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4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6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7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8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9.xml" ContentType="application/vnd.openxmlformats-officedocument.theme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2" r:id="rId1"/>
    <p:sldMasterId id="2147483684" r:id="rId2"/>
    <p:sldMasterId id="2147483690" r:id="rId3"/>
    <p:sldMasterId id="2147483706" r:id="rId4"/>
    <p:sldMasterId id="2147483720" r:id="rId5"/>
    <p:sldMasterId id="2147483745" r:id="rId6"/>
    <p:sldMasterId id="2147483757" r:id="rId7"/>
    <p:sldMasterId id="2147483762" r:id="rId8"/>
    <p:sldMasterId id="2147483774" r:id="rId9"/>
    <p:sldMasterId id="2147483787" r:id="rId10"/>
  </p:sldMasterIdLst>
  <p:notesMasterIdLst>
    <p:notesMasterId r:id="rId59"/>
  </p:notesMasterIdLst>
  <p:sldIdLst>
    <p:sldId id="11088535" r:id="rId11"/>
    <p:sldId id="256" r:id="rId12"/>
    <p:sldId id="258" r:id="rId13"/>
    <p:sldId id="261" r:id="rId14"/>
    <p:sldId id="257" r:id="rId15"/>
    <p:sldId id="11088538" r:id="rId16"/>
    <p:sldId id="313" r:id="rId17"/>
    <p:sldId id="314" r:id="rId18"/>
    <p:sldId id="315" r:id="rId19"/>
    <p:sldId id="316" r:id="rId20"/>
    <p:sldId id="11088633" r:id="rId21"/>
    <p:sldId id="11088634" r:id="rId22"/>
    <p:sldId id="11088635" r:id="rId23"/>
    <p:sldId id="320" r:id="rId24"/>
    <p:sldId id="11088540" r:id="rId25"/>
    <p:sldId id="323" r:id="rId26"/>
    <p:sldId id="11088636" r:id="rId27"/>
    <p:sldId id="11088637" r:id="rId28"/>
    <p:sldId id="11088536" r:id="rId29"/>
    <p:sldId id="11088542" r:id="rId30"/>
    <p:sldId id="698" r:id="rId31"/>
    <p:sldId id="11088528" r:id="rId32"/>
    <p:sldId id="11088530" r:id="rId33"/>
    <p:sldId id="693" r:id="rId34"/>
    <p:sldId id="694" r:id="rId35"/>
    <p:sldId id="689" r:id="rId36"/>
    <p:sldId id="11088627" r:id="rId37"/>
    <p:sldId id="704" r:id="rId38"/>
    <p:sldId id="708" r:id="rId39"/>
    <p:sldId id="11088638" r:id="rId40"/>
    <p:sldId id="11088624" r:id="rId41"/>
    <p:sldId id="306" r:id="rId42"/>
    <p:sldId id="310" r:id="rId43"/>
    <p:sldId id="700" r:id="rId44"/>
    <p:sldId id="11088639" r:id="rId45"/>
    <p:sldId id="11088645" r:id="rId46"/>
    <p:sldId id="11088646" r:id="rId47"/>
    <p:sldId id="272" r:id="rId48"/>
    <p:sldId id="11088647" r:id="rId49"/>
    <p:sldId id="265" r:id="rId50"/>
    <p:sldId id="327" r:id="rId51"/>
    <p:sldId id="267" r:id="rId52"/>
    <p:sldId id="328" r:id="rId53"/>
    <p:sldId id="269" r:id="rId54"/>
    <p:sldId id="277" r:id="rId55"/>
    <p:sldId id="278" r:id="rId56"/>
    <p:sldId id="279" r:id="rId57"/>
    <p:sldId id="280" r:id="rId58"/>
  </p:sldIdLst>
  <p:sldSz cx="9144000" cy="5143500" type="screen16x9"/>
  <p:notesSz cx="6858000" cy="9144000"/>
  <p:embeddedFontLst>
    <p:embeddedFont>
      <p:font typeface="微软雅黑" panose="020B0503020204020204" pitchFamily="34" charset="-122"/>
      <p:regular r:id="rId60"/>
      <p:bold r:id="rId61"/>
    </p:embeddedFont>
    <p:embeddedFont>
      <p:font typeface=".VnArial" panose="020B7200000000000000" pitchFamily="34" charset="0"/>
      <p:regular r:id="rId62"/>
      <p:bold r:id="rId63"/>
      <p:italic r:id="rId64"/>
      <p:boldItalic r:id="rId65"/>
    </p:embeddedFont>
    <p:embeddedFont>
      <p:font typeface="Albert Sans" panose="020B0604020202020204" charset="0"/>
      <p:regular r:id="rId66"/>
      <p:bold r:id="rId67"/>
      <p:italic r:id="rId68"/>
      <p:boldItalic r:id="rId69"/>
    </p:embeddedFont>
    <p:embeddedFont>
      <p:font typeface="IBM Plex Sans" panose="020B0503050203000203" pitchFamily="34" charset="0"/>
      <p:regular r:id="rId70"/>
      <p:bold r:id="rId71"/>
      <p:italic r:id="rId72"/>
      <p:boldItalic r:id="rId73"/>
    </p:embeddedFont>
    <p:embeddedFont>
      <p:font typeface="Livvic" pitchFamily="2" charset="0"/>
      <p:regular r:id="rId74"/>
      <p:bold r:id="rId75"/>
      <p:italic r:id="rId76"/>
      <p:boldItalic r:id="rId77"/>
    </p:embeddedFont>
    <p:embeddedFont>
      <p:font typeface="Open Sans" panose="020B0606030504020204" pitchFamily="34" charset="0"/>
      <p:regular r:id="rId78"/>
      <p:bold r:id="rId79"/>
      <p:italic r:id="rId80"/>
      <p:boldItalic r:id="rId81"/>
    </p:embeddedFont>
    <p:embeddedFont>
      <p:font typeface="PT Serif" panose="020A0603040505020204" pitchFamily="18" charset="0"/>
      <p:regular r:id="rId82"/>
      <p:bold r:id="rId83"/>
      <p:italic r:id="rId84"/>
      <p:boldItalic r:id="rId85"/>
    </p:embeddedFont>
    <p:embeddedFont>
      <p:font typeface="Roboto Condensed Light" panose="02000000000000000000" pitchFamily="2" charset="0"/>
      <p:regular r:id="rId86"/>
      <p:italic r:id="rId87"/>
    </p:embeddedFont>
    <p:embeddedFont>
      <p:font typeface="Snap ITC" panose="04040A07060A02020202" pitchFamily="82" charset="0"/>
      <p:regular r:id="rId88"/>
    </p:embeddedFont>
    <p:embeddedFont>
      <p:font typeface="Tahoma" panose="020B0604030504040204" pitchFamily="34" charset="0"/>
      <p:regular r:id="rId89"/>
      <p:bold r:id="rId9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3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4BB32B4-0A95-48D3-BDD2-AC9B2EFB58FB}">
  <a:tblStyle styleId="{C4BB32B4-0A95-48D3-BDD2-AC9B2EFB58F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189" autoAdjust="0"/>
    <p:restoredTop sz="94660"/>
  </p:normalViewPr>
  <p:slideViewPr>
    <p:cSldViewPr snapToGrid="0">
      <p:cViewPr varScale="1">
        <p:scale>
          <a:sx n="81" d="100"/>
          <a:sy n="81" d="100"/>
        </p:scale>
        <p:origin x="732" y="84"/>
      </p:cViewPr>
      <p:guideLst>
        <p:guide orient="horz" pos="1620"/>
        <p:guide pos="2832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4" d="100"/>
        <a:sy n="74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63" Type="http://schemas.openxmlformats.org/officeDocument/2006/relationships/font" Target="fonts/font4.fntdata"/><Relationship Id="rId68" Type="http://schemas.openxmlformats.org/officeDocument/2006/relationships/font" Target="fonts/font9.fntdata"/><Relationship Id="rId76" Type="http://schemas.openxmlformats.org/officeDocument/2006/relationships/font" Target="fonts/font17.fntdata"/><Relationship Id="rId84" Type="http://schemas.openxmlformats.org/officeDocument/2006/relationships/font" Target="fonts/font25.fntdata"/><Relationship Id="rId89" Type="http://schemas.openxmlformats.org/officeDocument/2006/relationships/font" Target="fonts/font30.fntdata"/><Relationship Id="rId7" Type="http://schemas.openxmlformats.org/officeDocument/2006/relationships/slideMaster" Target="slideMasters/slideMaster7.xml"/><Relationship Id="rId71" Type="http://schemas.openxmlformats.org/officeDocument/2006/relationships/font" Target="fonts/font12.fntdata"/><Relationship Id="rId9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slide" Target="slides/slide43.xml"/><Relationship Id="rId58" Type="http://schemas.openxmlformats.org/officeDocument/2006/relationships/slide" Target="slides/slide48.xml"/><Relationship Id="rId66" Type="http://schemas.openxmlformats.org/officeDocument/2006/relationships/font" Target="fonts/font7.fntdata"/><Relationship Id="rId74" Type="http://schemas.openxmlformats.org/officeDocument/2006/relationships/font" Target="fonts/font15.fntdata"/><Relationship Id="rId79" Type="http://schemas.openxmlformats.org/officeDocument/2006/relationships/font" Target="fonts/font20.fntdata"/><Relationship Id="rId87" Type="http://schemas.openxmlformats.org/officeDocument/2006/relationships/font" Target="fonts/font28.fntdata"/><Relationship Id="rId5" Type="http://schemas.openxmlformats.org/officeDocument/2006/relationships/slideMaster" Target="slideMasters/slideMaster5.xml"/><Relationship Id="rId61" Type="http://schemas.openxmlformats.org/officeDocument/2006/relationships/font" Target="fonts/font2.fntdata"/><Relationship Id="rId82" Type="http://schemas.openxmlformats.org/officeDocument/2006/relationships/font" Target="fonts/font23.fntdata"/><Relationship Id="rId90" Type="http://schemas.openxmlformats.org/officeDocument/2006/relationships/font" Target="fonts/font31.fntdata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openxmlformats.org/officeDocument/2006/relationships/slide" Target="slides/slide46.xml"/><Relationship Id="rId64" Type="http://schemas.openxmlformats.org/officeDocument/2006/relationships/font" Target="fonts/font5.fntdata"/><Relationship Id="rId69" Type="http://schemas.openxmlformats.org/officeDocument/2006/relationships/font" Target="fonts/font10.fntdata"/><Relationship Id="rId77" Type="http://schemas.openxmlformats.org/officeDocument/2006/relationships/font" Target="fonts/font18.fntdata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1.xml"/><Relationship Id="rId72" Type="http://schemas.openxmlformats.org/officeDocument/2006/relationships/font" Target="fonts/font13.fntdata"/><Relationship Id="rId80" Type="http://schemas.openxmlformats.org/officeDocument/2006/relationships/font" Target="fonts/font21.fntdata"/><Relationship Id="rId85" Type="http://schemas.openxmlformats.org/officeDocument/2006/relationships/font" Target="fonts/font26.fntdata"/><Relationship Id="rId9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notesMaster" Target="notesMasters/notesMaster1.xml"/><Relationship Id="rId67" Type="http://schemas.openxmlformats.org/officeDocument/2006/relationships/font" Target="fonts/font8.fntdata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openxmlformats.org/officeDocument/2006/relationships/font" Target="fonts/font3.fntdata"/><Relationship Id="rId70" Type="http://schemas.openxmlformats.org/officeDocument/2006/relationships/font" Target="fonts/font11.fntdata"/><Relationship Id="rId75" Type="http://schemas.openxmlformats.org/officeDocument/2006/relationships/font" Target="fonts/font16.fntdata"/><Relationship Id="rId83" Type="http://schemas.openxmlformats.org/officeDocument/2006/relationships/font" Target="fonts/font24.fntdata"/><Relationship Id="rId88" Type="http://schemas.openxmlformats.org/officeDocument/2006/relationships/font" Target="fonts/font29.fntdata"/><Relationship Id="rId9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slide" Target="slides/slide47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font" Target="fonts/font1.fntdata"/><Relationship Id="rId65" Type="http://schemas.openxmlformats.org/officeDocument/2006/relationships/font" Target="fonts/font6.fntdata"/><Relationship Id="rId73" Type="http://schemas.openxmlformats.org/officeDocument/2006/relationships/font" Target="fonts/font14.fntdata"/><Relationship Id="rId78" Type="http://schemas.openxmlformats.org/officeDocument/2006/relationships/font" Target="fonts/font19.fntdata"/><Relationship Id="rId81" Type="http://schemas.openxmlformats.org/officeDocument/2006/relationships/font" Target="fonts/font22.fntdata"/><Relationship Id="rId86" Type="http://schemas.openxmlformats.org/officeDocument/2006/relationships/font" Target="fonts/font27.fntdata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6" name="Google Shape;5276;g13c2bc466c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77" name="Google Shape;5277;g13c2bc466c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0" name="Google Shape;5540;gd431007ba2_0_2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41" name="Google Shape;5541;gd431007ba2_0_2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1" name="Google Shape;5531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32" name="Google Shape;5532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140066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39872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912538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72289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344855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987671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507398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583914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510089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799991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9380808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5" name="Google Shape;745;gf5a57be6f9_0_2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6" name="Google Shape;746;gf5a57be6f9_0_2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758448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5" name="Google Shape;5825;g15cadbcec29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6" name="Google Shape;5826;g15cadbcec29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776544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F7384D0-E8C0-4FB2-93D8-B1A58490B2C5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字魂59号-创粗黑" panose="00000500000000000000" pitchFamily="2" charset="-122"/>
                <a:cs typeface="Arial"/>
                <a:sym typeface="Arial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字魂59号-创粗黑" panose="00000500000000000000" pitchFamily="2" charset="-122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76344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-75275" y="2060184"/>
            <a:ext cx="9231934" cy="2293237"/>
          </a:xfrm>
          <a:custGeom>
            <a:avLst/>
            <a:gdLst/>
            <a:ahLst/>
            <a:cxnLst/>
            <a:rect l="l" t="t" r="r" b="b"/>
            <a:pathLst>
              <a:path w="118324" h="29392" extrusionOk="0">
                <a:moveTo>
                  <a:pt x="4462" y="0"/>
                </a:moveTo>
                <a:lnTo>
                  <a:pt x="4059" y="25"/>
                </a:lnTo>
                <a:lnTo>
                  <a:pt x="3656" y="76"/>
                </a:lnTo>
                <a:lnTo>
                  <a:pt x="3278" y="151"/>
                </a:lnTo>
                <a:lnTo>
                  <a:pt x="2874" y="277"/>
                </a:lnTo>
                <a:lnTo>
                  <a:pt x="2496" y="429"/>
                </a:lnTo>
                <a:lnTo>
                  <a:pt x="2143" y="580"/>
                </a:lnTo>
                <a:lnTo>
                  <a:pt x="1790" y="782"/>
                </a:lnTo>
                <a:lnTo>
                  <a:pt x="1438" y="1008"/>
                </a:lnTo>
                <a:lnTo>
                  <a:pt x="1110" y="1286"/>
                </a:lnTo>
                <a:lnTo>
                  <a:pt x="807" y="1563"/>
                </a:lnTo>
                <a:lnTo>
                  <a:pt x="1" y="29392"/>
                </a:lnTo>
                <a:lnTo>
                  <a:pt x="117870" y="29392"/>
                </a:lnTo>
                <a:lnTo>
                  <a:pt x="117971" y="23166"/>
                </a:lnTo>
                <a:lnTo>
                  <a:pt x="118072" y="14872"/>
                </a:lnTo>
                <a:lnTo>
                  <a:pt x="118223" y="7487"/>
                </a:lnTo>
                <a:lnTo>
                  <a:pt x="118273" y="5042"/>
                </a:lnTo>
                <a:lnTo>
                  <a:pt x="118299" y="4311"/>
                </a:lnTo>
                <a:lnTo>
                  <a:pt x="118324" y="3933"/>
                </a:lnTo>
                <a:lnTo>
                  <a:pt x="118021" y="3857"/>
                </a:lnTo>
                <a:lnTo>
                  <a:pt x="117694" y="3806"/>
                </a:lnTo>
                <a:lnTo>
                  <a:pt x="117366" y="3806"/>
                </a:lnTo>
                <a:lnTo>
                  <a:pt x="117038" y="3857"/>
                </a:lnTo>
                <a:lnTo>
                  <a:pt x="116711" y="3933"/>
                </a:lnTo>
                <a:lnTo>
                  <a:pt x="116408" y="4033"/>
                </a:lnTo>
                <a:lnTo>
                  <a:pt x="116080" y="4159"/>
                </a:lnTo>
                <a:lnTo>
                  <a:pt x="115803" y="4336"/>
                </a:lnTo>
                <a:lnTo>
                  <a:pt x="115501" y="4537"/>
                </a:lnTo>
                <a:lnTo>
                  <a:pt x="115249" y="4739"/>
                </a:lnTo>
                <a:lnTo>
                  <a:pt x="114996" y="4991"/>
                </a:lnTo>
                <a:lnTo>
                  <a:pt x="114770" y="5243"/>
                </a:lnTo>
                <a:lnTo>
                  <a:pt x="114568" y="5546"/>
                </a:lnTo>
                <a:lnTo>
                  <a:pt x="114391" y="5848"/>
                </a:lnTo>
                <a:lnTo>
                  <a:pt x="114240" y="6176"/>
                </a:lnTo>
                <a:lnTo>
                  <a:pt x="114139" y="6504"/>
                </a:lnTo>
                <a:lnTo>
                  <a:pt x="114013" y="6378"/>
                </a:lnTo>
                <a:lnTo>
                  <a:pt x="113887" y="6252"/>
                </a:lnTo>
                <a:lnTo>
                  <a:pt x="113635" y="6050"/>
                </a:lnTo>
                <a:lnTo>
                  <a:pt x="113333" y="5899"/>
                </a:lnTo>
                <a:lnTo>
                  <a:pt x="113005" y="5798"/>
                </a:lnTo>
                <a:lnTo>
                  <a:pt x="112677" y="5747"/>
                </a:lnTo>
                <a:lnTo>
                  <a:pt x="112350" y="5747"/>
                </a:lnTo>
                <a:lnTo>
                  <a:pt x="112022" y="5823"/>
                </a:lnTo>
                <a:lnTo>
                  <a:pt x="111871" y="5873"/>
                </a:lnTo>
                <a:lnTo>
                  <a:pt x="111694" y="5949"/>
                </a:lnTo>
                <a:lnTo>
                  <a:pt x="111543" y="6025"/>
                </a:lnTo>
                <a:lnTo>
                  <a:pt x="111417" y="6151"/>
                </a:lnTo>
                <a:lnTo>
                  <a:pt x="111291" y="6252"/>
                </a:lnTo>
                <a:lnTo>
                  <a:pt x="111165" y="6378"/>
                </a:lnTo>
                <a:lnTo>
                  <a:pt x="110938" y="6680"/>
                </a:lnTo>
                <a:lnTo>
                  <a:pt x="110762" y="7008"/>
                </a:lnTo>
                <a:lnTo>
                  <a:pt x="110636" y="7361"/>
                </a:lnTo>
                <a:lnTo>
                  <a:pt x="110560" y="7739"/>
                </a:lnTo>
                <a:lnTo>
                  <a:pt x="110535" y="8117"/>
                </a:lnTo>
                <a:lnTo>
                  <a:pt x="110560" y="8470"/>
                </a:lnTo>
                <a:lnTo>
                  <a:pt x="110207" y="8167"/>
                </a:lnTo>
                <a:lnTo>
                  <a:pt x="109829" y="7890"/>
                </a:lnTo>
                <a:lnTo>
                  <a:pt x="109451" y="7638"/>
                </a:lnTo>
                <a:lnTo>
                  <a:pt x="109022" y="7436"/>
                </a:lnTo>
                <a:lnTo>
                  <a:pt x="108594" y="7285"/>
                </a:lnTo>
                <a:lnTo>
                  <a:pt x="108165" y="7134"/>
                </a:lnTo>
                <a:lnTo>
                  <a:pt x="107712" y="7058"/>
                </a:lnTo>
                <a:lnTo>
                  <a:pt x="107258" y="6983"/>
                </a:lnTo>
                <a:lnTo>
                  <a:pt x="106779" y="6957"/>
                </a:lnTo>
                <a:lnTo>
                  <a:pt x="106325" y="6957"/>
                </a:lnTo>
                <a:lnTo>
                  <a:pt x="105846" y="6983"/>
                </a:lnTo>
                <a:lnTo>
                  <a:pt x="105367" y="7033"/>
                </a:lnTo>
                <a:lnTo>
                  <a:pt x="104914" y="7134"/>
                </a:lnTo>
                <a:lnTo>
                  <a:pt x="104435" y="7260"/>
                </a:lnTo>
                <a:lnTo>
                  <a:pt x="103981" y="7411"/>
                </a:lnTo>
                <a:lnTo>
                  <a:pt x="103552" y="7588"/>
                </a:lnTo>
                <a:lnTo>
                  <a:pt x="103124" y="7789"/>
                </a:lnTo>
                <a:lnTo>
                  <a:pt x="102695" y="8016"/>
                </a:lnTo>
                <a:lnTo>
                  <a:pt x="102292" y="8243"/>
                </a:lnTo>
                <a:lnTo>
                  <a:pt x="101914" y="8520"/>
                </a:lnTo>
                <a:lnTo>
                  <a:pt x="101536" y="8798"/>
                </a:lnTo>
                <a:lnTo>
                  <a:pt x="101183" y="9100"/>
                </a:lnTo>
                <a:lnTo>
                  <a:pt x="100830" y="9428"/>
                </a:lnTo>
                <a:lnTo>
                  <a:pt x="100477" y="9755"/>
                </a:lnTo>
                <a:lnTo>
                  <a:pt x="100149" y="10108"/>
                </a:lnTo>
                <a:lnTo>
                  <a:pt x="99822" y="10486"/>
                </a:lnTo>
                <a:lnTo>
                  <a:pt x="99217" y="11243"/>
                </a:lnTo>
                <a:lnTo>
                  <a:pt x="98612" y="12024"/>
                </a:lnTo>
                <a:lnTo>
                  <a:pt x="98032" y="12831"/>
                </a:lnTo>
                <a:lnTo>
                  <a:pt x="97629" y="12528"/>
                </a:lnTo>
                <a:lnTo>
                  <a:pt x="97200" y="12226"/>
                </a:lnTo>
                <a:lnTo>
                  <a:pt x="96746" y="11974"/>
                </a:lnTo>
                <a:lnTo>
                  <a:pt x="96267" y="11722"/>
                </a:lnTo>
                <a:lnTo>
                  <a:pt x="95814" y="11520"/>
                </a:lnTo>
                <a:lnTo>
                  <a:pt x="95310" y="11343"/>
                </a:lnTo>
                <a:lnTo>
                  <a:pt x="94831" y="11192"/>
                </a:lnTo>
                <a:lnTo>
                  <a:pt x="94326" y="11041"/>
                </a:lnTo>
                <a:lnTo>
                  <a:pt x="93822" y="10965"/>
                </a:lnTo>
                <a:lnTo>
                  <a:pt x="93293" y="10890"/>
                </a:lnTo>
                <a:lnTo>
                  <a:pt x="92789" y="10839"/>
                </a:lnTo>
                <a:lnTo>
                  <a:pt x="91730" y="10839"/>
                </a:lnTo>
                <a:lnTo>
                  <a:pt x="91226" y="10890"/>
                </a:lnTo>
                <a:lnTo>
                  <a:pt x="90697" y="10965"/>
                </a:lnTo>
                <a:lnTo>
                  <a:pt x="90192" y="11091"/>
                </a:lnTo>
                <a:lnTo>
                  <a:pt x="89663" y="11217"/>
                </a:lnTo>
                <a:lnTo>
                  <a:pt x="89159" y="11394"/>
                </a:lnTo>
                <a:lnTo>
                  <a:pt x="88655" y="11596"/>
                </a:lnTo>
                <a:lnTo>
                  <a:pt x="88176" y="11822"/>
                </a:lnTo>
                <a:lnTo>
                  <a:pt x="87697" y="12074"/>
                </a:lnTo>
                <a:lnTo>
                  <a:pt x="87218" y="12352"/>
                </a:lnTo>
                <a:lnTo>
                  <a:pt x="86764" y="12654"/>
                </a:lnTo>
                <a:lnTo>
                  <a:pt x="86311" y="12982"/>
                </a:lnTo>
                <a:lnTo>
                  <a:pt x="85882" y="13335"/>
                </a:lnTo>
                <a:lnTo>
                  <a:pt x="85479" y="13713"/>
                </a:lnTo>
                <a:lnTo>
                  <a:pt x="85075" y="14116"/>
                </a:lnTo>
                <a:lnTo>
                  <a:pt x="84697" y="14520"/>
                </a:lnTo>
                <a:lnTo>
                  <a:pt x="84344" y="14948"/>
                </a:lnTo>
                <a:lnTo>
                  <a:pt x="84017" y="15402"/>
                </a:lnTo>
                <a:lnTo>
                  <a:pt x="83714" y="15881"/>
                </a:lnTo>
                <a:lnTo>
                  <a:pt x="83437" y="16360"/>
                </a:lnTo>
                <a:lnTo>
                  <a:pt x="82983" y="16082"/>
                </a:lnTo>
                <a:lnTo>
                  <a:pt x="82555" y="15805"/>
                </a:lnTo>
                <a:lnTo>
                  <a:pt x="82076" y="15553"/>
                </a:lnTo>
                <a:lnTo>
                  <a:pt x="81622" y="15326"/>
                </a:lnTo>
                <a:lnTo>
                  <a:pt x="81118" y="15125"/>
                </a:lnTo>
                <a:lnTo>
                  <a:pt x="80639" y="14973"/>
                </a:lnTo>
                <a:lnTo>
                  <a:pt x="80135" y="14822"/>
                </a:lnTo>
                <a:lnTo>
                  <a:pt x="79631" y="14696"/>
                </a:lnTo>
                <a:lnTo>
                  <a:pt x="79126" y="14595"/>
                </a:lnTo>
                <a:lnTo>
                  <a:pt x="78597" y="14520"/>
                </a:lnTo>
                <a:lnTo>
                  <a:pt x="78093" y="14469"/>
                </a:lnTo>
                <a:lnTo>
                  <a:pt x="77034" y="14469"/>
                </a:lnTo>
                <a:lnTo>
                  <a:pt x="76530" y="14494"/>
                </a:lnTo>
                <a:lnTo>
                  <a:pt x="76001" y="14570"/>
                </a:lnTo>
                <a:lnTo>
                  <a:pt x="75471" y="14646"/>
                </a:lnTo>
                <a:lnTo>
                  <a:pt x="74967" y="14772"/>
                </a:lnTo>
                <a:lnTo>
                  <a:pt x="74463" y="14898"/>
                </a:lnTo>
                <a:lnTo>
                  <a:pt x="73959" y="15074"/>
                </a:lnTo>
                <a:lnTo>
                  <a:pt x="73455" y="15276"/>
                </a:lnTo>
                <a:lnTo>
                  <a:pt x="72951" y="15477"/>
                </a:lnTo>
                <a:lnTo>
                  <a:pt x="72472" y="15729"/>
                </a:lnTo>
                <a:lnTo>
                  <a:pt x="71993" y="15982"/>
                </a:lnTo>
                <a:lnTo>
                  <a:pt x="71539" y="16259"/>
                </a:lnTo>
                <a:lnTo>
                  <a:pt x="71085" y="16587"/>
                </a:lnTo>
                <a:lnTo>
                  <a:pt x="70657" y="16914"/>
                </a:lnTo>
                <a:lnTo>
                  <a:pt x="70228" y="17267"/>
                </a:lnTo>
                <a:lnTo>
                  <a:pt x="69825" y="17620"/>
                </a:lnTo>
                <a:lnTo>
                  <a:pt x="69422" y="18023"/>
                </a:lnTo>
                <a:lnTo>
                  <a:pt x="69044" y="18427"/>
                </a:lnTo>
                <a:lnTo>
                  <a:pt x="68691" y="18855"/>
                </a:lnTo>
                <a:lnTo>
                  <a:pt x="68363" y="19309"/>
                </a:lnTo>
                <a:lnTo>
                  <a:pt x="67960" y="18729"/>
                </a:lnTo>
                <a:lnTo>
                  <a:pt x="67733" y="18452"/>
                </a:lnTo>
                <a:lnTo>
                  <a:pt x="67506" y="18175"/>
                </a:lnTo>
                <a:lnTo>
                  <a:pt x="67254" y="17948"/>
                </a:lnTo>
                <a:lnTo>
                  <a:pt x="67002" y="17721"/>
                </a:lnTo>
                <a:lnTo>
                  <a:pt x="66724" y="17544"/>
                </a:lnTo>
                <a:lnTo>
                  <a:pt x="66422" y="17418"/>
                </a:lnTo>
                <a:lnTo>
                  <a:pt x="66271" y="17368"/>
                </a:lnTo>
                <a:lnTo>
                  <a:pt x="66094" y="17343"/>
                </a:lnTo>
                <a:lnTo>
                  <a:pt x="65918" y="17318"/>
                </a:lnTo>
                <a:lnTo>
                  <a:pt x="65741" y="17318"/>
                </a:lnTo>
                <a:lnTo>
                  <a:pt x="65540" y="17343"/>
                </a:lnTo>
                <a:lnTo>
                  <a:pt x="65363" y="17393"/>
                </a:lnTo>
                <a:lnTo>
                  <a:pt x="65187" y="17444"/>
                </a:lnTo>
                <a:lnTo>
                  <a:pt x="65036" y="17519"/>
                </a:lnTo>
                <a:lnTo>
                  <a:pt x="64859" y="17620"/>
                </a:lnTo>
                <a:lnTo>
                  <a:pt x="64708" y="17721"/>
                </a:lnTo>
                <a:lnTo>
                  <a:pt x="64557" y="17822"/>
                </a:lnTo>
                <a:lnTo>
                  <a:pt x="64431" y="17948"/>
                </a:lnTo>
                <a:lnTo>
                  <a:pt x="64330" y="18099"/>
                </a:lnTo>
                <a:lnTo>
                  <a:pt x="64254" y="18250"/>
                </a:lnTo>
                <a:lnTo>
                  <a:pt x="64179" y="18401"/>
                </a:lnTo>
                <a:lnTo>
                  <a:pt x="64128" y="18578"/>
                </a:lnTo>
                <a:lnTo>
                  <a:pt x="63977" y="18074"/>
                </a:lnTo>
                <a:lnTo>
                  <a:pt x="63775" y="17620"/>
                </a:lnTo>
                <a:lnTo>
                  <a:pt x="63523" y="17166"/>
                </a:lnTo>
                <a:lnTo>
                  <a:pt x="63246" y="16738"/>
                </a:lnTo>
                <a:lnTo>
                  <a:pt x="62943" y="16360"/>
                </a:lnTo>
                <a:lnTo>
                  <a:pt x="62590" y="16007"/>
                </a:lnTo>
                <a:lnTo>
                  <a:pt x="62212" y="15679"/>
                </a:lnTo>
                <a:lnTo>
                  <a:pt x="61809" y="15377"/>
                </a:lnTo>
                <a:lnTo>
                  <a:pt x="61380" y="15099"/>
                </a:lnTo>
                <a:lnTo>
                  <a:pt x="60952" y="14872"/>
                </a:lnTo>
                <a:lnTo>
                  <a:pt x="60473" y="14671"/>
                </a:lnTo>
                <a:lnTo>
                  <a:pt x="59994" y="14494"/>
                </a:lnTo>
                <a:lnTo>
                  <a:pt x="59515" y="14368"/>
                </a:lnTo>
                <a:lnTo>
                  <a:pt x="59011" y="14267"/>
                </a:lnTo>
                <a:lnTo>
                  <a:pt x="58532" y="14192"/>
                </a:lnTo>
                <a:lnTo>
                  <a:pt x="58028" y="14141"/>
                </a:lnTo>
                <a:lnTo>
                  <a:pt x="57524" y="14141"/>
                </a:lnTo>
                <a:lnTo>
                  <a:pt x="57020" y="14192"/>
                </a:lnTo>
                <a:lnTo>
                  <a:pt x="56541" y="14242"/>
                </a:lnTo>
                <a:lnTo>
                  <a:pt x="56037" y="14318"/>
                </a:lnTo>
                <a:lnTo>
                  <a:pt x="55558" y="14419"/>
                </a:lnTo>
                <a:lnTo>
                  <a:pt x="55079" y="14545"/>
                </a:lnTo>
                <a:lnTo>
                  <a:pt x="54575" y="14696"/>
                </a:lnTo>
                <a:lnTo>
                  <a:pt x="54096" y="14872"/>
                </a:lnTo>
                <a:lnTo>
                  <a:pt x="53138" y="15225"/>
                </a:lnTo>
                <a:lnTo>
                  <a:pt x="52180" y="15629"/>
                </a:lnTo>
                <a:lnTo>
                  <a:pt x="50314" y="16511"/>
                </a:lnTo>
                <a:lnTo>
                  <a:pt x="50214" y="16234"/>
                </a:lnTo>
                <a:lnTo>
                  <a:pt x="50088" y="15982"/>
                </a:lnTo>
                <a:lnTo>
                  <a:pt x="49936" y="15755"/>
                </a:lnTo>
                <a:lnTo>
                  <a:pt x="49760" y="15553"/>
                </a:lnTo>
                <a:lnTo>
                  <a:pt x="49558" y="15377"/>
                </a:lnTo>
                <a:lnTo>
                  <a:pt x="49331" y="15225"/>
                </a:lnTo>
                <a:lnTo>
                  <a:pt x="49079" y="15099"/>
                </a:lnTo>
                <a:lnTo>
                  <a:pt x="48827" y="14998"/>
                </a:lnTo>
                <a:lnTo>
                  <a:pt x="48575" y="14948"/>
                </a:lnTo>
                <a:lnTo>
                  <a:pt x="48298" y="14898"/>
                </a:lnTo>
                <a:lnTo>
                  <a:pt x="48021" y="14898"/>
                </a:lnTo>
                <a:lnTo>
                  <a:pt x="47743" y="14923"/>
                </a:lnTo>
                <a:lnTo>
                  <a:pt x="47466" y="14973"/>
                </a:lnTo>
                <a:lnTo>
                  <a:pt x="47214" y="15049"/>
                </a:lnTo>
                <a:lnTo>
                  <a:pt x="46962" y="15175"/>
                </a:lnTo>
                <a:lnTo>
                  <a:pt x="46710" y="15326"/>
                </a:lnTo>
                <a:lnTo>
                  <a:pt x="46458" y="14772"/>
                </a:lnTo>
                <a:lnTo>
                  <a:pt x="46180" y="14267"/>
                </a:lnTo>
                <a:lnTo>
                  <a:pt x="45828" y="13789"/>
                </a:lnTo>
                <a:lnTo>
                  <a:pt x="45449" y="13360"/>
                </a:lnTo>
                <a:lnTo>
                  <a:pt x="45046" y="12957"/>
                </a:lnTo>
                <a:lnTo>
                  <a:pt x="44592" y="12604"/>
                </a:lnTo>
                <a:lnTo>
                  <a:pt x="44139" y="12301"/>
                </a:lnTo>
                <a:lnTo>
                  <a:pt x="43635" y="12024"/>
                </a:lnTo>
                <a:lnTo>
                  <a:pt x="43105" y="11772"/>
                </a:lnTo>
                <a:lnTo>
                  <a:pt x="42576" y="11596"/>
                </a:lnTo>
                <a:lnTo>
                  <a:pt x="41996" y="11444"/>
                </a:lnTo>
                <a:lnTo>
                  <a:pt x="41442" y="11343"/>
                </a:lnTo>
                <a:lnTo>
                  <a:pt x="40862" y="11293"/>
                </a:lnTo>
                <a:lnTo>
                  <a:pt x="40282" y="11268"/>
                </a:lnTo>
                <a:lnTo>
                  <a:pt x="39727" y="11293"/>
                </a:lnTo>
                <a:lnTo>
                  <a:pt x="39148" y="11394"/>
                </a:lnTo>
                <a:lnTo>
                  <a:pt x="38568" y="11520"/>
                </a:lnTo>
                <a:lnTo>
                  <a:pt x="38013" y="11671"/>
                </a:lnTo>
                <a:lnTo>
                  <a:pt x="37459" y="11848"/>
                </a:lnTo>
                <a:lnTo>
                  <a:pt x="36904" y="12074"/>
                </a:lnTo>
                <a:lnTo>
                  <a:pt x="36375" y="12327"/>
                </a:lnTo>
                <a:lnTo>
                  <a:pt x="35845" y="12604"/>
                </a:lnTo>
                <a:lnTo>
                  <a:pt x="35341" y="12906"/>
                </a:lnTo>
                <a:lnTo>
                  <a:pt x="34837" y="13234"/>
                </a:lnTo>
                <a:lnTo>
                  <a:pt x="34333" y="13612"/>
                </a:lnTo>
                <a:lnTo>
                  <a:pt x="33879" y="13990"/>
                </a:lnTo>
                <a:lnTo>
                  <a:pt x="33426" y="14394"/>
                </a:lnTo>
                <a:lnTo>
                  <a:pt x="32997" y="14822"/>
                </a:lnTo>
                <a:lnTo>
                  <a:pt x="32569" y="15276"/>
                </a:lnTo>
                <a:lnTo>
                  <a:pt x="32190" y="15755"/>
                </a:lnTo>
                <a:lnTo>
                  <a:pt x="31812" y="16234"/>
                </a:lnTo>
                <a:lnTo>
                  <a:pt x="31485" y="16763"/>
                </a:lnTo>
                <a:lnTo>
                  <a:pt x="31485" y="15931"/>
                </a:lnTo>
                <a:lnTo>
                  <a:pt x="31459" y="15125"/>
                </a:lnTo>
                <a:lnTo>
                  <a:pt x="31359" y="14318"/>
                </a:lnTo>
                <a:lnTo>
                  <a:pt x="31182" y="13511"/>
                </a:lnTo>
                <a:lnTo>
                  <a:pt x="30980" y="12730"/>
                </a:lnTo>
                <a:lnTo>
                  <a:pt x="30728" y="11974"/>
                </a:lnTo>
                <a:lnTo>
                  <a:pt x="30426" y="11243"/>
                </a:lnTo>
                <a:lnTo>
                  <a:pt x="30073" y="10512"/>
                </a:lnTo>
                <a:lnTo>
                  <a:pt x="29695" y="9831"/>
                </a:lnTo>
                <a:lnTo>
                  <a:pt x="29241" y="9176"/>
                </a:lnTo>
                <a:lnTo>
                  <a:pt x="28762" y="8545"/>
                </a:lnTo>
                <a:lnTo>
                  <a:pt x="28258" y="7966"/>
                </a:lnTo>
                <a:lnTo>
                  <a:pt x="27704" y="7436"/>
                </a:lnTo>
                <a:lnTo>
                  <a:pt x="27124" y="6932"/>
                </a:lnTo>
                <a:lnTo>
                  <a:pt x="26796" y="6705"/>
                </a:lnTo>
                <a:lnTo>
                  <a:pt x="26494" y="6504"/>
                </a:lnTo>
                <a:lnTo>
                  <a:pt x="26166" y="6302"/>
                </a:lnTo>
                <a:lnTo>
                  <a:pt x="25838" y="6100"/>
                </a:lnTo>
                <a:lnTo>
                  <a:pt x="25511" y="5924"/>
                </a:lnTo>
                <a:lnTo>
                  <a:pt x="25158" y="5773"/>
                </a:lnTo>
                <a:lnTo>
                  <a:pt x="24805" y="5621"/>
                </a:lnTo>
                <a:lnTo>
                  <a:pt x="24452" y="5495"/>
                </a:lnTo>
                <a:lnTo>
                  <a:pt x="24099" y="5395"/>
                </a:lnTo>
                <a:lnTo>
                  <a:pt x="23746" y="5294"/>
                </a:lnTo>
                <a:lnTo>
                  <a:pt x="23015" y="5142"/>
                </a:lnTo>
                <a:lnTo>
                  <a:pt x="22284" y="5042"/>
                </a:lnTo>
                <a:lnTo>
                  <a:pt x="21553" y="4991"/>
                </a:lnTo>
                <a:lnTo>
                  <a:pt x="20797" y="5016"/>
                </a:lnTo>
                <a:lnTo>
                  <a:pt x="20066" y="5092"/>
                </a:lnTo>
                <a:lnTo>
                  <a:pt x="19310" y="5218"/>
                </a:lnTo>
                <a:lnTo>
                  <a:pt x="18578" y="5395"/>
                </a:lnTo>
                <a:lnTo>
                  <a:pt x="17847" y="5647"/>
                </a:lnTo>
                <a:lnTo>
                  <a:pt x="17142" y="5924"/>
                </a:lnTo>
                <a:lnTo>
                  <a:pt x="16461" y="6277"/>
                </a:lnTo>
                <a:lnTo>
                  <a:pt x="15780" y="6655"/>
                </a:lnTo>
                <a:lnTo>
                  <a:pt x="15125" y="7083"/>
                </a:lnTo>
                <a:lnTo>
                  <a:pt x="14495" y="7588"/>
                </a:lnTo>
                <a:lnTo>
                  <a:pt x="14444" y="7361"/>
                </a:lnTo>
                <a:lnTo>
                  <a:pt x="14419" y="7159"/>
                </a:lnTo>
                <a:lnTo>
                  <a:pt x="14268" y="6756"/>
                </a:lnTo>
                <a:lnTo>
                  <a:pt x="14092" y="6378"/>
                </a:lnTo>
                <a:lnTo>
                  <a:pt x="13865" y="6050"/>
                </a:lnTo>
                <a:lnTo>
                  <a:pt x="13587" y="5722"/>
                </a:lnTo>
                <a:lnTo>
                  <a:pt x="13285" y="5470"/>
                </a:lnTo>
                <a:lnTo>
                  <a:pt x="13109" y="5369"/>
                </a:lnTo>
                <a:lnTo>
                  <a:pt x="12932" y="5268"/>
                </a:lnTo>
                <a:lnTo>
                  <a:pt x="12756" y="5168"/>
                </a:lnTo>
                <a:lnTo>
                  <a:pt x="12579" y="5092"/>
                </a:lnTo>
                <a:lnTo>
                  <a:pt x="12377" y="5042"/>
                </a:lnTo>
                <a:lnTo>
                  <a:pt x="12176" y="5016"/>
                </a:lnTo>
                <a:lnTo>
                  <a:pt x="11999" y="4991"/>
                </a:lnTo>
                <a:lnTo>
                  <a:pt x="11596" y="4991"/>
                </a:lnTo>
                <a:lnTo>
                  <a:pt x="11394" y="5016"/>
                </a:lnTo>
                <a:lnTo>
                  <a:pt x="11016" y="5117"/>
                </a:lnTo>
                <a:lnTo>
                  <a:pt x="10638" y="5268"/>
                </a:lnTo>
                <a:lnTo>
                  <a:pt x="10285" y="5495"/>
                </a:lnTo>
                <a:lnTo>
                  <a:pt x="9958" y="5747"/>
                </a:lnTo>
                <a:lnTo>
                  <a:pt x="9655" y="6025"/>
                </a:lnTo>
                <a:lnTo>
                  <a:pt x="9655" y="5596"/>
                </a:lnTo>
                <a:lnTo>
                  <a:pt x="9655" y="5193"/>
                </a:lnTo>
                <a:lnTo>
                  <a:pt x="9605" y="4764"/>
                </a:lnTo>
                <a:lnTo>
                  <a:pt x="9554" y="4336"/>
                </a:lnTo>
                <a:lnTo>
                  <a:pt x="9453" y="3933"/>
                </a:lnTo>
                <a:lnTo>
                  <a:pt x="9327" y="3529"/>
                </a:lnTo>
                <a:lnTo>
                  <a:pt x="9176" y="3151"/>
                </a:lnTo>
                <a:lnTo>
                  <a:pt x="8975" y="2773"/>
                </a:lnTo>
                <a:lnTo>
                  <a:pt x="8773" y="2420"/>
                </a:lnTo>
                <a:lnTo>
                  <a:pt x="8546" y="2067"/>
                </a:lnTo>
                <a:lnTo>
                  <a:pt x="8294" y="1739"/>
                </a:lnTo>
                <a:lnTo>
                  <a:pt x="8042" y="1437"/>
                </a:lnTo>
                <a:lnTo>
                  <a:pt x="7739" y="1160"/>
                </a:lnTo>
                <a:lnTo>
                  <a:pt x="7437" y="908"/>
                </a:lnTo>
                <a:lnTo>
                  <a:pt x="7109" y="681"/>
                </a:lnTo>
                <a:lnTo>
                  <a:pt x="6756" y="504"/>
                </a:lnTo>
                <a:lnTo>
                  <a:pt x="6403" y="328"/>
                </a:lnTo>
                <a:lnTo>
                  <a:pt x="6025" y="202"/>
                </a:lnTo>
                <a:lnTo>
                  <a:pt x="5647" y="101"/>
                </a:lnTo>
                <a:lnTo>
                  <a:pt x="5244" y="25"/>
                </a:lnTo>
                <a:lnTo>
                  <a:pt x="4866" y="0"/>
                </a:lnTo>
                <a:close/>
              </a:path>
            </a:pathLst>
          </a:custGeom>
          <a:solidFill>
            <a:srgbClr val="FFFFFF">
              <a:alpha val="345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oogle Shape;10;p2"/>
          <p:cNvGrpSpPr/>
          <p:nvPr/>
        </p:nvGrpSpPr>
        <p:grpSpPr>
          <a:xfrm>
            <a:off x="-134102" y="3424955"/>
            <a:ext cx="9642303" cy="1707838"/>
            <a:chOff x="-60750" y="2891575"/>
            <a:chExt cx="9568625" cy="1707838"/>
          </a:xfrm>
        </p:grpSpPr>
        <p:sp>
          <p:nvSpPr>
            <p:cNvPr id="11" name="Google Shape;11;p2"/>
            <p:cNvSpPr/>
            <p:nvPr/>
          </p:nvSpPr>
          <p:spPr>
            <a:xfrm>
              <a:off x="-60750" y="2935475"/>
              <a:ext cx="4995021" cy="1663938"/>
            </a:xfrm>
            <a:custGeom>
              <a:avLst/>
              <a:gdLst/>
              <a:ahLst/>
              <a:cxnLst/>
              <a:rect l="l" t="t" r="r" b="b"/>
              <a:pathLst>
                <a:path w="87215" h="29053" extrusionOk="0">
                  <a:moveTo>
                    <a:pt x="25509" y="14178"/>
                  </a:moveTo>
                  <a:lnTo>
                    <a:pt x="25584" y="14423"/>
                  </a:lnTo>
                  <a:lnTo>
                    <a:pt x="25678" y="14687"/>
                  </a:lnTo>
                  <a:lnTo>
                    <a:pt x="25358" y="14441"/>
                  </a:lnTo>
                  <a:lnTo>
                    <a:pt x="25018" y="14196"/>
                  </a:lnTo>
                  <a:lnTo>
                    <a:pt x="25509" y="14178"/>
                  </a:lnTo>
                  <a:close/>
                  <a:moveTo>
                    <a:pt x="40723" y="0"/>
                  </a:moveTo>
                  <a:lnTo>
                    <a:pt x="40233" y="19"/>
                  </a:lnTo>
                  <a:lnTo>
                    <a:pt x="39761" y="76"/>
                  </a:lnTo>
                  <a:lnTo>
                    <a:pt x="39309" y="170"/>
                  </a:lnTo>
                  <a:lnTo>
                    <a:pt x="38875" y="283"/>
                  </a:lnTo>
                  <a:lnTo>
                    <a:pt x="38442" y="434"/>
                  </a:lnTo>
                  <a:lnTo>
                    <a:pt x="38046" y="622"/>
                  </a:lnTo>
                  <a:lnTo>
                    <a:pt x="37669" y="830"/>
                  </a:lnTo>
                  <a:lnTo>
                    <a:pt x="37329" y="1056"/>
                  </a:lnTo>
                  <a:lnTo>
                    <a:pt x="36933" y="962"/>
                  </a:lnTo>
                  <a:lnTo>
                    <a:pt x="36537" y="905"/>
                  </a:lnTo>
                  <a:lnTo>
                    <a:pt x="36104" y="849"/>
                  </a:lnTo>
                  <a:lnTo>
                    <a:pt x="35274" y="849"/>
                  </a:lnTo>
                  <a:lnTo>
                    <a:pt x="34878" y="886"/>
                  </a:lnTo>
                  <a:lnTo>
                    <a:pt x="34501" y="962"/>
                  </a:lnTo>
                  <a:lnTo>
                    <a:pt x="34124" y="1037"/>
                  </a:lnTo>
                  <a:lnTo>
                    <a:pt x="33747" y="1150"/>
                  </a:lnTo>
                  <a:lnTo>
                    <a:pt x="33408" y="1282"/>
                  </a:lnTo>
                  <a:lnTo>
                    <a:pt x="33069" y="1433"/>
                  </a:lnTo>
                  <a:lnTo>
                    <a:pt x="32748" y="1603"/>
                  </a:lnTo>
                  <a:lnTo>
                    <a:pt x="32465" y="1622"/>
                  </a:lnTo>
                  <a:lnTo>
                    <a:pt x="32164" y="1659"/>
                  </a:lnTo>
                  <a:lnTo>
                    <a:pt x="31881" y="1716"/>
                  </a:lnTo>
                  <a:lnTo>
                    <a:pt x="31598" y="1791"/>
                  </a:lnTo>
                  <a:lnTo>
                    <a:pt x="31353" y="1697"/>
                  </a:lnTo>
                  <a:lnTo>
                    <a:pt x="31089" y="1622"/>
                  </a:lnTo>
                  <a:lnTo>
                    <a:pt x="30825" y="1546"/>
                  </a:lnTo>
                  <a:lnTo>
                    <a:pt x="30561" y="1490"/>
                  </a:lnTo>
                  <a:lnTo>
                    <a:pt x="30297" y="1452"/>
                  </a:lnTo>
                  <a:lnTo>
                    <a:pt x="30014" y="1414"/>
                  </a:lnTo>
                  <a:lnTo>
                    <a:pt x="29713" y="1395"/>
                  </a:lnTo>
                  <a:lnTo>
                    <a:pt x="29430" y="1395"/>
                  </a:lnTo>
                  <a:lnTo>
                    <a:pt x="28996" y="1414"/>
                  </a:lnTo>
                  <a:lnTo>
                    <a:pt x="28582" y="1452"/>
                  </a:lnTo>
                  <a:lnTo>
                    <a:pt x="28167" y="1527"/>
                  </a:lnTo>
                  <a:lnTo>
                    <a:pt x="27771" y="1622"/>
                  </a:lnTo>
                  <a:lnTo>
                    <a:pt x="27450" y="1584"/>
                  </a:lnTo>
                  <a:lnTo>
                    <a:pt x="27111" y="1584"/>
                  </a:lnTo>
                  <a:lnTo>
                    <a:pt x="26677" y="1603"/>
                  </a:lnTo>
                  <a:lnTo>
                    <a:pt x="26244" y="1640"/>
                  </a:lnTo>
                  <a:lnTo>
                    <a:pt x="25829" y="1716"/>
                  </a:lnTo>
                  <a:lnTo>
                    <a:pt x="25414" y="1829"/>
                  </a:lnTo>
                  <a:lnTo>
                    <a:pt x="25150" y="1810"/>
                  </a:lnTo>
                  <a:lnTo>
                    <a:pt x="24886" y="1791"/>
                  </a:lnTo>
                  <a:lnTo>
                    <a:pt x="24434" y="1810"/>
                  </a:lnTo>
                  <a:lnTo>
                    <a:pt x="24000" y="1867"/>
                  </a:lnTo>
                  <a:lnTo>
                    <a:pt x="23586" y="1923"/>
                  </a:lnTo>
                  <a:lnTo>
                    <a:pt x="23171" y="2036"/>
                  </a:lnTo>
                  <a:lnTo>
                    <a:pt x="22794" y="2168"/>
                  </a:lnTo>
                  <a:lnTo>
                    <a:pt x="22417" y="2319"/>
                  </a:lnTo>
                  <a:lnTo>
                    <a:pt x="22058" y="2489"/>
                  </a:lnTo>
                  <a:lnTo>
                    <a:pt x="21719" y="2696"/>
                  </a:lnTo>
                  <a:lnTo>
                    <a:pt x="21380" y="2470"/>
                  </a:lnTo>
                  <a:lnTo>
                    <a:pt x="21022" y="2281"/>
                  </a:lnTo>
                  <a:lnTo>
                    <a:pt x="20644" y="2131"/>
                  </a:lnTo>
                  <a:lnTo>
                    <a:pt x="20230" y="1980"/>
                  </a:lnTo>
                  <a:lnTo>
                    <a:pt x="19815" y="1867"/>
                  </a:lnTo>
                  <a:lnTo>
                    <a:pt x="19381" y="1791"/>
                  </a:lnTo>
                  <a:lnTo>
                    <a:pt x="18929" y="1753"/>
                  </a:lnTo>
                  <a:lnTo>
                    <a:pt x="18458" y="1735"/>
                  </a:lnTo>
                  <a:lnTo>
                    <a:pt x="18156" y="1735"/>
                  </a:lnTo>
                  <a:lnTo>
                    <a:pt x="17835" y="1753"/>
                  </a:lnTo>
                  <a:lnTo>
                    <a:pt x="17534" y="1791"/>
                  </a:lnTo>
                  <a:lnTo>
                    <a:pt x="17232" y="1848"/>
                  </a:lnTo>
                  <a:lnTo>
                    <a:pt x="16949" y="1923"/>
                  </a:lnTo>
                  <a:lnTo>
                    <a:pt x="16667" y="1999"/>
                  </a:lnTo>
                  <a:lnTo>
                    <a:pt x="16384" y="2093"/>
                  </a:lnTo>
                  <a:lnTo>
                    <a:pt x="16120" y="2187"/>
                  </a:lnTo>
                  <a:lnTo>
                    <a:pt x="15856" y="2319"/>
                  </a:lnTo>
                  <a:lnTo>
                    <a:pt x="15611" y="2432"/>
                  </a:lnTo>
                  <a:lnTo>
                    <a:pt x="15366" y="2583"/>
                  </a:lnTo>
                  <a:lnTo>
                    <a:pt x="15139" y="2734"/>
                  </a:lnTo>
                  <a:lnTo>
                    <a:pt x="14932" y="2904"/>
                  </a:lnTo>
                  <a:lnTo>
                    <a:pt x="14725" y="3073"/>
                  </a:lnTo>
                  <a:lnTo>
                    <a:pt x="14536" y="3243"/>
                  </a:lnTo>
                  <a:lnTo>
                    <a:pt x="14366" y="3431"/>
                  </a:lnTo>
                  <a:lnTo>
                    <a:pt x="13895" y="3394"/>
                  </a:lnTo>
                  <a:lnTo>
                    <a:pt x="13443" y="3375"/>
                  </a:lnTo>
                  <a:lnTo>
                    <a:pt x="13122" y="3375"/>
                  </a:lnTo>
                  <a:lnTo>
                    <a:pt x="12802" y="3394"/>
                  </a:lnTo>
                  <a:lnTo>
                    <a:pt x="12500" y="3431"/>
                  </a:lnTo>
                  <a:lnTo>
                    <a:pt x="12198" y="3488"/>
                  </a:lnTo>
                  <a:lnTo>
                    <a:pt x="11916" y="3563"/>
                  </a:lnTo>
                  <a:lnTo>
                    <a:pt x="11633" y="3639"/>
                  </a:lnTo>
                  <a:lnTo>
                    <a:pt x="11350" y="3733"/>
                  </a:lnTo>
                  <a:lnTo>
                    <a:pt x="11086" y="3827"/>
                  </a:lnTo>
                  <a:lnTo>
                    <a:pt x="10822" y="3940"/>
                  </a:lnTo>
                  <a:lnTo>
                    <a:pt x="10577" y="4072"/>
                  </a:lnTo>
                  <a:lnTo>
                    <a:pt x="10351" y="4223"/>
                  </a:lnTo>
                  <a:lnTo>
                    <a:pt x="10125" y="4374"/>
                  </a:lnTo>
                  <a:lnTo>
                    <a:pt x="9898" y="4525"/>
                  </a:lnTo>
                  <a:lnTo>
                    <a:pt x="9710" y="4695"/>
                  </a:lnTo>
                  <a:lnTo>
                    <a:pt x="9502" y="4883"/>
                  </a:lnTo>
                  <a:lnTo>
                    <a:pt x="9333" y="5072"/>
                  </a:lnTo>
                  <a:lnTo>
                    <a:pt x="9050" y="5015"/>
                  </a:lnTo>
                  <a:lnTo>
                    <a:pt x="8748" y="4977"/>
                  </a:lnTo>
                  <a:lnTo>
                    <a:pt x="8447" y="4958"/>
                  </a:lnTo>
                  <a:lnTo>
                    <a:pt x="8145" y="4958"/>
                  </a:lnTo>
                  <a:lnTo>
                    <a:pt x="7749" y="4977"/>
                  </a:lnTo>
                  <a:lnTo>
                    <a:pt x="7372" y="4996"/>
                  </a:lnTo>
                  <a:lnTo>
                    <a:pt x="6976" y="5072"/>
                  </a:lnTo>
                  <a:lnTo>
                    <a:pt x="6618" y="5147"/>
                  </a:lnTo>
                  <a:lnTo>
                    <a:pt x="6260" y="5241"/>
                  </a:lnTo>
                  <a:lnTo>
                    <a:pt x="5920" y="5373"/>
                  </a:lnTo>
                  <a:lnTo>
                    <a:pt x="5581" y="5524"/>
                  </a:lnTo>
                  <a:lnTo>
                    <a:pt x="5279" y="5675"/>
                  </a:lnTo>
                  <a:lnTo>
                    <a:pt x="4978" y="5863"/>
                  </a:lnTo>
                  <a:lnTo>
                    <a:pt x="4695" y="6052"/>
                  </a:lnTo>
                  <a:lnTo>
                    <a:pt x="4431" y="6259"/>
                  </a:lnTo>
                  <a:lnTo>
                    <a:pt x="4205" y="6504"/>
                  </a:lnTo>
                  <a:lnTo>
                    <a:pt x="3979" y="6731"/>
                  </a:lnTo>
                  <a:lnTo>
                    <a:pt x="3790" y="6995"/>
                  </a:lnTo>
                  <a:lnTo>
                    <a:pt x="3620" y="7259"/>
                  </a:lnTo>
                  <a:lnTo>
                    <a:pt x="3470" y="7541"/>
                  </a:lnTo>
                  <a:lnTo>
                    <a:pt x="3187" y="7654"/>
                  </a:lnTo>
                  <a:lnTo>
                    <a:pt x="2904" y="7805"/>
                  </a:lnTo>
                  <a:lnTo>
                    <a:pt x="2640" y="7956"/>
                  </a:lnTo>
                  <a:lnTo>
                    <a:pt x="2395" y="8126"/>
                  </a:lnTo>
                  <a:lnTo>
                    <a:pt x="2150" y="8314"/>
                  </a:lnTo>
                  <a:lnTo>
                    <a:pt x="1924" y="8503"/>
                  </a:lnTo>
                  <a:lnTo>
                    <a:pt x="1735" y="8710"/>
                  </a:lnTo>
                  <a:lnTo>
                    <a:pt x="1547" y="8918"/>
                  </a:lnTo>
                  <a:lnTo>
                    <a:pt x="1547" y="16195"/>
                  </a:lnTo>
                  <a:lnTo>
                    <a:pt x="1188" y="16647"/>
                  </a:lnTo>
                  <a:lnTo>
                    <a:pt x="887" y="17119"/>
                  </a:lnTo>
                  <a:lnTo>
                    <a:pt x="623" y="17609"/>
                  </a:lnTo>
                  <a:lnTo>
                    <a:pt x="510" y="17854"/>
                  </a:lnTo>
                  <a:lnTo>
                    <a:pt x="396" y="18099"/>
                  </a:lnTo>
                  <a:lnTo>
                    <a:pt x="321" y="18344"/>
                  </a:lnTo>
                  <a:lnTo>
                    <a:pt x="227" y="18608"/>
                  </a:lnTo>
                  <a:lnTo>
                    <a:pt x="170" y="18872"/>
                  </a:lnTo>
                  <a:lnTo>
                    <a:pt x="114" y="19117"/>
                  </a:lnTo>
                  <a:lnTo>
                    <a:pt x="57" y="19381"/>
                  </a:lnTo>
                  <a:lnTo>
                    <a:pt x="38" y="19645"/>
                  </a:lnTo>
                  <a:lnTo>
                    <a:pt x="19" y="19909"/>
                  </a:lnTo>
                  <a:lnTo>
                    <a:pt x="1" y="20173"/>
                  </a:lnTo>
                  <a:lnTo>
                    <a:pt x="19" y="20644"/>
                  </a:lnTo>
                  <a:lnTo>
                    <a:pt x="76" y="21078"/>
                  </a:lnTo>
                  <a:lnTo>
                    <a:pt x="170" y="21530"/>
                  </a:lnTo>
                  <a:lnTo>
                    <a:pt x="302" y="21964"/>
                  </a:lnTo>
                  <a:lnTo>
                    <a:pt x="453" y="22397"/>
                  </a:lnTo>
                  <a:lnTo>
                    <a:pt x="660" y="22812"/>
                  </a:lnTo>
                  <a:lnTo>
                    <a:pt x="887" y="23227"/>
                  </a:lnTo>
                  <a:lnTo>
                    <a:pt x="1132" y="23623"/>
                  </a:lnTo>
                  <a:lnTo>
                    <a:pt x="1433" y="24019"/>
                  </a:lnTo>
                  <a:lnTo>
                    <a:pt x="1735" y="24396"/>
                  </a:lnTo>
                  <a:lnTo>
                    <a:pt x="2093" y="24773"/>
                  </a:lnTo>
                  <a:lnTo>
                    <a:pt x="2470" y="25131"/>
                  </a:lnTo>
                  <a:lnTo>
                    <a:pt x="2866" y="25489"/>
                  </a:lnTo>
                  <a:lnTo>
                    <a:pt x="3300" y="25810"/>
                  </a:lnTo>
                  <a:lnTo>
                    <a:pt x="3752" y="26130"/>
                  </a:lnTo>
                  <a:lnTo>
                    <a:pt x="4224" y="26451"/>
                  </a:lnTo>
                  <a:lnTo>
                    <a:pt x="4714" y="26734"/>
                  </a:lnTo>
                  <a:lnTo>
                    <a:pt x="5242" y="27016"/>
                  </a:lnTo>
                  <a:lnTo>
                    <a:pt x="5788" y="27280"/>
                  </a:lnTo>
                  <a:lnTo>
                    <a:pt x="6354" y="27525"/>
                  </a:lnTo>
                  <a:lnTo>
                    <a:pt x="6938" y="27752"/>
                  </a:lnTo>
                  <a:lnTo>
                    <a:pt x="7542" y="27978"/>
                  </a:lnTo>
                  <a:lnTo>
                    <a:pt x="8164" y="28166"/>
                  </a:lnTo>
                  <a:lnTo>
                    <a:pt x="8805" y="28355"/>
                  </a:lnTo>
                  <a:lnTo>
                    <a:pt x="9446" y="28506"/>
                  </a:lnTo>
                  <a:lnTo>
                    <a:pt x="10125" y="28638"/>
                  </a:lnTo>
                  <a:lnTo>
                    <a:pt x="10803" y="28770"/>
                  </a:lnTo>
                  <a:lnTo>
                    <a:pt x="11501" y="28864"/>
                  </a:lnTo>
                  <a:lnTo>
                    <a:pt x="12198" y="28939"/>
                  </a:lnTo>
                  <a:lnTo>
                    <a:pt x="12934" y="28996"/>
                  </a:lnTo>
                  <a:lnTo>
                    <a:pt x="13650" y="29034"/>
                  </a:lnTo>
                  <a:lnTo>
                    <a:pt x="14404" y="29052"/>
                  </a:lnTo>
                  <a:lnTo>
                    <a:pt x="15290" y="29034"/>
                  </a:lnTo>
                  <a:lnTo>
                    <a:pt x="16176" y="28977"/>
                  </a:lnTo>
                  <a:lnTo>
                    <a:pt x="17044" y="28902"/>
                  </a:lnTo>
                  <a:lnTo>
                    <a:pt x="17873" y="28789"/>
                  </a:lnTo>
                  <a:lnTo>
                    <a:pt x="18703" y="28638"/>
                  </a:lnTo>
                  <a:lnTo>
                    <a:pt x="19513" y="28468"/>
                  </a:lnTo>
                  <a:lnTo>
                    <a:pt x="20305" y="28261"/>
                  </a:lnTo>
                  <a:lnTo>
                    <a:pt x="21059" y="28034"/>
                  </a:lnTo>
                  <a:lnTo>
                    <a:pt x="21795" y="27789"/>
                  </a:lnTo>
                  <a:lnTo>
                    <a:pt x="22492" y="27507"/>
                  </a:lnTo>
                  <a:lnTo>
                    <a:pt x="23171" y="27205"/>
                  </a:lnTo>
                  <a:lnTo>
                    <a:pt x="23812" y="26884"/>
                  </a:lnTo>
                  <a:lnTo>
                    <a:pt x="24434" y="26526"/>
                  </a:lnTo>
                  <a:lnTo>
                    <a:pt x="25018" y="26168"/>
                  </a:lnTo>
                  <a:lnTo>
                    <a:pt x="25565" y="25772"/>
                  </a:lnTo>
                  <a:lnTo>
                    <a:pt x="26074" y="25357"/>
                  </a:lnTo>
                  <a:lnTo>
                    <a:pt x="26074" y="25565"/>
                  </a:lnTo>
                  <a:lnTo>
                    <a:pt x="26357" y="25734"/>
                  </a:lnTo>
                  <a:lnTo>
                    <a:pt x="26659" y="25885"/>
                  </a:lnTo>
                  <a:lnTo>
                    <a:pt x="26979" y="25998"/>
                  </a:lnTo>
                  <a:lnTo>
                    <a:pt x="27300" y="26111"/>
                  </a:lnTo>
                  <a:lnTo>
                    <a:pt x="27639" y="26187"/>
                  </a:lnTo>
                  <a:lnTo>
                    <a:pt x="27978" y="26243"/>
                  </a:lnTo>
                  <a:lnTo>
                    <a:pt x="28336" y="26281"/>
                  </a:lnTo>
                  <a:lnTo>
                    <a:pt x="28695" y="26300"/>
                  </a:lnTo>
                  <a:lnTo>
                    <a:pt x="29128" y="26281"/>
                  </a:lnTo>
                  <a:lnTo>
                    <a:pt x="29543" y="26225"/>
                  </a:lnTo>
                  <a:lnTo>
                    <a:pt x="29958" y="26130"/>
                  </a:lnTo>
                  <a:lnTo>
                    <a:pt x="30354" y="26017"/>
                  </a:lnTo>
                  <a:lnTo>
                    <a:pt x="30731" y="25866"/>
                  </a:lnTo>
                  <a:lnTo>
                    <a:pt x="31108" y="25697"/>
                  </a:lnTo>
                  <a:lnTo>
                    <a:pt x="31447" y="25470"/>
                  </a:lnTo>
                  <a:lnTo>
                    <a:pt x="31787" y="25244"/>
                  </a:lnTo>
                  <a:lnTo>
                    <a:pt x="32069" y="25414"/>
                  </a:lnTo>
                  <a:lnTo>
                    <a:pt x="32371" y="25546"/>
                  </a:lnTo>
                  <a:lnTo>
                    <a:pt x="32691" y="25678"/>
                  </a:lnTo>
                  <a:lnTo>
                    <a:pt x="33012" y="25772"/>
                  </a:lnTo>
                  <a:lnTo>
                    <a:pt x="33351" y="25866"/>
                  </a:lnTo>
                  <a:lnTo>
                    <a:pt x="33691" y="25923"/>
                  </a:lnTo>
                  <a:lnTo>
                    <a:pt x="34030" y="25961"/>
                  </a:lnTo>
                  <a:lnTo>
                    <a:pt x="34445" y="25961"/>
                  </a:lnTo>
                  <a:lnTo>
                    <a:pt x="34841" y="26093"/>
                  </a:lnTo>
                  <a:lnTo>
                    <a:pt x="35255" y="26187"/>
                  </a:lnTo>
                  <a:lnTo>
                    <a:pt x="35689" y="26225"/>
                  </a:lnTo>
                  <a:lnTo>
                    <a:pt x="36123" y="26243"/>
                  </a:lnTo>
                  <a:lnTo>
                    <a:pt x="36462" y="26243"/>
                  </a:lnTo>
                  <a:lnTo>
                    <a:pt x="36783" y="26206"/>
                  </a:lnTo>
                  <a:lnTo>
                    <a:pt x="37103" y="26149"/>
                  </a:lnTo>
                  <a:lnTo>
                    <a:pt x="37424" y="26074"/>
                  </a:lnTo>
                  <a:lnTo>
                    <a:pt x="37725" y="25998"/>
                  </a:lnTo>
                  <a:lnTo>
                    <a:pt x="38027" y="25885"/>
                  </a:lnTo>
                  <a:lnTo>
                    <a:pt x="38310" y="25753"/>
                  </a:lnTo>
                  <a:lnTo>
                    <a:pt x="38592" y="25602"/>
                  </a:lnTo>
                  <a:lnTo>
                    <a:pt x="39083" y="25602"/>
                  </a:lnTo>
                  <a:lnTo>
                    <a:pt x="39460" y="25546"/>
                  </a:lnTo>
                  <a:lnTo>
                    <a:pt x="39818" y="25489"/>
                  </a:lnTo>
                  <a:lnTo>
                    <a:pt x="40195" y="25376"/>
                  </a:lnTo>
                  <a:lnTo>
                    <a:pt x="40534" y="25263"/>
                  </a:lnTo>
                  <a:lnTo>
                    <a:pt x="40874" y="25112"/>
                  </a:lnTo>
                  <a:lnTo>
                    <a:pt x="41194" y="24943"/>
                  </a:lnTo>
                  <a:lnTo>
                    <a:pt x="41496" y="24754"/>
                  </a:lnTo>
                  <a:lnTo>
                    <a:pt x="41741" y="24773"/>
                  </a:lnTo>
                  <a:lnTo>
                    <a:pt x="42099" y="24754"/>
                  </a:lnTo>
                  <a:lnTo>
                    <a:pt x="42438" y="24716"/>
                  </a:lnTo>
                  <a:lnTo>
                    <a:pt x="42778" y="24660"/>
                  </a:lnTo>
                  <a:lnTo>
                    <a:pt x="43098" y="24584"/>
                  </a:lnTo>
                  <a:lnTo>
                    <a:pt x="43419" y="24490"/>
                  </a:lnTo>
                  <a:lnTo>
                    <a:pt x="43739" y="24358"/>
                  </a:lnTo>
                  <a:lnTo>
                    <a:pt x="44041" y="24226"/>
                  </a:lnTo>
                  <a:lnTo>
                    <a:pt x="44324" y="24056"/>
                  </a:lnTo>
                  <a:lnTo>
                    <a:pt x="44607" y="23887"/>
                  </a:lnTo>
                  <a:lnTo>
                    <a:pt x="44870" y="23698"/>
                  </a:lnTo>
                  <a:lnTo>
                    <a:pt x="45116" y="23491"/>
                  </a:lnTo>
                  <a:lnTo>
                    <a:pt x="45342" y="23265"/>
                  </a:lnTo>
                  <a:lnTo>
                    <a:pt x="45568" y="23020"/>
                  </a:lnTo>
                  <a:lnTo>
                    <a:pt x="45775" y="22756"/>
                  </a:lnTo>
                  <a:lnTo>
                    <a:pt x="45964" y="22492"/>
                  </a:lnTo>
                  <a:lnTo>
                    <a:pt x="46134" y="22209"/>
                  </a:lnTo>
                  <a:lnTo>
                    <a:pt x="46360" y="22096"/>
                  </a:lnTo>
                  <a:lnTo>
                    <a:pt x="46586" y="21964"/>
                  </a:lnTo>
                  <a:lnTo>
                    <a:pt x="46812" y="21832"/>
                  </a:lnTo>
                  <a:lnTo>
                    <a:pt x="47020" y="21681"/>
                  </a:lnTo>
                  <a:lnTo>
                    <a:pt x="47302" y="21813"/>
                  </a:lnTo>
                  <a:lnTo>
                    <a:pt x="47585" y="21945"/>
                  </a:lnTo>
                  <a:lnTo>
                    <a:pt x="47887" y="22058"/>
                  </a:lnTo>
                  <a:lnTo>
                    <a:pt x="48189" y="22152"/>
                  </a:lnTo>
                  <a:lnTo>
                    <a:pt x="48490" y="22209"/>
                  </a:lnTo>
                  <a:lnTo>
                    <a:pt x="48811" y="22265"/>
                  </a:lnTo>
                  <a:lnTo>
                    <a:pt x="49150" y="22303"/>
                  </a:lnTo>
                  <a:lnTo>
                    <a:pt x="49772" y="22303"/>
                  </a:lnTo>
                  <a:lnTo>
                    <a:pt x="50055" y="22284"/>
                  </a:lnTo>
                  <a:lnTo>
                    <a:pt x="50187" y="22850"/>
                  </a:lnTo>
                  <a:lnTo>
                    <a:pt x="50375" y="23397"/>
                  </a:lnTo>
                  <a:lnTo>
                    <a:pt x="50583" y="23925"/>
                  </a:lnTo>
                  <a:lnTo>
                    <a:pt x="50828" y="24415"/>
                  </a:lnTo>
                  <a:lnTo>
                    <a:pt x="51111" y="24886"/>
                  </a:lnTo>
                  <a:lnTo>
                    <a:pt x="51412" y="25338"/>
                  </a:lnTo>
                  <a:lnTo>
                    <a:pt x="51752" y="25734"/>
                  </a:lnTo>
                  <a:lnTo>
                    <a:pt x="52110" y="26111"/>
                  </a:lnTo>
                  <a:lnTo>
                    <a:pt x="52487" y="26451"/>
                  </a:lnTo>
                  <a:lnTo>
                    <a:pt x="52902" y="26752"/>
                  </a:lnTo>
                  <a:lnTo>
                    <a:pt x="53109" y="26903"/>
                  </a:lnTo>
                  <a:lnTo>
                    <a:pt x="53317" y="27016"/>
                  </a:lnTo>
                  <a:lnTo>
                    <a:pt x="53543" y="27129"/>
                  </a:lnTo>
                  <a:lnTo>
                    <a:pt x="53769" y="27243"/>
                  </a:lnTo>
                  <a:lnTo>
                    <a:pt x="53995" y="27337"/>
                  </a:lnTo>
                  <a:lnTo>
                    <a:pt x="54221" y="27412"/>
                  </a:lnTo>
                  <a:lnTo>
                    <a:pt x="54467" y="27488"/>
                  </a:lnTo>
                  <a:lnTo>
                    <a:pt x="54712" y="27544"/>
                  </a:lnTo>
                  <a:lnTo>
                    <a:pt x="54938" y="27582"/>
                  </a:lnTo>
                  <a:lnTo>
                    <a:pt x="55202" y="27620"/>
                  </a:lnTo>
                  <a:lnTo>
                    <a:pt x="55447" y="27639"/>
                  </a:lnTo>
                  <a:lnTo>
                    <a:pt x="55692" y="27639"/>
                  </a:lnTo>
                  <a:lnTo>
                    <a:pt x="56088" y="27620"/>
                  </a:lnTo>
                  <a:lnTo>
                    <a:pt x="56484" y="27582"/>
                  </a:lnTo>
                  <a:lnTo>
                    <a:pt x="56861" y="27507"/>
                  </a:lnTo>
                  <a:lnTo>
                    <a:pt x="57219" y="27393"/>
                  </a:lnTo>
                  <a:lnTo>
                    <a:pt x="57577" y="27261"/>
                  </a:lnTo>
                  <a:lnTo>
                    <a:pt x="57935" y="27092"/>
                  </a:lnTo>
                  <a:lnTo>
                    <a:pt x="58275" y="26903"/>
                  </a:lnTo>
                  <a:lnTo>
                    <a:pt x="58595" y="26696"/>
                  </a:lnTo>
                  <a:lnTo>
                    <a:pt x="58916" y="26451"/>
                  </a:lnTo>
                  <a:lnTo>
                    <a:pt x="59217" y="26187"/>
                  </a:lnTo>
                  <a:lnTo>
                    <a:pt x="59500" y="25904"/>
                  </a:lnTo>
                  <a:lnTo>
                    <a:pt x="59783" y="25584"/>
                  </a:lnTo>
                  <a:lnTo>
                    <a:pt x="60028" y="25263"/>
                  </a:lnTo>
                  <a:lnTo>
                    <a:pt x="60273" y="24924"/>
                  </a:lnTo>
                  <a:lnTo>
                    <a:pt x="60481" y="24547"/>
                  </a:lnTo>
                  <a:lnTo>
                    <a:pt x="60688" y="24170"/>
                  </a:lnTo>
                  <a:lnTo>
                    <a:pt x="61027" y="24452"/>
                  </a:lnTo>
                  <a:lnTo>
                    <a:pt x="61404" y="24716"/>
                  </a:lnTo>
                  <a:lnTo>
                    <a:pt x="61781" y="24924"/>
                  </a:lnTo>
                  <a:lnTo>
                    <a:pt x="62177" y="25112"/>
                  </a:lnTo>
                  <a:lnTo>
                    <a:pt x="62592" y="25263"/>
                  </a:lnTo>
                  <a:lnTo>
                    <a:pt x="63007" y="25357"/>
                  </a:lnTo>
                  <a:lnTo>
                    <a:pt x="63441" y="25433"/>
                  </a:lnTo>
                  <a:lnTo>
                    <a:pt x="63893" y="25452"/>
                  </a:lnTo>
                  <a:lnTo>
                    <a:pt x="64214" y="25433"/>
                  </a:lnTo>
                  <a:lnTo>
                    <a:pt x="64515" y="25414"/>
                  </a:lnTo>
                  <a:lnTo>
                    <a:pt x="64817" y="25357"/>
                  </a:lnTo>
                  <a:lnTo>
                    <a:pt x="65118" y="25282"/>
                  </a:lnTo>
                  <a:lnTo>
                    <a:pt x="65420" y="25188"/>
                  </a:lnTo>
                  <a:lnTo>
                    <a:pt x="65703" y="25075"/>
                  </a:lnTo>
                  <a:lnTo>
                    <a:pt x="65967" y="24943"/>
                  </a:lnTo>
                  <a:lnTo>
                    <a:pt x="66250" y="24792"/>
                  </a:lnTo>
                  <a:lnTo>
                    <a:pt x="66514" y="24622"/>
                  </a:lnTo>
                  <a:lnTo>
                    <a:pt x="66759" y="24452"/>
                  </a:lnTo>
                  <a:lnTo>
                    <a:pt x="67004" y="24245"/>
                  </a:lnTo>
                  <a:lnTo>
                    <a:pt x="67249" y="24038"/>
                  </a:lnTo>
                  <a:lnTo>
                    <a:pt x="67475" y="23811"/>
                  </a:lnTo>
                  <a:lnTo>
                    <a:pt x="67682" y="23566"/>
                  </a:lnTo>
                  <a:lnTo>
                    <a:pt x="67890" y="23302"/>
                  </a:lnTo>
                  <a:lnTo>
                    <a:pt x="68097" y="23038"/>
                  </a:lnTo>
                  <a:lnTo>
                    <a:pt x="68267" y="23208"/>
                  </a:lnTo>
                  <a:lnTo>
                    <a:pt x="68455" y="23397"/>
                  </a:lnTo>
                  <a:lnTo>
                    <a:pt x="68644" y="23547"/>
                  </a:lnTo>
                  <a:lnTo>
                    <a:pt x="68851" y="23698"/>
                  </a:lnTo>
                  <a:lnTo>
                    <a:pt x="69059" y="23849"/>
                  </a:lnTo>
                  <a:lnTo>
                    <a:pt x="69285" y="23981"/>
                  </a:lnTo>
                  <a:lnTo>
                    <a:pt x="69511" y="24113"/>
                  </a:lnTo>
                  <a:lnTo>
                    <a:pt x="69737" y="24226"/>
                  </a:lnTo>
                  <a:lnTo>
                    <a:pt x="69982" y="24320"/>
                  </a:lnTo>
                  <a:lnTo>
                    <a:pt x="70228" y="24415"/>
                  </a:lnTo>
                  <a:lnTo>
                    <a:pt x="70473" y="24490"/>
                  </a:lnTo>
                  <a:lnTo>
                    <a:pt x="70737" y="24547"/>
                  </a:lnTo>
                  <a:lnTo>
                    <a:pt x="71001" y="24603"/>
                  </a:lnTo>
                  <a:lnTo>
                    <a:pt x="71264" y="24641"/>
                  </a:lnTo>
                  <a:lnTo>
                    <a:pt x="71528" y="24660"/>
                  </a:lnTo>
                  <a:lnTo>
                    <a:pt x="72056" y="24660"/>
                  </a:lnTo>
                  <a:lnTo>
                    <a:pt x="72320" y="24641"/>
                  </a:lnTo>
                  <a:lnTo>
                    <a:pt x="72565" y="24603"/>
                  </a:lnTo>
                  <a:lnTo>
                    <a:pt x="72810" y="24566"/>
                  </a:lnTo>
                  <a:lnTo>
                    <a:pt x="73056" y="24509"/>
                  </a:lnTo>
                  <a:lnTo>
                    <a:pt x="73301" y="24434"/>
                  </a:lnTo>
                  <a:lnTo>
                    <a:pt x="73527" y="24358"/>
                  </a:lnTo>
                  <a:lnTo>
                    <a:pt x="73753" y="24283"/>
                  </a:lnTo>
                  <a:lnTo>
                    <a:pt x="73979" y="24170"/>
                  </a:lnTo>
                  <a:lnTo>
                    <a:pt x="74187" y="24075"/>
                  </a:lnTo>
                  <a:lnTo>
                    <a:pt x="74394" y="23943"/>
                  </a:lnTo>
                  <a:lnTo>
                    <a:pt x="74601" y="23811"/>
                  </a:lnTo>
                  <a:lnTo>
                    <a:pt x="74809" y="23679"/>
                  </a:lnTo>
                  <a:lnTo>
                    <a:pt x="74997" y="23529"/>
                  </a:lnTo>
                  <a:lnTo>
                    <a:pt x="75167" y="23378"/>
                  </a:lnTo>
                  <a:lnTo>
                    <a:pt x="75337" y="23208"/>
                  </a:lnTo>
                  <a:lnTo>
                    <a:pt x="75506" y="23038"/>
                  </a:lnTo>
                  <a:lnTo>
                    <a:pt x="75676" y="22869"/>
                  </a:lnTo>
                  <a:lnTo>
                    <a:pt x="75808" y="22680"/>
                  </a:lnTo>
                  <a:lnTo>
                    <a:pt x="75959" y="22492"/>
                  </a:lnTo>
                  <a:lnTo>
                    <a:pt x="76091" y="22284"/>
                  </a:lnTo>
                  <a:lnTo>
                    <a:pt x="76204" y="22077"/>
                  </a:lnTo>
                  <a:lnTo>
                    <a:pt x="76317" y="21870"/>
                  </a:lnTo>
                  <a:lnTo>
                    <a:pt x="76411" y="21643"/>
                  </a:lnTo>
                  <a:lnTo>
                    <a:pt x="76506" y="21417"/>
                  </a:lnTo>
                  <a:lnTo>
                    <a:pt x="76581" y="21191"/>
                  </a:lnTo>
                  <a:lnTo>
                    <a:pt x="76656" y="20965"/>
                  </a:lnTo>
                  <a:lnTo>
                    <a:pt x="76713" y="20720"/>
                  </a:lnTo>
                  <a:lnTo>
                    <a:pt x="76751" y="20474"/>
                  </a:lnTo>
                  <a:lnTo>
                    <a:pt x="76788" y="20229"/>
                  </a:lnTo>
                  <a:lnTo>
                    <a:pt x="76807" y="19984"/>
                  </a:lnTo>
                  <a:lnTo>
                    <a:pt x="76807" y="19739"/>
                  </a:lnTo>
                  <a:lnTo>
                    <a:pt x="76788" y="19343"/>
                  </a:lnTo>
                  <a:lnTo>
                    <a:pt x="76751" y="18966"/>
                  </a:lnTo>
                  <a:lnTo>
                    <a:pt x="76675" y="18608"/>
                  </a:lnTo>
                  <a:lnTo>
                    <a:pt x="76581" y="18250"/>
                  </a:lnTo>
                  <a:lnTo>
                    <a:pt x="76449" y="17892"/>
                  </a:lnTo>
                  <a:lnTo>
                    <a:pt x="76298" y="17552"/>
                  </a:lnTo>
                  <a:lnTo>
                    <a:pt x="76129" y="17232"/>
                  </a:lnTo>
                  <a:lnTo>
                    <a:pt x="75921" y="16930"/>
                  </a:lnTo>
                  <a:lnTo>
                    <a:pt x="76015" y="16874"/>
                  </a:lnTo>
                  <a:lnTo>
                    <a:pt x="76279" y="17024"/>
                  </a:lnTo>
                  <a:lnTo>
                    <a:pt x="76562" y="17137"/>
                  </a:lnTo>
                  <a:lnTo>
                    <a:pt x="76864" y="17251"/>
                  </a:lnTo>
                  <a:lnTo>
                    <a:pt x="77165" y="17326"/>
                  </a:lnTo>
                  <a:lnTo>
                    <a:pt x="77467" y="17401"/>
                  </a:lnTo>
                  <a:lnTo>
                    <a:pt x="77788" y="17458"/>
                  </a:lnTo>
                  <a:lnTo>
                    <a:pt x="78108" y="17477"/>
                  </a:lnTo>
                  <a:lnTo>
                    <a:pt x="78429" y="17496"/>
                  </a:lnTo>
                  <a:lnTo>
                    <a:pt x="78768" y="17477"/>
                  </a:lnTo>
                  <a:lnTo>
                    <a:pt x="79088" y="17458"/>
                  </a:lnTo>
                  <a:lnTo>
                    <a:pt x="79428" y="17684"/>
                  </a:lnTo>
                  <a:lnTo>
                    <a:pt x="79767" y="17892"/>
                  </a:lnTo>
                  <a:lnTo>
                    <a:pt x="80144" y="18080"/>
                  </a:lnTo>
                  <a:lnTo>
                    <a:pt x="80521" y="18231"/>
                  </a:lnTo>
                  <a:lnTo>
                    <a:pt x="80936" y="18363"/>
                  </a:lnTo>
                  <a:lnTo>
                    <a:pt x="81351" y="18438"/>
                  </a:lnTo>
                  <a:lnTo>
                    <a:pt x="81766" y="18495"/>
                  </a:lnTo>
                  <a:lnTo>
                    <a:pt x="82199" y="18514"/>
                  </a:lnTo>
                  <a:lnTo>
                    <a:pt x="82463" y="18514"/>
                  </a:lnTo>
                  <a:lnTo>
                    <a:pt x="82727" y="18495"/>
                  </a:lnTo>
                  <a:lnTo>
                    <a:pt x="82972" y="18457"/>
                  </a:lnTo>
                  <a:lnTo>
                    <a:pt x="83217" y="18419"/>
                  </a:lnTo>
                  <a:lnTo>
                    <a:pt x="83462" y="18363"/>
                  </a:lnTo>
                  <a:lnTo>
                    <a:pt x="83689" y="18306"/>
                  </a:lnTo>
                  <a:lnTo>
                    <a:pt x="83934" y="18212"/>
                  </a:lnTo>
                  <a:lnTo>
                    <a:pt x="84160" y="18137"/>
                  </a:lnTo>
                  <a:lnTo>
                    <a:pt x="84367" y="18042"/>
                  </a:lnTo>
                  <a:lnTo>
                    <a:pt x="84593" y="17929"/>
                  </a:lnTo>
                  <a:lnTo>
                    <a:pt x="84801" y="17797"/>
                  </a:lnTo>
                  <a:lnTo>
                    <a:pt x="85008" y="17684"/>
                  </a:lnTo>
                  <a:lnTo>
                    <a:pt x="85197" y="17533"/>
                  </a:lnTo>
                  <a:lnTo>
                    <a:pt x="85385" y="17401"/>
                  </a:lnTo>
                  <a:lnTo>
                    <a:pt x="85574" y="17232"/>
                  </a:lnTo>
                  <a:lnTo>
                    <a:pt x="85744" y="17081"/>
                  </a:lnTo>
                  <a:lnTo>
                    <a:pt x="85913" y="16911"/>
                  </a:lnTo>
                  <a:lnTo>
                    <a:pt x="86064" y="16723"/>
                  </a:lnTo>
                  <a:lnTo>
                    <a:pt x="86215" y="16534"/>
                  </a:lnTo>
                  <a:lnTo>
                    <a:pt x="86347" y="16346"/>
                  </a:lnTo>
                  <a:lnTo>
                    <a:pt x="86479" y="16138"/>
                  </a:lnTo>
                  <a:lnTo>
                    <a:pt x="86611" y="15931"/>
                  </a:lnTo>
                  <a:lnTo>
                    <a:pt x="86724" y="15723"/>
                  </a:lnTo>
                  <a:lnTo>
                    <a:pt x="86818" y="15516"/>
                  </a:lnTo>
                  <a:lnTo>
                    <a:pt x="86912" y="15290"/>
                  </a:lnTo>
                  <a:lnTo>
                    <a:pt x="86988" y="15064"/>
                  </a:lnTo>
                  <a:lnTo>
                    <a:pt x="87044" y="14819"/>
                  </a:lnTo>
                  <a:lnTo>
                    <a:pt x="87101" y="14573"/>
                  </a:lnTo>
                  <a:lnTo>
                    <a:pt x="87157" y="14347"/>
                  </a:lnTo>
                  <a:lnTo>
                    <a:pt x="87176" y="14083"/>
                  </a:lnTo>
                  <a:lnTo>
                    <a:pt x="87195" y="13838"/>
                  </a:lnTo>
                  <a:lnTo>
                    <a:pt x="87214" y="13593"/>
                  </a:lnTo>
                  <a:lnTo>
                    <a:pt x="87195" y="13291"/>
                  </a:lnTo>
                  <a:lnTo>
                    <a:pt x="87176" y="12990"/>
                  </a:lnTo>
                  <a:lnTo>
                    <a:pt x="87120" y="12688"/>
                  </a:lnTo>
                  <a:lnTo>
                    <a:pt x="87063" y="12405"/>
                  </a:lnTo>
                  <a:lnTo>
                    <a:pt x="86988" y="12141"/>
                  </a:lnTo>
                  <a:lnTo>
                    <a:pt x="86894" y="11859"/>
                  </a:lnTo>
                  <a:lnTo>
                    <a:pt x="86780" y="11595"/>
                  </a:lnTo>
                  <a:lnTo>
                    <a:pt x="86667" y="11331"/>
                  </a:lnTo>
                  <a:lnTo>
                    <a:pt x="86516" y="11086"/>
                  </a:lnTo>
                  <a:lnTo>
                    <a:pt x="86366" y="10841"/>
                  </a:lnTo>
                  <a:lnTo>
                    <a:pt x="86196" y="10614"/>
                  </a:lnTo>
                  <a:lnTo>
                    <a:pt x="86026" y="10407"/>
                  </a:lnTo>
                  <a:lnTo>
                    <a:pt x="85838" y="10181"/>
                  </a:lnTo>
                  <a:lnTo>
                    <a:pt x="85630" y="9992"/>
                  </a:lnTo>
                  <a:lnTo>
                    <a:pt x="85423" y="9804"/>
                  </a:lnTo>
                  <a:lnTo>
                    <a:pt x="85197" y="9634"/>
                  </a:lnTo>
                  <a:lnTo>
                    <a:pt x="85065" y="9257"/>
                  </a:lnTo>
                  <a:lnTo>
                    <a:pt x="84914" y="8880"/>
                  </a:lnTo>
                  <a:lnTo>
                    <a:pt x="84725" y="8522"/>
                  </a:lnTo>
                  <a:lnTo>
                    <a:pt x="84518" y="8201"/>
                  </a:lnTo>
                  <a:lnTo>
                    <a:pt x="84273" y="7881"/>
                  </a:lnTo>
                  <a:lnTo>
                    <a:pt x="84009" y="7579"/>
                  </a:lnTo>
                  <a:lnTo>
                    <a:pt x="83726" y="7315"/>
                  </a:lnTo>
                  <a:lnTo>
                    <a:pt x="83425" y="7051"/>
                  </a:lnTo>
                  <a:lnTo>
                    <a:pt x="83085" y="6825"/>
                  </a:lnTo>
                  <a:lnTo>
                    <a:pt x="82746" y="6636"/>
                  </a:lnTo>
                  <a:lnTo>
                    <a:pt x="82388" y="6448"/>
                  </a:lnTo>
                  <a:lnTo>
                    <a:pt x="82011" y="6316"/>
                  </a:lnTo>
                  <a:lnTo>
                    <a:pt x="81615" y="6203"/>
                  </a:lnTo>
                  <a:lnTo>
                    <a:pt x="81219" y="6109"/>
                  </a:lnTo>
                  <a:lnTo>
                    <a:pt x="80804" y="6052"/>
                  </a:lnTo>
                  <a:lnTo>
                    <a:pt x="80370" y="6033"/>
                  </a:lnTo>
                  <a:lnTo>
                    <a:pt x="80031" y="6052"/>
                  </a:lnTo>
                  <a:lnTo>
                    <a:pt x="79673" y="6090"/>
                  </a:lnTo>
                  <a:lnTo>
                    <a:pt x="79334" y="6146"/>
                  </a:lnTo>
                  <a:lnTo>
                    <a:pt x="79013" y="6222"/>
                  </a:lnTo>
                  <a:lnTo>
                    <a:pt x="78693" y="6335"/>
                  </a:lnTo>
                  <a:lnTo>
                    <a:pt x="78372" y="6448"/>
                  </a:lnTo>
                  <a:lnTo>
                    <a:pt x="78070" y="6599"/>
                  </a:lnTo>
                  <a:lnTo>
                    <a:pt x="77788" y="6750"/>
                  </a:lnTo>
                  <a:lnTo>
                    <a:pt x="77392" y="6636"/>
                  </a:lnTo>
                  <a:lnTo>
                    <a:pt x="76977" y="6542"/>
                  </a:lnTo>
                  <a:lnTo>
                    <a:pt x="76562" y="6486"/>
                  </a:lnTo>
                  <a:lnTo>
                    <a:pt x="76129" y="6467"/>
                  </a:lnTo>
                  <a:lnTo>
                    <a:pt x="75770" y="6486"/>
                  </a:lnTo>
                  <a:lnTo>
                    <a:pt x="75431" y="6523"/>
                  </a:lnTo>
                  <a:lnTo>
                    <a:pt x="75110" y="6580"/>
                  </a:lnTo>
                  <a:lnTo>
                    <a:pt x="74771" y="6655"/>
                  </a:lnTo>
                  <a:lnTo>
                    <a:pt x="74451" y="6750"/>
                  </a:lnTo>
                  <a:lnTo>
                    <a:pt x="74149" y="6863"/>
                  </a:lnTo>
                  <a:lnTo>
                    <a:pt x="73847" y="7013"/>
                  </a:lnTo>
                  <a:lnTo>
                    <a:pt x="73565" y="7164"/>
                  </a:lnTo>
                  <a:lnTo>
                    <a:pt x="73056" y="6957"/>
                  </a:lnTo>
                  <a:lnTo>
                    <a:pt x="72509" y="6787"/>
                  </a:lnTo>
                  <a:lnTo>
                    <a:pt x="71943" y="6636"/>
                  </a:lnTo>
                  <a:lnTo>
                    <a:pt x="71359" y="6504"/>
                  </a:lnTo>
                  <a:lnTo>
                    <a:pt x="70755" y="6410"/>
                  </a:lnTo>
                  <a:lnTo>
                    <a:pt x="70133" y="6316"/>
                  </a:lnTo>
                  <a:lnTo>
                    <a:pt x="69492" y="6278"/>
                  </a:lnTo>
                  <a:lnTo>
                    <a:pt x="68832" y="6259"/>
                  </a:lnTo>
                  <a:lnTo>
                    <a:pt x="68663" y="6090"/>
                  </a:lnTo>
                  <a:lnTo>
                    <a:pt x="68474" y="5920"/>
                  </a:lnTo>
                  <a:lnTo>
                    <a:pt x="68286" y="5769"/>
                  </a:lnTo>
                  <a:lnTo>
                    <a:pt x="68097" y="5637"/>
                  </a:lnTo>
                  <a:lnTo>
                    <a:pt x="67890" y="5505"/>
                  </a:lnTo>
                  <a:lnTo>
                    <a:pt x="67682" y="5373"/>
                  </a:lnTo>
                  <a:lnTo>
                    <a:pt x="67456" y="5260"/>
                  </a:lnTo>
                  <a:lnTo>
                    <a:pt x="67230" y="5166"/>
                  </a:lnTo>
                  <a:lnTo>
                    <a:pt x="67004" y="5072"/>
                  </a:lnTo>
                  <a:lnTo>
                    <a:pt x="66759" y="4977"/>
                  </a:lnTo>
                  <a:lnTo>
                    <a:pt x="66532" y="4921"/>
                  </a:lnTo>
                  <a:lnTo>
                    <a:pt x="66268" y="4864"/>
                  </a:lnTo>
                  <a:lnTo>
                    <a:pt x="66023" y="4808"/>
                  </a:lnTo>
                  <a:lnTo>
                    <a:pt x="65778" y="4789"/>
                  </a:lnTo>
                  <a:lnTo>
                    <a:pt x="65514" y="4770"/>
                  </a:lnTo>
                  <a:lnTo>
                    <a:pt x="65250" y="4751"/>
                  </a:lnTo>
                  <a:lnTo>
                    <a:pt x="64855" y="4770"/>
                  </a:lnTo>
                  <a:lnTo>
                    <a:pt x="64459" y="4827"/>
                  </a:lnTo>
                  <a:lnTo>
                    <a:pt x="64063" y="4902"/>
                  </a:lnTo>
                  <a:lnTo>
                    <a:pt x="63686" y="4996"/>
                  </a:lnTo>
                  <a:lnTo>
                    <a:pt x="63327" y="5128"/>
                  </a:lnTo>
                  <a:lnTo>
                    <a:pt x="62969" y="5298"/>
                  </a:lnTo>
                  <a:lnTo>
                    <a:pt x="62649" y="5486"/>
                  </a:lnTo>
                  <a:lnTo>
                    <a:pt x="62328" y="5694"/>
                  </a:lnTo>
                  <a:lnTo>
                    <a:pt x="62196" y="5430"/>
                  </a:lnTo>
                  <a:lnTo>
                    <a:pt x="62027" y="5185"/>
                  </a:lnTo>
                  <a:lnTo>
                    <a:pt x="61838" y="4940"/>
                  </a:lnTo>
                  <a:lnTo>
                    <a:pt x="61650" y="4713"/>
                  </a:lnTo>
                  <a:lnTo>
                    <a:pt x="61423" y="4506"/>
                  </a:lnTo>
                  <a:lnTo>
                    <a:pt x="61178" y="4299"/>
                  </a:lnTo>
                  <a:lnTo>
                    <a:pt x="60933" y="4129"/>
                  </a:lnTo>
                  <a:lnTo>
                    <a:pt x="60650" y="3940"/>
                  </a:lnTo>
                  <a:lnTo>
                    <a:pt x="60537" y="3639"/>
                  </a:lnTo>
                  <a:lnTo>
                    <a:pt x="60368" y="3337"/>
                  </a:lnTo>
                  <a:lnTo>
                    <a:pt x="60198" y="3054"/>
                  </a:lnTo>
                  <a:lnTo>
                    <a:pt x="59972" y="2790"/>
                  </a:lnTo>
                  <a:lnTo>
                    <a:pt x="59745" y="2526"/>
                  </a:lnTo>
                  <a:lnTo>
                    <a:pt x="59481" y="2300"/>
                  </a:lnTo>
                  <a:lnTo>
                    <a:pt x="59199" y="2074"/>
                  </a:lnTo>
                  <a:lnTo>
                    <a:pt x="58878" y="1867"/>
                  </a:lnTo>
                  <a:lnTo>
                    <a:pt x="58558" y="1697"/>
                  </a:lnTo>
                  <a:lnTo>
                    <a:pt x="58218" y="1527"/>
                  </a:lnTo>
                  <a:lnTo>
                    <a:pt x="57860" y="1376"/>
                  </a:lnTo>
                  <a:lnTo>
                    <a:pt x="57483" y="1263"/>
                  </a:lnTo>
                  <a:lnTo>
                    <a:pt x="57087" y="1169"/>
                  </a:lnTo>
                  <a:lnTo>
                    <a:pt x="56691" y="1112"/>
                  </a:lnTo>
                  <a:lnTo>
                    <a:pt x="56276" y="1056"/>
                  </a:lnTo>
                  <a:lnTo>
                    <a:pt x="55485" y="1056"/>
                  </a:lnTo>
                  <a:lnTo>
                    <a:pt x="55145" y="1094"/>
                  </a:lnTo>
                  <a:lnTo>
                    <a:pt x="54806" y="1131"/>
                  </a:lnTo>
                  <a:lnTo>
                    <a:pt x="54485" y="1207"/>
                  </a:lnTo>
                  <a:lnTo>
                    <a:pt x="54165" y="1282"/>
                  </a:lnTo>
                  <a:lnTo>
                    <a:pt x="53844" y="1376"/>
                  </a:lnTo>
                  <a:lnTo>
                    <a:pt x="53543" y="1490"/>
                  </a:lnTo>
                  <a:lnTo>
                    <a:pt x="53260" y="1622"/>
                  </a:lnTo>
                  <a:lnTo>
                    <a:pt x="52864" y="1527"/>
                  </a:lnTo>
                  <a:lnTo>
                    <a:pt x="52449" y="1452"/>
                  </a:lnTo>
                  <a:lnTo>
                    <a:pt x="52035" y="1414"/>
                  </a:lnTo>
                  <a:lnTo>
                    <a:pt x="51601" y="1395"/>
                  </a:lnTo>
                  <a:lnTo>
                    <a:pt x="51243" y="1395"/>
                  </a:lnTo>
                  <a:lnTo>
                    <a:pt x="50903" y="1433"/>
                  </a:lnTo>
                  <a:lnTo>
                    <a:pt x="50564" y="1471"/>
                  </a:lnTo>
                  <a:lnTo>
                    <a:pt x="50244" y="1546"/>
                  </a:lnTo>
                  <a:lnTo>
                    <a:pt x="49923" y="1622"/>
                  </a:lnTo>
                  <a:lnTo>
                    <a:pt x="49621" y="1716"/>
                  </a:lnTo>
                  <a:lnTo>
                    <a:pt x="49320" y="1829"/>
                  </a:lnTo>
                  <a:lnTo>
                    <a:pt x="49037" y="1961"/>
                  </a:lnTo>
                  <a:lnTo>
                    <a:pt x="48528" y="1791"/>
                  </a:lnTo>
                  <a:lnTo>
                    <a:pt x="47981" y="1659"/>
                  </a:lnTo>
                  <a:lnTo>
                    <a:pt x="47416" y="1527"/>
                  </a:lnTo>
                  <a:lnTo>
                    <a:pt x="46831" y="1414"/>
                  </a:lnTo>
                  <a:lnTo>
                    <a:pt x="46228" y="1339"/>
                  </a:lnTo>
                  <a:lnTo>
                    <a:pt x="45606" y="1282"/>
                  </a:lnTo>
                  <a:lnTo>
                    <a:pt x="44965" y="1244"/>
                  </a:lnTo>
                  <a:lnTo>
                    <a:pt x="44305" y="1226"/>
                  </a:lnTo>
                  <a:lnTo>
                    <a:pt x="43947" y="962"/>
                  </a:lnTo>
                  <a:lnTo>
                    <a:pt x="43570" y="717"/>
                  </a:lnTo>
                  <a:lnTo>
                    <a:pt x="43136" y="509"/>
                  </a:lnTo>
                  <a:lnTo>
                    <a:pt x="42702" y="340"/>
                  </a:lnTo>
                  <a:lnTo>
                    <a:pt x="42231" y="189"/>
                  </a:lnTo>
                  <a:lnTo>
                    <a:pt x="41741" y="94"/>
                  </a:lnTo>
                  <a:lnTo>
                    <a:pt x="41232" y="38"/>
                  </a:lnTo>
                  <a:lnTo>
                    <a:pt x="40723" y="0"/>
                  </a:lnTo>
                  <a:close/>
                </a:path>
              </a:pathLst>
            </a:custGeom>
            <a:solidFill>
              <a:srgbClr val="ADAA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2811725" y="2891575"/>
              <a:ext cx="6696150" cy="1663938"/>
            </a:xfrm>
            <a:custGeom>
              <a:avLst/>
              <a:gdLst/>
              <a:ahLst/>
              <a:cxnLst/>
              <a:rect l="l" t="t" r="r" b="b"/>
              <a:pathLst>
                <a:path w="87215" h="29053" extrusionOk="0">
                  <a:moveTo>
                    <a:pt x="25509" y="14178"/>
                  </a:moveTo>
                  <a:lnTo>
                    <a:pt x="25584" y="14423"/>
                  </a:lnTo>
                  <a:lnTo>
                    <a:pt x="25678" y="14687"/>
                  </a:lnTo>
                  <a:lnTo>
                    <a:pt x="25358" y="14441"/>
                  </a:lnTo>
                  <a:lnTo>
                    <a:pt x="25018" y="14196"/>
                  </a:lnTo>
                  <a:lnTo>
                    <a:pt x="25509" y="14178"/>
                  </a:lnTo>
                  <a:close/>
                  <a:moveTo>
                    <a:pt x="40723" y="0"/>
                  </a:moveTo>
                  <a:lnTo>
                    <a:pt x="40233" y="19"/>
                  </a:lnTo>
                  <a:lnTo>
                    <a:pt x="39761" y="76"/>
                  </a:lnTo>
                  <a:lnTo>
                    <a:pt x="39309" y="170"/>
                  </a:lnTo>
                  <a:lnTo>
                    <a:pt x="38875" y="283"/>
                  </a:lnTo>
                  <a:lnTo>
                    <a:pt x="38442" y="434"/>
                  </a:lnTo>
                  <a:lnTo>
                    <a:pt x="38046" y="622"/>
                  </a:lnTo>
                  <a:lnTo>
                    <a:pt x="37669" y="830"/>
                  </a:lnTo>
                  <a:lnTo>
                    <a:pt x="37329" y="1056"/>
                  </a:lnTo>
                  <a:lnTo>
                    <a:pt x="36933" y="962"/>
                  </a:lnTo>
                  <a:lnTo>
                    <a:pt x="36537" y="905"/>
                  </a:lnTo>
                  <a:lnTo>
                    <a:pt x="36104" y="849"/>
                  </a:lnTo>
                  <a:lnTo>
                    <a:pt x="35274" y="849"/>
                  </a:lnTo>
                  <a:lnTo>
                    <a:pt x="34878" y="886"/>
                  </a:lnTo>
                  <a:lnTo>
                    <a:pt x="34501" y="962"/>
                  </a:lnTo>
                  <a:lnTo>
                    <a:pt x="34124" y="1037"/>
                  </a:lnTo>
                  <a:lnTo>
                    <a:pt x="33747" y="1150"/>
                  </a:lnTo>
                  <a:lnTo>
                    <a:pt x="33408" y="1282"/>
                  </a:lnTo>
                  <a:lnTo>
                    <a:pt x="33069" y="1433"/>
                  </a:lnTo>
                  <a:lnTo>
                    <a:pt x="32748" y="1603"/>
                  </a:lnTo>
                  <a:lnTo>
                    <a:pt x="32465" y="1622"/>
                  </a:lnTo>
                  <a:lnTo>
                    <a:pt x="32164" y="1659"/>
                  </a:lnTo>
                  <a:lnTo>
                    <a:pt x="31881" y="1716"/>
                  </a:lnTo>
                  <a:lnTo>
                    <a:pt x="31598" y="1791"/>
                  </a:lnTo>
                  <a:lnTo>
                    <a:pt x="31353" y="1697"/>
                  </a:lnTo>
                  <a:lnTo>
                    <a:pt x="31089" y="1622"/>
                  </a:lnTo>
                  <a:lnTo>
                    <a:pt x="30825" y="1546"/>
                  </a:lnTo>
                  <a:lnTo>
                    <a:pt x="30561" y="1490"/>
                  </a:lnTo>
                  <a:lnTo>
                    <a:pt x="30297" y="1452"/>
                  </a:lnTo>
                  <a:lnTo>
                    <a:pt x="30014" y="1414"/>
                  </a:lnTo>
                  <a:lnTo>
                    <a:pt x="29713" y="1395"/>
                  </a:lnTo>
                  <a:lnTo>
                    <a:pt x="29430" y="1395"/>
                  </a:lnTo>
                  <a:lnTo>
                    <a:pt x="28996" y="1414"/>
                  </a:lnTo>
                  <a:lnTo>
                    <a:pt x="28582" y="1452"/>
                  </a:lnTo>
                  <a:lnTo>
                    <a:pt x="28167" y="1527"/>
                  </a:lnTo>
                  <a:lnTo>
                    <a:pt x="27771" y="1622"/>
                  </a:lnTo>
                  <a:lnTo>
                    <a:pt x="27450" y="1584"/>
                  </a:lnTo>
                  <a:lnTo>
                    <a:pt x="27111" y="1584"/>
                  </a:lnTo>
                  <a:lnTo>
                    <a:pt x="26677" y="1603"/>
                  </a:lnTo>
                  <a:lnTo>
                    <a:pt x="26244" y="1640"/>
                  </a:lnTo>
                  <a:lnTo>
                    <a:pt x="25829" y="1716"/>
                  </a:lnTo>
                  <a:lnTo>
                    <a:pt x="25414" y="1829"/>
                  </a:lnTo>
                  <a:lnTo>
                    <a:pt x="25150" y="1810"/>
                  </a:lnTo>
                  <a:lnTo>
                    <a:pt x="24886" y="1791"/>
                  </a:lnTo>
                  <a:lnTo>
                    <a:pt x="24434" y="1810"/>
                  </a:lnTo>
                  <a:lnTo>
                    <a:pt x="24000" y="1867"/>
                  </a:lnTo>
                  <a:lnTo>
                    <a:pt x="23586" y="1923"/>
                  </a:lnTo>
                  <a:lnTo>
                    <a:pt x="23171" y="2036"/>
                  </a:lnTo>
                  <a:lnTo>
                    <a:pt x="22794" y="2168"/>
                  </a:lnTo>
                  <a:lnTo>
                    <a:pt x="22417" y="2319"/>
                  </a:lnTo>
                  <a:lnTo>
                    <a:pt x="22058" y="2489"/>
                  </a:lnTo>
                  <a:lnTo>
                    <a:pt x="21719" y="2696"/>
                  </a:lnTo>
                  <a:lnTo>
                    <a:pt x="21380" y="2470"/>
                  </a:lnTo>
                  <a:lnTo>
                    <a:pt x="21022" y="2281"/>
                  </a:lnTo>
                  <a:lnTo>
                    <a:pt x="20644" y="2131"/>
                  </a:lnTo>
                  <a:lnTo>
                    <a:pt x="20230" y="1980"/>
                  </a:lnTo>
                  <a:lnTo>
                    <a:pt x="19815" y="1867"/>
                  </a:lnTo>
                  <a:lnTo>
                    <a:pt x="19381" y="1791"/>
                  </a:lnTo>
                  <a:lnTo>
                    <a:pt x="18929" y="1753"/>
                  </a:lnTo>
                  <a:lnTo>
                    <a:pt x="18458" y="1735"/>
                  </a:lnTo>
                  <a:lnTo>
                    <a:pt x="18156" y="1735"/>
                  </a:lnTo>
                  <a:lnTo>
                    <a:pt x="17835" y="1753"/>
                  </a:lnTo>
                  <a:lnTo>
                    <a:pt x="17534" y="1791"/>
                  </a:lnTo>
                  <a:lnTo>
                    <a:pt x="17232" y="1848"/>
                  </a:lnTo>
                  <a:lnTo>
                    <a:pt x="16949" y="1923"/>
                  </a:lnTo>
                  <a:lnTo>
                    <a:pt x="16667" y="1999"/>
                  </a:lnTo>
                  <a:lnTo>
                    <a:pt x="16384" y="2093"/>
                  </a:lnTo>
                  <a:lnTo>
                    <a:pt x="16120" y="2187"/>
                  </a:lnTo>
                  <a:lnTo>
                    <a:pt x="15856" y="2319"/>
                  </a:lnTo>
                  <a:lnTo>
                    <a:pt x="15611" y="2432"/>
                  </a:lnTo>
                  <a:lnTo>
                    <a:pt x="15366" y="2583"/>
                  </a:lnTo>
                  <a:lnTo>
                    <a:pt x="15139" y="2734"/>
                  </a:lnTo>
                  <a:lnTo>
                    <a:pt x="14932" y="2904"/>
                  </a:lnTo>
                  <a:lnTo>
                    <a:pt x="14725" y="3073"/>
                  </a:lnTo>
                  <a:lnTo>
                    <a:pt x="14536" y="3243"/>
                  </a:lnTo>
                  <a:lnTo>
                    <a:pt x="14366" y="3431"/>
                  </a:lnTo>
                  <a:lnTo>
                    <a:pt x="13895" y="3394"/>
                  </a:lnTo>
                  <a:lnTo>
                    <a:pt x="13443" y="3375"/>
                  </a:lnTo>
                  <a:lnTo>
                    <a:pt x="13122" y="3375"/>
                  </a:lnTo>
                  <a:lnTo>
                    <a:pt x="12802" y="3394"/>
                  </a:lnTo>
                  <a:lnTo>
                    <a:pt x="12500" y="3431"/>
                  </a:lnTo>
                  <a:lnTo>
                    <a:pt x="12198" y="3488"/>
                  </a:lnTo>
                  <a:lnTo>
                    <a:pt x="11916" y="3563"/>
                  </a:lnTo>
                  <a:lnTo>
                    <a:pt x="11633" y="3639"/>
                  </a:lnTo>
                  <a:lnTo>
                    <a:pt x="11350" y="3733"/>
                  </a:lnTo>
                  <a:lnTo>
                    <a:pt x="11086" y="3827"/>
                  </a:lnTo>
                  <a:lnTo>
                    <a:pt x="10822" y="3940"/>
                  </a:lnTo>
                  <a:lnTo>
                    <a:pt x="10577" y="4072"/>
                  </a:lnTo>
                  <a:lnTo>
                    <a:pt x="10351" y="4223"/>
                  </a:lnTo>
                  <a:lnTo>
                    <a:pt x="10125" y="4374"/>
                  </a:lnTo>
                  <a:lnTo>
                    <a:pt x="9898" y="4525"/>
                  </a:lnTo>
                  <a:lnTo>
                    <a:pt x="9710" y="4695"/>
                  </a:lnTo>
                  <a:lnTo>
                    <a:pt x="9502" y="4883"/>
                  </a:lnTo>
                  <a:lnTo>
                    <a:pt x="9333" y="5072"/>
                  </a:lnTo>
                  <a:lnTo>
                    <a:pt x="9050" y="5015"/>
                  </a:lnTo>
                  <a:lnTo>
                    <a:pt x="8748" y="4977"/>
                  </a:lnTo>
                  <a:lnTo>
                    <a:pt x="8447" y="4958"/>
                  </a:lnTo>
                  <a:lnTo>
                    <a:pt x="8145" y="4958"/>
                  </a:lnTo>
                  <a:lnTo>
                    <a:pt x="7749" y="4977"/>
                  </a:lnTo>
                  <a:lnTo>
                    <a:pt x="7372" y="4996"/>
                  </a:lnTo>
                  <a:lnTo>
                    <a:pt x="6976" y="5072"/>
                  </a:lnTo>
                  <a:lnTo>
                    <a:pt x="6618" y="5147"/>
                  </a:lnTo>
                  <a:lnTo>
                    <a:pt x="6260" y="5241"/>
                  </a:lnTo>
                  <a:lnTo>
                    <a:pt x="5920" y="5373"/>
                  </a:lnTo>
                  <a:lnTo>
                    <a:pt x="5581" y="5524"/>
                  </a:lnTo>
                  <a:lnTo>
                    <a:pt x="5279" y="5675"/>
                  </a:lnTo>
                  <a:lnTo>
                    <a:pt x="4978" y="5863"/>
                  </a:lnTo>
                  <a:lnTo>
                    <a:pt x="4695" y="6052"/>
                  </a:lnTo>
                  <a:lnTo>
                    <a:pt x="4431" y="6259"/>
                  </a:lnTo>
                  <a:lnTo>
                    <a:pt x="4205" y="6504"/>
                  </a:lnTo>
                  <a:lnTo>
                    <a:pt x="3979" y="6731"/>
                  </a:lnTo>
                  <a:lnTo>
                    <a:pt x="3790" y="6995"/>
                  </a:lnTo>
                  <a:lnTo>
                    <a:pt x="3620" y="7259"/>
                  </a:lnTo>
                  <a:lnTo>
                    <a:pt x="3470" y="7541"/>
                  </a:lnTo>
                  <a:lnTo>
                    <a:pt x="3187" y="7654"/>
                  </a:lnTo>
                  <a:lnTo>
                    <a:pt x="2904" y="7805"/>
                  </a:lnTo>
                  <a:lnTo>
                    <a:pt x="2640" y="7956"/>
                  </a:lnTo>
                  <a:lnTo>
                    <a:pt x="2395" y="8126"/>
                  </a:lnTo>
                  <a:lnTo>
                    <a:pt x="2150" y="8314"/>
                  </a:lnTo>
                  <a:lnTo>
                    <a:pt x="1924" y="8503"/>
                  </a:lnTo>
                  <a:lnTo>
                    <a:pt x="1735" y="8710"/>
                  </a:lnTo>
                  <a:lnTo>
                    <a:pt x="1547" y="8918"/>
                  </a:lnTo>
                  <a:lnTo>
                    <a:pt x="1547" y="16195"/>
                  </a:lnTo>
                  <a:lnTo>
                    <a:pt x="1188" y="16647"/>
                  </a:lnTo>
                  <a:lnTo>
                    <a:pt x="887" y="17119"/>
                  </a:lnTo>
                  <a:lnTo>
                    <a:pt x="623" y="17609"/>
                  </a:lnTo>
                  <a:lnTo>
                    <a:pt x="510" y="17854"/>
                  </a:lnTo>
                  <a:lnTo>
                    <a:pt x="396" y="18099"/>
                  </a:lnTo>
                  <a:lnTo>
                    <a:pt x="321" y="18344"/>
                  </a:lnTo>
                  <a:lnTo>
                    <a:pt x="227" y="18608"/>
                  </a:lnTo>
                  <a:lnTo>
                    <a:pt x="170" y="18872"/>
                  </a:lnTo>
                  <a:lnTo>
                    <a:pt x="114" y="19117"/>
                  </a:lnTo>
                  <a:lnTo>
                    <a:pt x="57" y="19381"/>
                  </a:lnTo>
                  <a:lnTo>
                    <a:pt x="38" y="19645"/>
                  </a:lnTo>
                  <a:lnTo>
                    <a:pt x="19" y="19909"/>
                  </a:lnTo>
                  <a:lnTo>
                    <a:pt x="1" y="20173"/>
                  </a:lnTo>
                  <a:lnTo>
                    <a:pt x="19" y="20644"/>
                  </a:lnTo>
                  <a:lnTo>
                    <a:pt x="76" y="21078"/>
                  </a:lnTo>
                  <a:lnTo>
                    <a:pt x="170" y="21530"/>
                  </a:lnTo>
                  <a:lnTo>
                    <a:pt x="302" y="21964"/>
                  </a:lnTo>
                  <a:lnTo>
                    <a:pt x="453" y="22397"/>
                  </a:lnTo>
                  <a:lnTo>
                    <a:pt x="660" y="22812"/>
                  </a:lnTo>
                  <a:lnTo>
                    <a:pt x="887" y="23227"/>
                  </a:lnTo>
                  <a:lnTo>
                    <a:pt x="1132" y="23623"/>
                  </a:lnTo>
                  <a:lnTo>
                    <a:pt x="1433" y="24019"/>
                  </a:lnTo>
                  <a:lnTo>
                    <a:pt x="1735" y="24396"/>
                  </a:lnTo>
                  <a:lnTo>
                    <a:pt x="2093" y="24773"/>
                  </a:lnTo>
                  <a:lnTo>
                    <a:pt x="2470" y="25131"/>
                  </a:lnTo>
                  <a:lnTo>
                    <a:pt x="2866" y="25489"/>
                  </a:lnTo>
                  <a:lnTo>
                    <a:pt x="3300" y="25810"/>
                  </a:lnTo>
                  <a:lnTo>
                    <a:pt x="3752" y="26130"/>
                  </a:lnTo>
                  <a:lnTo>
                    <a:pt x="4224" y="26451"/>
                  </a:lnTo>
                  <a:lnTo>
                    <a:pt x="4714" y="26734"/>
                  </a:lnTo>
                  <a:lnTo>
                    <a:pt x="5242" y="27016"/>
                  </a:lnTo>
                  <a:lnTo>
                    <a:pt x="5788" y="27280"/>
                  </a:lnTo>
                  <a:lnTo>
                    <a:pt x="6354" y="27525"/>
                  </a:lnTo>
                  <a:lnTo>
                    <a:pt x="6938" y="27752"/>
                  </a:lnTo>
                  <a:lnTo>
                    <a:pt x="7542" y="27978"/>
                  </a:lnTo>
                  <a:lnTo>
                    <a:pt x="8164" y="28166"/>
                  </a:lnTo>
                  <a:lnTo>
                    <a:pt x="8805" y="28355"/>
                  </a:lnTo>
                  <a:lnTo>
                    <a:pt x="9446" y="28506"/>
                  </a:lnTo>
                  <a:lnTo>
                    <a:pt x="10125" y="28638"/>
                  </a:lnTo>
                  <a:lnTo>
                    <a:pt x="10803" y="28770"/>
                  </a:lnTo>
                  <a:lnTo>
                    <a:pt x="11501" y="28864"/>
                  </a:lnTo>
                  <a:lnTo>
                    <a:pt x="12198" y="28939"/>
                  </a:lnTo>
                  <a:lnTo>
                    <a:pt x="12934" y="28996"/>
                  </a:lnTo>
                  <a:lnTo>
                    <a:pt x="13650" y="29034"/>
                  </a:lnTo>
                  <a:lnTo>
                    <a:pt x="14404" y="29052"/>
                  </a:lnTo>
                  <a:lnTo>
                    <a:pt x="15290" y="29034"/>
                  </a:lnTo>
                  <a:lnTo>
                    <a:pt x="16176" y="28977"/>
                  </a:lnTo>
                  <a:lnTo>
                    <a:pt x="17044" y="28902"/>
                  </a:lnTo>
                  <a:lnTo>
                    <a:pt x="17873" y="28789"/>
                  </a:lnTo>
                  <a:lnTo>
                    <a:pt x="18703" y="28638"/>
                  </a:lnTo>
                  <a:lnTo>
                    <a:pt x="19513" y="28468"/>
                  </a:lnTo>
                  <a:lnTo>
                    <a:pt x="20305" y="28261"/>
                  </a:lnTo>
                  <a:lnTo>
                    <a:pt x="21059" y="28034"/>
                  </a:lnTo>
                  <a:lnTo>
                    <a:pt x="21795" y="27789"/>
                  </a:lnTo>
                  <a:lnTo>
                    <a:pt x="22492" y="27507"/>
                  </a:lnTo>
                  <a:lnTo>
                    <a:pt x="23171" y="27205"/>
                  </a:lnTo>
                  <a:lnTo>
                    <a:pt x="23812" y="26884"/>
                  </a:lnTo>
                  <a:lnTo>
                    <a:pt x="24434" y="26526"/>
                  </a:lnTo>
                  <a:lnTo>
                    <a:pt x="25018" y="26168"/>
                  </a:lnTo>
                  <a:lnTo>
                    <a:pt x="25565" y="25772"/>
                  </a:lnTo>
                  <a:lnTo>
                    <a:pt x="26074" y="25357"/>
                  </a:lnTo>
                  <a:lnTo>
                    <a:pt x="26074" y="25565"/>
                  </a:lnTo>
                  <a:lnTo>
                    <a:pt x="26357" y="25734"/>
                  </a:lnTo>
                  <a:lnTo>
                    <a:pt x="26659" y="25885"/>
                  </a:lnTo>
                  <a:lnTo>
                    <a:pt x="26979" y="25998"/>
                  </a:lnTo>
                  <a:lnTo>
                    <a:pt x="27300" y="26111"/>
                  </a:lnTo>
                  <a:lnTo>
                    <a:pt x="27639" y="26187"/>
                  </a:lnTo>
                  <a:lnTo>
                    <a:pt x="27978" y="26243"/>
                  </a:lnTo>
                  <a:lnTo>
                    <a:pt x="28336" y="26281"/>
                  </a:lnTo>
                  <a:lnTo>
                    <a:pt x="28695" y="26300"/>
                  </a:lnTo>
                  <a:lnTo>
                    <a:pt x="29128" y="26281"/>
                  </a:lnTo>
                  <a:lnTo>
                    <a:pt x="29543" y="26225"/>
                  </a:lnTo>
                  <a:lnTo>
                    <a:pt x="29958" y="26130"/>
                  </a:lnTo>
                  <a:lnTo>
                    <a:pt x="30354" y="26017"/>
                  </a:lnTo>
                  <a:lnTo>
                    <a:pt x="30731" y="25866"/>
                  </a:lnTo>
                  <a:lnTo>
                    <a:pt x="31108" y="25697"/>
                  </a:lnTo>
                  <a:lnTo>
                    <a:pt x="31447" y="25470"/>
                  </a:lnTo>
                  <a:lnTo>
                    <a:pt x="31787" y="25244"/>
                  </a:lnTo>
                  <a:lnTo>
                    <a:pt x="32069" y="25414"/>
                  </a:lnTo>
                  <a:lnTo>
                    <a:pt x="32371" y="25546"/>
                  </a:lnTo>
                  <a:lnTo>
                    <a:pt x="32691" y="25678"/>
                  </a:lnTo>
                  <a:lnTo>
                    <a:pt x="33012" y="25772"/>
                  </a:lnTo>
                  <a:lnTo>
                    <a:pt x="33351" y="25866"/>
                  </a:lnTo>
                  <a:lnTo>
                    <a:pt x="33691" y="25923"/>
                  </a:lnTo>
                  <a:lnTo>
                    <a:pt x="34030" y="25961"/>
                  </a:lnTo>
                  <a:lnTo>
                    <a:pt x="34445" y="25961"/>
                  </a:lnTo>
                  <a:lnTo>
                    <a:pt x="34841" y="26093"/>
                  </a:lnTo>
                  <a:lnTo>
                    <a:pt x="35255" y="26187"/>
                  </a:lnTo>
                  <a:lnTo>
                    <a:pt x="35689" y="26225"/>
                  </a:lnTo>
                  <a:lnTo>
                    <a:pt x="36123" y="26243"/>
                  </a:lnTo>
                  <a:lnTo>
                    <a:pt x="36462" y="26243"/>
                  </a:lnTo>
                  <a:lnTo>
                    <a:pt x="36783" y="26206"/>
                  </a:lnTo>
                  <a:lnTo>
                    <a:pt x="37103" y="26149"/>
                  </a:lnTo>
                  <a:lnTo>
                    <a:pt x="37424" y="26074"/>
                  </a:lnTo>
                  <a:lnTo>
                    <a:pt x="37725" y="25998"/>
                  </a:lnTo>
                  <a:lnTo>
                    <a:pt x="38027" y="25885"/>
                  </a:lnTo>
                  <a:lnTo>
                    <a:pt x="38310" y="25753"/>
                  </a:lnTo>
                  <a:lnTo>
                    <a:pt x="38592" y="25602"/>
                  </a:lnTo>
                  <a:lnTo>
                    <a:pt x="39083" y="25602"/>
                  </a:lnTo>
                  <a:lnTo>
                    <a:pt x="39460" y="25546"/>
                  </a:lnTo>
                  <a:lnTo>
                    <a:pt x="39818" y="25489"/>
                  </a:lnTo>
                  <a:lnTo>
                    <a:pt x="40195" y="25376"/>
                  </a:lnTo>
                  <a:lnTo>
                    <a:pt x="40534" y="25263"/>
                  </a:lnTo>
                  <a:lnTo>
                    <a:pt x="40874" y="25112"/>
                  </a:lnTo>
                  <a:lnTo>
                    <a:pt x="41194" y="24943"/>
                  </a:lnTo>
                  <a:lnTo>
                    <a:pt x="41496" y="24754"/>
                  </a:lnTo>
                  <a:lnTo>
                    <a:pt x="41741" y="24773"/>
                  </a:lnTo>
                  <a:lnTo>
                    <a:pt x="42099" y="24754"/>
                  </a:lnTo>
                  <a:lnTo>
                    <a:pt x="42438" y="24716"/>
                  </a:lnTo>
                  <a:lnTo>
                    <a:pt x="42778" y="24660"/>
                  </a:lnTo>
                  <a:lnTo>
                    <a:pt x="43098" y="24584"/>
                  </a:lnTo>
                  <a:lnTo>
                    <a:pt x="43419" y="24490"/>
                  </a:lnTo>
                  <a:lnTo>
                    <a:pt x="43739" y="24358"/>
                  </a:lnTo>
                  <a:lnTo>
                    <a:pt x="44041" y="24226"/>
                  </a:lnTo>
                  <a:lnTo>
                    <a:pt x="44324" y="24056"/>
                  </a:lnTo>
                  <a:lnTo>
                    <a:pt x="44607" y="23887"/>
                  </a:lnTo>
                  <a:lnTo>
                    <a:pt x="44870" y="23698"/>
                  </a:lnTo>
                  <a:lnTo>
                    <a:pt x="45116" y="23491"/>
                  </a:lnTo>
                  <a:lnTo>
                    <a:pt x="45342" y="23265"/>
                  </a:lnTo>
                  <a:lnTo>
                    <a:pt x="45568" y="23020"/>
                  </a:lnTo>
                  <a:lnTo>
                    <a:pt x="45775" y="22756"/>
                  </a:lnTo>
                  <a:lnTo>
                    <a:pt x="45964" y="22492"/>
                  </a:lnTo>
                  <a:lnTo>
                    <a:pt x="46134" y="22209"/>
                  </a:lnTo>
                  <a:lnTo>
                    <a:pt x="46360" y="22096"/>
                  </a:lnTo>
                  <a:lnTo>
                    <a:pt x="46586" y="21964"/>
                  </a:lnTo>
                  <a:lnTo>
                    <a:pt x="46812" y="21832"/>
                  </a:lnTo>
                  <a:lnTo>
                    <a:pt x="47020" y="21681"/>
                  </a:lnTo>
                  <a:lnTo>
                    <a:pt x="47302" y="21813"/>
                  </a:lnTo>
                  <a:lnTo>
                    <a:pt x="47585" y="21945"/>
                  </a:lnTo>
                  <a:lnTo>
                    <a:pt x="47887" y="22058"/>
                  </a:lnTo>
                  <a:lnTo>
                    <a:pt x="48189" y="22152"/>
                  </a:lnTo>
                  <a:lnTo>
                    <a:pt x="48490" y="22209"/>
                  </a:lnTo>
                  <a:lnTo>
                    <a:pt x="48811" y="22265"/>
                  </a:lnTo>
                  <a:lnTo>
                    <a:pt x="49150" y="22303"/>
                  </a:lnTo>
                  <a:lnTo>
                    <a:pt x="49772" y="22303"/>
                  </a:lnTo>
                  <a:lnTo>
                    <a:pt x="50055" y="22284"/>
                  </a:lnTo>
                  <a:lnTo>
                    <a:pt x="50187" y="22850"/>
                  </a:lnTo>
                  <a:lnTo>
                    <a:pt x="50375" y="23397"/>
                  </a:lnTo>
                  <a:lnTo>
                    <a:pt x="50583" y="23925"/>
                  </a:lnTo>
                  <a:lnTo>
                    <a:pt x="50828" y="24415"/>
                  </a:lnTo>
                  <a:lnTo>
                    <a:pt x="51111" y="24886"/>
                  </a:lnTo>
                  <a:lnTo>
                    <a:pt x="51412" y="25338"/>
                  </a:lnTo>
                  <a:lnTo>
                    <a:pt x="51752" y="25734"/>
                  </a:lnTo>
                  <a:lnTo>
                    <a:pt x="52110" y="26111"/>
                  </a:lnTo>
                  <a:lnTo>
                    <a:pt x="52487" y="26451"/>
                  </a:lnTo>
                  <a:lnTo>
                    <a:pt x="52902" y="26752"/>
                  </a:lnTo>
                  <a:lnTo>
                    <a:pt x="53109" y="26903"/>
                  </a:lnTo>
                  <a:lnTo>
                    <a:pt x="53317" y="27016"/>
                  </a:lnTo>
                  <a:lnTo>
                    <a:pt x="53543" y="27129"/>
                  </a:lnTo>
                  <a:lnTo>
                    <a:pt x="53769" y="27243"/>
                  </a:lnTo>
                  <a:lnTo>
                    <a:pt x="53995" y="27337"/>
                  </a:lnTo>
                  <a:lnTo>
                    <a:pt x="54221" y="27412"/>
                  </a:lnTo>
                  <a:lnTo>
                    <a:pt x="54467" y="27488"/>
                  </a:lnTo>
                  <a:lnTo>
                    <a:pt x="54712" y="27544"/>
                  </a:lnTo>
                  <a:lnTo>
                    <a:pt x="54938" y="27582"/>
                  </a:lnTo>
                  <a:lnTo>
                    <a:pt x="55202" y="27620"/>
                  </a:lnTo>
                  <a:lnTo>
                    <a:pt x="55447" y="27639"/>
                  </a:lnTo>
                  <a:lnTo>
                    <a:pt x="55692" y="27639"/>
                  </a:lnTo>
                  <a:lnTo>
                    <a:pt x="56088" y="27620"/>
                  </a:lnTo>
                  <a:lnTo>
                    <a:pt x="56484" y="27582"/>
                  </a:lnTo>
                  <a:lnTo>
                    <a:pt x="56861" y="27507"/>
                  </a:lnTo>
                  <a:lnTo>
                    <a:pt x="57219" y="27393"/>
                  </a:lnTo>
                  <a:lnTo>
                    <a:pt x="57577" y="27261"/>
                  </a:lnTo>
                  <a:lnTo>
                    <a:pt x="57935" y="27092"/>
                  </a:lnTo>
                  <a:lnTo>
                    <a:pt x="58275" y="26903"/>
                  </a:lnTo>
                  <a:lnTo>
                    <a:pt x="58595" y="26696"/>
                  </a:lnTo>
                  <a:lnTo>
                    <a:pt x="58916" y="26451"/>
                  </a:lnTo>
                  <a:lnTo>
                    <a:pt x="59217" y="26187"/>
                  </a:lnTo>
                  <a:lnTo>
                    <a:pt x="59500" y="25904"/>
                  </a:lnTo>
                  <a:lnTo>
                    <a:pt x="59783" y="25584"/>
                  </a:lnTo>
                  <a:lnTo>
                    <a:pt x="60028" y="25263"/>
                  </a:lnTo>
                  <a:lnTo>
                    <a:pt x="60273" y="24924"/>
                  </a:lnTo>
                  <a:lnTo>
                    <a:pt x="60481" y="24547"/>
                  </a:lnTo>
                  <a:lnTo>
                    <a:pt x="60688" y="24170"/>
                  </a:lnTo>
                  <a:lnTo>
                    <a:pt x="61027" y="24452"/>
                  </a:lnTo>
                  <a:lnTo>
                    <a:pt x="61404" y="24716"/>
                  </a:lnTo>
                  <a:lnTo>
                    <a:pt x="61781" y="24924"/>
                  </a:lnTo>
                  <a:lnTo>
                    <a:pt x="62177" y="25112"/>
                  </a:lnTo>
                  <a:lnTo>
                    <a:pt x="62592" y="25263"/>
                  </a:lnTo>
                  <a:lnTo>
                    <a:pt x="63007" y="25357"/>
                  </a:lnTo>
                  <a:lnTo>
                    <a:pt x="63441" y="25433"/>
                  </a:lnTo>
                  <a:lnTo>
                    <a:pt x="63893" y="25452"/>
                  </a:lnTo>
                  <a:lnTo>
                    <a:pt x="64214" y="25433"/>
                  </a:lnTo>
                  <a:lnTo>
                    <a:pt x="64515" y="25414"/>
                  </a:lnTo>
                  <a:lnTo>
                    <a:pt x="64817" y="25357"/>
                  </a:lnTo>
                  <a:lnTo>
                    <a:pt x="65118" y="25282"/>
                  </a:lnTo>
                  <a:lnTo>
                    <a:pt x="65420" y="25188"/>
                  </a:lnTo>
                  <a:lnTo>
                    <a:pt x="65703" y="25075"/>
                  </a:lnTo>
                  <a:lnTo>
                    <a:pt x="65967" y="24943"/>
                  </a:lnTo>
                  <a:lnTo>
                    <a:pt x="66250" y="24792"/>
                  </a:lnTo>
                  <a:lnTo>
                    <a:pt x="66514" y="24622"/>
                  </a:lnTo>
                  <a:lnTo>
                    <a:pt x="66759" y="24452"/>
                  </a:lnTo>
                  <a:lnTo>
                    <a:pt x="67004" y="24245"/>
                  </a:lnTo>
                  <a:lnTo>
                    <a:pt x="67249" y="24038"/>
                  </a:lnTo>
                  <a:lnTo>
                    <a:pt x="67475" y="23811"/>
                  </a:lnTo>
                  <a:lnTo>
                    <a:pt x="67682" y="23566"/>
                  </a:lnTo>
                  <a:lnTo>
                    <a:pt x="67890" y="23302"/>
                  </a:lnTo>
                  <a:lnTo>
                    <a:pt x="68097" y="23038"/>
                  </a:lnTo>
                  <a:lnTo>
                    <a:pt x="68267" y="23208"/>
                  </a:lnTo>
                  <a:lnTo>
                    <a:pt x="68455" y="23397"/>
                  </a:lnTo>
                  <a:lnTo>
                    <a:pt x="68644" y="23547"/>
                  </a:lnTo>
                  <a:lnTo>
                    <a:pt x="68851" y="23698"/>
                  </a:lnTo>
                  <a:lnTo>
                    <a:pt x="69059" y="23849"/>
                  </a:lnTo>
                  <a:lnTo>
                    <a:pt x="69285" y="23981"/>
                  </a:lnTo>
                  <a:lnTo>
                    <a:pt x="69511" y="24113"/>
                  </a:lnTo>
                  <a:lnTo>
                    <a:pt x="69737" y="24226"/>
                  </a:lnTo>
                  <a:lnTo>
                    <a:pt x="69982" y="24320"/>
                  </a:lnTo>
                  <a:lnTo>
                    <a:pt x="70228" y="24415"/>
                  </a:lnTo>
                  <a:lnTo>
                    <a:pt x="70473" y="24490"/>
                  </a:lnTo>
                  <a:lnTo>
                    <a:pt x="70737" y="24547"/>
                  </a:lnTo>
                  <a:lnTo>
                    <a:pt x="71001" y="24603"/>
                  </a:lnTo>
                  <a:lnTo>
                    <a:pt x="71264" y="24641"/>
                  </a:lnTo>
                  <a:lnTo>
                    <a:pt x="71528" y="24660"/>
                  </a:lnTo>
                  <a:lnTo>
                    <a:pt x="72056" y="24660"/>
                  </a:lnTo>
                  <a:lnTo>
                    <a:pt x="72320" y="24641"/>
                  </a:lnTo>
                  <a:lnTo>
                    <a:pt x="72565" y="24603"/>
                  </a:lnTo>
                  <a:lnTo>
                    <a:pt x="72810" y="24566"/>
                  </a:lnTo>
                  <a:lnTo>
                    <a:pt x="73056" y="24509"/>
                  </a:lnTo>
                  <a:lnTo>
                    <a:pt x="73301" y="24434"/>
                  </a:lnTo>
                  <a:lnTo>
                    <a:pt x="73527" y="24358"/>
                  </a:lnTo>
                  <a:lnTo>
                    <a:pt x="73753" y="24283"/>
                  </a:lnTo>
                  <a:lnTo>
                    <a:pt x="73979" y="24170"/>
                  </a:lnTo>
                  <a:lnTo>
                    <a:pt x="74187" y="24075"/>
                  </a:lnTo>
                  <a:lnTo>
                    <a:pt x="74394" y="23943"/>
                  </a:lnTo>
                  <a:lnTo>
                    <a:pt x="74601" y="23811"/>
                  </a:lnTo>
                  <a:lnTo>
                    <a:pt x="74809" y="23679"/>
                  </a:lnTo>
                  <a:lnTo>
                    <a:pt x="74997" y="23529"/>
                  </a:lnTo>
                  <a:lnTo>
                    <a:pt x="75167" y="23378"/>
                  </a:lnTo>
                  <a:lnTo>
                    <a:pt x="75337" y="23208"/>
                  </a:lnTo>
                  <a:lnTo>
                    <a:pt x="75506" y="23038"/>
                  </a:lnTo>
                  <a:lnTo>
                    <a:pt x="75676" y="22869"/>
                  </a:lnTo>
                  <a:lnTo>
                    <a:pt x="75808" y="22680"/>
                  </a:lnTo>
                  <a:lnTo>
                    <a:pt x="75959" y="22492"/>
                  </a:lnTo>
                  <a:lnTo>
                    <a:pt x="76091" y="22284"/>
                  </a:lnTo>
                  <a:lnTo>
                    <a:pt x="76204" y="22077"/>
                  </a:lnTo>
                  <a:lnTo>
                    <a:pt x="76317" y="21870"/>
                  </a:lnTo>
                  <a:lnTo>
                    <a:pt x="76411" y="21643"/>
                  </a:lnTo>
                  <a:lnTo>
                    <a:pt x="76506" y="21417"/>
                  </a:lnTo>
                  <a:lnTo>
                    <a:pt x="76581" y="21191"/>
                  </a:lnTo>
                  <a:lnTo>
                    <a:pt x="76656" y="20965"/>
                  </a:lnTo>
                  <a:lnTo>
                    <a:pt x="76713" y="20720"/>
                  </a:lnTo>
                  <a:lnTo>
                    <a:pt x="76751" y="20474"/>
                  </a:lnTo>
                  <a:lnTo>
                    <a:pt x="76788" y="20229"/>
                  </a:lnTo>
                  <a:lnTo>
                    <a:pt x="76807" y="19984"/>
                  </a:lnTo>
                  <a:lnTo>
                    <a:pt x="76807" y="19739"/>
                  </a:lnTo>
                  <a:lnTo>
                    <a:pt x="76788" y="19343"/>
                  </a:lnTo>
                  <a:lnTo>
                    <a:pt x="76751" y="18966"/>
                  </a:lnTo>
                  <a:lnTo>
                    <a:pt x="76675" y="18608"/>
                  </a:lnTo>
                  <a:lnTo>
                    <a:pt x="76581" y="18250"/>
                  </a:lnTo>
                  <a:lnTo>
                    <a:pt x="76449" y="17892"/>
                  </a:lnTo>
                  <a:lnTo>
                    <a:pt x="76298" y="17552"/>
                  </a:lnTo>
                  <a:lnTo>
                    <a:pt x="76129" y="17232"/>
                  </a:lnTo>
                  <a:lnTo>
                    <a:pt x="75921" y="16930"/>
                  </a:lnTo>
                  <a:lnTo>
                    <a:pt x="76015" y="16874"/>
                  </a:lnTo>
                  <a:lnTo>
                    <a:pt x="76279" y="17024"/>
                  </a:lnTo>
                  <a:lnTo>
                    <a:pt x="76562" y="17137"/>
                  </a:lnTo>
                  <a:lnTo>
                    <a:pt x="76864" y="17251"/>
                  </a:lnTo>
                  <a:lnTo>
                    <a:pt x="77165" y="17326"/>
                  </a:lnTo>
                  <a:lnTo>
                    <a:pt x="77467" y="17401"/>
                  </a:lnTo>
                  <a:lnTo>
                    <a:pt x="77788" y="17458"/>
                  </a:lnTo>
                  <a:lnTo>
                    <a:pt x="78108" y="17477"/>
                  </a:lnTo>
                  <a:lnTo>
                    <a:pt x="78429" y="17496"/>
                  </a:lnTo>
                  <a:lnTo>
                    <a:pt x="78768" y="17477"/>
                  </a:lnTo>
                  <a:lnTo>
                    <a:pt x="79088" y="17458"/>
                  </a:lnTo>
                  <a:lnTo>
                    <a:pt x="79428" y="17684"/>
                  </a:lnTo>
                  <a:lnTo>
                    <a:pt x="79767" y="17892"/>
                  </a:lnTo>
                  <a:lnTo>
                    <a:pt x="80144" y="18080"/>
                  </a:lnTo>
                  <a:lnTo>
                    <a:pt x="80521" y="18231"/>
                  </a:lnTo>
                  <a:lnTo>
                    <a:pt x="80936" y="18363"/>
                  </a:lnTo>
                  <a:lnTo>
                    <a:pt x="81351" y="18438"/>
                  </a:lnTo>
                  <a:lnTo>
                    <a:pt x="81766" y="18495"/>
                  </a:lnTo>
                  <a:lnTo>
                    <a:pt x="82199" y="18514"/>
                  </a:lnTo>
                  <a:lnTo>
                    <a:pt x="82463" y="18514"/>
                  </a:lnTo>
                  <a:lnTo>
                    <a:pt x="82727" y="18495"/>
                  </a:lnTo>
                  <a:lnTo>
                    <a:pt x="82972" y="18457"/>
                  </a:lnTo>
                  <a:lnTo>
                    <a:pt x="83217" y="18419"/>
                  </a:lnTo>
                  <a:lnTo>
                    <a:pt x="83462" y="18363"/>
                  </a:lnTo>
                  <a:lnTo>
                    <a:pt x="83689" y="18306"/>
                  </a:lnTo>
                  <a:lnTo>
                    <a:pt x="83934" y="18212"/>
                  </a:lnTo>
                  <a:lnTo>
                    <a:pt x="84160" y="18137"/>
                  </a:lnTo>
                  <a:lnTo>
                    <a:pt x="84367" y="18042"/>
                  </a:lnTo>
                  <a:lnTo>
                    <a:pt x="84593" y="17929"/>
                  </a:lnTo>
                  <a:lnTo>
                    <a:pt x="84801" y="17797"/>
                  </a:lnTo>
                  <a:lnTo>
                    <a:pt x="85008" y="17684"/>
                  </a:lnTo>
                  <a:lnTo>
                    <a:pt x="85197" y="17533"/>
                  </a:lnTo>
                  <a:lnTo>
                    <a:pt x="85385" y="17401"/>
                  </a:lnTo>
                  <a:lnTo>
                    <a:pt x="85574" y="17232"/>
                  </a:lnTo>
                  <a:lnTo>
                    <a:pt x="85744" y="17081"/>
                  </a:lnTo>
                  <a:lnTo>
                    <a:pt x="85913" y="16911"/>
                  </a:lnTo>
                  <a:lnTo>
                    <a:pt x="86064" y="16723"/>
                  </a:lnTo>
                  <a:lnTo>
                    <a:pt x="86215" y="16534"/>
                  </a:lnTo>
                  <a:lnTo>
                    <a:pt x="86347" y="16346"/>
                  </a:lnTo>
                  <a:lnTo>
                    <a:pt x="86479" y="16138"/>
                  </a:lnTo>
                  <a:lnTo>
                    <a:pt x="86611" y="15931"/>
                  </a:lnTo>
                  <a:lnTo>
                    <a:pt x="86724" y="15723"/>
                  </a:lnTo>
                  <a:lnTo>
                    <a:pt x="86818" y="15516"/>
                  </a:lnTo>
                  <a:lnTo>
                    <a:pt x="86912" y="15290"/>
                  </a:lnTo>
                  <a:lnTo>
                    <a:pt x="86988" y="15064"/>
                  </a:lnTo>
                  <a:lnTo>
                    <a:pt x="87044" y="14819"/>
                  </a:lnTo>
                  <a:lnTo>
                    <a:pt x="87101" y="14573"/>
                  </a:lnTo>
                  <a:lnTo>
                    <a:pt x="87157" y="14347"/>
                  </a:lnTo>
                  <a:lnTo>
                    <a:pt x="87176" y="14083"/>
                  </a:lnTo>
                  <a:lnTo>
                    <a:pt x="87195" y="13838"/>
                  </a:lnTo>
                  <a:lnTo>
                    <a:pt x="87214" y="13593"/>
                  </a:lnTo>
                  <a:lnTo>
                    <a:pt x="87195" y="13291"/>
                  </a:lnTo>
                  <a:lnTo>
                    <a:pt x="87176" y="12990"/>
                  </a:lnTo>
                  <a:lnTo>
                    <a:pt x="87120" y="12688"/>
                  </a:lnTo>
                  <a:lnTo>
                    <a:pt x="87063" y="12405"/>
                  </a:lnTo>
                  <a:lnTo>
                    <a:pt x="86988" y="12141"/>
                  </a:lnTo>
                  <a:lnTo>
                    <a:pt x="86894" y="11859"/>
                  </a:lnTo>
                  <a:lnTo>
                    <a:pt x="86780" y="11595"/>
                  </a:lnTo>
                  <a:lnTo>
                    <a:pt x="86667" y="11331"/>
                  </a:lnTo>
                  <a:lnTo>
                    <a:pt x="86516" y="11086"/>
                  </a:lnTo>
                  <a:lnTo>
                    <a:pt x="86366" y="10841"/>
                  </a:lnTo>
                  <a:lnTo>
                    <a:pt x="86196" y="10614"/>
                  </a:lnTo>
                  <a:lnTo>
                    <a:pt x="86026" y="10407"/>
                  </a:lnTo>
                  <a:lnTo>
                    <a:pt x="85838" y="10181"/>
                  </a:lnTo>
                  <a:lnTo>
                    <a:pt x="85630" y="9992"/>
                  </a:lnTo>
                  <a:lnTo>
                    <a:pt x="85423" y="9804"/>
                  </a:lnTo>
                  <a:lnTo>
                    <a:pt x="85197" y="9634"/>
                  </a:lnTo>
                  <a:lnTo>
                    <a:pt x="85065" y="9257"/>
                  </a:lnTo>
                  <a:lnTo>
                    <a:pt x="84914" y="8880"/>
                  </a:lnTo>
                  <a:lnTo>
                    <a:pt x="84725" y="8522"/>
                  </a:lnTo>
                  <a:lnTo>
                    <a:pt x="84518" y="8201"/>
                  </a:lnTo>
                  <a:lnTo>
                    <a:pt x="84273" y="7881"/>
                  </a:lnTo>
                  <a:lnTo>
                    <a:pt x="84009" y="7579"/>
                  </a:lnTo>
                  <a:lnTo>
                    <a:pt x="83726" y="7315"/>
                  </a:lnTo>
                  <a:lnTo>
                    <a:pt x="83425" y="7051"/>
                  </a:lnTo>
                  <a:lnTo>
                    <a:pt x="83085" y="6825"/>
                  </a:lnTo>
                  <a:lnTo>
                    <a:pt x="82746" y="6636"/>
                  </a:lnTo>
                  <a:lnTo>
                    <a:pt x="82388" y="6448"/>
                  </a:lnTo>
                  <a:lnTo>
                    <a:pt x="82011" y="6316"/>
                  </a:lnTo>
                  <a:lnTo>
                    <a:pt x="81615" y="6203"/>
                  </a:lnTo>
                  <a:lnTo>
                    <a:pt x="81219" y="6109"/>
                  </a:lnTo>
                  <a:lnTo>
                    <a:pt x="80804" y="6052"/>
                  </a:lnTo>
                  <a:lnTo>
                    <a:pt x="80370" y="6033"/>
                  </a:lnTo>
                  <a:lnTo>
                    <a:pt x="80031" y="6052"/>
                  </a:lnTo>
                  <a:lnTo>
                    <a:pt x="79673" y="6090"/>
                  </a:lnTo>
                  <a:lnTo>
                    <a:pt x="79334" y="6146"/>
                  </a:lnTo>
                  <a:lnTo>
                    <a:pt x="79013" y="6222"/>
                  </a:lnTo>
                  <a:lnTo>
                    <a:pt x="78693" y="6335"/>
                  </a:lnTo>
                  <a:lnTo>
                    <a:pt x="78372" y="6448"/>
                  </a:lnTo>
                  <a:lnTo>
                    <a:pt x="78070" y="6599"/>
                  </a:lnTo>
                  <a:lnTo>
                    <a:pt x="77788" y="6750"/>
                  </a:lnTo>
                  <a:lnTo>
                    <a:pt x="77392" y="6636"/>
                  </a:lnTo>
                  <a:lnTo>
                    <a:pt x="76977" y="6542"/>
                  </a:lnTo>
                  <a:lnTo>
                    <a:pt x="76562" y="6486"/>
                  </a:lnTo>
                  <a:lnTo>
                    <a:pt x="76129" y="6467"/>
                  </a:lnTo>
                  <a:lnTo>
                    <a:pt x="75770" y="6486"/>
                  </a:lnTo>
                  <a:lnTo>
                    <a:pt x="75431" y="6523"/>
                  </a:lnTo>
                  <a:lnTo>
                    <a:pt x="75110" y="6580"/>
                  </a:lnTo>
                  <a:lnTo>
                    <a:pt x="74771" y="6655"/>
                  </a:lnTo>
                  <a:lnTo>
                    <a:pt x="74451" y="6750"/>
                  </a:lnTo>
                  <a:lnTo>
                    <a:pt x="74149" y="6863"/>
                  </a:lnTo>
                  <a:lnTo>
                    <a:pt x="73847" y="7013"/>
                  </a:lnTo>
                  <a:lnTo>
                    <a:pt x="73565" y="7164"/>
                  </a:lnTo>
                  <a:lnTo>
                    <a:pt x="73056" y="6957"/>
                  </a:lnTo>
                  <a:lnTo>
                    <a:pt x="72509" y="6787"/>
                  </a:lnTo>
                  <a:lnTo>
                    <a:pt x="71943" y="6636"/>
                  </a:lnTo>
                  <a:lnTo>
                    <a:pt x="71359" y="6504"/>
                  </a:lnTo>
                  <a:lnTo>
                    <a:pt x="70755" y="6410"/>
                  </a:lnTo>
                  <a:lnTo>
                    <a:pt x="70133" y="6316"/>
                  </a:lnTo>
                  <a:lnTo>
                    <a:pt x="69492" y="6278"/>
                  </a:lnTo>
                  <a:lnTo>
                    <a:pt x="68832" y="6259"/>
                  </a:lnTo>
                  <a:lnTo>
                    <a:pt x="68663" y="6090"/>
                  </a:lnTo>
                  <a:lnTo>
                    <a:pt x="68474" y="5920"/>
                  </a:lnTo>
                  <a:lnTo>
                    <a:pt x="68286" y="5769"/>
                  </a:lnTo>
                  <a:lnTo>
                    <a:pt x="68097" y="5637"/>
                  </a:lnTo>
                  <a:lnTo>
                    <a:pt x="67890" y="5505"/>
                  </a:lnTo>
                  <a:lnTo>
                    <a:pt x="67682" y="5373"/>
                  </a:lnTo>
                  <a:lnTo>
                    <a:pt x="67456" y="5260"/>
                  </a:lnTo>
                  <a:lnTo>
                    <a:pt x="67230" y="5166"/>
                  </a:lnTo>
                  <a:lnTo>
                    <a:pt x="67004" y="5072"/>
                  </a:lnTo>
                  <a:lnTo>
                    <a:pt x="66759" y="4977"/>
                  </a:lnTo>
                  <a:lnTo>
                    <a:pt x="66532" y="4921"/>
                  </a:lnTo>
                  <a:lnTo>
                    <a:pt x="66268" y="4864"/>
                  </a:lnTo>
                  <a:lnTo>
                    <a:pt x="66023" y="4808"/>
                  </a:lnTo>
                  <a:lnTo>
                    <a:pt x="65778" y="4789"/>
                  </a:lnTo>
                  <a:lnTo>
                    <a:pt x="65514" y="4770"/>
                  </a:lnTo>
                  <a:lnTo>
                    <a:pt x="65250" y="4751"/>
                  </a:lnTo>
                  <a:lnTo>
                    <a:pt x="64855" y="4770"/>
                  </a:lnTo>
                  <a:lnTo>
                    <a:pt x="64459" y="4827"/>
                  </a:lnTo>
                  <a:lnTo>
                    <a:pt x="64063" y="4902"/>
                  </a:lnTo>
                  <a:lnTo>
                    <a:pt x="63686" y="4996"/>
                  </a:lnTo>
                  <a:lnTo>
                    <a:pt x="63327" y="5128"/>
                  </a:lnTo>
                  <a:lnTo>
                    <a:pt x="62969" y="5298"/>
                  </a:lnTo>
                  <a:lnTo>
                    <a:pt x="62649" y="5486"/>
                  </a:lnTo>
                  <a:lnTo>
                    <a:pt x="62328" y="5694"/>
                  </a:lnTo>
                  <a:lnTo>
                    <a:pt x="62196" y="5430"/>
                  </a:lnTo>
                  <a:lnTo>
                    <a:pt x="62027" y="5185"/>
                  </a:lnTo>
                  <a:lnTo>
                    <a:pt x="61838" y="4940"/>
                  </a:lnTo>
                  <a:lnTo>
                    <a:pt x="61650" y="4713"/>
                  </a:lnTo>
                  <a:lnTo>
                    <a:pt x="61423" y="4506"/>
                  </a:lnTo>
                  <a:lnTo>
                    <a:pt x="61178" y="4299"/>
                  </a:lnTo>
                  <a:lnTo>
                    <a:pt x="60933" y="4129"/>
                  </a:lnTo>
                  <a:lnTo>
                    <a:pt x="60650" y="3940"/>
                  </a:lnTo>
                  <a:lnTo>
                    <a:pt x="60537" y="3639"/>
                  </a:lnTo>
                  <a:lnTo>
                    <a:pt x="60368" y="3337"/>
                  </a:lnTo>
                  <a:lnTo>
                    <a:pt x="60198" y="3054"/>
                  </a:lnTo>
                  <a:lnTo>
                    <a:pt x="59972" y="2790"/>
                  </a:lnTo>
                  <a:lnTo>
                    <a:pt x="59745" y="2526"/>
                  </a:lnTo>
                  <a:lnTo>
                    <a:pt x="59481" y="2300"/>
                  </a:lnTo>
                  <a:lnTo>
                    <a:pt x="59199" y="2074"/>
                  </a:lnTo>
                  <a:lnTo>
                    <a:pt x="58878" y="1867"/>
                  </a:lnTo>
                  <a:lnTo>
                    <a:pt x="58558" y="1697"/>
                  </a:lnTo>
                  <a:lnTo>
                    <a:pt x="58218" y="1527"/>
                  </a:lnTo>
                  <a:lnTo>
                    <a:pt x="57860" y="1376"/>
                  </a:lnTo>
                  <a:lnTo>
                    <a:pt x="57483" y="1263"/>
                  </a:lnTo>
                  <a:lnTo>
                    <a:pt x="57087" y="1169"/>
                  </a:lnTo>
                  <a:lnTo>
                    <a:pt x="56691" y="1112"/>
                  </a:lnTo>
                  <a:lnTo>
                    <a:pt x="56276" y="1056"/>
                  </a:lnTo>
                  <a:lnTo>
                    <a:pt x="55485" y="1056"/>
                  </a:lnTo>
                  <a:lnTo>
                    <a:pt x="55145" y="1094"/>
                  </a:lnTo>
                  <a:lnTo>
                    <a:pt x="54806" y="1131"/>
                  </a:lnTo>
                  <a:lnTo>
                    <a:pt x="54485" y="1207"/>
                  </a:lnTo>
                  <a:lnTo>
                    <a:pt x="54165" y="1282"/>
                  </a:lnTo>
                  <a:lnTo>
                    <a:pt x="53844" y="1376"/>
                  </a:lnTo>
                  <a:lnTo>
                    <a:pt x="53543" y="1490"/>
                  </a:lnTo>
                  <a:lnTo>
                    <a:pt x="53260" y="1622"/>
                  </a:lnTo>
                  <a:lnTo>
                    <a:pt x="52864" y="1527"/>
                  </a:lnTo>
                  <a:lnTo>
                    <a:pt x="52449" y="1452"/>
                  </a:lnTo>
                  <a:lnTo>
                    <a:pt x="52035" y="1414"/>
                  </a:lnTo>
                  <a:lnTo>
                    <a:pt x="51601" y="1395"/>
                  </a:lnTo>
                  <a:lnTo>
                    <a:pt x="51243" y="1395"/>
                  </a:lnTo>
                  <a:lnTo>
                    <a:pt x="50903" y="1433"/>
                  </a:lnTo>
                  <a:lnTo>
                    <a:pt x="50564" y="1471"/>
                  </a:lnTo>
                  <a:lnTo>
                    <a:pt x="50244" y="1546"/>
                  </a:lnTo>
                  <a:lnTo>
                    <a:pt x="49923" y="1622"/>
                  </a:lnTo>
                  <a:lnTo>
                    <a:pt x="49621" y="1716"/>
                  </a:lnTo>
                  <a:lnTo>
                    <a:pt x="49320" y="1829"/>
                  </a:lnTo>
                  <a:lnTo>
                    <a:pt x="49037" y="1961"/>
                  </a:lnTo>
                  <a:lnTo>
                    <a:pt x="48528" y="1791"/>
                  </a:lnTo>
                  <a:lnTo>
                    <a:pt x="47981" y="1659"/>
                  </a:lnTo>
                  <a:lnTo>
                    <a:pt x="47416" y="1527"/>
                  </a:lnTo>
                  <a:lnTo>
                    <a:pt x="46831" y="1414"/>
                  </a:lnTo>
                  <a:lnTo>
                    <a:pt x="46228" y="1339"/>
                  </a:lnTo>
                  <a:lnTo>
                    <a:pt x="45606" y="1282"/>
                  </a:lnTo>
                  <a:lnTo>
                    <a:pt x="44965" y="1244"/>
                  </a:lnTo>
                  <a:lnTo>
                    <a:pt x="44305" y="1226"/>
                  </a:lnTo>
                  <a:lnTo>
                    <a:pt x="43947" y="962"/>
                  </a:lnTo>
                  <a:lnTo>
                    <a:pt x="43570" y="717"/>
                  </a:lnTo>
                  <a:lnTo>
                    <a:pt x="43136" y="509"/>
                  </a:lnTo>
                  <a:lnTo>
                    <a:pt x="42702" y="340"/>
                  </a:lnTo>
                  <a:lnTo>
                    <a:pt x="42231" y="189"/>
                  </a:lnTo>
                  <a:lnTo>
                    <a:pt x="41741" y="94"/>
                  </a:lnTo>
                  <a:lnTo>
                    <a:pt x="41232" y="38"/>
                  </a:lnTo>
                  <a:lnTo>
                    <a:pt x="40723" y="0"/>
                  </a:lnTo>
                  <a:close/>
                </a:path>
              </a:pathLst>
            </a:custGeom>
            <a:solidFill>
              <a:srgbClr val="ADAA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" name="Google Shape;13;p2"/>
          <p:cNvSpPr/>
          <p:nvPr/>
        </p:nvSpPr>
        <p:spPr>
          <a:xfrm>
            <a:off x="-37500" y="4685825"/>
            <a:ext cx="9231900" cy="1041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 rot="-557623">
            <a:off x="8245289" y="2099513"/>
            <a:ext cx="969356" cy="2291173"/>
            <a:chOff x="8175147" y="2785060"/>
            <a:chExt cx="969329" cy="2291111"/>
          </a:xfrm>
        </p:grpSpPr>
        <p:grpSp>
          <p:nvGrpSpPr>
            <p:cNvPr id="15" name="Google Shape;15;p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6" name="Google Shape;46;p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47" name="Google Shape;47;p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7" name="Google Shape;77;p2"/>
          <p:cNvGrpSpPr/>
          <p:nvPr/>
        </p:nvGrpSpPr>
        <p:grpSpPr>
          <a:xfrm rot="1047497" flipH="1">
            <a:off x="-37093" y="2271450"/>
            <a:ext cx="969293" cy="2291025"/>
            <a:chOff x="8175147" y="2785060"/>
            <a:chExt cx="969329" cy="2291111"/>
          </a:xfrm>
        </p:grpSpPr>
        <p:grpSp>
          <p:nvGrpSpPr>
            <p:cNvPr id="78" name="Google Shape;78;p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79" name="Google Shape;79;p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98;p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9" name="Google Shape;109;p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110" name="Google Shape;110;p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18;p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119;p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120;p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121;p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122;p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123;p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124;p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125;p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126;p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127;p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" name="Google Shape;128;p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" name="Google Shape;129;p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" name="Google Shape;130;p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131;p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132;p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133;p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134;p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" name="Google Shape;135;p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" name="Google Shape;136;p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137;p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138;p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139;p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40" name="Google Shape;140;p2"/>
          <p:cNvGrpSpPr/>
          <p:nvPr/>
        </p:nvGrpSpPr>
        <p:grpSpPr>
          <a:xfrm>
            <a:off x="-1472439" y="-68439"/>
            <a:ext cx="4163378" cy="653217"/>
            <a:chOff x="238125" y="2297075"/>
            <a:chExt cx="7143750" cy="1120825"/>
          </a:xfrm>
        </p:grpSpPr>
        <p:sp>
          <p:nvSpPr>
            <p:cNvPr id="141" name="Google Shape;141;p2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4" name="Google Shape;144;p2"/>
          <p:cNvGrpSpPr/>
          <p:nvPr/>
        </p:nvGrpSpPr>
        <p:grpSpPr>
          <a:xfrm>
            <a:off x="6818086" y="51686"/>
            <a:ext cx="4163377" cy="653217"/>
            <a:chOff x="238125" y="2297075"/>
            <a:chExt cx="7143750" cy="1120825"/>
          </a:xfrm>
        </p:grpSpPr>
        <p:sp>
          <p:nvSpPr>
            <p:cNvPr id="145" name="Google Shape;145;p2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8" name="Google Shape;148;p2"/>
          <p:cNvSpPr txBox="1">
            <a:spLocks noGrp="1"/>
          </p:cNvSpPr>
          <p:nvPr>
            <p:ph type="ctrTitle"/>
          </p:nvPr>
        </p:nvSpPr>
        <p:spPr>
          <a:xfrm>
            <a:off x="1165800" y="529600"/>
            <a:ext cx="6812400" cy="1918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500"/>
              <a:buFont typeface="Loved by the King"/>
              <a:buNone/>
              <a:defRPr sz="66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9" name="Google Shape;149;p2"/>
          <p:cNvSpPr txBox="1">
            <a:spLocks noGrp="1"/>
          </p:cNvSpPr>
          <p:nvPr>
            <p:ph type="subTitle" idx="1"/>
          </p:nvPr>
        </p:nvSpPr>
        <p:spPr>
          <a:xfrm>
            <a:off x="1994250" y="2419400"/>
            <a:ext cx="5155500" cy="36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50" name="Google Shape;150;p2"/>
          <p:cNvGrpSpPr/>
          <p:nvPr/>
        </p:nvGrpSpPr>
        <p:grpSpPr>
          <a:xfrm>
            <a:off x="2833451" y="5165686"/>
            <a:ext cx="271488" cy="144583"/>
            <a:chOff x="4479875" y="2138450"/>
            <a:chExt cx="408375" cy="217450"/>
          </a:xfrm>
        </p:grpSpPr>
        <p:sp>
          <p:nvSpPr>
            <p:cNvPr id="151" name="Google Shape;151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6" name="Google Shape;156;p2"/>
          <p:cNvGrpSpPr/>
          <p:nvPr/>
        </p:nvGrpSpPr>
        <p:grpSpPr>
          <a:xfrm>
            <a:off x="4357451" y="5104486"/>
            <a:ext cx="271488" cy="144583"/>
            <a:chOff x="4479875" y="2138450"/>
            <a:chExt cx="408375" cy="217450"/>
          </a:xfrm>
        </p:grpSpPr>
        <p:sp>
          <p:nvSpPr>
            <p:cNvPr id="157" name="Google Shape;157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2" name="Google Shape;162;p2"/>
          <p:cNvGrpSpPr/>
          <p:nvPr/>
        </p:nvGrpSpPr>
        <p:grpSpPr>
          <a:xfrm>
            <a:off x="5273101" y="5165686"/>
            <a:ext cx="271488" cy="144583"/>
            <a:chOff x="4479875" y="2138450"/>
            <a:chExt cx="408375" cy="217450"/>
          </a:xfrm>
        </p:grpSpPr>
        <p:sp>
          <p:nvSpPr>
            <p:cNvPr id="163" name="Google Shape;163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8" name="Google Shape;168;p2"/>
          <p:cNvGrpSpPr/>
          <p:nvPr/>
        </p:nvGrpSpPr>
        <p:grpSpPr>
          <a:xfrm>
            <a:off x="6113501" y="5104486"/>
            <a:ext cx="271488" cy="144583"/>
            <a:chOff x="4479875" y="2138450"/>
            <a:chExt cx="408375" cy="217450"/>
          </a:xfrm>
        </p:grpSpPr>
        <p:sp>
          <p:nvSpPr>
            <p:cNvPr id="169" name="Google Shape;169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4" name="Google Shape;174;p2"/>
          <p:cNvGrpSpPr/>
          <p:nvPr/>
        </p:nvGrpSpPr>
        <p:grpSpPr>
          <a:xfrm>
            <a:off x="6526948" y="4869842"/>
            <a:ext cx="177276" cy="94417"/>
            <a:chOff x="4479875" y="2138450"/>
            <a:chExt cx="408375" cy="217450"/>
          </a:xfrm>
        </p:grpSpPr>
        <p:sp>
          <p:nvSpPr>
            <p:cNvPr id="175" name="Google Shape;175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0" name="Google Shape;180;p2"/>
          <p:cNvGrpSpPr/>
          <p:nvPr/>
        </p:nvGrpSpPr>
        <p:grpSpPr>
          <a:xfrm>
            <a:off x="311813" y="5249698"/>
            <a:ext cx="271488" cy="144583"/>
            <a:chOff x="4479875" y="2138450"/>
            <a:chExt cx="408375" cy="217450"/>
          </a:xfrm>
        </p:grpSpPr>
        <p:sp>
          <p:nvSpPr>
            <p:cNvPr id="181" name="Google Shape;181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6" name="Google Shape;186;p2"/>
          <p:cNvGrpSpPr/>
          <p:nvPr/>
        </p:nvGrpSpPr>
        <p:grpSpPr>
          <a:xfrm>
            <a:off x="1800701" y="5239261"/>
            <a:ext cx="271488" cy="144583"/>
            <a:chOff x="4479875" y="2138450"/>
            <a:chExt cx="408375" cy="217450"/>
          </a:xfrm>
        </p:grpSpPr>
        <p:sp>
          <p:nvSpPr>
            <p:cNvPr id="187" name="Google Shape;187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2" name="Google Shape;192;p2"/>
          <p:cNvGrpSpPr/>
          <p:nvPr/>
        </p:nvGrpSpPr>
        <p:grpSpPr>
          <a:xfrm>
            <a:off x="1214913" y="5104486"/>
            <a:ext cx="271488" cy="144583"/>
            <a:chOff x="4479875" y="2138450"/>
            <a:chExt cx="408375" cy="217450"/>
          </a:xfrm>
        </p:grpSpPr>
        <p:sp>
          <p:nvSpPr>
            <p:cNvPr id="193" name="Google Shape;193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8" name="Google Shape;198;p2"/>
          <p:cNvGrpSpPr/>
          <p:nvPr/>
        </p:nvGrpSpPr>
        <p:grpSpPr>
          <a:xfrm>
            <a:off x="1214923" y="4819517"/>
            <a:ext cx="177276" cy="94417"/>
            <a:chOff x="4479875" y="2138450"/>
            <a:chExt cx="408375" cy="217450"/>
          </a:xfrm>
        </p:grpSpPr>
        <p:sp>
          <p:nvSpPr>
            <p:cNvPr id="199" name="Google Shape;199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4" name="Google Shape;204;p2"/>
          <p:cNvGrpSpPr/>
          <p:nvPr/>
        </p:nvGrpSpPr>
        <p:grpSpPr>
          <a:xfrm>
            <a:off x="882523" y="4869842"/>
            <a:ext cx="177276" cy="94417"/>
            <a:chOff x="4479875" y="2138450"/>
            <a:chExt cx="408375" cy="217450"/>
          </a:xfrm>
        </p:grpSpPr>
        <p:sp>
          <p:nvSpPr>
            <p:cNvPr id="205" name="Google Shape;205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0" name="Google Shape;210;p2"/>
          <p:cNvGrpSpPr/>
          <p:nvPr/>
        </p:nvGrpSpPr>
        <p:grpSpPr>
          <a:xfrm>
            <a:off x="2469223" y="4842192"/>
            <a:ext cx="177276" cy="94417"/>
            <a:chOff x="4479875" y="2138450"/>
            <a:chExt cx="408375" cy="217450"/>
          </a:xfrm>
        </p:grpSpPr>
        <p:sp>
          <p:nvSpPr>
            <p:cNvPr id="211" name="Google Shape;211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6" name="Google Shape;216;p2"/>
          <p:cNvGrpSpPr/>
          <p:nvPr/>
        </p:nvGrpSpPr>
        <p:grpSpPr>
          <a:xfrm>
            <a:off x="406023" y="4842192"/>
            <a:ext cx="177276" cy="94417"/>
            <a:chOff x="4479875" y="2138450"/>
            <a:chExt cx="408375" cy="217450"/>
          </a:xfrm>
        </p:grpSpPr>
        <p:sp>
          <p:nvSpPr>
            <p:cNvPr id="217" name="Google Shape;217;p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2" name="Google Shape;222;p2"/>
          <p:cNvGrpSpPr/>
          <p:nvPr/>
        </p:nvGrpSpPr>
        <p:grpSpPr>
          <a:xfrm>
            <a:off x="1541603" y="4825934"/>
            <a:ext cx="605037" cy="261919"/>
            <a:chOff x="5919557" y="5390519"/>
            <a:chExt cx="1236535" cy="535292"/>
          </a:xfrm>
        </p:grpSpPr>
        <p:sp>
          <p:nvSpPr>
            <p:cNvPr id="223" name="Google Shape;223;p2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5" name="Google Shape;225;p2"/>
          <p:cNvGrpSpPr/>
          <p:nvPr/>
        </p:nvGrpSpPr>
        <p:grpSpPr>
          <a:xfrm rot="-557623">
            <a:off x="8245289" y="2099513"/>
            <a:ext cx="969356" cy="2291173"/>
            <a:chOff x="8175147" y="2785060"/>
            <a:chExt cx="969329" cy="2291111"/>
          </a:xfrm>
        </p:grpSpPr>
        <p:grpSp>
          <p:nvGrpSpPr>
            <p:cNvPr id="226" name="Google Shape;226;p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227" name="Google Shape;227;p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" name="Google Shape;228;p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29;p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30;p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32;p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33;p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40;p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48;p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49;p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51;p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52;p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57" name="Google Shape;257;p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258" name="Google Shape;258;p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59;p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63;p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4" name="Google Shape;264;p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5" name="Google Shape;265;p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" name="Google Shape;266;p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67;p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68;p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69;p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0" name="Google Shape;270;p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" name="Google Shape;271;p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72;p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73;p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" name="Google Shape;274;p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75;p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6" name="Google Shape;276;p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7" name="Google Shape;277;p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8" name="Google Shape;278;p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9" name="Google Shape;279;p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0" name="Google Shape;280;p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2" name="Google Shape;282;p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83;p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" name="Google Shape;284;p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" name="Google Shape;285;p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" name="Google Shape;286;p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" name="Google Shape;287;p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88" name="Google Shape;288;p2"/>
          <p:cNvGrpSpPr/>
          <p:nvPr/>
        </p:nvGrpSpPr>
        <p:grpSpPr>
          <a:xfrm>
            <a:off x="192140" y="4507497"/>
            <a:ext cx="605037" cy="261919"/>
            <a:chOff x="5919557" y="5390519"/>
            <a:chExt cx="1236535" cy="535292"/>
          </a:xfrm>
        </p:grpSpPr>
        <p:sp>
          <p:nvSpPr>
            <p:cNvPr id="289" name="Google Shape;289;p2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2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4"/>
          <p:cNvSpPr txBox="1">
            <a:spLocks noGrp="1"/>
          </p:cNvSpPr>
          <p:nvPr>
            <p:ph type="title"/>
          </p:nvPr>
        </p:nvSpPr>
        <p:spPr>
          <a:xfrm>
            <a:off x="720000" y="365760"/>
            <a:ext cx="7704000" cy="548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0" name="Google Shape;500;p4"/>
          <p:cNvSpPr txBox="1">
            <a:spLocks noGrp="1"/>
          </p:cNvSpPr>
          <p:nvPr>
            <p:ph type="body" idx="1"/>
          </p:nvPr>
        </p:nvSpPr>
        <p:spPr>
          <a:xfrm>
            <a:off x="716900" y="1051849"/>
            <a:ext cx="7704000" cy="36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Mulish SemiBold"/>
              <a:buAutoNum type="arabicPeriod"/>
              <a:defRPr/>
            </a:lvl1pPr>
            <a:lvl2pPr marL="914400" lvl="1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2pPr>
            <a:lvl3pPr marL="1371600" lvl="2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3pPr>
            <a:lvl4pPr marL="1828800" lvl="3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rabicPeriod"/>
              <a:defRPr sz="1600"/>
            </a:lvl4pPr>
            <a:lvl5pPr marL="2286000" lvl="4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5pPr>
            <a:lvl6pPr marL="2743200" lvl="5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6pPr>
            <a:lvl7pPr marL="3200400" lvl="6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rabicPeriod"/>
              <a:defRPr sz="1600"/>
            </a:lvl7pPr>
            <a:lvl8pPr marL="3657600" lvl="7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8pPr>
            <a:lvl9pPr marL="4114800" lvl="8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9pPr>
          </a:lstStyle>
          <a:p>
            <a:endParaRPr/>
          </a:p>
        </p:txBody>
      </p:sp>
      <p:sp>
        <p:nvSpPr>
          <p:cNvPr id="501" name="Google Shape;501;p4"/>
          <p:cNvSpPr/>
          <p:nvPr/>
        </p:nvSpPr>
        <p:spPr>
          <a:xfrm>
            <a:off x="-100550" y="2684069"/>
            <a:ext cx="9244533" cy="2281308"/>
          </a:xfrm>
          <a:custGeom>
            <a:avLst/>
            <a:gdLst/>
            <a:ahLst/>
            <a:cxnLst/>
            <a:rect l="l" t="t" r="r" b="b"/>
            <a:pathLst>
              <a:path w="117164" h="28913" extrusionOk="0">
                <a:moveTo>
                  <a:pt x="50" y="0"/>
                </a:moveTo>
                <a:lnTo>
                  <a:pt x="0" y="1815"/>
                </a:lnTo>
                <a:lnTo>
                  <a:pt x="0" y="3630"/>
                </a:lnTo>
                <a:lnTo>
                  <a:pt x="0" y="5445"/>
                </a:lnTo>
                <a:lnTo>
                  <a:pt x="50" y="7260"/>
                </a:lnTo>
                <a:lnTo>
                  <a:pt x="176" y="10864"/>
                </a:lnTo>
                <a:lnTo>
                  <a:pt x="328" y="14444"/>
                </a:lnTo>
                <a:lnTo>
                  <a:pt x="479" y="18049"/>
                </a:lnTo>
                <a:lnTo>
                  <a:pt x="630" y="21653"/>
                </a:lnTo>
                <a:lnTo>
                  <a:pt x="655" y="23468"/>
                </a:lnTo>
                <a:lnTo>
                  <a:pt x="681" y="25283"/>
                </a:lnTo>
                <a:lnTo>
                  <a:pt x="681" y="27073"/>
                </a:lnTo>
                <a:lnTo>
                  <a:pt x="655" y="28913"/>
                </a:lnTo>
                <a:lnTo>
                  <a:pt x="117113" y="28913"/>
                </a:lnTo>
                <a:lnTo>
                  <a:pt x="117113" y="12276"/>
                </a:lnTo>
                <a:lnTo>
                  <a:pt x="117138" y="11444"/>
                </a:lnTo>
                <a:lnTo>
                  <a:pt x="117138" y="10587"/>
                </a:lnTo>
                <a:lnTo>
                  <a:pt x="117138" y="9730"/>
                </a:lnTo>
                <a:lnTo>
                  <a:pt x="117164" y="8873"/>
                </a:lnTo>
                <a:lnTo>
                  <a:pt x="116836" y="8772"/>
                </a:lnTo>
                <a:lnTo>
                  <a:pt x="116508" y="8697"/>
                </a:lnTo>
                <a:lnTo>
                  <a:pt x="116155" y="8621"/>
                </a:lnTo>
                <a:lnTo>
                  <a:pt x="115828" y="8596"/>
                </a:lnTo>
                <a:lnTo>
                  <a:pt x="115475" y="8571"/>
                </a:lnTo>
                <a:lnTo>
                  <a:pt x="115147" y="8571"/>
                </a:lnTo>
                <a:lnTo>
                  <a:pt x="114794" y="8596"/>
                </a:lnTo>
                <a:lnTo>
                  <a:pt x="114466" y="8646"/>
                </a:lnTo>
                <a:lnTo>
                  <a:pt x="114139" y="8697"/>
                </a:lnTo>
                <a:lnTo>
                  <a:pt x="113786" y="8772"/>
                </a:lnTo>
                <a:lnTo>
                  <a:pt x="113458" y="8898"/>
                </a:lnTo>
                <a:lnTo>
                  <a:pt x="113156" y="8999"/>
                </a:lnTo>
                <a:lnTo>
                  <a:pt x="112853" y="9150"/>
                </a:lnTo>
                <a:lnTo>
                  <a:pt x="112551" y="9302"/>
                </a:lnTo>
                <a:lnTo>
                  <a:pt x="112248" y="9503"/>
                </a:lnTo>
                <a:lnTo>
                  <a:pt x="111971" y="9680"/>
                </a:lnTo>
                <a:lnTo>
                  <a:pt x="111694" y="9907"/>
                </a:lnTo>
                <a:lnTo>
                  <a:pt x="111441" y="10133"/>
                </a:lnTo>
                <a:lnTo>
                  <a:pt x="111189" y="10386"/>
                </a:lnTo>
                <a:lnTo>
                  <a:pt x="110963" y="10663"/>
                </a:lnTo>
                <a:lnTo>
                  <a:pt x="110736" y="10940"/>
                </a:lnTo>
                <a:lnTo>
                  <a:pt x="110534" y="11217"/>
                </a:lnTo>
                <a:lnTo>
                  <a:pt x="110332" y="11520"/>
                </a:lnTo>
                <a:lnTo>
                  <a:pt x="110181" y="11848"/>
                </a:lnTo>
                <a:lnTo>
                  <a:pt x="110005" y="12150"/>
                </a:lnTo>
                <a:lnTo>
                  <a:pt x="109879" y="12478"/>
                </a:lnTo>
                <a:lnTo>
                  <a:pt x="109778" y="12805"/>
                </a:lnTo>
                <a:lnTo>
                  <a:pt x="109677" y="13158"/>
                </a:lnTo>
                <a:lnTo>
                  <a:pt x="109601" y="13486"/>
                </a:lnTo>
                <a:lnTo>
                  <a:pt x="109576" y="13839"/>
                </a:lnTo>
                <a:lnTo>
                  <a:pt x="109551" y="14167"/>
                </a:lnTo>
                <a:lnTo>
                  <a:pt x="109576" y="14520"/>
                </a:lnTo>
                <a:lnTo>
                  <a:pt x="109097" y="14343"/>
                </a:lnTo>
                <a:lnTo>
                  <a:pt x="108618" y="14167"/>
                </a:lnTo>
                <a:lnTo>
                  <a:pt x="108139" y="14015"/>
                </a:lnTo>
                <a:lnTo>
                  <a:pt x="107635" y="13889"/>
                </a:lnTo>
                <a:lnTo>
                  <a:pt x="107156" y="13788"/>
                </a:lnTo>
                <a:lnTo>
                  <a:pt x="106652" y="13688"/>
                </a:lnTo>
                <a:lnTo>
                  <a:pt x="106148" y="13637"/>
                </a:lnTo>
                <a:lnTo>
                  <a:pt x="105644" y="13587"/>
                </a:lnTo>
                <a:lnTo>
                  <a:pt x="105165" y="13562"/>
                </a:lnTo>
                <a:lnTo>
                  <a:pt x="104661" y="13562"/>
                </a:lnTo>
                <a:lnTo>
                  <a:pt x="104157" y="13587"/>
                </a:lnTo>
                <a:lnTo>
                  <a:pt x="103652" y="13637"/>
                </a:lnTo>
                <a:lnTo>
                  <a:pt x="103173" y="13738"/>
                </a:lnTo>
                <a:lnTo>
                  <a:pt x="102695" y="13839"/>
                </a:lnTo>
                <a:lnTo>
                  <a:pt x="102216" y="13965"/>
                </a:lnTo>
                <a:lnTo>
                  <a:pt x="101737" y="14141"/>
                </a:lnTo>
                <a:lnTo>
                  <a:pt x="101283" y="14343"/>
                </a:lnTo>
                <a:lnTo>
                  <a:pt x="100829" y="14570"/>
                </a:lnTo>
                <a:lnTo>
                  <a:pt x="100401" y="14847"/>
                </a:lnTo>
                <a:lnTo>
                  <a:pt x="99997" y="15124"/>
                </a:lnTo>
                <a:lnTo>
                  <a:pt x="99594" y="15452"/>
                </a:lnTo>
                <a:lnTo>
                  <a:pt x="99241" y="15780"/>
                </a:lnTo>
                <a:lnTo>
                  <a:pt x="98888" y="16158"/>
                </a:lnTo>
                <a:lnTo>
                  <a:pt x="98586" y="16536"/>
                </a:lnTo>
                <a:lnTo>
                  <a:pt x="98308" y="16939"/>
                </a:lnTo>
                <a:lnTo>
                  <a:pt x="98082" y="17368"/>
                </a:lnTo>
                <a:lnTo>
                  <a:pt x="97855" y="17822"/>
                </a:lnTo>
                <a:lnTo>
                  <a:pt x="97704" y="18275"/>
                </a:lnTo>
                <a:lnTo>
                  <a:pt x="97577" y="18729"/>
                </a:lnTo>
                <a:lnTo>
                  <a:pt x="97502" y="19233"/>
                </a:lnTo>
                <a:lnTo>
                  <a:pt x="97451" y="19712"/>
                </a:lnTo>
                <a:lnTo>
                  <a:pt x="97477" y="20216"/>
                </a:lnTo>
                <a:lnTo>
                  <a:pt x="97300" y="20015"/>
                </a:lnTo>
                <a:lnTo>
                  <a:pt x="97124" y="19838"/>
                </a:lnTo>
                <a:lnTo>
                  <a:pt x="96922" y="19662"/>
                </a:lnTo>
                <a:lnTo>
                  <a:pt x="96695" y="19536"/>
                </a:lnTo>
                <a:lnTo>
                  <a:pt x="96443" y="19435"/>
                </a:lnTo>
                <a:lnTo>
                  <a:pt x="96216" y="19384"/>
                </a:lnTo>
                <a:lnTo>
                  <a:pt x="95939" y="19334"/>
                </a:lnTo>
                <a:lnTo>
                  <a:pt x="95687" y="19334"/>
                </a:lnTo>
                <a:lnTo>
                  <a:pt x="95435" y="19359"/>
                </a:lnTo>
                <a:lnTo>
                  <a:pt x="95208" y="19435"/>
                </a:lnTo>
                <a:lnTo>
                  <a:pt x="94981" y="19536"/>
                </a:lnTo>
                <a:lnTo>
                  <a:pt x="94779" y="19687"/>
                </a:lnTo>
                <a:lnTo>
                  <a:pt x="94603" y="19838"/>
                </a:lnTo>
                <a:lnTo>
                  <a:pt x="94427" y="20015"/>
                </a:lnTo>
                <a:lnTo>
                  <a:pt x="94275" y="20216"/>
                </a:lnTo>
                <a:lnTo>
                  <a:pt x="94149" y="20443"/>
                </a:lnTo>
                <a:lnTo>
                  <a:pt x="93746" y="20141"/>
                </a:lnTo>
                <a:lnTo>
                  <a:pt x="93317" y="19863"/>
                </a:lnTo>
                <a:lnTo>
                  <a:pt x="92889" y="19611"/>
                </a:lnTo>
                <a:lnTo>
                  <a:pt x="92435" y="19384"/>
                </a:lnTo>
                <a:lnTo>
                  <a:pt x="91956" y="19183"/>
                </a:lnTo>
                <a:lnTo>
                  <a:pt x="91477" y="19006"/>
                </a:lnTo>
                <a:lnTo>
                  <a:pt x="90998" y="18855"/>
                </a:lnTo>
                <a:lnTo>
                  <a:pt x="90494" y="18729"/>
                </a:lnTo>
                <a:lnTo>
                  <a:pt x="90015" y="18653"/>
                </a:lnTo>
                <a:lnTo>
                  <a:pt x="89511" y="18578"/>
                </a:lnTo>
                <a:lnTo>
                  <a:pt x="88982" y="18553"/>
                </a:lnTo>
                <a:lnTo>
                  <a:pt x="88478" y="18553"/>
                </a:lnTo>
                <a:lnTo>
                  <a:pt x="87973" y="18578"/>
                </a:lnTo>
                <a:lnTo>
                  <a:pt x="87469" y="18628"/>
                </a:lnTo>
                <a:lnTo>
                  <a:pt x="86965" y="18729"/>
                </a:lnTo>
                <a:lnTo>
                  <a:pt x="86486" y="18830"/>
                </a:lnTo>
                <a:lnTo>
                  <a:pt x="86007" y="18981"/>
                </a:lnTo>
                <a:lnTo>
                  <a:pt x="85528" y="19158"/>
                </a:lnTo>
                <a:lnTo>
                  <a:pt x="85075" y="19384"/>
                </a:lnTo>
                <a:lnTo>
                  <a:pt x="84621" y="19611"/>
                </a:lnTo>
                <a:lnTo>
                  <a:pt x="84192" y="19889"/>
                </a:lnTo>
                <a:lnTo>
                  <a:pt x="83789" y="20191"/>
                </a:lnTo>
                <a:lnTo>
                  <a:pt x="83386" y="20494"/>
                </a:lnTo>
                <a:lnTo>
                  <a:pt x="83008" y="20847"/>
                </a:lnTo>
                <a:lnTo>
                  <a:pt x="82655" y="21199"/>
                </a:lnTo>
                <a:lnTo>
                  <a:pt x="82302" y="21578"/>
                </a:lnTo>
                <a:lnTo>
                  <a:pt x="81999" y="21981"/>
                </a:lnTo>
                <a:lnTo>
                  <a:pt x="81697" y="22384"/>
                </a:lnTo>
                <a:lnTo>
                  <a:pt x="81420" y="22838"/>
                </a:lnTo>
                <a:lnTo>
                  <a:pt x="81193" y="23266"/>
                </a:lnTo>
                <a:lnTo>
                  <a:pt x="80966" y="23745"/>
                </a:lnTo>
                <a:lnTo>
                  <a:pt x="80764" y="24199"/>
                </a:lnTo>
                <a:lnTo>
                  <a:pt x="80411" y="23947"/>
                </a:lnTo>
                <a:lnTo>
                  <a:pt x="80033" y="23745"/>
                </a:lnTo>
                <a:lnTo>
                  <a:pt x="79630" y="23594"/>
                </a:lnTo>
                <a:lnTo>
                  <a:pt x="79227" y="23468"/>
                </a:lnTo>
                <a:lnTo>
                  <a:pt x="78798" y="23392"/>
                </a:lnTo>
                <a:lnTo>
                  <a:pt x="78344" y="23367"/>
                </a:lnTo>
                <a:lnTo>
                  <a:pt x="77916" y="23392"/>
                </a:lnTo>
                <a:lnTo>
                  <a:pt x="77487" y="23468"/>
                </a:lnTo>
                <a:lnTo>
                  <a:pt x="77084" y="23594"/>
                </a:lnTo>
                <a:lnTo>
                  <a:pt x="76706" y="23771"/>
                </a:lnTo>
                <a:lnTo>
                  <a:pt x="76353" y="23972"/>
                </a:lnTo>
                <a:lnTo>
                  <a:pt x="76050" y="24249"/>
                </a:lnTo>
                <a:lnTo>
                  <a:pt x="75748" y="24527"/>
                </a:lnTo>
                <a:lnTo>
                  <a:pt x="75496" y="24854"/>
                </a:lnTo>
                <a:lnTo>
                  <a:pt x="75269" y="25233"/>
                </a:lnTo>
                <a:lnTo>
                  <a:pt x="75067" y="25611"/>
                </a:lnTo>
                <a:lnTo>
                  <a:pt x="74664" y="25207"/>
                </a:lnTo>
                <a:lnTo>
                  <a:pt x="74261" y="24829"/>
                </a:lnTo>
                <a:lnTo>
                  <a:pt x="73832" y="24476"/>
                </a:lnTo>
                <a:lnTo>
                  <a:pt x="73378" y="24149"/>
                </a:lnTo>
                <a:lnTo>
                  <a:pt x="72900" y="23846"/>
                </a:lnTo>
                <a:lnTo>
                  <a:pt x="72421" y="23544"/>
                </a:lnTo>
                <a:lnTo>
                  <a:pt x="71916" y="23292"/>
                </a:lnTo>
                <a:lnTo>
                  <a:pt x="71387" y="23065"/>
                </a:lnTo>
                <a:lnTo>
                  <a:pt x="70883" y="22863"/>
                </a:lnTo>
                <a:lnTo>
                  <a:pt x="70354" y="22661"/>
                </a:lnTo>
                <a:lnTo>
                  <a:pt x="69799" y="22510"/>
                </a:lnTo>
                <a:lnTo>
                  <a:pt x="69244" y="22384"/>
                </a:lnTo>
                <a:lnTo>
                  <a:pt x="68715" y="22283"/>
                </a:lnTo>
                <a:lnTo>
                  <a:pt x="68135" y="22208"/>
                </a:lnTo>
                <a:lnTo>
                  <a:pt x="67581" y="22157"/>
                </a:lnTo>
                <a:lnTo>
                  <a:pt x="67026" y="22157"/>
                </a:lnTo>
                <a:lnTo>
                  <a:pt x="66472" y="22182"/>
                </a:lnTo>
                <a:lnTo>
                  <a:pt x="65917" y="22208"/>
                </a:lnTo>
                <a:lnTo>
                  <a:pt x="65363" y="22309"/>
                </a:lnTo>
                <a:lnTo>
                  <a:pt x="64808" y="22409"/>
                </a:lnTo>
                <a:lnTo>
                  <a:pt x="64253" y="22561"/>
                </a:lnTo>
                <a:lnTo>
                  <a:pt x="63724" y="22712"/>
                </a:lnTo>
                <a:lnTo>
                  <a:pt x="63195" y="22914"/>
                </a:lnTo>
                <a:lnTo>
                  <a:pt x="62691" y="23140"/>
                </a:lnTo>
                <a:lnTo>
                  <a:pt x="62186" y="23392"/>
                </a:lnTo>
                <a:lnTo>
                  <a:pt x="61707" y="23670"/>
                </a:lnTo>
                <a:lnTo>
                  <a:pt x="61229" y="23972"/>
                </a:lnTo>
                <a:lnTo>
                  <a:pt x="60750" y="24275"/>
                </a:lnTo>
                <a:lnTo>
                  <a:pt x="60296" y="24628"/>
                </a:lnTo>
                <a:lnTo>
                  <a:pt x="59867" y="24980"/>
                </a:lnTo>
                <a:lnTo>
                  <a:pt x="59464" y="25359"/>
                </a:lnTo>
                <a:lnTo>
                  <a:pt x="59061" y="25762"/>
                </a:lnTo>
                <a:lnTo>
                  <a:pt x="58909" y="25611"/>
                </a:lnTo>
                <a:lnTo>
                  <a:pt x="58733" y="25485"/>
                </a:lnTo>
                <a:lnTo>
                  <a:pt x="58531" y="25384"/>
                </a:lnTo>
                <a:lnTo>
                  <a:pt x="58355" y="25308"/>
                </a:lnTo>
                <a:lnTo>
                  <a:pt x="58153" y="25258"/>
                </a:lnTo>
                <a:lnTo>
                  <a:pt x="57926" y="25207"/>
                </a:lnTo>
                <a:lnTo>
                  <a:pt x="57498" y="25207"/>
                </a:lnTo>
                <a:lnTo>
                  <a:pt x="57296" y="25233"/>
                </a:lnTo>
                <a:lnTo>
                  <a:pt x="57095" y="25283"/>
                </a:lnTo>
                <a:lnTo>
                  <a:pt x="56893" y="25359"/>
                </a:lnTo>
                <a:lnTo>
                  <a:pt x="56716" y="25459"/>
                </a:lnTo>
                <a:lnTo>
                  <a:pt x="56540" y="25560"/>
                </a:lnTo>
                <a:lnTo>
                  <a:pt x="56389" y="25712"/>
                </a:lnTo>
                <a:lnTo>
                  <a:pt x="56237" y="25863"/>
                </a:lnTo>
                <a:lnTo>
                  <a:pt x="56111" y="26039"/>
                </a:lnTo>
                <a:lnTo>
                  <a:pt x="55885" y="25787"/>
                </a:lnTo>
                <a:lnTo>
                  <a:pt x="55633" y="25535"/>
                </a:lnTo>
                <a:lnTo>
                  <a:pt x="55355" y="25308"/>
                </a:lnTo>
                <a:lnTo>
                  <a:pt x="55078" y="25081"/>
                </a:lnTo>
                <a:lnTo>
                  <a:pt x="54801" y="24880"/>
                </a:lnTo>
                <a:lnTo>
                  <a:pt x="54498" y="24703"/>
                </a:lnTo>
                <a:lnTo>
                  <a:pt x="54196" y="24502"/>
                </a:lnTo>
                <a:lnTo>
                  <a:pt x="53893" y="24350"/>
                </a:lnTo>
                <a:lnTo>
                  <a:pt x="53566" y="24199"/>
                </a:lnTo>
                <a:lnTo>
                  <a:pt x="53238" y="24048"/>
                </a:lnTo>
                <a:lnTo>
                  <a:pt x="52910" y="23922"/>
                </a:lnTo>
                <a:lnTo>
                  <a:pt x="52582" y="23821"/>
                </a:lnTo>
                <a:lnTo>
                  <a:pt x="52230" y="23745"/>
                </a:lnTo>
                <a:lnTo>
                  <a:pt x="51902" y="23645"/>
                </a:lnTo>
                <a:lnTo>
                  <a:pt x="51549" y="23594"/>
                </a:lnTo>
                <a:lnTo>
                  <a:pt x="51196" y="23544"/>
                </a:lnTo>
                <a:lnTo>
                  <a:pt x="50490" y="23518"/>
                </a:lnTo>
                <a:lnTo>
                  <a:pt x="49784" y="23518"/>
                </a:lnTo>
                <a:lnTo>
                  <a:pt x="49432" y="23569"/>
                </a:lnTo>
                <a:lnTo>
                  <a:pt x="49079" y="23594"/>
                </a:lnTo>
                <a:lnTo>
                  <a:pt x="48726" y="23670"/>
                </a:lnTo>
                <a:lnTo>
                  <a:pt x="48398" y="23745"/>
                </a:lnTo>
                <a:lnTo>
                  <a:pt x="48045" y="23846"/>
                </a:lnTo>
                <a:lnTo>
                  <a:pt x="47717" y="23947"/>
                </a:lnTo>
                <a:lnTo>
                  <a:pt x="47390" y="24073"/>
                </a:lnTo>
                <a:lnTo>
                  <a:pt x="47062" y="24199"/>
                </a:lnTo>
                <a:lnTo>
                  <a:pt x="46734" y="24350"/>
                </a:lnTo>
                <a:lnTo>
                  <a:pt x="46432" y="24527"/>
                </a:lnTo>
                <a:lnTo>
                  <a:pt x="46129" y="24703"/>
                </a:lnTo>
                <a:lnTo>
                  <a:pt x="45852" y="24905"/>
                </a:lnTo>
                <a:lnTo>
                  <a:pt x="45776" y="24678"/>
                </a:lnTo>
                <a:lnTo>
                  <a:pt x="45676" y="24426"/>
                </a:lnTo>
                <a:lnTo>
                  <a:pt x="45575" y="24199"/>
                </a:lnTo>
                <a:lnTo>
                  <a:pt x="45424" y="23997"/>
                </a:lnTo>
                <a:lnTo>
                  <a:pt x="45272" y="23796"/>
                </a:lnTo>
                <a:lnTo>
                  <a:pt x="45096" y="23619"/>
                </a:lnTo>
                <a:lnTo>
                  <a:pt x="44894" y="23443"/>
                </a:lnTo>
                <a:lnTo>
                  <a:pt x="44667" y="23317"/>
                </a:lnTo>
                <a:lnTo>
                  <a:pt x="44466" y="23191"/>
                </a:lnTo>
                <a:lnTo>
                  <a:pt x="44239" y="23090"/>
                </a:lnTo>
                <a:lnTo>
                  <a:pt x="43987" y="23014"/>
                </a:lnTo>
                <a:lnTo>
                  <a:pt x="43760" y="22989"/>
                </a:lnTo>
                <a:lnTo>
                  <a:pt x="43508" y="22964"/>
                </a:lnTo>
                <a:lnTo>
                  <a:pt x="43256" y="22989"/>
                </a:lnTo>
                <a:lnTo>
                  <a:pt x="43029" y="23040"/>
                </a:lnTo>
                <a:lnTo>
                  <a:pt x="42802" y="23115"/>
                </a:lnTo>
                <a:lnTo>
                  <a:pt x="42701" y="22561"/>
                </a:lnTo>
                <a:lnTo>
                  <a:pt x="42575" y="21981"/>
                </a:lnTo>
                <a:lnTo>
                  <a:pt x="42399" y="21451"/>
                </a:lnTo>
                <a:lnTo>
                  <a:pt x="42197" y="20897"/>
                </a:lnTo>
                <a:lnTo>
                  <a:pt x="41945" y="20393"/>
                </a:lnTo>
                <a:lnTo>
                  <a:pt x="41668" y="19889"/>
                </a:lnTo>
                <a:lnTo>
                  <a:pt x="41340" y="19410"/>
                </a:lnTo>
                <a:lnTo>
                  <a:pt x="41012" y="18931"/>
                </a:lnTo>
                <a:lnTo>
                  <a:pt x="40634" y="18502"/>
                </a:lnTo>
                <a:lnTo>
                  <a:pt x="40231" y="18099"/>
                </a:lnTo>
                <a:lnTo>
                  <a:pt x="39802" y="17721"/>
                </a:lnTo>
                <a:lnTo>
                  <a:pt x="39323" y="17368"/>
                </a:lnTo>
                <a:lnTo>
                  <a:pt x="38844" y="17040"/>
                </a:lnTo>
                <a:lnTo>
                  <a:pt x="38366" y="16763"/>
                </a:lnTo>
                <a:lnTo>
                  <a:pt x="37836" y="16511"/>
                </a:lnTo>
                <a:lnTo>
                  <a:pt x="37307" y="16309"/>
                </a:lnTo>
                <a:lnTo>
                  <a:pt x="36752" y="16158"/>
                </a:lnTo>
                <a:lnTo>
                  <a:pt x="36172" y="16007"/>
                </a:lnTo>
                <a:lnTo>
                  <a:pt x="35593" y="15931"/>
                </a:lnTo>
                <a:lnTo>
                  <a:pt x="35013" y="15881"/>
                </a:lnTo>
                <a:lnTo>
                  <a:pt x="34433" y="15855"/>
                </a:lnTo>
                <a:lnTo>
                  <a:pt x="33853" y="15881"/>
                </a:lnTo>
                <a:lnTo>
                  <a:pt x="33274" y="15956"/>
                </a:lnTo>
                <a:lnTo>
                  <a:pt x="32694" y="16057"/>
                </a:lnTo>
                <a:lnTo>
                  <a:pt x="32139" y="16183"/>
                </a:lnTo>
                <a:lnTo>
                  <a:pt x="31585" y="16360"/>
                </a:lnTo>
                <a:lnTo>
                  <a:pt x="31030" y="16586"/>
                </a:lnTo>
                <a:lnTo>
                  <a:pt x="30526" y="16839"/>
                </a:lnTo>
                <a:lnTo>
                  <a:pt x="30022" y="17116"/>
                </a:lnTo>
                <a:lnTo>
                  <a:pt x="29543" y="17444"/>
                </a:lnTo>
                <a:lnTo>
                  <a:pt x="29089" y="17796"/>
                </a:lnTo>
                <a:lnTo>
                  <a:pt x="28686" y="18200"/>
                </a:lnTo>
                <a:lnTo>
                  <a:pt x="28459" y="17822"/>
                </a:lnTo>
                <a:lnTo>
                  <a:pt x="28182" y="17494"/>
                </a:lnTo>
                <a:lnTo>
                  <a:pt x="27879" y="17191"/>
                </a:lnTo>
                <a:lnTo>
                  <a:pt x="27552" y="16914"/>
                </a:lnTo>
                <a:lnTo>
                  <a:pt x="27173" y="16687"/>
                </a:lnTo>
                <a:lnTo>
                  <a:pt x="26770" y="16511"/>
                </a:lnTo>
                <a:lnTo>
                  <a:pt x="26367" y="16360"/>
                </a:lnTo>
                <a:lnTo>
                  <a:pt x="25938" y="16284"/>
                </a:lnTo>
                <a:lnTo>
                  <a:pt x="25510" y="16234"/>
                </a:lnTo>
                <a:lnTo>
                  <a:pt x="25106" y="16208"/>
                </a:lnTo>
                <a:lnTo>
                  <a:pt x="24703" y="16208"/>
                </a:lnTo>
                <a:lnTo>
                  <a:pt x="24300" y="16259"/>
                </a:lnTo>
                <a:lnTo>
                  <a:pt x="23922" y="16360"/>
                </a:lnTo>
                <a:lnTo>
                  <a:pt x="23745" y="16435"/>
                </a:lnTo>
                <a:lnTo>
                  <a:pt x="23569" y="16511"/>
                </a:lnTo>
                <a:lnTo>
                  <a:pt x="23392" y="16612"/>
                </a:lnTo>
                <a:lnTo>
                  <a:pt x="23241" y="16738"/>
                </a:lnTo>
                <a:lnTo>
                  <a:pt x="23090" y="16864"/>
                </a:lnTo>
                <a:lnTo>
                  <a:pt x="22939" y="17015"/>
                </a:lnTo>
                <a:lnTo>
                  <a:pt x="22838" y="16435"/>
                </a:lnTo>
                <a:lnTo>
                  <a:pt x="22712" y="15855"/>
                </a:lnTo>
                <a:lnTo>
                  <a:pt x="22535" y="15301"/>
                </a:lnTo>
                <a:lnTo>
                  <a:pt x="22308" y="14772"/>
                </a:lnTo>
                <a:lnTo>
                  <a:pt x="22056" y="14242"/>
                </a:lnTo>
                <a:lnTo>
                  <a:pt x="21779" y="13738"/>
                </a:lnTo>
                <a:lnTo>
                  <a:pt x="21451" y="13234"/>
                </a:lnTo>
                <a:lnTo>
                  <a:pt x="21073" y="12780"/>
                </a:lnTo>
                <a:lnTo>
                  <a:pt x="20695" y="12352"/>
                </a:lnTo>
                <a:lnTo>
                  <a:pt x="20267" y="11948"/>
                </a:lnTo>
                <a:lnTo>
                  <a:pt x="19838" y="11570"/>
                </a:lnTo>
                <a:lnTo>
                  <a:pt x="19359" y="11217"/>
                </a:lnTo>
                <a:lnTo>
                  <a:pt x="18855" y="10915"/>
                </a:lnTo>
                <a:lnTo>
                  <a:pt x="18351" y="10663"/>
                </a:lnTo>
                <a:lnTo>
                  <a:pt x="17796" y="10411"/>
                </a:lnTo>
                <a:lnTo>
                  <a:pt x="17242" y="10234"/>
                </a:lnTo>
                <a:lnTo>
                  <a:pt x="16687" y="10083"/>
                </a:lnTo>
                <a:lnTo>
                  <a:pt x="16107" y="9982"/>
                </a:lnTo>
                <a:lnTo>
                  <a:pt x="15528" y="9932"/>
                </a:lnTo>
                <a:lnTo>
                  <a:pt x="14923" y="9907"/>
                </a:lnTo>
                <a:lnTo>
                  <a:pt x="14343" y="9932"/>
                </a:lnTo>
                <a:lnTo>
                  <a:pt x="13763" y="10007"/>
                </a:lnTo>
                <a:lnTo>
                  <a:pt x="13183" y="10108"/>
                </a:lnTo>
                <a:lnTo>
                  <a:pt x="12604" y="10234"/>
                </a:lnTo>
                <a:lnTo>
                  <a:pt x="12049" y="10411"/>
                </a:lnTo>
                <a:lnTo>
                  <a:pt x="11520" y="10638"/>
                </a:lnTo>
                <a:lnTo>
                  <a:pt x="10990" y="10890"/>
                </a:lnTo>
                <a:lnTo>
                  <a:pt x="10486" y="11192"/>
                </a:lnTo>
                <a:lnTo>
                  <a:pt x="10007" y="11520"/>
                </a:lnTo>
                <a:lnTo>
                  <a:pt x="9554" y="11873"/>
                </a:lnTo>
                <a:lnTo>
                  <a:pt x="9150" y="12301"/>
                </a:lnTo>
                <a:lnTo>
                  <a:pt x="8747" y="12730"/>
                </a:lnTo>
                <a:lnTo>
                  <a:pt x="8722" y="12528"/>
                </a:lnTo>
                <a:lnTo>
                  <a:pt x="8671" y="12326"/>
                </a:lnTo>
                <a:lnTo>
                  <a:pt x="8596" y="12150"/>
                </a:lnTo>
                <a:lnTo>
                  <a:pt x="8495" y="11948"/>
                </a:lnTo>
                <a:lnTo>
                  <a:pt x="8369" y="11797"/>
                </a:lnTo>
                <a:lnTo>
                  <a:pt x="8218" y="11621"/>
                </a:lnTo>
                <a:lnTo>
                  <a:pt x="8066" y="11495"/>
                </a:lnTo>
                <a:lnTo>
                  <a:pt x="7890" y="11343"/>
                </a:lnTo>
                <a:lnTo>
                  <a:pt x="7713" y="11243"/>
                </a:lnTo>
                <a:lnTo>
                  <a:pt x="7512" y="11142"/>
                </a:lnTo>
                <a:lnTo>
                  <a:pt x="7310" y="11066"/>
                </a:lnTo>
                <a:lnTo>
                  <a:pt x="7108" y="11016"/>
                </a:lnTo>
                <a:lnTo>
                  <a:pt x="6907" y="10965"/>
                </a:lnTo>
                <a:lnTo>
                  <a:pt x="6705" y="10965"/>
                </a:lnTo>
                <a:lnTo>
                  <a:pt x="6503" y="10991"/>
                </a:lnTo>
                <a:lnTo>
                  <a:pt x="6302" y="11016"/>
                </a:lnTo>
                <a:lnTo>
                  <a:pt x="6302" y="11016"/>
                </a:lnTo>
                <a:lnTo>
                  <a:pt x="6554" y="10612"/>
                </a:lnTo>
                <a:lnTo>
                  <a:pt x="6756" y="10159"/>
                </a:lnTo>
                <a:lnTo>
                  <a:pt x="6932" y="9730"/>
                </a:lnTo>
                <a:lnTo>
                  <a:pt x="7083" y="9251"/>
                </a:lnTo>
                <a:lnTo>
                  <a:pt x="7184" y="8797"/>
                </a:lnTo>
                <a:lnTo>
                  <a:pt x="7285" y="8319"/>
                </a:lnTo>
                <a:lnTo>
                  <a:pt x="7335" y="7840"/>
                </a:lnTo>
                <a:lnTo>
                  <a:pt x="7361" y="7361"/>
                </a:lnTo>
                <a:lnTo>
                  <a:pt x="7361" y="6882"/>
                </a:lnTo>
                <a:lnTo>
                  <a:pt x="7310" y="6403"/>
                </a:lnTo>
                <a:lnTo>
                  <a:pt x="7234" y="5924"/>
                </a:lnTo>
                <a:lnTo>
                  <a:pt x="7134" y="5445"/>
                </a:lnTo>
                <a:lnTo>
                  <a:pt x="7008" y="4966"/>
                </a:lnTo>
                <a:lnTo>
                  <a:pt x="6856" y="4512"/>
                </a:lnTo>
                <a:lnTo>
                  <a:pt x="6655" y="4084"/>
                </a:lnTo>
                <a:lnTo>
                  <a:pt x="6428" y="3655"/>
                </a:lnTo>
                <a:lnTo>
                  <a:pt x="6176" y="3227"/>
                </a:lnTo>
                <a:lnTo>
                  <a:pt x="5899" y="2849"/>
                </a:lnTo>
                <a:lnTo>
                  <a:pt x="5596" y="2470"/>
                </a:lnTo>
                <a:lnTo>
                  <a:pt x="5268" y="2118"/>
                </a:lnTo>
                <a:lnTo>
                  <a:pt x="4915" y="1790"/>
                </a:lnTo>
                <a:lnTo>
                  <a:pt x="4537" y="1487"/>
                </a:lnTo>
                <a:lnTo>
                  <a:pt x="4134" y="1210"/>
                </a:lnTo>
                <a:lnTo>
                  <a:pt x="3731" y="958"/>
                </a:lnTo>
                <a:lnTo>
                  <a:pt x="3302" y="731"/>
                </a:lnTo>
                <a:lnTo>
                  <a:pt x="2848" y="555"/>
                </a:lnTo>
                <a:lnTo>
                  <a:pt x="2395" y="378"/>
                </a:lnTo>
                <a:lnTo>
                  <a:pt x="1941" y="227"/>
                </a:lnTo>
                <a:lnTo>
                  <a:pt x="1487" y="126"/>
                </a:lnTo>
                <a:lnTo>
                  <a:pt x="1008" y="51"/>
                </a:lnTo>
                <a:lnTo>
                  <a:pt x="529" y="0"/>
                </a:lnTo>
                <a:close/>
              </a:path>
            </a:pathLst>
          </a:custGeom>
          <a:solidFill>
            <a:srgbClr val="FFFFFF">
              <a:alpha val="345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02" name="Google Shape;502;p4"/>
          <p:cNvGrpSpPr/>
          <p:nvPr/>
        </p:nvGrpSpPr>
        <p:grpSpPr>
          <a:xfrm>
            <a:off x="76188" y="4302532"/>
            <a:ext cx="773323" cy="925953"/>
            <a:chOff x="76188" y="4302532"/>
            <a:chExt cx="773323" cy="925953"/>
          </a:xfrm>
        </p:grpSpPr>
        <p:sp>
          <p:nvSpPr>
            <p:cNvPr id="503" name="Google Shape;503;p4"/>
            <p:cNvSpPr/>
            <p:nvPr/>
          </p:nvSpPr>
          <p:spPr>
            <a:xfrm>
              <a:off x="76188" y="4302532"/>
              <a:ext cx="773323" cy="925953"/>
            </a:xfrm>
            <a:custGeom>
              <a:avLst/>
              <a:gdLst/>
              <a:ahLst/>
              <a:cxnLst/>
              <a:rect l="l" t="t" r="r" b="b"/>
              <a:pathLst>
                <a:path w="19537" h="23393" extrusionOk="0">
                  <a:moveTo>
                    <a:pt x="10412" y="1"/>
                  </a:moveTo>
                  <a:lnTo>
                    <a:pt x="10134" y="51"/>
                  </a:lnTo>
                  <a:lnTo>
                    <a:pt x="9832" y="152"/>
                  </a:lnTo>
                  <a:lnTo>
                    <a:pt x="9554" y="278"/>
                  </a:lnTo>
                  <a:lnTo>
                    <a:pt x="9277" y="454"/>
                  </a:lnTo>
                  <a:lnTo>
                    <a:pt x="9050" y="656"/>
                  </a:lnTo>
                  <a:lnTo>
                    <a:pt x="8823" y="883"/>
                  </a:lnTo>
                  <a:lnTo>
                    <a:pt x="8622" y="1110"/>
                  </a:lnTo>
                  <a:lnTo>
                    <a:pt x="8471" y="1387"/>
                  </a:lnTo>
                  <a:lnTo>
                    <a:pt x="8319" y="1664"/>
                  </a:lnTo>
                  <a:lnTo>
                    <a:pt x="8193" y="1942"/>
                  </a:lnTo>
                  <a:lnTo>
                    <a:pt x="8092" y="2219"/>
                  </a:lnTo>
                  <a:lnTo>
                    <a:pt x="7916" y="2824"/>
                  </a:lnTo>
                  <a:lnTo>
                    <a:pt x="7790" y="3454"/>
                  </a:lnTo>
                  <a:lnTo>
                    <a:pt x="7588" y="4639"/>
                  </a:lnTo>
                  <a:lnTo>
                    <a:pt x="7462" y="5824"/>
                  </a:lnTo>
                  <a:lnTo>
                    <a:pt x="7412" y="6429"/>
                  </a:lnTo>
                  <a:lnTo>
                    <a:pt x="7387" y="7034"/>
                  </a:lnTo>
                  <a:lnTo>
                    <a:pt x="7361" y="7639"/>
                  </a:lnTo>
                  <a:lnTo>
                    <a:pt x="7361" y="8243"/>
                  </a:lnTo>
                  <a:lnTo>
                    <a:pt x="7387" y="8848"/>
                  </a:lnTo>
                  <a:lnTo>
                    <a:pt x="7412" y="9453"/>
                  </a:lnTo>
                  <a:lnTo>
                    <a:pt x="7462" y="10058"/>
                  </a:lnTo>
                  <a:lnTo>
                    <a:pt x="7513" y="10663"/>
                  </a:lnTo>
                  <a:lnTo>
                    <a:pt x="7588" y="11243"/>
                  </a:lnTo>
                  <a:lnTo>
                    <a:pt x="7689" y="11848"/>
                  </a:lnTo>
                  <a:lnTo>
                    <a:pt x="7790" y="12453"/>
                  </a:lnTo>
                  <a:lnTo>
                    <a:pt x="7941" y="13033"/>
                  </a:lnTo>
                  <a:lnTo>
                    <a:pt x="7588" y="12327"/>
                  </a:lnTo>
                  <a:lnTo>
                    <a:pt x="7235" y="11621"/>
                  </a:lnTo>
                  <a:lnTo>
                    <a:pt x="6832" y="10941"/>
                  </a:lnTo>
                  <a:lnTo>
                    <a:pt x="6429" y="10260"/>
                  </a:lnTo>
                  <a:lnTo>
                    <a:pt x="6025" y="9579"/>
                  </a:lnTo>
                  <a:lnTo>
                    <a:pt x="5572" y="8924"/>
                  </a:lnTo>
                  <a:lnTo>
                    <a:pt x="5118" y="8294"/>
                  </a:lnTo>
                  <a:lnTo>
                    <a:pt x="4639" y="7664"/>
                  </a:lnTo>
                  <a:lnTo>
                    <a:pt x="4311" y="7286"/>
                  </a:lnTo>
                  <a:lnTo>
                    <a:pt x="3958" y="6907"/>
                  </a:lnTo>
                  <a:lnTo>
                    <a:pt x="3782" y="6731"/>
                  </a:lnTo>
                  <a:lnTo>
                    <a:pt x="3580" y="6580"/>
                  </a:lnTo>
                  <a:lnTo>
                    <a:pt x="3379" y="6429"/>
                  </a:lnTo>
                  <a:lnTo>
                    <a:pt x="3152" y="6303"/>
                  </a:lnTo>
                  <a:lnTo>
                    <a:pt x="2925" y="6202"/>
                  </a:lnTo>
                  <a:lnTo>
                    <a:pt x="2673" y="6126"/>
                  </a:lnTo>
                  <a:lnTo>
                    <a:pt x="2421" y="6076"/>
                  </a:lnTo>
                  <a:lnTo>
                    <a:pt x="2169" y="6050"/>
                  </a:lnTo>
                  <a:lnTo>
                    <a:pt x="1917" y="6076"/>
                  </a:lnTo>
                  <a:lnTo>
                    <a:pt x="1665" y="6126"/>
                  </a:lnTo>
                  <a:lnTo>
                    <a:pt x="1438" y="6202"/>
                  </a:lnTo>
                  <a:lnTo>
                    <a:pt x="1236" y="6328"/>
                  </a:lnTo>
                  <a:lnTo>
                    <a:pt x="1085" y="6454"/>
                  </a:lnTo>
                  <a:lnTo>
                    <a:pt x="959" y="6580"/>
                  </a:lnTo>
                  <a:lnTo>
                    <a:pt x="858" y="6706"/>
                  </a:lnTo>
                  <a:lnTo>
                    <a:pt x="782" y="6857"/>
                  </a:lnTo>
                  <a:lnTo>
                    <a:pt x="707" y="7008"/>
                  </a:lnTo>
                  <a:lnTo>
                    <a:pt x="631" y="7160"/>
                  </a:lnTo>
                  <a:lnTo>
                    <a:pt x="555" y="7512"/>
                  </a:lnTo>
                  <a:lnTo>
                    <a:pt x="530" y="7865"/>
                  </a:lnTo>
                  <a:lnTo>
                    <a:pt x="530" y="8243"/>
                  </a:lnTo>
                  <a:lnTo>
                    <a:pt x="555" y="8622"/>
                  </a:lnTo>
                  <a:lnTo>
                    <a:pt x="631" y="8974"/>
                  </a:lnTo>
                  <a:lnTo>
                    <a:pt x="757" y="9554"/>
                  </a:lnTo>
                  <a:lnTo>
                    <a:pt x="908" y="10109"/>
                  </a:lnTo>
                  <a:lnTo>
                    <a:pt x="1110" y="10663"/>
                  </a:lnTo>
                  <a:lnTo>
                    <a:pt x="1312" y="11193"/>
                  </a:lnTo>
                  <a:lnTo>
                    <a:pt x="1539" y="11722"/>
                  </a:lnTo>
                  <a:lnTo>
                    <a:pt x="1765" y="12226"/>
                  </a:lnTo>
                  <a:lnTo>
                    <a:pt x="2043" y="12756"/>
                  </a:lnTo>
                  <a:lnTo>
                    <a:pt x="2320" y="13260"/>
                  </a:lnTo>
                  <a:lnTo>
                    <a:pt x="2925" y="14243"/>
                  </a:lnTo>
                  <a:lnTo>
                    <a:pt x="3580" y="15201"/>
                  </a:lnTo>
                  <a:lnTo>
                    <a:pt x="4261" y="16159"/>
                  </a:lnTo>
                  <a:lnTo>
                    <a:pt x="4967" y="17091"/>
                  </a:lnTo>
                  <a:lnTo>
                    <a:pt x="4639" y="16738"/>
                  </a:lnTo>
                  <a:lnTo>
                    <a:pt x="4286" y="16436"/>
                  </a:lnTo>
                  <a:lnTo>
                    <a:pt x="3908" y="16133"/>
                  </a:lnTo>
                  <a:lnTo>
                    <a:pt x="3530" y="15881"/>
                  </a:lnTo>
                  <a:lnTo>
                    <a:pt x="3127" y="15629"/>
                  </a:lnTo>
                  <a:lnTo>
                    <a:pt x="2698" y="15428"/>
                  </a:lnTo>
                  <a:lnTo>
                    <a:pt x="2270" y="15251"/>
                  </a:lnTo>
                  <a:lnTo>
                    <a:pt x="1816" y="15125"/>
                  </a:lnTo>
                  <a:lnTo>
                    <a:pt x="1488" y="15049"/>
                  </a:lnTo>
                  <a:lnTo>
                    <a:pt x="1160" y="14999"/>
                  </a:lnTo>
                  <a:lnTo>
                    <a:pt x="1009" y="15024"/>
                  </a:lnTo>
                  <a:lnTo>
                    <a:pt x="858" y="15049"/>
                  </a:lnTo>
                  <a:lnTo>
                    <a:pt x="707" y="15075"/>
                  </a:lnTo>
                  <a:lnTo>
                    <a:pt x="555" y="15150"/>
                  </a:lnTo>
                  <a:lnTo>
                    <a:pt x="379" y="15301"/>
                  </a:lnTo>
                  <a:lnTo>
                    <a:pt x="228" y="15453"/>
                  </a:lnTo>
                  <a:lnTo>
                    <a:pt x="127" y="15654"/>
                  </a:lnTo>
                  <a:lnTo>
                    <a:pt x="51" y="15881"/>
                  </a:lnTo>
                  <a:lnTo>
                    <a:pt x="1" y="16108"/>
                  </a:lnTo>
                  <a:lnTo>
                    <a:pt x="1" y="16360"/>
                  </a:lnTo>
                  <a:lnTo>
                    <a:pt x="1" y="16612"/>
                  </a:lnTo>
                  <a:lnTo>
                    <a:pt x="51" y="16839"/>
                  </a:lnTo>
                  <a:lnTo>
                    <a:pt x="102" y="17116"/>
                  </a:lnTo>
                  <a:lnTo>
                    <a:pt x="203" y="17394"/>
                  </a:lnTo>
                  <a:lnTo>
                    <a:pt x="303" y="17671"/>
                  </a:lnTo>
                  <a:lnTo>
                    <a:pt x="404" y="17923"/>
                  </a:lnTo>
                  <a:lnTo>
                    <a:pt x="555" y="18175"/>
                  </a:lnTo>
                  <a:lnTo>
                    <a:pt x="682" y="18427"/>
                  </a:lnTo>
                  <a:lnTo>
                    <a:pt x="1034" y="18906"/>
                  </a:lnTo>
                  <a:lnTo>
                    <a:pt x="1387" y="19360"/>
                  </a:lnTo>
                  <a:lnTo>
                    <a:pt x="1791" y="19788"/>
                  </a:lnTo>
                  <a:lnTo>
                    <a:pt x="2244" y="20166"/>
                  </a:lnTo>
                  <a:lnTo>
                    <a:pt x="2698" y="20545"/>
                  </a:lnTo>
                  <a:lnTo>
                    <a:pt x="3152" y="20897"/>
                  </a:lnTo>
                  <a:lnTo>
                    <a:pt x="3631" y="21250"/>
                  </a:lnTo>
                  <a:lnTo>
                    <a:pt x="4563" y="21906"/>
                  </a:lnTo>
                  <a:lnTo>
                    <a:pt x="5042" y="22259"/>
                  </a:lnTo>
                  <a:lnTo>
                    <a:pt x="5496" y="22612"/>
                  </a:lnTo>
                  <a:lnTo>
                    <a:pt x="5925" y="22990"/>
                  </a:lnTo>
                  <a:lnTo>
                    <a:pt x="6353" y="23393"/>
                  </a:lnTo>
                  <a:lnTo>
                    <a:pt x="7286" y="23368"/>
                  </a:lnTo>
                  <a:lnTo>
                    <a:pt x="8193" y="23343"/>
                  </a:lnTo>
                  <a:lnTo>
                    <a:pt x="10008" y="23191"/>
                  </a:lnTo>
                  <a:lnTo>
                    <a:pt x="11848" y="23065"/>
                  </a:lnTo>
                  <a:lnTo>
                    <a:pt x="12756" y="23015"/>
                  </a:lnTo>
                  <a:lnTo>
                    <a:pt x="13688" y="23015"/>
                  </a:lnTo>
                  <a:lnTo>
                    <a:pt x="17722" y="19612"/>
                  </a:lnTo>
                  <a:lnTo>
                    <a:pt x="18251" y="19158"/>
                  </a:lnTo>
                  <a:lnTo>
                    <a:pt x="18503" y="18906"/>
                  </a:lnTo>
                  <a:lnTo>
                    <a:pt x="18755" y="18679"/>
                  </a:lnTo>
                  <a:lnTo>
                    <a:pt x="18957" y="18402"/>
                  </a:lnTo>
                  <a:lnTo>
                    <a:pt x="19158" y="18125"/>
                  </a:lnTo>
                  <a:lnTo>
                    <a:pt x="19310" y="17822"/>
                  </a:lnTo>
                  <a:lnTo>
                    <a:pt x="19436" y="17520"/>
                  </a:lnTo>
                  <a:lnTo>
                    <a:pt x="19486" y="17343"/>
                  </a:lnTo>
                  <a:lnTo>
                    <a:pt x="19511" y="17167"/>
                  </a:lnTo>
                  <a:lnTo>
                    <a:pt x="19537" y="16990"/>
                  </a:lnTo>
                  <a:lnTo>
                    <a:pt x="19537" y="16839"/>
                  </a:lnTo>
                  <a:lnTo>
                    <a:pt x="19486" y="16486"/>
                  </a:lnTo>
                  <a:lnTo>
                    <a:pt x="19436" y="16310"/>
                  </a:lnTo>
                  <a:lnTo>
                    <a:pt x="19385" y="16159"/>
                  </a:lnTo>
                  <a:lnTo>
                    <a:pt x="19310" y="16007"/>
                  </a:lnTo>
                  <a:lnTo>
                    <a:pt x="19209" y="15856"/>
                  </a:lnTo>
                  <a:lnTo>
                    <a:pt x="19108" y="15730"/>
                  </a:lnTo>
                  <a:lnTo>
                    <a:pt x="19007" y="15604"/>
                  </a:lnTo>
                  <a:lnTo>
                    <a:pt x="18881" y="15503"/>
                  </a:lnTo>
                  <a:lnTo>
                    <a:pt x="18730" y="15428"/>
                  </a:lnTo>
                  <a:lnTo>
                    <a:pt x="18579" y="15352"/>
                  </a:lnTo>
                  <a:lnTo>
                    <a:pt x="18427" y="15301"/>
                  </a:lnTo>
                  <a:lnTo>
                    <a:pt x="18251" y="15276"/>
                  </a:lnTo>
                  <a:lnTo>
                    <a:pt x="18100" y="15276"/>
                  </a:lnTo>
                  <a:lnTo>
                    <a:pt x="17923" y="15301"/>
                  </a:lnTo>
                  <a:lnTo>
                    <a:pt x="17772" y="15327"/>
                  </a:lnTo>
                  <a:lnTo>
                    <a:pt x="17470" y="15428"/>
                  </a:lnTo>
                  <a:lnTo>
                    <a:pt x="17167" y="15579"/>
                  </a:lnTo>
                  <a:lnTo>
                    <a:pt x="16890" y="15780"/>
                  </a:lnTo>
                  <a:lnTo>
                    <a:pt x="16638" y="16007"/>
                  </a:lnTo>
                  <a:lnTo>
                    <a:pt x="16411" y="16259"/>
                  </a:lnTo>
                  <a:lnTo>
                    <a:pt x="16184" y="16537"/>
                  </a:lnTo>
                  <a:lnTo>
                    <a:pt x="16512" y="15957"/>
                  </a:lnTo>
                  <a:lnTo>
                    <a:pt x="16839" y="15352"/>
                  </a:lnTo>
                  <a:lnTo>
                    <a:pt x="17117" y="14747"/>
                  </a:lnTo>
                  <a:lnTo>
                    <a:pt x="17369" y="14117"/>
                  </a:lnTo>
                  <a:lnTo>
                    <a:pt x="17596" y="13487"/>
                  </a:lnTo>
                  <a:lnTo>
                    <a:pt x="17797" y="12831"/>
                  </a:lnTo>
                  <a:lnTo>
                    <a:pt x="17974" y="12176"/>
                  </a:lnTo>
                  <a:lnTo>
                    <a:pt x="18100" y="11520"/>
                  </a:lnTo>
                  <a:lnTo>
                    <a:pt x="18150" y="11243"/>
                  </a:lnTo>
                  <a:lnTo>
                    <a:pt x="18175" y="10941"/>
                  </a:lnTo>
                  <a:lnTo>
                    <a:pt x="18175" y="10638"/>
                  </a:lnTo>
                  <a:lnTo>
                    <a:pt x="18175" y="10361"/>
                  </a:lnTo>
                  <a:lnTo>
                    <a:pt x="18125" y="10084"/>
                  </a:lnTo>
                  <a:lnTo>
                    <a:pt x="18049" y="9832"/>
                  </a:lnTo>
                  <a:lnTo>
                    <a:pt x="17923" y="9579"/>
                  </a:lnTo>
                  <a:lnTo>
                    <a:pt x="17747" y="9353"/>
                  </a:lnTo>
                  <a:lnTo>
                    <a:pt x="17596" y="9227"/>
                  </a:lnTo>
                  <a:lnTo>
                    <a:pt x="17444" y="9101"/>
                  </a:lnTo>
                  <a:lnTo>
                    <a:pt x="17243" y="9000"/>
                  </a:lnTo>
                  <a:lnTo>
                    <a:pt x="17066" y="8949"/>
                  </a:lnTo>
                  <a:lnTo>
                    <a:pt x="16865" y="8899"/>
                  </a:lnTo>
                  <a:lnTo>
                    <a:pt x="16663" y="8874"/>
                  </a:lnTo>
                  <a:lnTo>
                    <a:pt x="16436" y="8874"/>
                  </a:lnTo>
                  <a:lnTo>
                    <a:pt x="16234" y="8899"/>
                  </a:lnTo>
                  <a:lnTo>
                    <a:pt x="16033" y="8949"/>
                  </a:lnTo>
                  <a:lnTo>
                    <a:pt x="15831" y="9000"/>
                  </a:lnTo>
                  <a:lnTo>
                    <a:pt x="15453" y="9151"/>
                  </a:lnTo>
                  <a:lnTo>
                    <a:pt x="15100" y="9353"/>
                  </a:lnTo>
                  <a:lnTo>
                    <a:pt x="14772" y="9605"/>
                  </a:lnTo>
                  <a:lnTo>
                    <a:pt x="14369" y="9932"/>
                  </a:lnTo>
                  <a:lnTo>
                    <a:pt x="13991" y="10310"/>
                  </a:lnTo>
                  <a:lnTo>
                    <a:pt x="13663" y="10714"/>
                  </a:lnTo>
                  <a:lnTo>
                    <a:pt x="13361" y="11168"/>
                  </a:lnTo>
                  <a:lnTo>
                    <a:pt x="13109" y="11621"/>
                  </a:lnTo>
                  <a:lnTo>
                    <a:pt x="12882" y="12100"/>
                  </a:lnTo>
                  <a:lnTo>
                    <a:pt x="12705" y="12604"/>
                  </a:lnTo>
                  <a:lnTo>
                    <a:pt x="12554" y="13108"/>
                  </a:lnTo>
                  <a:lnTo>
                    <a:pt x="12756" y="11873"/>
                  </a:lnTo>
                  <a:lnTo>
                    <a:pt x="12957" y="10638"/>
                  </a:lnTo>
                  <a:lnTo>
                    <a:pt x="13134" y="9403"/>
                  </a:lnTo>
                  <a:lnTo>
                    <a:pt x="13260" y="8143"/>
                  </a:lnTo>
                  <a:lnTo>
                    <a:pt x="13310" y="7538"/>
                  </a:lnTo>
                  <a:lnTo>
                    <a:pt x="13336" y="6907"/>
                  </a:lnTo>
                  <a:lnTo>
                    <a:pt x="13361" y="6277"/>
                  </a:lnTo>
                  <a:lnTo>
                    <a:pt x="13336" y="5672"/>
                  </a:lnTo>
                  <a:lnTo>
                    <a:pt x="13310" y="5042"/>
                  </a:lnTo>
                  <a:lnTo>
                    <a:pt x="13285" y="4412"/>
                  </a:lnTo>
                  <a:lnTo>
                    <a:pt x="13210" y="3807"/>
                  </a:lnTo>
                  <a:lnTo>
                    <a:pt x="13109" y="3177"/>
                  </a:lnTo>
                  <a:lnTo>
                    <a:pt x="13008" y="2647"/>
                  </a:lnTo>
                  <a:lnTo>
                    <a:pt x="12882" y="2143"/>
                  </a:lnTo>
                  <a:lnTo>
                    <a:pt x="12806" y="1891"/>
                  </a:lnTo>
                  <a:lnTo>
                    <a:pt x="12705" y="1639"/>
                  </a:lnTo>
                  <a:lnTo>
                    <a:pt x="12579" y="1387"/>
                  </a:lnTo>
                  <a:lnTo>
                    <a:pt x="12453" y="1160"/>
                  </a:lnTo>
                  <a:lnTo>
                    <a:pt x="12302" y="933"/>
                  </a:lnTo>
                  <a:lnTo>
                    <a:pt x="12126" y="732"/>
                  </a:lnTo>
                  <a:lnTo>
                    <a:pt x="11924" y="555"/>
                  </a:lnTo>
                  <a:lnTo>
                    <a:pt x="11722" y="379"/>
                  </a:lnTo>
                  <a:lnTo>
                    <a:pt x="11495" y="253"/>
                  </a:lnTo>
                  <a:lnTo>
                    <a:pt x="11243" y="127"/>
                  </a:lnTo>
                  <a:lnTo>
                    <a:pt x="10991" y="51"/>
                  </a:lnTo>
                  <a:lnTo>
                    <a:pt x="1073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4"/>
            <p:cNvSpPr/>
            <p:nvPr/>
          </p:nvSpPr>
          <p:spPr>
            <a:xfrm>
              <a:off x="76188" y="4302532"/>
              <a:ext cx="773323" cy="925953"/>
            </a:xfrm>
            <a:custGeom>
              <a:avLst/>
              <a:gdLst/>
              <a:ahLst/>
              <a:cxnLst/>
              <a:rect l="l" t="t" r="r" b="b"/>
              <a:pathLst>
                <a:path w="19537" h="23393" extrusionOk="0">
                  <a:moveTo>
                    <a:pt x="10412" y="1"/>
                  </a:moveTo>
                  <a:lnTo>
                    <a:pt x="10134" y="51"/>
                  </a:lnTo>
                  <a:lnTo>
                    <a:pt x="9832" y="152"/>
                  </a:lnTo>
                  <a:lnTo>
                    <a:pt x="9554" y="278"/>
                  </a:lnTo>
                  <a:lnTo>
                    <a:pt x="9277" y="454"/>
                  </a:lnTo>
                  <a:lnTo>
                    <a:pt x="9050" y="656"/>
                  </a:lnTo>
                  <a:lnTo>
                    <a:pt x="8823" y="883"/>
                  </a:lnTo>
                  <a:lnTo>
                    <a:pt x="8622" y="1110"/>
                  </a:lnTo>
                  <a:lnTo>
                    <a:pt x="8471" y="1387"/>
                  </a:lnTo>
                  <a:lnTo>
                    <a:pt x="8319" y="1664"/>
                  </a:lnTo>
                  <a:lnTo>
                    <a:pt x="8193" y="1942"/>
                  </a:lnTo>
                  <a:lnTo>
                    <a:pt x="8092" y="2219"/>
                  </a:lnTo>
                  <a:lnTo>
                    <a:pt x="7916" y="2824"/>
                  </a:lnTo>
                  <a:lnTo>
                    <a:pt x="7790" y="3454"/>
                  </a:lnTo>
                  <a:lnTo>
                    <a:pt x="7588" y="4639"/>
                  </a:lnTo>
                  <a:lnTo>
                    <a:pt x="7462" y="5824"/>
                  </a:lnTo>
                  <a:lnTo>
                    <a:pt x="7412" y="6429"/>
                  </a:lnTo>
                  <a:lnTo>
                    <a:pt x="7387" y="7034"/>
                  </a:lnTo>
                  <a:lnTo>
                    <a:pt x="7361" y="7639"/>
                  </a:lnTo>
                  <a:lnTo>
                    <a:pt x="7361" y="8243"/>
                  </a:lnTo>
                  <a:lnTo>
                    <a:pt x="7387" y="8848"/>
                  </a:lnTo>
                  <a:lnTo>
                    <a:pt x="7412" y="9453"/>
                  </a:lnTo>
                  <a:lnTo>
                    <a:pt x="7462" y="10058"/>
                  </a:lnTo>
                  <a:lnTo>
                    <a:pt x="7513" y="10663"/>
                  </a:lnTo>
                  <a:lnTo>
                    <a:pt x="7588" y="11243"/>
                  </a:lnTo>
                  <a:lnTo>
                    <a:pt x="7689" y="11848"/>
                  </a:lnTo>
                  <a:lnTo>
                    <a:pt x="7790" y="12453"/>
                  </a:lnTo>
                  <a:lnTo>
                    <a:pt x="7941" y="13033"/>
                  </a:lnTo>
                  <a:lnTo>
                    <a:pt x="7588" y="12327"/>
                  </a:lnTo>
                  <a:lnTo>
                    <a:pt x="7235" y="11621"/>
                  </a:lnTo>
                  <a:lnTo>
                    <a:pt x="6832" y="10941"/>
                  </a:lnTo>
                  <a:lnTo>
                    <a:pt x="6429" y="10260"/>
                  </a:lnTo>
                  <a:lnTo>
                    <a:pt x="6025" y="9579"/>
                  </a:lnTo>
                  <a:lnTo>
                    <a:pt x="5572" y="8924"/>
                  </a:lnTo>
                  <a:lnTo>
                    <a:pt x="5118" y="8294"/>
                  </a:lnTo>
                  <a:lnTo>
                    <a:pt x="4639" y="7664"/>
                  </a:lnTo>
                  <a:lnTo>
                    <a:pt x="4311" y="7286"/>
                  </a:lnTo>
                  <a:lnTo>
                    <a:pt x="3958" y="6907"/>
                  </a:lnTo>
                  <a:lnTo>
                    <a:pt x="3782" y="6731"/>
                  </a:lnTo>
                  <a:lnTo>
                    <a:pt x="3580" y="6580"/>
                  </a:lnTo>
                  <a:lnTo>
                    <a:pt x="3379" y="6429"/>
                  </a:lnTo>
                  <a:lnTo>
                    <a:pt x="3152" y="6303"/>
                  </a:lnTo>
                  <a:lnTo>
                    <a:pt x="2925" y="6202"/>
                  </a:lnTo>
                  <a:lnTo>
                    <a:pt x="2673" y="6126"/>
                  </a:lnTo>
                  <a:lnTo>
                    <a:pt x="2421" y="6076"/>
                  </a:lnTo>
                  <a:lnTo>
                    <a:pt x="2169" y="6050"/>
                  </a:lnTo>
                  <a:lnTo>
                    <a:pt x="1917" y="6076"/>
                  </a:lnTo>
                  <a:lnTo>
                    <a:pt x="1665" y="6126"/>
                  </a:lnTo>
                  <a:lnTo>
                    <a:pt x="1438" y="6202"/>
                  </a:lnTo>
                  <a:lnTo>
                    <a:pt x="1236" y="6328"/>
                  </a:lnTo>
                  <a:lnTo>
                    <a:pt x="1085" y="6454"/>
                  </a:lnTo>
                  <a:lnTo>
                    <a:pt x="959" y="6580"/>
                  </a:lnTo>
                  <a:lnTo>
                    <a:pt x="858" y="6706"/>
                  </a:lnTo>
                  <a:lnTo>
                    <a:pt x="782" y="6857"/>
                  </a:lnTo>
                  <a:lnTo>
                    <a:pt x="707" y="7008"/>
                  </a:lnTo>
                  <a:lnTo>
                    <a:pt x="631" y="7160"/>
                  </a:lnTo>
                  <a:lnTo>
                    <a:pt x="555" y="7512"/>
                  </a:lnTo>
                  <a:lnTo>
                    <a:pt x="530" y="7865"/>
                  </a:lnTo>
                  <a:lnTo>
                    <a:pt x="530" y="8243"/>
                  </a:lnTo>
                  <a:lnTo>
                    <a:pt x="555" y="8622"/>
                  </a:lnTo>
                  <a:lnTo>
                    <a:pt x="631" y="8974"/>
                  </a:lnTo>
                  <a:lnTo>
                    <a:pt x="757" y="9554"/>
                  </a:lnTo>
                  <a:lnTo>
                    <a:pt x="908" y="10109"/>
                  </a:lnTo>
                  <a:lnTo>
                    <a:pt x="1110" y="10663"/>
                  </a:lnTo>
                  <a:lnTo>
                    <a:pt x="1312" y="11193"/>
                  </a:lnTo>
                  <a:lnTo>
                    <a:pt x="1539" y="11722"/>
                  </a:lnTo>
                  <a:lnTo>
                    <a:pt x="1765" y="12226"/>
                  </a:lnTo>
                  <a:lnTo>
                    <a:pt x="2043" y="12756"/>
                  </a:lnTo>
                  <a:lnTo>
                    <a:pt x="2320" y="13260"/>
                  </a:lnTo>
                  <a:lnTo>
                    <a:pt x="2925" y="14243"/>
                  </a:lnTo>
                  <a:lnTo>
                    <a:pt x="3580" y="15201"/>
                  </a:lnTo>
                  <a:lnTo>
                    <a:pt x="4261" y="16159"/>
                  </a:lnTo>
                  <a:lnTo>
                    <a:pt x="4967" y="17091"/>
                  </a:lnTo>
                  <a:lnTo>
                    <a:pt x="4639" y="16738"/>
                  </a:lnTo>
                  <a:lnTo>
                    <a:pt x="4286" y="16436"/>
                  </a:lnTo>
                  <a:lnTo>
                    <a:pt x="3908" y="16133"/>
                  </a:lnTo>
                  <a:lnTo>
                    <a:pt x="3530" y="15881"/>
                  </a:lnTo>
                  <a:lnTo>
                    <a:pt x="3127" y="15629"/>
                  </a:lnTo>
                  <a:lnTo>
                    <a:pt x="2698" y="15428"/>
                  </a:lnTo>
                  <a:lnTo>
                    <a:pt x="2270" y="15251"/>
                  </a:lnTo>
                  <a:lnTo>
                    <a:pt x="1816" y="15125"/>
                  </a:lnTo>
                  <a:lnTo>
                    <a:pt x="1488" y="15049"/>
                  </a:lnTo>
                  <a:lnTo>
                    <a:pt x="1160" y="14999"/>
                  </a:lnTo>
                  <a:lnTo>
                    <a:pt x="1009" y="15024"/>
                  </a:lnTo>
                  <a:lnTo>
                    <a:pt x="858" y="15049"/>
                  </a:lnTo>
                  <a:lnTo>
                    <a:pt x="707" y="15075"/>
                  </a:lnTo>
                  <a:lnTo>
                    <a:pt x="555" y="15150"/>
                  </a:lnTo>
                  <a:lnTo>
                    <a:pt x="379" y="15301"/>
                  </a:lnTo>
                  <a:lnTo>
                    <a:pt x="228" y="15453"/>
                  </a:lnTo>
                  <a:lnTo>
                    <a:pt x="127" y="15654"/>
                  </a:lnTo>
                  <a:lnTo>
                    <a:pt x="51" y="15881"/>
                  </a:lnTo>
                  <a:lnTo>
                    <a:pt x="1" y="16108"/>
                  </a:lnTo>
                  <a:lnTo>
                    <a:pt x="1" y="16360"/>
                  </a:lnTo>
                  <a:lnTo>
                    <a:pt x="1" y="16612"/>
                  </a:lnTo>
                  <a:lnTo>
                    <a:pt x="51" y="16839"/>
                  </a:lnTo>
                  <a:lnTo>
                    <a:pt x="102" y="17116"/>
                  </a:lnTo>
                  <a:lnTo>
                    <a:pt x="203" y="17394"/>
                  </a:lnTo>
                  <a:lnTo>
                    <a:pt x="303" y="17671"/>
                  </a:lnTo>
                  <a:lnTo>
                    <a:pt x="404" y="17923"/>
                  </a:lnTo>
                  <a:lnTo>
                    <a:pt x="555" y="18175"/>
                  </a:lnTo>
                  <a:lnTo>
                    <a:pt x="682" y="18427"/>
                  </a:lnTo>
                  <a:lnTo>
                    <a:pt x="1034" y="18906"/>
                  </a:lnTo>
                  <a:lnTo>
                    <a:pt x="1387" y="19360"/>
                  </a:lnTo>
                  <a:lnTo>
                    <a:pt x="1791" y="19788"/>
                  </a:lnTo>
                  <a:lnTo>
                    <a:pt x="2244" y="20166"/>
                  </a:lnTo>
                  <a:lnTo>
                    <a:pt x="2698" y="20545"/>
                  </a:lnTo>
                  <a:lnTo>
                    <a:pt x="3152" y="20897"/>
                  </a:lnTo>
                  <a:lnTo>
                    <a:pt x="3631" y="21250"/>
                  </a:lnTo>
                  <a:lnTo>
                    <a:pt x="4563" y="21906"/>
                  </a:lnTo>
                  <a:lnTo>
                    <a:pt x="5042" y="22259"/>
                  </a:lnTo>
                  <a:lnTo>
                    <a:pt x="5496" y="22612"/>
                  </a:lnTo>
                  <a:lnTo>
                    <a:pt x="5925" y="22990"/>
                  </a:lnTo>
                  <a:lnTo>
                    <a:pt x="6353" y="23393"/>
                  </a:lnTo>
                  <a:lnTo>
                    <a:pt x="7286" y="23368"/>
                  </a:lnTo>
                  <a:lnTo>
                    <a:pt x="8193" y="23343"/>
                  </a:lnTo>
                  <a:lnTo>
                    <a:pt x="10008" y="23191"/>
                  </a:lnTo>
                  <a:lnTo>
                    <a:pt x="11848" y="23065"/>
                  </a:lnTo>
                  <a:lnTo>
                    <a:pt x="12756" y="23015"/>
                  </a:lnTo>
                  <a:lnTo>
                    <a:pt x="13688" y="23015"/>
                  </a:lnTo>
                  <a:lnTo>
                    <a:pt x="17722" y="19612"/>
                  </a:lnTo>
                  <a:lnTo>
                    <a:pt x="18251" y="19158"/>
                  </a:lnTo>
                  <a:lnTo>
                    <a:pt x="18503" y="18906"/>
                  </a:lnTo>
                  <a:lnTo>
                    <a:pt x="18755" y="18679"/>
                  </a:lnTo>
                  <a:lnTo>
                    <a:pt x="18957" y="18402"/>
                  </a:lnTo>
                  <a:lnTo>
                    <a:pt x="19158" y="18125"/>
                  </a:lnTo>
                  <a:lnTo>
                    <a:pt x="19310" y="17822"/>
                  </a:lnTo>
                  <a:lnTo>
                    <a:pt x="19436" y="17520"/>
                  </a:lnTo>
                  <a:lnTo>
                    <a:pt x="19486" y="17343"/>
                  </a:lnTo>
                  <a:lnTo>
                    <a:pt x="19511" y="17167"/>
                  </a:lnTo>
                  <a:lnTo>
                    <a:pt x="19537" y="16990"/>
                  </a:lnTo>
                  <a:lnTo>
                    <a:pt x="19537" y="16839"/>
                  </a:lnTo>
                  <a:lnTo>
                    <a:pt x="19486" y="16486"/>
                  </a:lnTo>
                  <a:lnTo>
                    <a:pt x="19436" y="16310"/>
                  </a:lnTo>
                  <a:lnTo>
                    <a:pt x="19385" y="16159"/>
                  </a:lnTo>
                  <a:lnTo>
                    <a:pt x="19310" y="16007"/>
                  </a:lnTo>
                  <a:lnTo>
                    <a:pt x="19209" y="15856"/>
                  </a:lnTo>
                  <a:lnTo>
                    <a:pt x="19108" y="15730"/>
                  </a:lnTo>
                  <a:lnTo>
                    <a:pt x="19007" y="15604"/>
                  </a:lnTo>
                  <a:lnTo>
                    <a:pt x="18881" y="15503"/>
                  </a:lnTo>
                  <a:lnTo>
                    <a:pt x="18730" y="15428"/>
                  </a:lnTo>
                  <a:lnTo>
                    <a:pt x="18579" y="15352"/>
                  </a:lnTo>
                  <a:lnTo>
                    <a:pt x="18427" y="15301"/>
                  </a:lnTo>
                  <a:lnTo>
                    <a:pt x="18251" y="15276"/>
                  </a:lnTo>
                  <a:lnTo>
                    <a:pt x="18100" y="15276"/>
                  </a:lnTo>
                  <a:lnTo>
                    <a:pt x="17923" y="15301"/>
                  </a:lnTo>
                  <a:lnTo>
                    <a:pt x="17772" y="15327"/>
                  </a:lnTo>
                  <a:lnTo>
                    <a:pt x="17470" y="15428"/>
                  </a:lnTo>
                  <a:lnTo>
                    <a:pt x="17167" y="15579"/>
                  </a:lnTo>
                  <a:lnTo>
                    <a:pt x="16890" y="15780"/>
                  </a:lnTo>
                  <a:lnTo>
                    <a:pt x="16638" y="16007"/>
                  </a:lnTo>
                  <a:lnTo>
                    <a:pt x="16411" y="16259"/>
                  </a:lnTo>
                  <a:lnTo>
                    <a:pt x="16184" y="16537"/>
                  </a:lnTo>
                  <a:lnTo>
                    <a:pt x="16512" y="15957"/>
                  </a:lnTo>
                  <a:lnTo>
                    <a:pt x="16839" y="15352"/>
                  </a:lnTo>
                  <a:lnTo>
                    <a:pt x="17117" y="14747"/>
                  </a:lnTo>
                  <a:lnTo>
                    <a:pt x="17369" y="14117"/>
                  </a:lnTo>
                  <a:lnTo>
                    <a:pt x="17596" y="13487"/>
                  </a:lnTo>
                  <a:lnTo>
                    <a:pt x="17797" y="12831"/>
                  </a:lnTo>
                  <a:lnTo>
                    <a:pt x="17974" y="12176"/>
                  </a:lnTo>
                  <a:lnTo>
                    <a:pt x="18100" y="11520"/>
                  </a:lnTo>
                  <a:lnTo>
                    <a:pt x="18150" y="11243"/>
                  </a:lnTo>
                  <a:lnTo>
                    <a:pt x="18175" y="10941"/>
                  </a:lnTo>
                  <a:lnTo>
                    <a:pt x="18175" y="10638"/>
                  </a:lnTo>
                  <a:lnTo>
                    <a:pt x="18175" y="10361"/>
                  </a:lnTo>
                  <a:lnTo>
                    <a:pt x="18125" y="10084"/>
                  </a:lnTo>
                  <a:lnTo>
                    <a:pt x="18049" y="9832"/>
                  </a:lnTo>
                  <a:lnTo>
                    <a:pt x="17923" y="9579"/>
                  </a:lnTo>
                  <a:lnTo>
                    <a:pt x="17747" y="9353"/>
                  </a:lnTo>
                  <a:lnTo>
                    <a:pt x="17596" y="9227"/>
                  </a:lnTo>
                  <a:lnTo>
                    <a:pt x="17444" y="9101"/>
                  </a:lnTo>
                  <a:lnTo>
                    <a:pt x="17243" y="9000"/>
                  </a:lnTo>
                  <a:lnTo>
                    <a:pt x="17066" y="8949"/>
                  </a:lnTo>
                  <a:lnTo>
                    <a:pt x="16865" y="8899"/>
                  </a:lnTo>
                  <a:lnTo>
                    <a:pt x="16663" y="8874"/>
                  </a:lnTo>
                  <a:lnTo>
                    <a:pt x="16436" y="8874"/>
                  </a:lnTo>
                  <a:lnTo>
                    <a:pt x="16234" y="8899"/>
                  </a:lnTo>
                  <a:lnTo>
                    <a:pt x="16033" y="8949"/>
                  </a:lnTo>
                  <a:lnTo>
                    <a:pt x="15831" y="9000"/>
                  </a:lnTo>
                  <a:lnTo>
                    <a:pt x="15453" y="9151"/>
                  </a:lnTo>
                  <a:lnTo>
                    <a:pt x="15100" y="9353"/>
                  </a:lnTo>
                  <a:lnTo>
                    <a:pt x="14772" y="9605"/>
                  </a:lnTo>
                  <a:lnTo>
                    <a:pt x="14369" y="9932"/>
                  </a:lnTo>
                  <a:lnTo>
                    <a:pt x="13991" y="10310"/>
                  </a:lnTo>
                  <a:lnTo>
                    <a:pt x="13663" y="10714"/>
                  </a:lnTo>
                  <a:lnTo>
                    <a:pt x="13361" y="11168"/>
                  </a:lnTo>
                  <a:lnTo>
                    <a:pt x="13109" y="11621"/>
                  </a:lnTo>
                  <a:lnTo>
                    <a:pt x="12882" y="12100"/>
                  </a:lnTo>
                  <a:lnTo>
                    <a:pt x="12705" y="12604"/>
                  </a:lnTo>
                  <a:lnTo>
                    <a:pt x="12554" y="13108"/>
                  </a:lnTo>
                  <a:lnTo>
                    <a:pt x="12756" y="11873"/>
                  </a:lnTo>
                  <a:lnTo>
                    <a:pt x="12957" y="10638"/>
                  </a:lnTo>
                  <a:lnTo>
                    <a:pt x="13134" y="9403"/>
                  </a:lnTo>
                  <a:lnTo>
                    <a:pt x="13260" y="8143"/>
                  </a:lnTo>
                  <a:lnTo>
                    <a:pt x="13310" y="7538"/>
                  </a:lnTo>
                  <a:lnTo>
                    <a:pt x="13336" y="6907"/>
                  </a:lnTo>
                  <a:lnTo>
                    <a:pt x="13361" y="6277"/>
                  </a:lnTo>
                  <a:lnTo>
                    <a:pt x="13336" y="5672"/>
                  </a:lnTo>
                  <a:lnTo>
                    <a:pt x="13310" y="5042"/>
                  </a:lnTo>
                  <a:lnTo>
                    <a:pt x="13285" y="4412"/>
                  </a:lnTo>
                  <a:lnTo>
                    <a:pt x="13210" y="3807"/>
                  </a:lnTo>
                  <a:lnTo>
                    <a:pt x="13109" y="3177"/>
                  </a:lnTo>
                  <a:lnTo>
                    <a:pt x="13008" y="2647"/>
                  </a:lnTo>
                  <a:lnTo>
                    <a:pt x="12882" y="2143"/>
                  </a:lnTo>
                  <a:lnTo>
                    <a:pt x="12806" y="1891"/>
                  </a:lnTo>
                  <a:lnTo>
                    <a:pt x="12705" y="1639"/>
                  </a:lnTo>
                  <a:lnTo>
                    <a:pt x="12579" y="1387"/>
                  </a:lnTo>
                  <a:lnTo>
                    <a:pt x="12453" y="1160"/>
                  </a:lnTo>
                  <a:lnTo>
                    <a:pt x="12302" y="933"/>
                  </a:lnTo>
                  <a:lnTo>
                    <a:pt x="12126" y="732"/>
                  </a:lnTo>
                  <a:lnTo>
                    <a:pt x="11924" y="555"/>
                  </a:lnTo>
                  <a:lnTo>
                    <a:pt x="11722" y="379"/>
                  </a:lnTo>
                  <a:lnTo>
                    <a:pt x="11495" y="253"/>
                  </a:lnTo>
                  <a:lnTo>
                    <a:pt x="11243" y="127"/>
                  </a:lnTo>
                  <a:lnTo>
                    <a:pt x="10991" y="51"/>
                  </a:lnTo>
                  <a:lnTo>
                    <a:pt x="10739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5" name="Google Shape;505;p4"/>
          <p:cNvGrpSpPr/>
          <p:nvPr/>
        </p:nvGrpSpPr>
        <p:grpSpPr>
          <a:xfrm>
            <a:off x="-37500" y="4578594"/>
            <a:ext cx="9410089" cy="622016"/>
            <a:chOff x="-37500" y="4578594"/>
            <a:chExt cx="9410089" cy="622016"/>
          </a:xfrm>
        </p:grpSpPr>
        <p:grpSp>
          <p:nvGrpSpPr>
            <p:cNvPr id="506" name="Google Shape;506;p4"/>
            <p:cNvGrpSpPr/>
            <p:nvPr/>
          </p:nvGrpSpPr>
          <p:grpSpPr>
            <a:xfrm>
              <a:off x="-33497" y="4578594"/>
              <a:ext cx="9406086" cy="622016"/>
              <a:chOff x="-33497" y="4502394"/>
              <a:chExt cx="9406086" cy="622016"/>
            </a:xfrm>
          </p:grpSpPr>
          <p:grpSp>
            <p:nvGrpSpPr>
              <p:cNvPr id="507" name="Google Shape;507;p4"/>
              <p:cNvGrpSpPr/>
              <p:nvPr/>
            </p:nvGrpSpPr>
            <p:grpSpPr>
              <a:xfrm>
                <a:off x="-33497" y="4502394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508" name="Google Shape;508;p4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9" name="Google Shape;509;p4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10" name="Google Shape;510;p4"/>
              <p:cNvGrpSpPr/>
              <p:nvPr/>
            </p:nvGrpSpPr>
            <p:grpSpPr>
              <a:xfrm>
                <a:off x="3111228" y="4502394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511" name="Google Shape;511;p4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" name="Google Shape;512;p4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13" name="Google Shape;513;p4"/>
              <p:cNvGrpSpPr/>
              <p:nvPr/>
            </p:nvGrpSpPr>
            <p:grpSpPr>
              <a:xfrm>
                <a:off x="6027528" y="4552569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514" name="Google Shape;514;p4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" name="Google Shape;515;p4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516" name="Google Shape;516;p4"/>
            <p:cNvSpPr/>
            <p:nvPr/>
          </p:nvSpPr>
          <p:spPr>
            <a:xfrm>
              <a:off x="-37500" y="4929800"/>
              <a:ext cx="9231900" cy="2139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7" name="Google Shape;517;p4"/>
          <p:cNvGrpSpPr/>
          <p:nvPr/>
        </p:nvGrpSpPr>
        <p:grpSpPr>
          <a:xfrm>
            <a:off x="2453790" y="4758647"/>
            <a:ext cx="605037" cy="261919"/>
            <a:chOff x="5919557" y="5390519"/>
            <a:chExt cx="1236535" cy="535292"/>
          </a:xfrm>
        </p:grpSpPr>
        <p:sp>
          <p:nvSpPr>
            <p:cNvPr id="518" name="Google Shape;518;p4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4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0" name="Google Shape;520;p4"/>
          <p:cNvGrpSpPr/>
          <p:nvPr/>
        </p:nvGrpSpPr>
        <p:grpSpPr>
          <a:xfrm>
            <a:off x="7113590" y="4809322"/>
            <a:ext cx="605037" cy="261919"/>
            <a:chOff x="5919557" y="5390519"/>
            <a:chExt cx="1236535" cy="535292"/>
          </a:xfrm>
        </p:grpSpPr>
        <p:sp>
          <p:nvSpPr>
            <p:cNvPr id="521" name="Google Shape;521;p4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4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3" name="Google Shape;523;p4"/>
          <p:cNvGrpSpPr/>
          <p:nvPr/>
        </p:nvGrpSpPr>
        <p:grpSpPr>
          <a:xfrm>
            <a:off x="4663115" y="4809334"/>
            <a:ext cx="605037" cy="261919"/>
            <a:chOff x="5919557" y="5390519"/>
            <a:chExt cx="1236535" cy="535292"/>
          </a:xfrm>
        </p:grpSpPr>
        <p:sp>
          <p:nvSpPr>
            <p:cNvPr id="524" name="Google Shape;524;p4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4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6" name="Google Shape;526;p4"/>
          <p:cNvGrpSpPr/>
          <p:nvPr/>
        </p:nvGrpSpPr>
        <p:grpSpPr>
          <a:xfrm>
            <a:off x="1205248" y="4965367"/>
            <a:ext cx="177276" cy="94417"/>
            <a:chOff x="4479875" y="2138450"/>
            <a:chExt cx="408375" cy="217450"/>
          </a:xfrm>
        </p:grpSpPr>
        <p:sp>
          <p:nvSpPr>
            <p:cNvPr id="527" name="Google Shape;527;p4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4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4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4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4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2" name="Google Shape;532;p4"/>
          <p:cNvGrpSpPr/>
          <p:nvPr/>
        </p:nvGrpSpPr>
        <p:grpSpPr>
          <a:xfrm>
            <a:off x="1829523" y="4965367"/>
            <a:ext cx="177276" cy="94417"/>
            <a:chOff x="4479875" y="2138450"/>
            <a:chExt cx="408375" cy="217450"/>
          </a:xfrm>
        </p:grpSpPr>
        <p:sp>
          <p:nvSpPr>
            <p:cNvPr id="533" name="Google Shape;533;p4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4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4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4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4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8" name="Google Shape;538;p4"/>
          <p:cNvGrpSpPr/>
          <p:nvPr/>
        </p:nvGrpSpPr>
        <p:grpSpPr>
          <a:xfrm>
            <a:off x="3892910" y="4965367"/>
            <a:ext cx="177276" cy="94417"/>
            <a:chOff x="4479875" y="2138450"/>
            <a:chExt cx="408375" cy="217450"/>
          </a:xfrm>
        </p:grpSpPr>
        <p:sp>
          <p:nvSpPr>
            <p:cNvPr id="539" name="Google Shape;539;p4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4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4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4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4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4" name="Google Shape;544;p4"/>
          <p:cNvGrpSpPr/>
          <p:nvPr/>
        </p:nvGrpSpPr>
        <p:grpSpPr>
          <a:xfrm>
            <a:off x="6482073" y="4965367"/>
            <a:ext cx="177276" cy="94417"/>
            <a:chOff x="4479875" y="2138450"/>
            <a:chExt cx="408375" cy="217450"/>
          </a:xfrm>
        </p:grpSpPr>
        <p:sp>
          <p:nvSpPr>
            <p:cNvPr id="545" name="Google Shape;545;p4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4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4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4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4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0" name="Google Shape;550;p4"/>
          <p:cNvGrpSpPr/>
          <p:nvPr/>
        </p:nvGrpSpPr>
        <p:grpSpPr>
          <a:xfrm>
            <a:off x="8564148" y="4965367"/>
            <a:ext cx="177276" cy="94417"/>
            <a:chOff x="4479875" y="2138450"/>
            <a:chExt cx="408375" cy="217450"/>
          </a:xfrm>
        </p:grpSpPr>
        <p:sp>
          <p:nvSpPr>
            <p:cNvPr id="551" name="Google Shape;551;p4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4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4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4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4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6" name="Google Shape;556;p4"/>
          <p:cNvGrpSpPr/>
          <p:nvPr/>
        </p:nvGrpSpPr>
        <p:grpSpPr>
          <a:xfrm>
            <a:off x="5861098" y="5020567"/>
            <a:ext cx="177276" cy="94417"/>
            <a:chOff x="4479875" y="2138450"/>
            <a:chExt cx="408375" cy="217450"/>
          </a:xfrm>
        </p:grpSpPr>
        <p:sp>
          <p:nvSpPr>
            <p:cNvPr id="557" name="Google Shape;557;p4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4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4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4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4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62" name="Google Shape;562;p4"/>
          <p:cNvGrpSpPr/>
          <p:nvPr/>
        </p:nvGrpSpPr>
        <p:grpSpPr>
          <a:xfrm rot="-2251454">
            <a:off x="8513138" y="2511168"/>
            <a:ext cx="969334" cy="2291123"/>
            <a:chOff x="8175147" y="2785060"/>
            <a:chExt cx="969329" cy="2291111"/>
          </a:xfrm>
        </p:grpSpPr>
        <p:grpSp>
          <p:nvGrpSpPr>
            <p:cNvPr id="563" name="Google Shape;563;p4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564" name="Google Shape;564;p4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4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4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4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4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4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4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4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4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4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4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4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4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4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4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4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4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4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4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4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4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4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4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4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4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4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4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4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4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4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94" name="Google Shape;594;p4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595" name="Google Shape;595;p4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6" name="Google Shape;596;p4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7" name="Google Shape;597;p4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8" name="Google Shape;598;p4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4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0" name="Google Shape;600;p4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1" name="Google Shape;601;p4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2" name="Google Shape;602;p4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3" name="Google Shape;603;p4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4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5" name="Google Shape;605;p4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6" name="Google Shape;606;p4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4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8" name="Google Shape;608;p4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9" name="Google Shape;609;p4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0" name="Google Shape;610;p4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1" name="Google Shape;611;p4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2" name="Google Shape;612;p4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4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4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5" name="Google Shape;615;p4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4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4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4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4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4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4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4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4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4" name="Google Shape;624;p4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25" name="Google Shape;625;p4"/>
          <p:cNvGrpSpPr/>
          <p:nvPr/>
        </p:nvGrpSpPr>
        <p:grpSpPr>
          <a:xfrm rot="1883590" flipH="1">
            <a:off x="-274534" y="1426212"/>
            <a:ext cx="969315" cy="2291076"/>
            <a:chOff x="8175147" y="2785060"/>
            <a:chExt cx="969329" cy="2291111"/>
          </a:xfrm>
        </p:grpSpPr>
        <p:grpSp>
          <p:nvGrpSpPr>
            <p:cNvPr id="626" name="Google Shape;626;p4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627" name="Google Shape;627;p4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8" name="Google Shape;628;p4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9" name="Google Shape;629;p4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0" name="Google Shape;630;p4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1" name="Google Shape;631;p4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2" name="Google Shape;632;p4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3" name="Google Shape;633;p4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4" name="Google Shape;634;p4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5" name="Google Shape;635;p4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4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4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4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9" name="Google Shape;639;p4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0" name="Google Shape;640;p4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4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4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3" name="Google Shape;643;p4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4" name="Google Shape;644;p4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4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4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7" name="Google Shape;647;p4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4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4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4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1" name="Google Shape;651;p4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2" name="Google Shape;652;p4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4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4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5" name="Google Shape;655;p4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6" name="Google Shape;656;p4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57" name="Google Shape;657;p4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658" name="Google Shape;658;p4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4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4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1" name="Google Shape;661;p4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2" name="Google Shape;662;p4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3" name="Google Shape;663;p4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4" name="Google Shape;664;p4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5" name="Google Shape;665;p4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6" name="Google Shape;666;p4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7" name="Google Shape;667;p4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8" name="Google Shape;668;p4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9" name="Google Shape;669;p4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0" name="Google Shape;670;p4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1" name="Google Shape;671;p4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2" name="Google Shape;672;p4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3" name="Google Shape;673;p4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4" name="Google Shape;674;p4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5" name="Google Shape;675;p4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6" name="Google Shape;676;p4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7" name="Google Shape;677;p4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8" name="Google Shape;678;p4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9" name="Google Shape;679;p4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0" name="Google Shape;680;p4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1" name="Google Shape;681;p4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2" name="Google Shape;682;p4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3" name="Google Shape;683;p4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4" name="Google Shape;684;p4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5" name="Google Shape;685;p4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6" name="Google Shape;686;p4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7" name="Google Shape;687;p4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88" name="Google Shape;688;p4"/>
          <p:cNvGrpSpPr/>
          <p:nvPr/>
        </p:nvGrpSpPr>
        <p:grpSpPr>
          <a:xfrm flipH="1">
            <a:off x="7637652" y="525478"/>
            <a:ext cx="2331006" cy="365725"/>
            <a:chOff x="238125" y="2297075"/>
            <a:chExt cx="7143750" cy="1120825"/>
          </a:xfrm>
        </p:grpSpPr>
        <p:sp>
          <p:nvSpPr>
            <p:cNvPr id="689" name="Google Shape;689;p4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4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4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2" name="Google Shape;692;p4"/>
          <p:cNvGrpSpPr/>
          <p:nvPr/>
        </p:nvGrpSpPr>
        <p:grpSpPr>
          <a:xfrm flipH="1">
            <a:off x="-879173" y="274628"/>
            <a:ext cx="2331006" cy="365725"/>
            <a:chOff x="238125" y="2297075"/>
            <a:chExt cx="7143750" cy="1120825"/>
          </a:xfrm>
        </p:grpSpPr>
        <p:sp>
          <p:nvSpPr>
            <p:cNvPr id="693" name="Google Shape;693;p4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4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4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5"/>
        </a:solidFill>
        <a:effectLst/>
      </p:bgPr>
    </p:bg>
    <p:spTree>
      <p:nvGrpSpPr>
        <p:cNvPr id="1" name="Shape 197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19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77" name="Google Shape;1977;p13"/>
          <p:cNvGrpSpPr/>
          <p:nvPr/>
        </p:nvGrpSpPr>
        <p:grpSpPr>
          <a:xfrm flipH="1">
            <a:off x="7332901" y="310907"/>
            <a:ext cx="2913936" cy="457185"/>
            <a:chOff x="238125" y="2297075"/>
            <a:chExt cx="7143750" cy="1120825"/>
          </a:xfrm>
        </p:grpSpPr>
        <p:sp>
          <p:nvSpPr>
            <p:cNvPr id="1978" name="Google Shape;1978;p13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13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13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81" name="Google Shape;1981;p13"/>
          <p:cNvGrpSpPr/>
          <p:nvPr/>
        </p:nvGrpSpPr>
        <p:grpSpPr>
          <a:xfrm flipH="1">
            <a:off x="-670774" y="357907"/>
            <a:ext cx="2913936" cy="457185"/>
            <a:chOff x="238125" y="2297075"/>
            <a:chExt cx="7143750" cy="1120825"/>
          </a:xfrm>
        </p:grpSpPr>
        <p:sp>
          <p:nvSpPr>
            <p:cNvPr id="1982" name="Google Shape;1982;p13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13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" name="Google Shape;1984;p13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85" name="Google Shape;1985;p13"/>
          <p:cNvSpPr txBox="1">
            <a:spLocks noGrp="1"/>
          </p:cNvSpPr>
          <p:nvPr>
            <p:ph type="title"/>
          </p:nvPr>
        </p:nvSpPr>
        <p:spPr>
          <a:xfrm>
            <a:off x="2039550" y="1587700"/>
            <a:ext cx="23406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986" name="Google Shape;1986;p13"/>
          <p:cNvSpPr txBox="1">
            <a:spLocks noGrp="1"/>
          </p:cNvSpPr>
          <p:nvPr>
            <p:ph type="subTitle" idx="1"/>
          </p:nvPr>
        </p:nvSpPr>
        <p:spPr>
          <a:xfrm>
            <a:off x="2039550" y="1890724"/>
            <a:ext cx="23406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87" name="Google Shape;1987;p13"/>
          <p:cNvSpPr txBox="1">
            <a:spLocks noGrp="1"/>
          </p:cNvSpPr>
          <p:nvPr>
            <p:ph type="title" idx="2"/>
          </p:nvPr>
        </p:nvSpPr>
        <p:spPr>
          <a:xfrm flipH="1">
            <a:off x="5611442" y="1587691"/>
            <a:ext cx="23409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988" name="Google Shape;1988;p13"/>
          <p:cNvSpPr txBox="1">
            <a:spLocks noGrp="1"/>
          </p:cNvSpPr>
          <p:nvPr>
            <p:ph type="subTitle" idx="3"/>
          </p:nvPr>
        </p:nvSpPr>
        <p:spPr>
          <a:xfrm flipH="1">
            <a:off x="5611442" y="1890714"/>
            <a:ext cx="23406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89" name="Google Shape;1989;p13"/>
          <p:cNvSpPr txBox="1">
            <a:spLocks noGrp="1"/>
          </p:cNvSpPr>
          <p:nvPr>
            <p:ph type="title" idx="4" hasCustomPrompt="1"/>
          </p:nvPr>
        </p:nvSpPr>
        <p:spPr>
          <a:xfrm>
            <a:off x="1235758" y="1784950"/>
            <a:ext cx="7347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990" name="Google Shape;1990;p13"/>
          <p:cNvSpPr txBox="1">
            <a:spLocks noGrp="1"/>
          </p:cNvSpPr>
          <p:nvPr>
            <p:ph type="title" idx="5" hasCustomPrompt="1"/>
          </p:nvPr>
        </p:nvSpPr>
        <p:spPr>
          <a:xfrm flipH="1">
            <a:off x="4805933" y="1784950"/>
            <a:ext cx="7347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991" name="Google Shape;1991;p13"/>
          <p:cNvSpPr txBox="1">
            <a:spLocks noGrp="1"/>
          </p:cNvSpPr>
          <p:nvPr>
            <p:ph type="title" idx="6"/>
          </p:nvPr>
        </p:nvSpPr>
        <p:spPr>
          <a:xfrm>
            <a:off x="720000" y="365760"/>
            <a:ext cx="7704000" cy="548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992" name="Google Shape;1992;p13"/>
          <p:cNvSpPr txBox="1">
            <a:spLocks noGrp="1"/>
          </p:cNvSpPr>
          <p:nvPr>
            <p:ph type="title" idx="7"/>
          </p:nvPr>
        </p:nvSpPr>
        <p:spPr>
          <a:xfrm>
            <a:off x="2039550" y="3044571"/>
            <a:ext cx="23406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993" name="Google Shape;1993;p13"/>
          <p:cNvSpPr txBox="1">
            <a:spLocks noGrp="1"/>
          </p:cNvSpPr>
          <p:nvPr>
            <p:ph type="subTitle" idx="8"/>
          </p:nvPr>
        </p:nvSpPr>
        <p:spPr>
          <a:xfrm>
            <a:off x="2039550" y="3348829"/>
            <a:ext cx="23409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94" name="Google Shape;1994;p13"/>
          <p:cNvSpPr txBox="1">
            <a:spLocks noGrp="1"/>
          </p:cNvSpPr>
          <p:nvPr>
            <p:ph type="title" idx="9"/>
          </p:nvPr>
        </p:nvSpPr>
        <p:spPr>
          <a:xfrm flipH="1">
            <a:off x="5611442" y="3044571"/>
            <a:ext cx="23409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995" name="Google Shape;1995;p13"/>
          <p:cNvSpPr txBox="1">
            <a:spLocks noGrp="1"/>
          </p:cNvSpPr>
          <p:nvPr>
            <p:ph type="subTitle" idx="13"/>
          </p:nvPr>
        </p:nvSpPr>
        <p:spPr>
          <a:xfrm flipH="1">
            <a:off x="5611442" y="3348830"/>
            <a:ext cx="23406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96" name="Google Shape;1996;p13"/>
          <p:cNvSpPr txBox="1">
            <a:spLocks noGrp="1"/>
          </p:cNvSpPr>
          <p:nvPr>
            <p:ph type="title" idx="14" hasCustomPrompt="1"/>
          </p:nvPr>
        </p:nvSpPr>
        <p:spPr>
          <a:xfrm>
            <a:off x="1235758" y="3242450"/>
            <a:ext cx="7347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997" name="Google Shape;1997;p13"/>
          <p:cNvSpPr txBox="1">
            <a:spLocks noGrp="1"/>
          </p:cNvSpPr>
          <p:nvPr>
            <p:ph type="title" idx="15" hasCustomPrompt="1"/>
          </p:nvPr>
        </p:nvSpPr>
        <p:spPr>
          <a:xfrm flipH="1">
            <a:off x="4805933" y="3242450"/>
            <a:ext cx="7347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grpSp>
        <p:nvGrpSpPr>
          <p:cNvPr id="1998" name="Google Shape;1998;p13"/>
          <p:cNvGrpSpPr/>
          <p:nvPr/>
        </p:nvGrpSpPr>
        <p:grpSpPr>
          <a:xfrm rot="2209237" flipH="1">
            <a:off x="-171019" y="214387"/>
            <a:ext cx="969310" cy="2291066"/>
            <a:chOff x="8175147" y="2785060"/>
            <a:chExt cx="969329" cy="2291111"/>
          </a:xfrm>
        </p:grpSpPr>
        <p:grpSp>
          <p:nvGrpSpPr>
            <p:cNvPr id="1999" name="Google Shape;1999;p13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2000" name="Google Shape;2000;p13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1" name="Google Shape;2001;p13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2" name="Google Shape;2002;p13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3" name="Google Shape;2003;p13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4" name="Google Shape;2004;p13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5" name="Google Shape;2005;p13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6" name="Google Shape;2006;p13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7" name="Google Shape;2007;p13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8" name="Google Shape;2008;p13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9" name="Google Shape;2009;p13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0" name="Google Shape;2010;p13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1" name="Google Shape;2011;p13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2" name="Google Shape;2012;p13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3" name="Google Shape;2013;p13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4" name="Google Shape;2014;p13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5" name="Google Shape;2015;p13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6" name="Google Shape;2016;p13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7" name="Google Shape;2017;p13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8" name="Google Shape;2018;p13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9" name="Google Shape;2019;p13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0" name="Google Shape;2020;p13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1" name="Google Shape;2021;p13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2" name="Google Shape;2022;p13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3" name="Google Shape;2023;p13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4" name="Google Shape;2024;p13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5" name="Google Shape;2025;p13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6" name="Google Shape;2026;p13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7" name="Google Shape;2027;p13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8" name="Google Shape;2028;p13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9" name="Google Shape;2029;p13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30" name="Google Shape;2030;p13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2031" name="Google Shape;2031;p13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2" name="Google Shape;2032;p13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3" name="Google Shape;2033;p13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4" name="Google Shape;2034;p13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5" name="Google Shape;2035;p13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6" name="Google Shape;2036;p13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7" name="Google Shape;2037;p13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8" name="Google Shape;2038;p13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9" name="Google Shape;2039;p13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0" name="Google Shape;2040;p13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1" name="Google Shape;2041;p13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2" name="Google Shape;2042;p13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3" name="Google Shape;2043;p13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4" name="Google Shape;2044;p13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5" name="Google Shape;2045;p13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6" name="Google Shape;2046;p13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7" name="Google Shape;2047;p13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8" name="Google Shape;2048;p13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9" name="Google Shape;2049;p13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0" name="Google Shape;2050;p13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1" name="Google Shape;2051;p13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2" name="Google Shape;2052;p13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3" name="Google Shape;2053;p13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4" name="Google Shape;2054;p13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5" name="Google Shape;2055;p13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6" name="Google Shape;2056;p13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7" name="Google Shape;2057;p13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8" name="Google Shape;2058;p13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9" name="Google Shape;2059;p13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0" name="Google Shape;2060;p13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061" name="Google Shape;2061;p13"/>
          <p:cNvGrpSpPr/>
          <p:nvPr/>
        </p:nvGrpSpPr>
        <p:grpSpPr>
          <a:xfrm>
            <a:off x="8354587" y="1966936"/>
            <a:ext cx="969329" cy="2291111"/>
            <a:chOff x="8175147" y="2785060"/>
            <a:chExt cx="969329" cy="2291111"/>
          </a:xfrm>
        </p:grpSpPr>
        <p:grpSp>
          <p:nvGrpSpPr>
            <p:cNvPr id="2062" name="Google Shape;2062;p13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2063" name="Google Shape;2063;p13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4" name="Google Shape;2064;p13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5" name="Google Shape;2065;p13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6" name="Google Shape;2066;p13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7" name="Google Shape;2067;p13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8" name="Google Shape;2068;p13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9" name="Google Shape;2069;p13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0" name="Google Shape;2070;p13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1" name="Google Shape;2071;p13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2" name="Google Shape;2072;p13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3" name="Google Shape;2073;p13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4" name="Google Shape;2074;p13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5" name="Google Shape;2075;p13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6" name="Google Shape;2076;p13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7" name="Google Shape;2077;p13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8" name="Google Shape;2078;p13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9" name="Google Shape;2079;p13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0" name="Google Shape;2080;p13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1" name="Google Shape;2081;p13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2" name="Google Shape;2082;p13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3" name="Google Shape;2083;p13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4" name="Google Shape;2084;p13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5" name="Google Shape;2085;p13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6" name="Google Shape;2086;p13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7" name="Google Shape;2087;p13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8" name="Google Shape;2088;p13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9" name="Google Shape;2089;p13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0" name="Google Shape;2090;p13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1" name="Google Shape;2091;p13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2" name="Google Shape;2092;p13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93" name="Google Shape;2093;p13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2094" name="Google Shape;2094;p13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5" name="Google Shape;2095;p13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6" name="Google Shape;2096;p13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7" name="Google Shape;2097;p13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8" name="Google Shape;2098;p13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9" name="Google Shape;2099;p13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0" name="Google Shape;2100;p13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1" name="Google Shape;2101;p13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2" name="Google Shape;2102;p13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3" name="Google Shape;2103;p13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4" name="Google Shape;2104;p13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5" name="Google Shape;2105;p13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6" name="Google Shape;2106;p13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7" name="Google Shape;2107;p13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8" name="Google Shape;2108;p13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9" name="Google Shape;2109;p13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0" name="Google Shape;2110;p13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1" name="Google Shape;2111;p13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2" name="Google Shape;2112;p13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3" name="Google Shape;2113;p13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4" name="Google Shape;2114;p13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5" name="Google Shape;2115;p13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6" name="Google Shape;2116;p13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7" name="Google Shape;2117;p13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8" name="Google Shape;2118;p13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9" name="Google Shape;2119;p13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0" name="Google Shape;2120;p13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1" name="Google Shape;2121;p13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2" name="Google Shape;2122;p13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3" name="Google Shape;2123;p13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124" name="Google Shape;2124;p13"/>
          <p:cNvGrpSpPr/>
          <p:nvPr/>
        </p:nvGrpSpPr>
        <p:grpSpPr>
          <a:xfrm flipH="1">
            <a:off x="-266100" y="4578594"/>
            <a:ext cx="9410089" cy="622016"/>
            <a:chOff x="-37500" y="4578594"/>
            <a:chExt cx="9410089" cy="622016"/>
          </a:xfrm>
        </p:grpSpPr>
        <p:grpSp>
          <p:nvGrpSpPr>
            <p:cNvPr id="2125" name="Google Shape;2125;p13"/>
            <p:cNvGrpSpPr/>
            <p:nvPr/>
          </p:nvGrpSpPr>
          <p:grpSpPr>
            <a:xfrm>
              <a:off x="-33497" y="4578594"/>
              <a:ext cx="9406086" cy="622016"/>
              <a:chOff x="-33497" y="4502394"/>
              <a:chExt cx="9406086" cy="622016"/>
            </a:xfrm>
          </p:grpSpPr>
          <p:grpSp>
            <p:nvGrpSpPr>
              <p:cNvPr id="2126" name="Google Shape;2126;p13"/>
              <p:cNvGrpSpPr/>
              <p:nvPr/>
            </p:nvGrpSpPr>
            <p:grpSpPr>
              <a:xfrm>
                <a:off x="-33497" y="4502394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2127" name="Google Shape;2127;p1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28" name="Google Shape;2128;p1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129" name="Google Shape;2129;p13"/>
              <p:cNvGrpSpPr/>
              <p:nvPr/>
            </p:nvGrpSpPr>
            <p:grpSpPr>
              <a:xfrm>
                <a:off x="6027528" y="4552569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2130" name="Google Shape;2130;p1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31" name="Google Shape;2131;p1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132" name="Google Shape;2132;p13"/>
              <p:cNvGrpSpPr/>
              <p:nvPr/>
            </p:nvGrpSpPr>
            <p:grpSpPr>
              <a:xfrm>
                <a:off x="3111228" y="4502394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2133" name="Google Shape;2133;p1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34" name="Google Shape;2134;p1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2135" name="Google Shape;2135;p13"/>
            <p:cNvSpPr/>
            <p:nvPr/>
          </p:nvSpPr>
          <p:spPr>
            <a:xfrm>
              <a:off x="-37500" y="4929800"/>
              <a:ext cx="9231900" cy="2139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36" name="Google Shape;2136;p13"/>
          <p:cNvGrpSpPr/>
          <p:nvPr/>
        </p:nvGrpSpPr>
        <p:grpSpPr>
          <a:xfrm>
            <a:off x="1793173" y="4973567"/>
            <a:ext cx="177276" cy="94417"/>
            <a:chOff x="4479875" y="2138450"/>
            <a:chExt cx="408375" cy="217450"/>
          </a:xfrm>
        </p:grpSpPr>
        <p:sp>
          <p:nvSpPr>
            <p:cNvPr id="2137" name="Google Shape;2137;p1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1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1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1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1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42" name="Google Shape;2142;p13"/>
          <p:cNvGrpSpPr/>
          <p:nvPr/>
        </p:nvGrpSpPr>
        <p:grpSpPr>
          <a:xfrm>
            <a:off x="3430048" y="4973567"/>
            <a:ext cx="177276" cy="94417"/>
            <a:chOff x="4479875" y="2138450"/>
            <a:chExt cx="408375" cy="217450"/>
          </a:xfrm>
        </p:grpSpPr>
        <p:sp>
          <p:nvSpPr>
            <p:cNvPr id="2143" name="Google Shape;2143;p1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1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1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1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1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48" name="Google Shape;2148;p13"/>
          <p:cNvGrpSpPr/>
          <p:nvPr/>
        </p:nvGrpSpPr>
        <p:grpSpPr>
          <a:xfrm>
            <a:off x="6082923" y="5000292"/>
            <a:ext cx="177276" cy="94417"/>
            <a:chOff x="4479875" y="2138450"/>
            <a:chExt cx="408375" cy="217450"/>
          </a:xfrm>
        </p:grpSpPr>
        <p:sp>
          <p:nvSpPr>
            <p:cNvPr id="2149" name="Google Shape;2149;p1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1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1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1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1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4" name="Google Shape;2154;p13"/>
          <p:cNvGrpSpPr/>
          <p:nvPr/>
        </p:nvGrpSpPr>
        <p:grpSpPr>
          <a:xfrm>
            <a:off x="4872498" y="5000292"/>
            <a:ext cx="177276" cy="94417"/>
            <a:chOff x="4479875" y="2138450"/>
            <a:chExt cx="408375" cy="217450"/>
          </a:xfrm>
        </p:grpSpPr>
        <p:sp>
          <p:nvSpPr>
            <p:cNvPr id="2155" name="Google Shape;2155;p1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1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1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1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1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60" name="Google Shape;2160;p13"/>
          <p:cNvGrpSpPr/>
          <p:nvPr/>
        </p:nvGrpSpPr>
        <p:grpSpPr>
          <a:xfrm>
            <a:off x="287460" y="4074919"/>
            <a:ext cx="1030163" cy="918827"/>
            <a:chOff x="-2639550" y="-1655100"/>
            <a:chExt cx="1351743" cy="1205652"/>
          </a:xfrm>
        </p:grpSpPr>
        <p:sp>
          <p:nvSpPr>
            <p:cNvPr id="2161" name="Google Shape;2161;p13"/>
            <p:cNvSpPr/>
            <p:nvPr/>
          </p:nvSpPr>
          <p:spPr>
            <a:xfrm>
              <a:off x="-2639550" y="-1474071"/>
              <a:ext cx="1351743" cy="1024623"/>
            </a:xfrm>
            <a:custGeom>
              <a:avLst/>
              <a:gdLst/>
              <a:ahLst/>
              <a:cxnLst/>
              <a:rect l="l" t="t" r="r" b="b"/>
              <a:pathLst>
                <a:path w="40120" h="30411" extrusionOk="0">
                  <a:moveTo>
                    <a:pt x="3149" y="1"/>
                  </a:moveTo>
                  <a:lnTo>
                    <a:pt x="1" y="30411"/>
                  </a:lnTo>
                  <a:lnTo>
                    <a:pt x="40120" y="30411"/>
                  </a:lnTo>
                  <a:lnTo>
                    <a:pt x="3697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13"/>
            <p:cNvSpPr/>
            <p:nvPr/>
          </p:nvSpPr>
          <p:spPr>
            <a:xfrm>
              <a:off x="-2639550" y="-1474071"/>
              <a:ext cx="1351743" cy="1024623"/>
            </a:xfrm>
            <a:custGeom>
              <a:avLst/>
              <a:gdLst/>
              <a:ahLst/>
              <a:cxnLst/>
              <a:rect l="l" t="t" r="r" b="b"/>
              <a:pathLst>
                <a:path w="40120" h="30411" fill="none" extrusionOk="0">
                  <a:moveTo>
                    <a:pt x="40120" y="30411"/>
                  </a:moveTo>
                  <a:lnTo>
                    <a:pt x="1" y="30411"/>
                  </a:lnTo>
                  <a:lnTo>
                    <a:pt x="1" y="30411"/>
                  </a:lnTo>
                  <a:lnTo>
                    <a:pt x="3149" y="1"/>
                  </a:lnTo>
                  <a:lnTo>
                    <a:pt x="36971" y="1"/>
                  </a:lnTo>
                  <a:lnTo>
                    <a:pt x="36971" y="1"/>
                  </a:lnTo>
                  <a:lnTo>
                    <a:pt x="40120" y="3041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13"/>
            <p:cNvSpPr/>
            <p:nvPr/>
          </p:nvSpPr>
          <p:spPr>
            <a:xfrm>
              <a:off x="-2639550" y="-1474071"/>
              <a:ext cx="635879" cy="1024623"/>
            </a:xfrm>
            <a:custGeom>
              <a:avLst/>
              <a:gdLst/>
              <a:ahLst/>
              <a:cxnLst/>
              <a:rect l="l" t="t" r="r" b="b"/>
              <a:pathLst>
                <a:path w="18873" h="30411" extrusionOk="0">
                  <a:moveTo>
                    <a:pt x="3149" y="1"/>
                  </a:moveTo>
                  <a:lnTo>
                    <a:pt x="1" y="30411"/>
                  </a:lnTo>
                  <a:lnTo>
                    <a:pt x="16346" y="30411"/>
                  </a:lnTo>
                  <a:lnTo>
                    <a:pt x="18872" y="20"/>
                  </a:lnTo>
                  <a:lnTo>
                    <a:pt x="7165" y="20"/>
                  </a:lnTo>
                  <a:lnTo>
                    <a:pt x="7165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13"/>
            <p:cNvSpPr/>
            <p:nvPr/>
          </p:nvSpPr>
          <p:spPr>
            <a:xfrm>
              <a:off x="-2639550" y="-1474071"/>
              <a:ext cx="635879" cy="1024623"/>
            </a:xfrm>
            <a:custGeom>
              <a:avLst/>
              <a:gdLst/>
              <a:ahLst/>
              <a:cxnLst/>
              <a:rect l="l" t="t" r="r" b="b"/>
              <a:pathLst>
                <a:path w="18873" h="30411" fill="none" extrusionOk="0">
                  <a:moveTo>
                    <a:pt x="7165" y="1"/>
                  </a:moveTo>
                  <a:lnTo>
                    <a:pt x="3149" y="1"/>
                  </a:lnTo>
                  <a:lnTo>
                    <a:pt x="3149" y="1"/>
                  </a:lnTo>
                  <a:lnTo>
                    <a:pt x="1" y="30411"/>
                  </a:lnTo>
                  <a:lnTo>
                    <a:pt x="16346" y="30411"/>
                  </a:lnTo>
                  <a:lnTo>
                    <a:pt x="16346" y="30411"/>
                  </a:lnTo>
                  <a:lnTo>
                    <a:pt x="18872" y="20"/>
                  </a:lnTo>
                  <a:lnTo>
                    <a:pt x="7165" y="20"/>
                  </a:lnTo>
                  <a:lnTo>
                    <a:pt x="716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13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extrusionOk="0">
                  <a:moveTo>
                    <a:pt x="1" y="0"/>
                  </a:moveTo>
                  <a:lnTo>
                    <a:pt x="1" y="4695"/>
                  </a:lnTo>
                  <a:lnTo>
                    <a:pt x="26847" y="4695"/>
                  </a:lnTo>
                  <a:lnTo>
                    <a:pt x="2684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13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fill="none" extrusionOk="0">
                  <a:moveTo>
                    <a:pt x="26847" y="0"/>
                  </a:moveTo>
                  <a:lnTo>
                    <a:pt x="26847" y="4695"/>
                  </a:lnTo>
                  <a:lnTo>
                    <a:pt x="1" y="4695"/>
                  </a:lnTo>
                  <a:lnTo>
                    <a:pt x="1" y="0"/>
                  </a:lnTo>
                  <a:lnTo>
                    <a:pt x="2684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13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extrusionOk="0">
                  <a:moveTo>
                    <a:pt x="1" y="0"/>
                  </a:moveTo>
                  <a:lnTo>
                    <a:pt x="1" y="4695"/>
                  </a:lnTo>
                  <a:lnTo>
                    <a:pt x="26847" y="4695"/>
                  </a:lnTo>
                  <a:lnTo>
                    <a:pt x="26847" y="4676"/>
                  </a:lnTo>
                  <a:lnTo>
                    <a:pt x="2684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13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fill="none" extrusionOk="0">
                  <a:moveTo>
                    <a:pt x="26847" y="0"/>
                  </a:moveTo>
                  <a:lnTo>
                    <a:pt x="1" y="0"/>
                  </a:lnTo>
                  <a:lnTo>
                    <a:pt x="1" y="4695"/>
                  </a:lnTo>
                  <a:lnTo>
                    <a:pt x="26847" y="4695"/>
                  </a:lnTo>
                  <a:lnTo>
                    <a:pt x="26847" y="4676"/>
                  </a:lnTo>
                  <a:lnTo>
                    <a:pt x="2684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13"/>
            <p:cNvSpPr/>
            <p:nvPr/>
          </p:nvSpPr>
          <p:spPr>
            <a:xfrm>
              <a:off x="-1998614" y="-1631583"/>
              <a:ext cx="505017" cy="158186"/>
            </a:xfrm>
            <a:custGeom>
              <a:avLst/>
              <a:gdLst/>
              <a:ahLst/>
              <a:cxnLst/>
              <a:rect l="l" t="t" r="r" b="b"/>
              <a:pathLst>
                <a:path w="14989" h="4695" extrusionOk="0">
                  <a:moveTo>
                    <a:pt x="0" y="0"/>
                  </a:moveTo>
                  <a:lnTo>
                    <a:pt x="0" y="4695"/>
                  </a:lnTo>
                  <a:lnTo>
                    <a:pt x="14988" y="4695"/>
                  </a:lnTo>
                  <a:lnTo>
                    <a:pt x="149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13"/>
            <p:cNvSpPr/>
            <p:nvPr/>
          </p:nvSpPr>
          <p:spPr>
            <a:xfrm>
              <a:off x="-2398176" y="-1474677"/>
              <a:ext cx="383690" cy="3201"/>
            </a:xfrm>
            <a:custGeom>
              <a:avLst/>
              <a:gdLst/>
              <a:ahLst/>
              <a:cxnLst/>
              <a:rect l="l" t="t" r="r" b="b"/>
              <a:pathLst>
                <a:path w="11388" h="95" extrusionOk="0">
                  <a:moveTo>
                    <a:pt x="1" y="0"/>
                  </a:moveTo>
                  <a:lnTo>
                    <a:pt x="1" y="94"/>
                  </a:lnTo>
                  <a:lnTo>
                    <a:pt x="11388" y="94"/>
                  </a:lnTo>
                  <a:lnTo>
                    <a:pt x="11388" y="0"/>
                  </a:lnTo>
                  <a:close/>
                </a:path>
              </a:pathLst>
            </a:custGeom>
            <a:solidFill>
              <a:srgbClr val="A09F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13"/>
            <p:cNvSpPr/>
            <p:nvPr/>
          </p:nvSpPr>
          <p:spPr>
            <a:xfrm>
              <a:off x="-1984632" y="-1474677"/>
              <a:ext cx="484026" cy="3201"/>
            </a:xfrm>
            <a:custGeom>
              <a:avLst/>
              <a:gdLst/>
              <a:ahLst/>
              <a:cxnLst/>
              <a:rect l="l" t="t" r="r" b="b"/>
              <a:pathLst>
                <a:path w="14366" h="95" extrusionOk="0">
                  <a:moveTo>
                    <a:pt x="0" y="0"/>
                  </a:moveTo>
                  <a:lnTo>
                    <a:pt x="0" y="94"/>
                  </a:lnTo>
                  <a:lnTo>
                    <a:pt x="14366" y="94"/>
                  </a:lnTo>
                  <a:lnTo>
                    <a:pt x="14366" y="0"/>
                  </a:lnTo>
                  <a:close/>
                </a:path>
              </a:pathLst>
            </a:custGeom>
            <a:solidFill>
              <a:srgbClr val="A09F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13"/>
            <p:cNvSpPr/>
            <p:nvPr/>
          </p:nvSpPr>
          <p:spPr>
            <a:xfrm>
              <a:off x="-2471862" y="-1655100"/>
              <a:ext cx="1015728" cy="46428"/>
            </a:xfrm>
            <a:custGeom>
              <a:avLst/>
              <a:gdLst/>
              <a:ahLst/>
              <a:cxnLst/>
              <a:rect l="l" t="t" r="r" b="b"/>
              <a:pathLst>
                <a:path w="30147" h="1378" extrusionOk="0">
                  <a:moveTo>
                    <a:pt x="57" y="1"/>
                  </a:moveTo>
                  <a:lnTo>
                    <a:pt x="39" y="20"/>
                  </a:lnTo>
                  <a:lnTo>
                    <a:pt x="20" y="57"/>
                  </a:lnTo>
                  <a:lnTo>
                    <a:pt x="1" y="76"/>
                  </a:lnTo>
                  <a:lnTo>
                    <a:pt x="1" y="1302"/>
                  </a:lnTo>
                  <a:lnTo>
                    <a:pt x="20" y="1321"/>
                  </a:lnTo>
                  <a:lnTo>
                    <a:pt x="39" y="1358"/>
                  </a:lnTo>
                  <a:lnTo>
                    <a:pt x="57" y="1358"/>
                  </a:lnTo>
                  <a:lnTo>
                    <a:pt x="76" y="1377"/>
                  </a:lnTo>
                  <a:lnTo>
                    <a:pt x="30071" y="1377"/>
                  </a:lnTo>
                  <a:lnTo>
                    <a:pt x="30109" y="1358"/>
                  </a:lnTo>
                  <a:lnTo>
                    <a:pt x="30128" y="1358"/>
                  </a:lnTo>
                  <a:lnTo>
                    <a:pt x="30147" y="1321"/>
                  </a:lnTo>
                  <a:lnTo>
                    <a:pt x="30147" y="1302"/>
                  </a:lnTo>
                  <a:lnTo>
                    <a:pt x="30147" y="76"/>
                  </a:lnTo>
                  <a:lnTo>
                    <a:pt x="30147" y="57"/>
                  </a:lnTo>
                  <a:lnTo>
                    <a:pt x="30128" y="20"/>
                  </a:lnTo>
                  <a:lnTo>
                    <a:pt x="3010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" name="Google Shape;2173;p13"/>
            <p:cNvSpPr/>
            <p:nvPr/>
          </p:nvSpPr>
          <p:spPr>
            <a:xfrm>
              <a:off x="-1945885" y="-1414334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3"/>
                  </a:lnTo>
                  <a:lnTo>
                    <a:pt x="1867" y="3563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13"/>
            <p:cNvSpPr/>
            <p:nvPr/>
          </p:nvSpPr>
          <p:spPr>
            <a:xfrm>
              <a:off x="-1806162" y="-1414334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3"/>
                  </a:lnTo>
                  <a:lnTo>
                    <a:pt x="1886" y="3563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13"/>
            <p:cNvSpPr/>
            <p:nvPr/>
          </p:nvSpPr>
          <p:spPr>
            <a:xfrm>
              <a:off x="-1659430" y="-1414334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3"/>
                  </a:lnTo>
                  <a:lnTo>
                    <a:pt x="1886" y="3563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13"/>
            <p:cNvSpPr/>
            <p:nvPr/>
          </p:nvSpPr>
          <p:spPr>
            <a:xfrm>
              <a:off x="-1519033" y="-1414334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3"/>
                  </a:lnTo>
                  <a:lnTo>
                    <a:pt x="1867" y="3563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13"/>
            <p:cNvSpPr/>
            <p:nvPr/>
          </p:nvSpPr>
          <p:spPr>
            <a:xfrm>
              <a:off x="-1945885" y="-1239032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4"/>
                  </a:lnTo>
                  <a:lnTo>
                    <a:pt x="1867" y="3564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13"/>
            <p:cNvSpPr/>
            <p:nvPr/>
          </p:nvSpPr>
          <p:spPr>
            <a:xfrm>
              <a:off x="-1806162" y="-1239032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4"/>
                  </a:lnTo>
                  <a:lnTo>
                    <a:pt x="1886" y="3564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13"/>
            <p:cNvSpPr/>
            <p:nvPr/>
          </p:nvSpPr>
          <p:spPr>
            <a:xfrm>
              <a:off x="-1659430" y="-1239032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4"/>
                  </a:lnTo>
                  <a:lnTo>
                    <a:pt x="1886" y="3564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13"/>
            <p:cNvSpPr/>
            <p:nvPr/>
          </p:nvSpPr>
          <p:spPr>
            <a:xfrm>
              <a:off x="-1519033" y="-1239032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4"/>
                  </a:lnTo>
                  <a:lnTo>
                    <a:pt x="1867" y="3564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13"/>
            <p:cNvSpPr/>
            <p:nvPr/>
          </p:nvSpPr>
          <p:spPr>
            <a:xfrm>
              <a:off x="-2471862" y="-1655100"/>
              <a:ext cx="1015728" cy="46428"/>
            </a:xfrm>
            <a:custGeom>
              <a:avLst/>
              <a:gdLst/>
              <a:ahLst/>
              <a:cxnLst/>
              <a:rect l="l" t="t" r="r" b="b"/>
              <a:pathLst>
                <a:path w="30147" h="1378" extrusionOk="0">
                  <a:moveTo>
                    <a:pt x="57" y="1"/>
                  </a:moveTo>
                  <a:lnTo>
                    <a:pt x="39" y="20"/>
                  </a:lnTo>
                  <a:lnTo>
                    <a:pt x="20" y="57"/>
                  </a:lnTo>
                  <a:lnTo>
                    <a:pt x="1" y="76"/>
                  </a:lnTo>
                  <a:lnTo>
                    <a:pt x="1" y="1302"/>
                  </a:lnTo>
                  <a:lnTo>
                    <a:pt x="20" y="1321"/>
                  </a:lnTo>
                  <a:lnTo>
                    <a:pt x="39" y="1358"/>
                  </a:lnTo>
                  <a:lnTo>
                    <a:pt x="57" y="1358"/>
                  </a:lnTo>
                  <a:lnTo>
                    <a:pt x="76" y="1377"/>
                  </a:lnTo>
                  <a:lnTo>
                    <a:pt x="30071" y="1377"/>
                  </a:lnTo>
                  <a:lnTo>
                    <a:pt x="30109" y="1358"/>
                  </a:lnTo>
                  <a:lnTo>
                    <a:pt x="30128" y="1358"/>
                  </a:lnTo>
                  <a:lnTo>
                    <a:pt x="30147" y="1321"/>
                  </a:lnTo>
                  <a:lnTo>
                    <a:pt x="30147" y="1302"/>
                  </a:lnTo>
                  <a:lnTo>
                    <a:pt x="30147" y="76"/>
                  </a:lnTo>
                  <a:lnTo>
                    <a:pt x="30147" y="57"/>
                  </a:lnTo>
                  <a:lnTo>
                    <a:pt x="30128" y="20"/>
                  </a:lnTo>
                  <a:lnTo>
                    <a:pt x="30109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82" name="Google Shape;2182;p13"/>
          <p:cNvGrpSpPr/>
          <p:nvPr/>
        </p:nvGrpSpPr>
        <p:grpSpPr>
          <a:xfrm>
            <a:off x="73434" y="3882614"/>
            <a:ext cx="506474" cy="1111152"/>
            <a:chOff x="-1841675" y="-6746300"/>
            <a:chExt cx="2029958" cy="4453513"/>
          </a:xfrm>
        </p:grpSpPr>
        <p:sp>
          <p:nvSpPr>
            <p:cNvPr id="2183" name="Google Shape;2183;p13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extrusionOk="0">
                  <a:moveTo>
                    <a:pt x="0" y="1"/>
                  </a:moveTo>
                  <a:lnTo>
                    <a:pt x="0" y="1679"/>
                  </a:lnTo>
                  <a:lnTo>
                    <a:pt x="12462" y="1679"/>
                  </a:lnTo>
                  <a:lnTo>
                    <a:pt x="1246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" name="Google Shape;2184;p13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fill="none" extrusionOk="0">
                  <a:moveTo>
                    <a:pt x="12462" y="1679"/>
                  </a:moveTo>
                  <a:lnTo>
                    <a:pt x="0" y="1679"/>
                  </a:lnTo>
                  <a:lnTo>
                    <a:pt x="0" y="1"/>
                  </a:lnTo>
                  <a:lnTo>
                    <a:pt x="12462" y="1"/>
                  </a:lnTo>
                  <a:lnTo>
                    <a:pt x="12462" y="1679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13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13877" y="4525"/>
                  </a:lnTo>
                  <a:lnTo>
                    <a:pt x="138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" name="Google Shape;2186;p13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fill="none" extrusionOk="0">
                  <a:moveTo>
                    <a:pt x="13877" y="1"/>
                  </a:moveTo>
                  <a:lnTo>
                    <a:pt x="13877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1387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13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7731" y="4525"/>
                  </a:lnTo>
                  <a:lnTo>
                    <a:pt x="7731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" name="Google Shape;2188;p13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fill="none" extrusionOk="0">
                  <a:moveTo>
                    <a:pt x="7731" y="1"/>
                  </a:moveTo>
                  <a:lnTo>
                    <a:pt x="7731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77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" name="Google Shape;2189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fill="none" extrusionOk="0">
                  <a:moveTo>
                    <a:pt x="15196" y="886"/>
                  </a:moveTo>
                  <a:lnTo>
                    <a:pt x="1" y="886"/>
                  </a:lnTo>
                  <a:lnTo>
                    <a:pt x="1" y="0"/>
                  </a:lnTo>
                  <a:lnTo>
                    <a:pt x="15196" y="0"/>
                  </a:lnTo>
                  <a:lnTo>
                    <a:pt x="15196" y="88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13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extrusionOk="0">
                  <a:moveTo>
                    <a:pt x="1" y="0"/>
                  </a:move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13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fill="none" extrusionOk="0">
                  <a:moveTo>
                    <a:pt x="7033" y="0"/>
                  </a:moveTo>
                  <a:lnTo>
                    <a:pt x="1" y="0"/>
                  </a:ln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13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13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13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13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" name="Google Shape;2197;p13"/>
            <p:cNvSpPr/>
            <p:nvPr/>
          </p:nvSpPr>
          <p:spPr>
            <a:xfrm>
              <a:off x="-833262" y="-6332118"/>
              <a:ext cx="118111" cy="305617"/>
            </a:xfrm>
            <a:custGeom>
              <a:avLst/>
              <a:gdLst/>
              <a:ahLst/>
              <a:cxnLst/>
              <a:rect l="l" t="t" r="r" b="b"/>
              <a:pathLst>
                <a:path w="1188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" name="Google Shape;2198;p13"/>
            <p:cNvSpPr/>
            <p:nvPr/>
          </p:nvSpPr>
          <p:spPr>
            <a:xfrm>
              <a:off x="-576560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9" y="3074"/>
                  </a:lnTo>
                  <a:lnTo>
                    <a:pt x="1189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" name="Google Shape;2199;p13"/>
            <p:cNvSpPr/>
            <p:nvPr/>
          </p:nvSpPr>
          <p:spPr>
            <a:xfrm>
              <a:off x="-368475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13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13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" name="Google Shape;2202;p13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extrusionOk="0">
                  <a:moveTo>
                    <a:pt x="76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" name="Google Shape;2203;p13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fill="none" extrusionOk="0">
                  <a:moveTo>
                    <a:pt x="1131" y="1"/>
                  </a:moveTo>
                  <a:lnTo>
                    <a:pt x="76" y="1"/>
                  </a:lnTo>
                  <a:lnTo>
                    <a:pt x="76" y="1"/>
                  </a:ln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13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13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13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20418" y="31674"/>
                  </a:lnTo>
                  <a:lnTo>
                    <a:pt x="2041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13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fill="none" extrusionOk="0">
                  <a:moveTo>
                    <a:pt x="20418" y="1"/>
                  </a:moveTo>
                  <a:lnTo>
                    <a:pt x="20418" y="31674"/>
                  </a:lnTo>
                  <a:lnTo>
                    <a:pt x="0" y="31674"/>
                  </a:lnTo>
                  <a:lnTo>
                    <a:pt x="0" y="1"/>
                  </a:lnTo>
                  <a:lnTo>
                    <a:pt x="204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13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18250" y="6354"/>
                  </a:lnTo>
                  <a:lnTo>
                    <a:pt x="1825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13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fill="none" extrusionOk="0">
                  <a:moveTo>
                    <a:pt x="18250" y="0"/>
                  </a:moveTo>
                  <a:lnTo>
                    <a:pt x="18250" y="6354"/>
                  </a:lnTo>
                  <a:lnTo>
                    <a:pt x="1" y="6354"/>
                  </a:lnTo>
                  <a:lnTo>
                    <a:pt x="1" y="0"/>
                  </a:lnTo>
                  <a:lnTo>
                    <a:pt x="1825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13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" name="Google Shape;2211;p13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fill="none" extrusionOk="0">
                  <a:moveTo>
                    <a:pt x="10218" y="1"/>
                  </a:moveTo>
                  <a:lnTo>
                    <a:pt x="0" y="1"/>
                  </a:ln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13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13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fill="none" extrusionOk="0">
                  <a:moveTo>
                    <a:pt x="8579" y="0"/>
                  </a:moveTo>
                  <a:lnTo>
                    <a:pt x="6938" y="0"/>
                  </a:lnTo>
                  <a:lnTo>
                    <a:pt x="5751" y="0"/>
                  </a:lnTo>
                  <a:lnTo>
                    <a:pt x="5223" y="0"/>
                  </a:lnTo>
                  <a:lnTo>
                    <a:pt x="4035" y="0"/>
                  </a:lnTo>
                  <a:lnTo>
                    <a:pt x="3488" y="0"/>
                  </a:lnTo>
                  <a:lnTo>
                    <a:pt x="2301" y="0"/>
                  </a:lnTo>
                  <a:lnTo>
                    <a:pt x="1" y="0"/>
                  </a:ln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13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13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13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" name="Google Shape;2217;p13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19" name="Google Shape;2219;p13"/>
          <p:cNvGrpSpPr/>
          <p:nvPr/>
        </p:nvGrpSpPr>
        <p:grpSpPr>
          <a:xfrm>
            <a:off x="8407950" y="3882625"/>
            <a:ext cx="506474" cy="1111152"/>
            <a:chOff x="-1841675" y="-6746300"/>
            <a:chExt cx="2029958" cy="4453513"/>
          </a:xfrm>
        </p:grpSpPr>
        <p:sp>
          <p:nvSpPr>
            <p:cNvPr id="2220" name="Google Shape;2220;p13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extrusionOk="0">
                  <a:moveTo>
                    <a:pt x="0" y="1"/>
                  </a:moveTo>
                  <a:lnTo>
                    <a:pt x="0" y="1679"/>
                  </a:lnTo>
                  <a:lnTo>
                    <a:pt x="12462" y="1679"/>
                  </a:lnTo>
                  <a:lnTo>
                    <a:pt x="1246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13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fill="none" extrusionOk="0">
                  <a:moveTo>
                    <a:pt x="12462" y="1679"/>
                  </a:moveTo>
                  <a:lnTo>
                    <a:pt x="0" y="1679"/>
                  </a:lnTo>
                  <a:lnTo>
                    <a:pt x="0" y="1"/>
                  </a:lnTo>
                  <a:lnTo>
                    <a:pt x="12462" y="1"/>
                  </a:lnTo>
                  <a:lnTo>
                    <a:pt x="12462" y="1679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" name="Google Shape;2222;p13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13877" y="4525"/>
                  </a:lnTo>
                  <a:lnTo>
                    <a:pt x="138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" name="Google Shape;2223;p13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fill="none" extrusionOk="0">
                  <a:moveTo>
                    <a:pt x="13877" y="1"/>
                  </a:moveTo>
                  <a:lnTo>
                    <a:pt x="13877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1387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" name="Google Shape;2224;p13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7731" y="4525"/>
                  </a:lnTo>
                  <a:lnTo>
                    <a:pt x="7731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13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fill="none" extrusionOk="0">
                  <a:moveTo>
                    <a:pt x="7731" y="1"/>
                  </a:moveTo>
                  <a:lnTo>
                    <a:pt x="7731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77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fill="none" extrusionOk="0">
                  <a:moveTo>
                    <a:pt x="15196" y="886"/>
                  </a:moveTo>
                  <a:lnTo>
                    <a:pt x="1" y="886"/>
                  </a:lnTo>
                  <a:lnTo>
                    <a:pt x="1" y="0"/>
                  </a:lnTo>
                  <a:lnTo>
                    <a:pt x="15196" y="0"/>
                  </a:lnTo>
                  <a:lnTo>
                    <a:pt x="15196" y="88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" name="Google Shape;2228;p13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extrusionOk="0">
                  <a:moveTo>
                    <a:pt x="1" y="0"/>
                  </a:move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13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fill="none" extrusionOk="0">
                  <a:moveTo>
                    <a:pt x="7033" y="0"/>
                  </a:moveTo>
                  <a:lnTo>
                    <a:pt x="1" y="0"/>
                  </a:ln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13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13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13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13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13"/>
            <p:cNvSpPr/>
            <p:nvPr/>
          </p:nvSpPr>
          <p:spPr>
            <a:xfrm>
              <a:off x="-833262" y="-6332118"/>
              <a:ext cx="118111" cy="305617"/>
            </a:xfrm>
            <a:custGeom>
              <a:avLst/>
              <a:gdLst/>
              <a:ahLst/>
              <a:cxnLst/>
              <a:rect l="l" t="t" r="r" b="b"/>
              <a:pathLst>
                <a:path w="1188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13"/>
            <p:cNvSpPr/>
            <p:nvPr/>
          </p:nvSpPr>
          <p:spPr>
            <a:xfrm>
              <a:off x="-576560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9" y="3074"/>
                  </a:lnTo>
                  <a:lnTo>
                    <a:pt x="1189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13"/>
            <p:cNvSpPr/>
            <p:nvPr/>
          </p:nvSpPr>
          <p:spPr>
            <a:xfrm>
              <a:off x="-368475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13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13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13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extrusionOk="0">
                  <a:moveTo>
                    <a:pt x="76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13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fill="none" extrusionOk="0">
                  <a:moveTo>
                    <a:pt x="1131" y="1"/>
                  </a:moveTo>
                  <a:lnTo>
                    <a:pt x="76" y="1"/>
                  </a:lnTo>
                  <a:lnTo>
                    <a:pt x="76" y="1"/>
                  </a:ln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13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13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13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20418" y="31674"/>
                  </a:lnTo>
                  <a:lnTo>
                    <a:pt x="2041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13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fill="none" extrusionOk="0">
                  <a:moveTo>
                    <a:pt x="20418" y="1"/>
                  </a:moveTo>
                  <a:lnTo>
                    <a:pt x="20418" y="31674"/>
                  </a:lnTo>
                  <a:lnTo>
                    <a:pt x="0" y="31674"/>
                  </a:lnTo>
                  <a:lnTo>
                    <a:pt x="0" y="1"/>
                  </a:lnTo>
                  <a:lnTo>
                    <a:pt x="204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13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18250" y="6354"/>
                  </a:lnTo>
                  <a:lnTo>
                    <a:pt x="1825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13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fill="none" extrusionOk="0">
                  <a:moveTo>
                    <a:pt x="18250" y="0"/>
                  </a:moveTo>
                  <a:lnTo>
                    <a:pt x="18250" y="6354"/>
                  </a:lnTo>
                  <a:lnTo>
                    <a:pt x="1" y="6354"/>
                  </a:lnTo>
                  <a:lnTo>
                    <a:pt x="1" y="0"/>
                  </a:lnTo>
                  <a:lnTo>
                    <a:pt x="1825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13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13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fill="none" extrusionOk="0">
                  <a:moveTo>
                    <a:pt x="10218" y="1"/>
                  </a:moveTo>
                  <a:lnTo>
                    <a:pt x="0" y="1"/>
                  </a:ln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" name="Google Shape;2249;p13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" name="Google Shape;2250;p13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fill="none" extrusionOk="0">
                  <a:moveTo>
                    <a:pt x="8579" y="0"/>
                  </a:moveTo>
                  <a:lnTo>
                    <a:pt x="6938" y="0"/>
                  </a:lnTo>
                  <a:lnTo>
                    <a:pt x="5751" y="0"/>
                  </a:lnTo>
                  <a:lnTo>
                    <a:pt x="5223" y="0"/>
                  </a:lnTo>
                  <a:lnTo>
                    <a:pt x="4035" y="0"/>
                  </a:lnTo>
                  <a:lnTo>
                    <a:pt x="3488" y="0"/>
                  </a:lnTo>
                  <a:lnTo>
                    <a:pt x="2301" y="0"/>
                  </a:lnTo>
                  <a:lnTo>
                    <a:pt x="1" y="0"/>
                  </a:ln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13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" name="Google Shape;2252;p13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13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13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" name="Google Shape;2255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56" name="Google Shape;2256;p13"/>
          <p:cNvGrpSpPr/>
          <p:nvPr/>
        </p:nvGrpSpPr>
        <p:grpSpPr>
          <a:xfrm>
            <a:off x="7947131" y="3882625"/>
            <a:ext cx="506474" cy="1111152"/>
            <a:chOff x="-1841675" y="-6746300"/>
            <a:chExt cx="2029958" cy="4453513"/>
          </a:xfrm>
        </p:grpSpPr>
        <p:sp>
          <p:nvSpPr>
            <p:cNvPr id="2257" name="Google Shape;2257;p13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extrusionOk="0">
                  <a:moveTo>
                    <a:pt x="0" y="1"/>
                  </a:moveTo>
                  <a:lnTo>
                    <a:pt x="0" y="1679"/>
                  </a:lnTo>
                  <a:lnTo>
                    <a:pt x="12462" y="1679"/>
                  </a:lnTo>
                  <a:lnTo>
                    <a:pt x="1246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" name="Google Shape;2258;p13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fill="none" extrusionOk="0">
                  <a:moveTo>
                    <a:pt x="12462" y="1679"/>
                  </a:moveTo>
                  <a:lnTo>
                    <a:pt x="0" y="1679"/>
                  </a:lnTo>
                  <a:lnTo>
                    <a:pt x="0" y="1"/>
                  </a:lnTo>
                  <a:lnTo>
                    <a:pt x="12462" y="1"/>
                  </a:lnTo>
                  <a:lnTo>
                    <a:pt x="12462" y="1679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" name="Google Shape;2259;p13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13877" y="4525"/>
                  </a:lnTo>
                  <a:lnTo>
                    <a:pt x="138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" name="Google Shape;2260;p13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fill="none" extrusionOk="0">
                  <a:moveTo>
                    <a:pt x="13877" y="1"/>
                  </a:moveTo>
                  <a:lnTo>
                    <a:pt x="13877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1387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" name="Google Shape;2261;p13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7731" y="4525"/>
                  </a:lnTo>
                  <a:lnTo>
                    <a:pt x="7731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" name="Google Shape;2262;p13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fill="none" extrusionOk="0">
                  <a:moveTo>
                    <a:pt x="7731" y="1"/>
                  </a:moveTo>
                  <a:lnTo>
                    <a:pt x="7731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77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" name="Google Shape;2263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" name="Google Shape;2264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fill="none" extrusionOk="0">
                  <a:moveTo>
                    <a:pt x="15196" y="886"/>
                  </a:moveTo>
                  <a:lnTo>
                    <a:pt x="1" y="886"/>
                  </a:lnTo>
                  <a:lnTo>
                    <a:pt x="1" y="0"/>
                  </a:lnTo>
                  <a:lnTo>
                    <a:pt x="15196" y="0"/>
                  </a:lnTo>
                  <a:lnTo>
                    <a:pt x="15196" y="88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" name="Google Shape;2265;p13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extrusionOk="0">
                  <a:moveTo>
                    <a:pt x="1" y="0"/>
                  </a:move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" name="Google Shape;2266;p13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fill="none" extrusionOk="0">
                  <a:moveTo>
                    <a:pt x="7033" y="0"/>
                  </a:moveTo>
                  <a:lnTo>
                    <a:pt x="1" y="0"/>
                  </a:ln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" name="Google Shape;2267;p13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13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" name="Google Shape;2269;p13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" name="Google Shape;2270;p13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13"/>
            <p:cNvSpPr/>
            <p:nvPr/>
          </p:nvSpPr>
          <p:spPr>
            <a:xfrm>
              <a:off x="-833262" y="-6332118"/>
              <a:ext cx="118111" cy="305617"/>
            </a:xfrm>
            <a:custGeom>
              <a:avLst/>
              <a:gdLst/>
              <a:ahLst/>
              <a:cxnLst/>
              <a:rect l="l" t="t" r="r" b="b"/>
              <a:pathLst>
                <a:path w="1188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" name="Google Shape;2272;p13"/>
            <p:cNvSpPr/>
            <p:nvPr/>
          </p:nvSpPr>
          <p:spPr>
            <a:xfrm>
              <a:off x="-576560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9" y="3074"/>
                  </a:lnTo>
                  <a:lnTo>
                    <a:pt x="1189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" name="Google Shape;2273;p13"/>
            <p:cNvSpPr/>
            <p:nvPr/>
          </p:nvSpPr>
          <p:spPr>
            <a:xfrm>
              <a:off x="-368475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" name="Google Shape;2274;p13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5" name="Google Shape;2275;p13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" name="Google Shape;2276;p13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extrusionOk="0">
                  <a:moveTo>
                    <a:pt x="76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" name="Google Shape;2277;p13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fill="none" extrusionOk="0">
                  <a:moveTo>
                    <a:pt x="1131" y="1"/>
                  </a:moveTo>
                  <a:lnTo>
                    <a:pt x="76" y="1"/>
                  </a:lnTo>
                  <a:lnTo>
                    <a:pt x="76" y="1"/>
                  </a:ln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" name="Google Shape;2278;p13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" name="Google Shape;2279;p13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" name="Google Shape;2280;p13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20418" y="31674"/>
                  </a:lnTo>
                  <a:lnTo>
                    <a:pt x="2041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" name="Google Shape;2281;p13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fill="none" extrusionOk="0">
                  <a:moveTo>
                    <a:pt x="20418" y="1"/>
                  </a:moveTo>
                  <a:lnTo>
                    <a:pt x="20418" y="31674"/>
                  </a:lnTo>
                  <a:lnTo>
                    <a:pt x="0" y="31674"/>
                  </a:lnTo>
                  <a:lnTo>
                    <a:pt x="0" y="1"/>
                  </a:lnTo>
                  <a:lnTo>
                    <a:pt x="204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" name="Google Shape;2282;p13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18250" y="6354"/>
                  </a:lnTo>
                  <a:lnTo>
                    <a:pt x="1825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" name="Google Shape;2283;p13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fill="none" extrusionOk="0">
                  <a:moveTo>
                    <a:pt x="18250" y="0"/>
                  </a:moveTo>
                  <a:lnTo>
                    <a:pt x="18250" y="6354"/>
                  </a:lnTo>
                  <a:lnTo>
                    <a:pt x="1" y="6354"/>
                  </a:lnTo>
                  <a:lnTo>
                    <a:pt x="1" y="0"/>
                  </a:lnTo>
                  <a:lnTo>
                    <a:pt x="1825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" name="Google Shape;2284;p13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" name="Google Shape;2285;p13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fill="none" extrusionOk="0">
                  <a:moveTo>
                    <a:pt x="10218" y="1"/>
                  </a:moveTo>
                  <a:lnTo>
                    <a:pt x="0" y="1"/>
                  </a:ln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13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" name="Google Shape;2287;p13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fill="none" extrusionOk="0">
                  <a:moveTo>
                    <a:pt x="8579" y="0"/>
                  </a:moveTo>
                  <a:lnTo>
                    <a:pt x="6938" y="0"/>
                  </a:lnTo>
                  <a:lnTo>
                    <a:pt x="5751" y="0"/>
                  </a:lnTo>
                  <a:lnTo>
                    <a:pt x="5223" y="0"/>
                  </a:lnTo>
                  <a:lnTo>
                    <a:pt x="4035" y="0"/>
                  </a:lnTo>
                  <a:lnTo>
                    <a:pt x="3488" y="0"/>
                  </a:lnTo>
                  <a:lnTo>
                    <a:pt x="2301" y="0"/>
                  </a:lnTo>
                  <a:lnTo>
                    <a:pt x="1" y="0"/>
                  </a:ln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" name="Google Shape;2288;p13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" name="Google Shape;2289;p13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" name="Google Shape;2290;p13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" name="Google Shape;2291;p13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13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93" name="Google Shape;2293;p13"/>
          <p:cNvGrpSpPr/>
          <p:nvPr/>
        </p:nvGrpSpPr>
        <p:grpSpPr>
          <a:xfrm>
            <a:off x="7462673" y="4973567"/>
            <a:ext cx="177276" cy="94417"/>
            <a:chOff x="4479875" y="2138450"/>
            <a:chExt cx="408375" cy="217450"/>
          </a:xfrm>
        </p:grpSpPr>
        <p:sp>
          <p:nvSpPr>
            <p:cNvPr id="2294" name="Google Shape;2294;p1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" name="Google Shape;2295;p1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" name="Google Shape;2296;p1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" name="Google Shape;2297;p1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" name="Google Shape;2298;p1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99" name="Google Shape;2299;p13"/>
          <p:cNvGrpSpPr/>
          <p:nvPr/>
        </p:nvGrpSpPr>
        <p:grpSpPr>
          <a:xfrm>
            <a:off x="630686" y="4890508"/>
            <a:ext cx="471367" cy="204053"/>
            <a:chOff x="5919557" y="5390519"/>
            <a:chExt cx="1236535" cy="535292"/>
          </a:xfrm>
        </p:grpSpPr>
        <p:sp>
          <p:nvSpPr>
            <p:cNvPr id="2300" name="Google Shape;2300;p1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" name="Google Shape;2301;p1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02" name="Google Shape;2302;p13"/>
          <p:cNvGrpSpPr/>
          <p:nvPr/>
        </p:nvGrpSpPr>
        <p:grpSpPr>
          <a:xfrm>
            <a:off x="21086" y="4890508"/>
            <a:ext cx="471367" cy="204053"/>
            <a:chOff x="5919557" y="5390519"/>
            <a:chExt cx="1236535" cy="535292"/>
          </a:xfrm>
        </p:grpSpPr>
        <p:sp>
          <p:nvSpPr>
            <p:cNvPr id="2303" name="Google Shape;2303;p1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" name="Google Shape;2304;p1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05" name="Google Shape;2305;p13"/>
          <p:cNvSpPr/>
          <p:nvPr/>
        </p:nvSpPr>
        <p:spPr>
          <a:xfrm>
            <a:off x="7822902" y="4864000"/>
            <a:ext cx="1166272" cy="155009"/>
          </a:xfrm>
          <a:custGeom>
            <a:avLst/>
            <a:gdLst/>
            <a:ahLst/>
            <a:cxnLst/>
            <a:rect l="l" t="t" r="r" b="b"/>
            <a:pathLst>
              <a:path w="57615" h="13990" extrusionOk="0">
                <a:moveTo>
                  <a:pt x="47132" y="0"/>
                </a:moveTo>
                <a:lnTo>
                  <a:pt x="46793" y="57"/>
                </a:lnTo>
                <a:lnTo>
                  <a:pt x="46454" y="113"/>
                </a:lnTo>
                <a:lnTo>
                  <a:pt x="46114" y="208"/>
                </a:lnTo>
                <a:lnTo>
                  <a:pt x="45794" y="321"/>
                </a:lnTo>
                <a:lnTo>
                  <a:pt x="45492" y="472"/>
                </a:lnTo>
                <a:lnTo>
                  <a:pt x="45191" y="622"/>
                </a:lnTo>
                <a:lnTo>
                  <a:pt x="44908" y="811"/>
                </a:lnTo>
                <a:lnTo>
                  <a:pt x="44644" y="1018"/>
                </a:lnTo>
                <a:lnTo>
                  <a:pt x="44399" y="1245"/>
                </a:lnTo>
                <a:lnTo>
                  <a:pt x="44173" y="1471"/>
                </a:lnTo>
                <a:lnTo>
                  <a:pt x="43946" y="1735"/>
                </a:lnTo>
                <a:lnTo>
                  <a:pt x="43758" y="2018"/>
                </a:lnTo>
                <a:lnTo>
                  <a:pt x="43588" y="2300"/>
                </a:lnTo>
                <a:lnTo>
                  <a:pt x="43437" y="2602"/>
                </a:lnTo>
                <a:lnTo>
                  <a:pt x="43305" y="2904"/>
                </a:lnTo>
                <a:lnTo>
                  <a:pt x="43173" y="2866"/>
                </a:lnTo>
                <a:lnTo>
                  <a:pt x="43041" y="2828"/>
                </a:lnTo>
                <a:lnTo>
                  <a:pt x="42909" y="2809"/>
                </a:lnTo>
                <a:lnTo>
                  <a:pt x="42608" y="2809"/>
                </a:lnTo>
                <a:lnTo>
                  <a:pt x="42457" y="2847"/>
                </a:lnTo>
                <a:lnTo>
                  <a:pt x="42306" y="2885"/>
                </a:lnTo>
                <a:lnTo>
                  <a:pt x="42174" y="2922"/>
                </a:lnTo>
                <a:lnTo>
                  <a:pt x="42042" y="2998"/>
                </a:lnTo>
                <a:lnTo>
                  <a:pt x="41910" y="3073"/>
                </a:lnTo>
                <a:lnTo>
                  <a:pt x="41797" y="3168"/>
                </a:lnTo>
                <a:lnTo>
                  <a:pt x="41684" y="3262"/>
                </a:lnTo>
                <a:lnTo>
                  <a:pt x="41590" y="3375"/>
                </a:lnTo>
                <a:lnTo>
                  <a:pt x="41495" y="3488"/>
                </a:lnTo>
                <a:lnTo>
                  <a:pt x="41420" y="3620"/>
                </a:lnTo>
                <a:lnTo>
                  <a:pt x="41345" y="3752"/>
                </a:lnTo>
                <a:lnTo>
                  <a:pt x="41307" y="3884"/>
                </a:lnTo>
                <a:lnTo>
                  <a:pt x="41269" y="4035"/>
                </a:lnTo>
                <a:lnTo>
                  <a:pt x="41250" y="4186"/>
                </a:lnTo>
                <a:lnTo>
                  <a:pt x="41231" y="4336"/>
                </a:lnTo>
                <a:lnTo>
                  <a:pt x="41231" y="4487"/>
                </a:lnTo>
                <a:lnTo>
                  <a:pt x="41250" y="4619"/>
                </a:lnTo>
                <a:lnTo>
                  <a:pt x="40986" y="4732"/>
                </a:lnTo>
                <a:lnTo>
                  <a:pt x="40741" y="4845"/>
                </a:lnTo>
                <a:lnTo>
                  <a:pt x="40477" y="4996"/>
                </a:lnTo>
                <a:lnTo>
                  <a:pt x="40251" y="5147"/>
                </a:lnTo>
                <a:lnTo>
                  <a:pt x="40100" y="5091"/>
                </a:lnTo>
                <a:lnTo>
                  <a:pt x="39968" y="5053"/>
                </a:lnTo>
                <a:lnTo>
                  <a:pt x="39817" y="5034"/>
                </a:lnTo>
                <a:lnTo>
                  <a:pt x="39648" y="5015"/>
                </a:lnTo>
                <a:lnTo>
                  <a:pt x="39516" y="5034"/>
                </a:lnTo>
                <a:lnTo>
                  <a:pt x="39384" y="5053"/>
                </a:lnTo>
                <a:lnTo>
                  <a:pt x="39252" y="5072"/>
                </a:lnTo>
                <a:lnTo>
                  <a:pt x="39120" y="5109"/>
                </a:lnTo>
                <a:lnTo>
                  <a:pt x="38988" y="5166"/>
                </a:lnTo>
                <a:lnTo>
                  <a:pt x="38875" y="5241"/>
                </a:lnTo>
                <a:lnTo>
                  <a:pt x="38762" y="5298"/>
                </a:lnTo>
                <a:lnTo>
                  <a:pt x="38667" y="5392"/>
                </a:lnTo>
                <a:lnTo>
                  <a:pt x="38479" y="5581"/>
                </a:lnTo>
                <a:lnTo>
                  <a:pt x="38404" y="5675"/>
                </a:lnTo>
                <a:lnTo>
                  <a:pt x="38328" y="5788"/>
                </a:lnTo>
                <a:lnTo>
                  <a:pt x="38272" y="5901"/>
                </a:lnTo>
                <a:lnTo>
                  <a:pt x="38215" y="6033"/>
                </a:lnTo>
                <a:lnTo>
                  <a:pt x="38177" y="6165"/>
                </a:lnTo>
                <a:lnTo>
                  <a:pt x="38140" y="6297"/>
                </a:lnTo>
                <a:lnTo>
                  <a:pt x="37951" y="6278"/>
                </a:lnTo>
                <a:lnTo>
                  <a:pt x="37612" y="6297"/>
                </a:lnTo>
                <a:lnTo>
                  <a:pt x="37291" y="6354"/>
                </a:lnTo>
                <a:lnTo>
                  <a:pt x="36971" y="6429"/>
                </a:lnTo>
                <a:lnTo>
                  <a:pt x="36650" y="6542"/>
                </a:lnTo>
                <a:lnTo>
                  <a:pt x="36518" y="6391"/>
                </a:lnTo>
                <a:lnTo>
                  <a:pt x="36349" y="6241"/>
                </a:lnTo>
                <a:lnTo>
                  <a:pt x="36179" y="6109"/>
                </a:lnTo>
                <a:lnTo>
                  <a:pt x="35972" y="5995"/>
                </a:lnTo>
                <a:lnTo>
                  <a:pt x="35783" y="5920"/>
                </a:lnTo>
                <a:lnTo>
                  <a:pt x="35557" y="5845"/>
                </a:lnTo>
                <a:lnTo>
                  <a:pt x="35331" y="5807"/>
                </a:lnTo>
                <a:lnTo>
                  <a:pt x="35104" y="5788"/>
                </a:lnTo>
                <a:lnTo>
                  <a:pt x="34897" y="5807"/>
                </a:lnTo>
                <a:lnTo>
                  <a:pt x="34671" y="5845"/>
                </a:lnTo>
                <a:lnTo>
                  <a:pt x="34482" y="5901"/>
                </a:lnTo>
                <a:lnTo>
                  <a:pt x="34294" y="5977"/>
                </a:lnTo>
                <a:lnTo>
                  <a:pt x="34067" y="5788"/>
                </a:lnTo>
                <a:lnTo>
                  <a:pt x="33822" y="5618"/>
                </a:lnTo>
                <a:lnTo>
                  <a:pt x="33785" y="5449"/>
                </a:lnTo>
                <a:lnTo>
                  <a:pt x="33728" y="5279"/>
                </a:lnTo>
                <a:lnTo>
                  <a:pt x="33653" y="5128"/>
                </a:lnTo>
                <a:lnTo>
                  <a:pt x="33577" y="4977"/>
                </a:lnTo>
                <a:lnTo>
                  <a:pt x="33483" y="4845"/>
                </a:lnTo>
                <a:lnTo>
                  <a:pt x="33370" y="4713"/>
                </a:lnTo>
                <a:lnTo>
                  <a:pt x="33257" y="4600"/>
                </a:lnTo>
                <a:lnTo>
                  <a:pt x="33144" y="4487"/>
                </a:lnTo>
                <a:lnTo>
                  <a:pt x="33012" y="4374"/>
                </a:lnTo>
                <a:lnTo>
                  <a:pt x="32861" y="4299"/>
                </a:lnTo>
                <a:lnTo>
                  <a:pt x="32710" y="4223"/>
                </a:lnTo>
                <a:lnTo>
                  <a:pt x="32559" y="4148"/>
                </a:lnTo>
                <a:lnTo>
                  <a:pt x="32408" y="4091"/>
                </a:lnTo>
                <a:lnTo>
                  <a:pt x="32239" y="4054"/>
                </a:lnTo>
                <a:lnTo>
                  <a:pt x="32050" y="4035"/>
                </a:lnTo>
                <a:lnTo>
                  <a:pt x="31880" y="4035"/>
                </a:lnTo>
                <a:lnTo>
                  <a:pt x="31616" y="4054"/>
                </a:lnTo>
                <a:lnTo>
                  <a:pt x="31353" y="4110"/>
                </a:lnTo>
                <a:lnTo>
                  <a:pt x="31107" y="4186"/>
                </a:lnTo>
                <a:lnTo>
                  <a:pt x="30881" y="4299"/>
                </a:lnTo>
                <a:lnTo>
                  <a:pt x="30674" y="4412"/>
                </a:lnTo>
                <a:lnTo>
                  <a:pt x="30466" y="4544"/>
                </a:lnTo>
                <a:lnTo>
                  <a:pt x="30297" y="4695"/>
                </a:lnTo>
                <a:lnTo>
                  <a:pt x="30127" y="4864"/>
                </a:lnTo>
                <a:lnTo>
                  <a:pt x="29939" y="4827"/>
                </a:lnTo>
                <a:lnTo>
                  <a:pt x="29750" y="4808"/>
                </a:lnTo>
                <a:lnTo>
                  <a:pt x="29562" y="4789"/>
                </a:lnTo>
                <a:lnTo>
                  <a:pt x="29373" y="4770"/>
                </a:lnTo>
                <a:lnTo>
                  <a:pt x="29015" y="4789"/>
                </a:lnTo>
                <a:lnTo>
                  <a:pt x="28675" y="4770"/>
                </a:lnTo>
                <a:lnTo>
                  <a:pt x="28449" y="4789"/>
                </a:lnTo>
                <a:lnTo>
                  <a:pt x="28223" y="4808"/>
                </a:lnTo>
                <a:lnTo>
                  <a:pt x="27997" y="4845"/>
                </a:lnTo>
                <a:lnTo>
                  <a:pt x="27789" y="4902"/>
                </a:lnTo>
                <a:lnTo>
                  <a:pt x="27582" y="4977"/>
                </a:lnTo>
                <a:lnTo>
                  <a:pt x="27375" y="5053"/>
                </a:lnTo>
                <a:lnTo>
                  <a:pt x="27186" y="5147"/>
                </a:lnTo>
                <a:lnTo>
                  <a:pt x="26998" y="5241"/>
                </a:lnTo>
                <a:lnTo>
                  <a:pt x="26715" y="5147"/>
                </a:lnTo>
                <a:lnTo>
                  <a:pt x="26432" y="5072"/>
                </a:lnTo>
                <a:lnTo>
                  <a:pt x="26130" y="5034"/>
                </a:lnTo>
                <a:lnTo>
                  <a:pt x="25810" y="5015"/>
                </a:lnTo>
                <a:lnTo>
                  <a:pt x="25584" y="5034"/>
                </a:lnTo>
                <a:lnTo>
                  <a:pt x="25357" y="4959"/>
                </a:lnTo>
                <a:lnTo>
                  <a:pt x="25112" y="4921"/>
                </a:lnTo>
                <a:lnTo>
                  <a:pt x="24848" y="4883"/>
                </a:lnTo>
                <a:lnTo>
                  <a:pt x="24584" y="4864"/>
                </a:lnTo>
                <a:lnTo>
                  <a:pt x="24264" y="4883"/>
                </a:lnTo>
                <a:lnTo>
                  <a:pt x="23962" y="4940"/>
                </a:lnTo>
                <a:lnTo>
                  <a:pt x="23661" y="5015"/>
                </a:lnTo>
                <a:lnTo>
                  <a:pt x="23359" y="5109"/>
                </a:lnTo>
                <a:lnTo>
                  <a:pt x="23095" y="5241"/>
                </a:lnTo>
                <a:lnTo>
                  <a:pt x="22831" y="5411"/>
                </a:lnTo>
                <a:lnTo>
                  <a:pt x="22586" y="5581"/>
                </a:lnTo>
                <a:lnTo>
                  <a:pt x="22360" y="5788"/>
                </a:lnTo>
                <a:lnTo>
                  <a:pt x="22133" y="5562"/>
                </a:lnTo>
                <a:lnTo>
                  <a:pt x="21870" y="5373"/>
                </a:lnTo>
                <a:lnTo>
                  <a:pt x="21606" y="5185"/>
                </a:lnTo>
                <a:lnTo>
                  <a:pt x="21323" y="5053"/>
                </a:lnTo>
                <a:lnTo>
                  <a:pt x="21002" y="4940"/>
                </a:lnTo>
                <a:lnTo>
                  <a:pt x="20701" y="4845"/>
                </a:lnTo>
                <a:lnTo>
                  <a:pt x="20361" y="4789"/>
                </a:lnTo>
                <a:lnTo>
                  <a:pt x="20022" y="4770"/>
                </a:lnTo>
                <a:lnTo>
                  <a:pt x="19965" y="4638"/>
                </a:lnTo>
                <a:lnTo>
                  <a:pt x="19890" y="4487"/>
                </a:lnTo>
                <a:lnTo>
                  <a:pt x="19815" y="4355"/>
                </a:lnTo>
                <a:lnTo>
                  <a:pt x="19720" y="4242"/>
                </a:lnTo>
                <a:lnTo>
                  <a:pt x="19626" y="4110"/>
                </a:lnTo>
                <a:lnTo>
                  <a:pt x="19513" y="3997"/>
                </a:lnTo>
                <a:lnTo>
                  <a:pt x="19400" y="3903"/>
                </a:lnTo>
                <a:lnTo>
                  <a:pt x="19268" y="3809"/>
                </a:lnTo>
                <a:lnTo>
                  <a:pt x="19155" y="3714"/>
                </a:lnTo>
                <a:lnTo>
                  <a:pt x="19004" y="3639"/>
                </a:lnTo>
                <a:lnTo>
                  <a:pt x="18872" y="3582"/>
                </a:lnTo>
                <a:lnTo>
                  <a:pt x="18721" y="3526"/>
                </a:lnTo>
                <a:lnTo>
                  <a:pt x="18570" y="3488"/>
                </a:lnTo>
                <a:lnTo>
                  <a:pt x="18401" y="3450"/>
                </a:lnTo>
                <a:lnTo>
                  <a:pt x="18250" y="3431"/>
                </a:lnTo>
                <a:lnTo>
                  <a:pt x="17873" y="3431"/>
                </a:lnTo>
                <a:lnTo>
                  <a:pt x="17646" y="3469"/>
                </a:lnTo>
                <a:lnTo>
                  <a:pt x="17439" y="3526"/>
                </a:lnTo>
                <a:lnTo>
                  <a:pt x="17251" y="3601"/>
                </a:lnTo>
                <a:lnTo>
                  <a:pt x="17062" y="3695"/>
                </a:lnTo>
                <a:lnTo>
                  <a:pt x="16892" y="3809"/>
                </a:lnTo>
                <a:lnTo>
                  <a:pt x="16723" y="3941"/>
                </a:lnTo>
                <a:lnTo>
                  <a:pt x="16591" y="4072"/>
                </a:lnTo>
                <a:lnTo>
                  <a:pt x="16364" y="3903"/>
                </a:lnTo>
                <a:lnTo>
                  <a:pt x="16138" y="3771"/>
                </a:lnTo>
                <a:lnTo>
                  <a:pt x="15893" y="3639"/>
                </a:lnTo>
                <a:lnTo>
                  <a:pt x="15648" y="3545"/>
                </a:lnTo>
                <a:lnTo>
                  <a:pt x="15384" y="3450"/>
                </a:lnTo>
                <a:lnTo>
                  <a:pt x="15120" y="3394"/>
                </a:lnTo>
                <a:lnTo>
                  <a:pt x="14837" y="3356"/>
                </a:lnTo>
                <a:lnTo>
                  <a:pt x="14536" y="3337"/>
                </a:lnTo>
                <a:lnTo>
                  <a:pt x="14347" y="3356"/>
                </a:lnTo>
                <a:lnTo>
                  <a:pt x="14159" y="3356"/>
                </a:lnTo>
                <a:lnTo>
                  <a:pt x="13801" y="3431"/>
                </a:lnTo>
                <a:lnTo>
                  <a:pt x="13442" y="3545"/>
                </a:lnTo>
                <a:lnTo>
                  <a:pt x="13103" y="3677"/>
                </a:lnTo>
                <a:lnTo>
                  <a:pt x="12801" y="3865"/>
                </a:lnTo>
                <a:lnTo>
                  <a:pt x="12500" y="4072"/>
                </a:lnTo>
                <a:lnTo>
                  <a:pt x="12236" y="4318"/>
                </a:lnTo>
                <a:lnTo>
                  <a:pt x="12009" y="4582"/>
                </a:lnTo>
                <a:lnTo>
                  <a:pt x="11859" y="4582"/>
                </a:lnTo>
                <a:lnTo>
                  <a:pt x="11689" y="4600"/>
                </a:lnTo>
                <a:lnTo>
                  <a:pt x="11538" y="4638"/>
                </a:lnTo>
                <a:lnTo>
                  <a:pt x="11387" y="4713"/>
                </a:lnTo>
                <a:lnTo>
                  <a:pt x="11255" y="4808"/>
                </a:lnTo>
                <a:lnTo>
                  <a:pt x="11199" y="4713"/>
                </a:lnTo>
                <a:lnTo>
                  <a:pt x="11123" y="4638"/>
                </a:lnTo>
                <a:lnTo>
                  <a:pt x="11048" y="4563"/>
                </a:lnTo>
                <a:lnTo>
                  <a:pt x="10954" y="4506"/>
                </a:lnTo>
                <a:lnTo>
                  <a:pt x="10859" y="4450"/>
                </a:lnTo>
                <a:lnTo>
                  <a:pt x="10746" y="4412"/>
                </a:lnTo>
                <a:lnTo>
                  <a:pt x="10652" y="4393"/>
                </a:lnTo>
                <a:lnTo>
                  <a:pt x="10520" y="4393"/>
                </a:lnTo>
                <a:lnTo>
                  <a:pt x="10350" y="4412"/>
                </a:lnTo>
                <a:lnTo>
                  <a:pt x="10200" y="4450"/>
                </a:lnTo>
                <a:lnTo>
                  <a:pt x="10049" y="4544"/>
                </a:lnTo>
                <a:lnTo>
                  <a:pt x="9917" y="4638"/>
                </a:lnTo>
                <a:lnTo>
                  <a:pt x="9804" y="4770"/>
                </a:lnTo>
                <a:lnTo>
                  <a:pt x="9728" y="4921"/>
                </a:lnTo>
                <a:lnTo>
                  <a:pt x="9672" y="5072"/>
                </a:lnTo>
                <a:lnTo>
                  <a:pt x="9653" y="5260"/>
                </a:lnTo>
                <a:lnTo>
                  <a:pt x="9672" y="5430"/>
                </a:lnTo>
                <a:lnTo>
                  <a:pt x="9596" y="5373"/>
                </a:lnTo>
                <a:lnTo>
                  <a:pt x="9483" y="5317"/>
                </a:lnTo>
                <a:lnTo>
                  <a:pt x="9389" y="5279"/>
                </a:lnTo>
                <a:lnTo>
                  <a:pt x="9276" y="5260"/>
                </a:lnTo>
                <a:lnTo>
                  <a:pt x="9163" y="5185"/>
                </a:lnTo>
                <a:lnTo>
                  <a:pt x="9068" y="5147"/>
                </a:lnTo>
                <a:lnTo>
                  <a:pt x="8936" y="5109"/>
                </a:lnTo>
                <a:lnTo>
                  <a:pt x="8804" y="5091"/>
                </a:lnTo>
                <a:lnTo>
                  <a:pt x="8691" y="5109"/>
                </a:lnTo>
                <a:lnTo>
                  <a:pt x="8597" y="5128"/>
                </a:lnTo>
                <a:lnTo>
                  <a:pt x="8484" y="5166"/>
                </a:lnTo>
                <a:lnTo>
                  <a:pt x="8390" y="5223"/>
                </a:lnTo>
                <a:lnTo>
                  <a:pt x="8314" y="5298"/>
                </a:lnTo>
                <a:lnTo>
                  <a:pt x="8239" y="5373"/>
                </a:lnTo>
                <a:lnTo>
                  <a:pt x="8182" y="5468"/>
                </a:lnTo>
                <a:lnTo>
                  <a:pt x="8126" y="5562"/>
                </a:lnTo>
                <a:lnTo>
                  <a:pt x="7843" y="5449"/>
                </a:lnTo>
                <a:lnTo>
                  <a:pt x="7560" y="5354"/>
                </a:lnTo>
                <a:lnTo>
                  <a:pt x="7259" y="5298"/>
                </a:lnTo>
                <a:lnTo>
                  <a:pt x="6957" y="5260"/>
                </a:lnTo>
                <a:lnTo>
                  <a:pt x="6825" y="5128"/>
                </a:lnTo>
                <a:lnTo>
                  <a:pt x="6655" y="5034"/>
                </a:lnTo>
                <a:lnTo>
                  <a:pt x="6486" y="4959"/>
                </a:lnTo>
                <a:lnTo>
                  <a:pt x="6391" y="4940"/>
                </a:lnTo>
                <a:lnTo>
                  <a:pt x="6146" y="4940"/>
                </a:lnTo>
                <a:lnTo>
                  <a:pt x="6014" y="4977"/>
                </a:lnTo>
                <a:lnTo>
                  <a:pt x="5882" y="5034"/>
                </a:lnTo>
                <a:lnTo>
                  <a:pt x="5769" y="5091"/>
                </a:lnTo>
                <a:lnTo>
                  <a:pt x="5675" y="5185"/>
                </a:lnTo>
                <a:lnTo>
                  <a:pt x="5581" y="5279"/>
                </a:lnTo>
                <a:lnTo>
                  <a:pt x="5524" y="5392"/>
                </a:lnTo>
                <a:lnTo>
                  <a:pt x="5468" y="5505"/>
                </a:lnTo>
                <a:lnTo>
                  <a:pt x="5241" y="5618"/>
                </a:lnTo>
                <a:lnTo>
                  <a:pt x="5015" y="5750"/>
                </a:lnTo>
                <a:lnTo>
                  <a:pt x="4808" y="5882"/>
                </a:lnTo>
                <a:lnTo>
                  <a:pt x="4619" y="6033"/>
                </a:lnTo>
                <a:lnTo>
                  <a:pt x="4449" y="6052"/>
                </a:lnTo>
                <a:lnTo>
                  <a:pt x="4299" y="6127"/>
                </a:lnTo>
                <a:lnTo>
                  <a:pt x="4167" y="6203"/>
                </a:lnTo>
                <a:lnTo>
                  <a:pt x="4035" y="6335"/>
                </a:lnTo>
                <a:lnTo>
                  <a:pt x="3846" y="6203"/>
                </a:lnTo>
                <a:lnTo>
                  <a:pt x="3639" y="6109"/>
                </a:lnTo>
                <a:lnTo>
                  <a:pt x="3431" y="6014"/>
                </a:lnTo>
                <a:lnTo>
                  <a:pt x="3205" y="5939"/>
                </a:lnTo>
                <a:lnTo>
                  <a:pt x="2979" y="5882"/>
                </a:lnTo>
                <a:lnTo>
                  <a:pt x="2753" y="5845"/>
                </a:lnTo>
                <a:lnTo>
                  <a:pt x="2508" y="5807"/>
                </a:lnTo>
                <a:lnTo>
                  <a:pt x="2263" y="5807"/>
                </a:lnTo>
                <a:lnTo>
                  <a:pt x="1942" y="5826"/>
                </a:lnTo>
                <a:lnTo>
                  <a:pt x="1622" y="5864"/>
                </a:lnTo>
                <a:lnTo>
                  <a:pt x="1320" y="5939"/>
                </a:lnTo>
                <a:lnTo>
                  <a:pt x="1037" y="6052"/>
                </a:lnTo>
                <a:lnTo>
                  <a:pt x="754" y="6184"/>
                </a:lnTo>
                <a:lnTo>
                  <a:pt x="490" y="6335"/>
                </a:lnTo>
                <a:lnTo>
                  <a:pt x="245" y="6505"/>
                </a:lnTo>
                <a:lnTo>
                  <a:pt x="0" y="6712"/>
                </a:lnTo>
                <a:lnTo>
                  <a:pt x="0" y="11444"/>
                </a:lnTo>
                <a:lnTo>
                  <a:pt x="245" y="11651"/>
                </a:lnTo>
                <a:lnTo>
                  <a:pt x="490" y="11821"/>
                </a:lnTo>
                <a:lnTo>
                  <a:pt x="754" y="11991"/>
                </a:lnTo>
                <a:lnTo>
                  <a:pt x="1037" y="12123"/>
                </a:lnTo>
                <a:lnTo>
                  <a:pt x="1320" y="12217"/>
                </a:lnTo>
                <a:lnTo>
                  <a:pt x="1622" y="12292"/>
                </a:lnTo>
                <a:lnTo>
                  <a:pt x="1942" y="12349"/>
                </a:lnTo>
                <a:lnTo>
                  <a:pt x="2621" y="12349"/>
                </a:lnTo>
                <a:lnTo>
                  <a:pt x="2960" y="12292"/>
                </a:lnTo>
                <a:lnTo>
                  <a:pt x="3281" y="12198"/>
                </a:lnTo>
                <a:lnTo>
                  <a:pt x="3601" y="12085"/>
                </a:lnTo>
                <a:lnTo>
                  <a:pt x="3808" y="12255"/>
                </a:lnTo>
                <a:lnTo>
                  <a:pt x="4054" y="12405"/>
                </a:lnTo>
                <a:lnTo>
                  <a:pt x="4299" y="12537"/>
                </a:lnTo>
                <a:lnTo>
                  <a:pt x="4563" y="12632"/>
                </a:lnTo>
                <a:lnTo>
                  <a:pt x="4827" y="12726"/>
                </a:lnTo>
                <a:lnTo>
                  <a:pt x="5109" y="12783"/>
                </a:lnTo>
                <a:lnTo>
                  <a:pt x="5392" y="12820"/>
                </a:lnTo>
                <a:lnTo>
                  <a:pt x="5694" y="12839"/>
                </a:lnTo>
                <a:lnTo>
                  <a:pt x="6071" y="12820"/>
                </a:lnTo>
                <a:lnTo>
                  <a:pt x="6429" y="12764"/>
                </a:lnTo>
                <a:lnTo>
                  <a:pt x="6768" y="12669"/>
                </a:lnTo>
                <a:lnTo>
                  <a:pt x="7089" y="12519"/>
                </a:lnTo>
                <a:lnTo>
                  <a:pt x="7296" y="12726"/>
                </a:lnTo>
                <a:lnTo>
                  <a:pt x="7504" y="12896"/>
                </a:lnTo>
                <a:lnTo>
                  <a:pt x="7749" y="13046"/>
                </a:lnTo>
                <a:lnTo>
                  <a:pt x="7994" y="13178"/>
                </a:lnTo>
                <a:lnTo>
                  <a:pt x="8258" y="13292"/>
                </a:lnTo>
                <a:lnTo>
                  <a:pt x="8541" y="13367"/>
                </a:lnTo>
                <a:lnTo>
                  <a:pt x="8823" y="13405"/>
                </a:lnTo>
                <a:lnTo>
                  <a:pt x="9125" y="13424"/>
                </a:lnTo>
                <a:lnTo>
                  <a:pt x="9370" y="13405"/>
                </a:lnTo>
                <a:lnTo>
                  <a:pt x="9596" y="13386"/>
                </a:lnTo>
                <a:lnTo>
                  <a:pt x="9823" y="13329"/>
                </a:lnTo>
                <a:lnTo>
                  <a:pt x="10030" y="13273"/>
                </a:lnTo>
                <a:lnTo>
                  <a:pt x="10237" y="13178"/>
                </a:lnTo>
                <a:lnTo>
                  <a:pt x="10445" y="13084"/>
                </a:lnTo>
                <a:lnTo>
                  <a:pt x="10633" y="12971"/>
                </a:lnTo>
                <a:lnTo>
                  <a:pt x="10822" y="12839"/>
                </a:lnTo>
                <a:lnTo>
                  <a:pt x="11029" y="12914"/>
                </a:lnTo>
                <a:lnTo>
                  <a:pt x="11237" y="12952"/>
                </a:lnTo>
                <a:lnTo>
                  <a:pt x="11463" y="12971"/>
                </a:lnTo>
                <a:lnTo>
                  <a:pt x="11670" y="12990"/>
                </a:lnTo>
                <a:lnTo>
                  <a:pt x="11878" y="12971"/>
                </a:lnTo>
                <a:lnTo>
                  <a:pt x="12085" y="12952"/>
                </a:lnTo>
                <a:lnTo>
                  <a:pt x="12292" y="12914"/>
                </a:lnTo>
                <a:lnTo>
                  <a:pt x="12481" y="12877"/>
                </a:lnTo>
                <a:lnTo>
                  <a:pt x="12669" y="12801"/>
                </a:lnTo>
                <a:lnTo>
                  <a:pt x="12839" y="12726"/>
                </a:lnTo>
                <a:lnTo>
                  <a:pt x="13028" y="12632"/>
                </a:lnTo>
                <a:lnTo>
                  <a:pt x="13178" y="12537"/>
                </a:lnTo>
                <a:lnTo>
                  <a:pt x="13442" y="12575"/>
                </a:lnTo>
                <a:lnTo>
                  <a:pt x="13706" y="12594"/>
                </a:lnTo>
                <a:lnTo>
                  <a:pt x="13914" y="12575"/>
                </a:lnTo>
                <a:lnTo>
                  <a:pt x="14102" y="12556"/>
                </a:lnTo>
                <a:lnTo>
                  <a:pt x="14291" y="12537"/>
                </a:lnTo>
                <a:lnTo>
                  <a:pt x="14479" y="12481"/>
                </a:lnTo>
                <a:lnTo>
                  <a:pt x="14668" y="12537"/>
                </a:lnTo>
                <a:lnTo>
                  <a:pt x="14837" y="12556"/>
                </a:lnTo>
                <a:lnTo>
                  <a:pt x="15045" y="12575"/>
                </a:lnTo>
                <a:lnTo>
                  <a:pt x="15233" y="12594"/>
                </a:lnTo>
                <a:lnTo>
                  <a:pt x="15516" y="12575"/>
                </a:lnTo>
                <a:lnTo>
                  <a:pt x="15780" y="12537"/>
                </a:lnTo>
                <a:lnTo>
                  <a:pt x="16044" y="12481"/>
                </a:lnTo>
                <a:lnTo>
                  <a:pt x="16289" y="12387"/>
                </a:lnTo>
                <a:lnTo>
                  <a:pt x="16459" y="12519"/>
                </a:lnTo>
                <a:lnTo>
                  <a:pt x="16666" y="12632"/>
                </a:lnTo>
                <a:lnTo>
                  <a:pt x="16874" y="12745"/>
                </a:lnTo>
                <a:lnTo>
                  <a:pt x="17081" y="12820"/>
                </a:lnTo>
                <a:lnTo>
                  <a:pt x="17307" y="12896"/>
                </a:lnTo>
                <a:lnTo>
                  <a:pt x="17533" y="12952"/>
                </a:lnTo>
                <a:lnTo>
                  <a:pt x="17760" y="12971"/>
                </a:lnTo>
                <a:lnTo>
                  <a:pt x="18005" y="12990"/>
                </a:lnTo>
                <a:lnTo>
                  <a:pt x="18269" y="12971"/>
                </a:lnTo>
                <a:lnTo>
                  <a:pt x="18533" y="12933"/>
                </a:lnTo>
                <a:lnTo>
                  <a:pt x="18778" y="12877"/>
                </a:lnTo>
                <a:lnTo>
                  <a:pt x="19023" y="12801"/>
                </a:lnTo>
                <a:lnTo>
                  <a:pt x="19249" y="12877"/>
                </a:lnTo>
                <a:lnTo>
                  <a:pt x="19513" y="12933"/>
                </a:lnTo>
                <a:lnTo>
                  <a:pt x="19758" y="12971"/>
                </a:lnTo>
                <a:lnTo>
                  <a:pt x="20022" y="12990"/>
                </a:lnTo>
                <a:lnTo>
                  <a:pt x="20210" y="12990"/>
                </a:lnTo>
                <a:lnTo>
                  <a:pt x="20399" y="12971"/>
                </a:lnTo>
                <a:lnTo>
                  <a:pt x="20569" y="12933"/>
                </a:lnTo>
                <a:lnTo>
                  <a:pt x="20738" y="12896"/>
                </a:lnTo>
                <a:lnTo>
                  <a:pt x="20908" y="12839"/>
                </a:lnTo>
                <a:lnTo>
                  <a:pt x="21078" y="12783"/>
                </a:lnTo>
                <a:lnTo>
                  <a:pt x="21398" y="12632"/>
                </a:lnTo>
                <a:lnTo>
                  <a:pt x="21587" y="12801"/>
                </a:lnTo>
                <a:lnTo>
                  <a:pt x="21794" y="12952"/>
                </a:lnTo>
                <a:lnTo>
                  <a:pt x="22039" y="13084"/>
                </a:lnTo>
                <a:lnTo>
                  <a:pt x="22265" y="13216"/>
                </a:lnTo>
                <a:lnTo>
                  <a:pt x="22529" y="13292"/>
                </a:lnTo>
                <a:lnTo>
                  <a:pt x="22793" y="13367"/>
                </a:lnTo>
                <a:lnTo>
                  <a:pt x="23057" y="13405"/>
                </a:lnTo>
                <a:lnTo>
                  <a:pt x="23340" y="13424"/>
                </a:lnTo>
                <a:lnTo>
                  <a:pt x="23679" y="13405"/>
                </a:lnTo>
                <a:lnTo>
                  <a:pt x="24000" y="13348"/>
                </a:lnTo>
                <a:lnTo>
                  <a:pt x="24302" y="13254"/>
                </a:lnTo>
                <a:lnTo>
                  <a:pt x="24584" y="13122"/>
                </a:lnTo>
                <a:lnTo>
                  <a:pt x="24735" y="13122"/>
                </a:lnTo>
                <a:lnTo>
                  <a:pt x="25075" y="13103"/>
                </a:lnTo>
                <a:lnTo>
                  <a:pt x="25395" y="13046"/>
                </a:lnTo>
                <a:lnTo>
                  <a:pt x="25716" y="12952"/>
                </a:lnTo>
                <a:lnTo>
                  <a:pt x="25998" y="12820"/>
                </a:lnTo>
                <a:lnTo>
                  <a:pt x="26187" y="12952"/>
                </a:lnTo>
                <a:lnTo>
                  <a:pt x="26375" y="13065"/>
                </a:lnTo>
                <a:lnTo>
                  <a:pt x="26583" y="13178"/>
                </a:lnTo>
                <a:lnTo>
                  <a:pt x="26809" y="13254"/>
                </a:lnTo>
                <a:lnTo>
                  <a:pt x="27016" y="13329"/>
                </a:lnTo>
                <a:lnTo>
                  <a:pt x="27261" y="13386"/>
                </a:lnTo>
                <a:lnTo>
                  <a:pt x="27488" y="13405"/>
                </a:lnTo>
                <a:lnTo>
                  <a:pt x="27733" y="13424"/>
                </a:lnTo>
                <a:lnTo>
                  <a:pt x="27902" y="13424"/>
                </a:lnTo>
                <a:lnTo>
                  <a:pt x="28091" y="13405"/>
                </a:lnTo>
                <a:lnTo>
                  <a:pt x="28430" y="13329"/>
                </a:lnTo>
                <a:lnTo>
                  <a:pt x="28751" y="13235"/>
                </a:lnTo>
                <a:lnTo>
                  <a:pt x="29052" y="13084"/>
                </a:lnTo>
                <a:lnTo>
                  <a:pt x="29335" y="12914"/>
                </a:lnTo>
                <a:lnTo>
                  <a:pt x="29599" y="12707"/>
                </a:lnTo>
                <a:lnTo>
                  <a:pt x="29825" y="12462"/>
                </a:lnTo>
                <a:lnTo>
                  <a:pt x="30033" y="12198"/>
                </a:lnTo>
                <a:lnTo>
                  <a:pt x="30184" y="12292"/>
                </a:lnTo>
                <a:lnTo>
                  <a:pt x="30353" y="12368"/>
                </a:lnTo>
                <a:lnTo>
                  <a:pt x="30523" y="12424"/>
                </a:lnTo>
                <a:lnTo>
                  <a:pt x="30693" y="12481"/>
                </a:lnTo>
                <a:lnTo>
                  <a:pt x="30881" y="12537"/>
                </a:lnTo>
                <a:lnTo>
                  <a:pt x="31070" y="12556"/>
                </a:lnTo>
                <a:lnTo>
                  <a:pt x="31258" y="12575"/>
                </a:lnTo>
                <a:lnTo>
                  <a:pt x="31447" y="12594"/>
                </a:lnTo>
                <a:lnTo>
                  <a:pt x="31635" y="12575"/>
                </a:lnTo>
                <a:lnTo>
                  <a:pt x="31824" y="12575"/>
                </a:lnTo>
                <a:lnTo>
                  <a:pt x="31994" y="12537"/>
                </a:lnTo>
                <a:lnTo>
                  <a:pt x="32163" y="12500"/>
                </a:lnTo>
                <a:lnTo>
                  <a:pt x="32333" y="12594"/>
                </a:lnTo>
                <a:lnTo>
                  <a:pt x="32521" y="12707"/>
                </a:lnTo>
                <a:lnTo>
                  <a:pt x="32710" y="12783"/>
                </a:lnTo>
                <a:lnTo>
                  <a:pt x="32898" y="12858"/>
                </a:lnTo>
                <a:lnTo>
                  <a:pt x="33106" y="12914"/>
                </a:lnTo>
                <a:lnTo>
                  <a:pt x="33313" y="12952"/>
                </a:lnTo>
                <a:lnTo>
                  <a:pt x="33521" y="12971"/>
                </a:lnTo>
                <a:lnTo>
                  <a:pt x="33747" y="12990"/>
                </a:lnTo>
                <a:lnTo>
                  <a:pt x="33973" y="12971"/>
                </a:lnTo>
                <a:lnTo>
                  <a:pt x="34180" y="12952"/>
                </a:lnTo>
                <a:lnTo>
                  <a:pt x="34388" y="12914"/>
                </a:lnTo>
                <a:lnTo>
                  <a:pt x="34595" y="12858"/>
                </a:lnTo>
                <a:lnTo>
                  <a:pt x="34916" y="12820"/>
                </a:lnTo>
                <a:lnTo>
                  <a:pt x="35217" y="12745"/>
                </a:lnTo>
                <a:lnTo>
                  <a:pt x="35519" y="12632"/>
                </a:lnTo>
                <a:lnTo>
                  <a:pt x="35802" y="12500"/>
                </a:lnTo>
                <a:lnTo>
                  <a:pt x="36047" y="12330"/>
                </a:lnTo>
                <a:lnTo>
                  <a:pt x="36292" y="12142"/>
                </a:lnTo>
                <a:lnTo>
                  <a:pt x="36499" y="11915"/>
                </a:lnTo>
                <a:lnTo>
                  <a:pt x="36688" y="11670"/>
                </a:lnTo>
                <a:lnTo>
                  <a:pt x="36990" y="11670"/>
                </a:lnTo>
                <a:lnTo>
                  <a:pt x="37178" y="11953"/>
                </a:lnTo>
                <a:lnTo>
                  <a:pt x="37423" y="12217"/>
                </a:lnTo>
                <a:lnTo>
                  <a:pt x="37687" y="12443"/>
                </a:lnTo>
                <a:lnTo>
                  <a:pt x="37970" y="12632"/>
                </a:lnTo>
                <a:lnTo>
                  <a:pt x="38290" y="12783"/>
                </a:lnTo>
                <a:lnTo>
                  <a:pt x="38441" y="12839"/>
                </a:lnTo>
                <a:lnTo>
                  <a:pt x="38611" y="12896"/>
                </a:lnTo>
                <a:lnTo>
                  <a:pt x="38799" y="12933"/>
                </a:lnTo>
                <a:lnTo>
                  <a:pt x="38969" y="12971"/>
                </a:lnTo>
                <a:lnTo>
                  <a:pt x="39158" y="12990"/>
                </a:lnTo>
                <a:lnTo>
                  <a:pt x="39327" y="12990"/>
                </a:lnTo>
                <a:lnTo>
                  <a:pt x="39591" y="12971"/>
                </a:lnTo>
                <a:lnTo>
                  <a:pt x="39836" y="12933"/>
                </a:lnTo>
                <a:lnTo>
                  <a:pt x="40081" y="12896"/>
                </a:lnTo>
                <a:lnTo>
                  <a:pt x="40308" y="12801"/>
                </a:lnTo>
                <a:lnTo>
                  <a:pt x="40534" y="12707"/>
                </a:lnTo>
                <a:lnTo>
                  <a:pt x="40741" y="12594"/>
                </a:lnTo>
                <a:lnTo>
                  <a:pt x="40949" y="12462"/>
                </a:lnTo>
                <a:lnTo>
                  <a:pt x="41137" y="12330"/>
                </a:lnTo>
                <a:lnTo>
                  <a:pt x="41307" y="12443"/>
                </a:lnTo>
                <a:lnTo>
                  <a:pt x="41495" y="12556"/>
                </a:lnTo>
                <a:lnTo>
                  <a:pt x="41684" y="12651"/>
                </a:lnTo>
                <a:lnTo>
                  <a:pt x="41891" y="12726"/>
                </a:lnTo>
                <a:lnTo>
                  <a:pt x="42099" y="12783"/>
                </a:lnTo>
                <a:lnTo>
                  <a:pt x="42325" y="12820"/>
                </a:lnTo>
                <a:lnTo>
                  <a:pt x="42532" y="12858"/>
                </a:lnTo>
                <a:lnTo>
                  <a:pt x="42759" y="12858"/>
                </a:lnTo>
                <a:lnTo>
                  <a:pt x="43060" y="12839"/>
                </a:lnTo>
                <a:lnTo>
                  <a:pt x="43343" y="12801"/>
                </a:lnTo>
                <a:lnTo>
                  <a:pt x="43607" y="12726"/>
                </a:lnTo>
                <a:lnTo>
                  <a:pt x="43871" y="12632"/>
                </a:lnTo>
                <a:lnTo>
                  <a:pt x="44041" y="12745"/>
                </a:lnTo>
                <a:lnTo>
                  <a:pt x="44229" y="12839"/>
                </a:lnTo>
                <a:lnTo>
                  <a:pt x="44418" y="12933"/>
                </a:lnTo>
                <a:lnTo>
                  <a:pt x="44606" y="12990"/>
                </a:lnTo>
                <a:lnTo>
                  <a:pt x="44814" y="13046"/>
                </a:lnTo>
                <a:lnTo>
                  <a:pt x="45021" y="13103"/>
                </a:lnTo>
                <a:lnTo>
                  <a:pt x="45228" y="13122"/>
                </a:lnTo>
                <a:lnTo>
                  <a:pt x="45455" y="13122"/>
                </a:lnTo>
                <a:lnTo>
                  <a:pt x="45775" y="13103"/>
                </a:lnTo>
                <a:lnTo>
                  <a:pt x="46096" y="13046"/>
                </a:lnTo>
                <a:lnTo>
                  <a:pt x="46397" y="12971"/>
                </a:lnTo>
                <a:lnTo>
                  <a:pt x="46680" y="12839"/>
                </a:lnTo>
                <a:lnTo>
                  <a:pt x="46963" y="12971"/>
                </a:lnTo>
                <a:lnTo>
                  <a:pt x="47264" y="13046"/>
                </a:lnTo>
                <a:lnTo>
                  <a:pt x="47585" y="13103"/>
                </a:lnTo>
                <a:lnTo>
                  <a:pt x="47905" y="13122"/>
                </a:lnTo>
                <a:lnTo>
                  <a:pt x="48150" y="13122"/>
                </a:lnTo>
                <a:lnTo>
                  <a:pt x="48396" y="13084"/>
                </a:lnTo>
                <a:lnTo>
                  <a:pt x="48622" y="13028"/>
                </a:lnTo>
                <a:lnTo>
                  <a:pt x="48848" y="12971"/>
                </a:lnTo>
                <a:lnTo>
                  <a:pt x="49074" y="13028"/>
                </a:lnTo>
                <a:lnTo>
                  <a:pt x="49319" y="13084"/>
                </a:lnTo>
                <a:lnTo>
                  <a:pt x="49546" y="13122"/>
                </a:lnTo>
                <a:lnTo>
                  <a:pt x="50092" y="13122"/>
                </a:lnTo>
                <a:lnTo>
                  <a:pt x="50375" y="13065"/>
                </a:lnTo>
                <a:lnTo>
                  <a:pt x="50639" y="12990"/>
                </a:lnTo>
                <a:lnTo>
                  <a:pt x="50903" y="12896"/>
                </a:lnTo>
                <a:lnTo>
                  <a:pt x="51223" y="12971"/>
                </a:lnTo>
                <a:lnTo>
                  <a:pt x="51393" y="12990"/>
                </a:lnTo>
                <a:lnTo>
                  <a:pt x="51695" y="12990"/>
                </a:lnTo>
                <a:lnTo>
                  <a:pt x="51883" y="13197"/>
                </a:lnTo>
                <a:lnTo>
                  <a:pt x="52110" y="13405"/>
                </a:lnTo>
                <a:lnTo>
                  <a:pt x="52355" y="13574"/>
                </a:lnTo>
                <a:lnTo>
                  <a:pt x="52619" y="13725"/>
                </a:lnTo>
                <a:lnTo>
                  <a:pt x="52901" y="13838"/>
                </a:lnTo>
                <a:lnTo>
                  <a:pt x="53203" y="13914"/>
                </a:lnTo>
                <a:lnTo>
                  <a:pt x="53505" y="13970"/>
                </a:lnTo>
                <a:lnTo>
                  <a:pt x="53825" y="13989"/>
                </a:lnTo>
                <a:lnTo>
                  <a:pt x="54108" y="13970"/>
                </a:lnTo>
                <a:lnTo>
                  <a:pt x="54391" y="13933"/>
                </a:lnTo>
                <a:lnTo>
                  <a:pt x="54655" y="13857"/>
                </a:lnTo>
                <a:lnTo>
                  <a:pt x="54900" y="13763"/>
                </a:lnTo>
                <a:lnTo>
                  <a:pt x="55145" y="13650"/>
                </a:lnTo>
                <a:lnTo>
                  <a:pt x="55371" y="13518"/>
                </a:lnTo>
                <a:lnTo>
                  <a:pt x="55579" y="13348"/>
                </a:lnTo>
                <a:lnTo>
                  <a:pt x="55786" y="13178"/>
                </a:lnTo>
                <a:lnTo>
                  <a:pt x="55956" y="12971"/>
                </a:lnTo>
                <a:lnTo>
                  <a:pt x="56125" y="12764"/>
                </a:lnTo>
                <a:lnTo>
                  <a:pt x="56257" y="12537"/>
                </a:lnTo>
                <a:lnTo>
                  <a:pt x="56370" y="12292"/>
                </a:lnTo>
                <a:lnTo>
                  <a:pt x="56465" y="12047"/>
                </a:lnTo>
                <a:lnTo>
                  <a:pt x="56540" y="11783"/>
                </a:lnTo>
                <a:lnTo>
                  <a:pt x="56578" y="11501"/>
                </a:lnTo>
                <a:lnTo>
                  <a:pt x="56597" y="11218"/>
                </a:lnTo>
                <a:lnTo>
                  <a:pt x="56597" y="11142"/>
                </a:lnTo>
                <a:lnTo>
                  <a:pt x="56823" y="10841"/>
                </a:lnTo>
                <a:lnTo>
                  <a:pt x="57011" y="10520"/>
                </a:lnTo>
                <a:lnTo>
                  <a:pt x="57200" y="10200"/>
                </a:lnTo>
                <a:lnTo>
                  <a:pt x="57332" y="9841"/>
                </a:lnTo>
                <a:lnTo>
                  <a:pt x="57445" y="9483"/>
                </a:lnTo>
                <a:lnTo>
                  <a:pt x="57539" y="9106"/>
                </a:lnTo>
                <a:lnTo>
                  <a:pt x="57596" y="8710"/>
                </a:lnTo>
                <a:lnTo>
                  <a:pt x="57615" y="8314"/>
                </a:lnTo>
                <a:lnTo>
                  <a:pt x="57596" y="7881"/>
                </a:lnTo>
                <a:lnTo>
                  <a:pt x="57520" y="7466"/>
                </a:lnTo>
                <a:lnTo>
                  <a:pt x="57426" y="7051"/>
                </a:lnTo>
                <a:lnTo>
                  <a:pt x="57294" y="6655"/>
                </a:lnTo>
                <a:lnTo>
                  <a:pt x="57124" y="6297"/>
                </a:lnTo>
                <a:lnTo>
                  <a:pt x="56917" y="5939"/>
                </a:lnTo>
                <a:lnTo>
                  <a:pt x="56691" y="5600"/>
                </a:lnTo>
                <a:lnTo>
                  <a:pt x="56427" y="5298"/>
                </a:lnTo>
                <a:lnTo>
                  <a:pt x="56144" y="4996"/>
                </a:lnTo>
                <a:lnTo>
                  <a:pt x="55824" y="4751"/>
                </a:lnTo>
                <a:lnTo>
                  <a:pt x="55503" y="4506"/>
                </a:lnTo>
                <a:lnTo>
                  <a:pt x="55145" y="4318"/>
                </a:lnTo>
                <a:lnTo>
                  <a:pt x="54768" y="4148"/>
                </a:lnTo>
                <a:lnTo>
                  <a:pt x="54372" y="4016"/>
                </a:lnTo>
                <a:lnTo>
                  <a:pt x="53957" y="3922"/>
                </a:lnTo>
                <a:lnTo>
                  <a:pt x="53542" y="3865"/>
                </a:lnTo>
                <a:lnTo>
                  <a:pt x="53429" y="3658"/>
                </a:lnTo>
                <a:lnTo>
                  <a:pt x="53316" y="3488"/>
                </a:lnTo>
                <a:lnTo>
                  <a:pt x="53165" y="3337"/>
                </a:lnTo>
                <a:lnTo>
                  <a:pt x="52977" y="3205"/>
                </a:lnTo>
                <a:lnTo>
                  <a:pt x="52788" y="3092"/>
                </a:lnTo>
                <a:lnTo>
                  <a:pt x="52581" y="3017"/>
                </a:lnTo>
                <a:lnTo>
                  <a:pt x="52374" y="2960"/>
                </a:lnTo>
                <a:lnTo>
                  <a:pt x="52128" y="2941"/>
                </a:lnTo>
                <a:lnTo>
                  <a:pt x="51921" y="2960"/>
                </a:lnTo>
                <a:lnTo>
                  <a:pt x="51714" y="2998"/>
                </a:lnTo>
                <a:lnTo>
                  <a:pt x="51582" y="2677"/>
                </a:lnTo>
                <a:lnTo>
                  <a:pt x="51450" y="2376"/>
                </a:lnTo>
                <a:lnTo>
                  <a:pt x="51261" y="2074"/>
                </a:lnTo>
                <a:lnTo>
                  <a:pt x="51073" y="1791"/>
                </a:lnTo>
                <a:lnTo>
                  <a:pt x="50865" y="1527"/>
                </a:lnTo>
                <a:lnTo>
                  <a:pt x="50620" y="1282"/>
                </a:lnTo>
                <a:lnTo>
                  <a:pt x="50375" y="1056"/>
                </a:lnTo>
                <a:lnTo>
                  <a:pt x="50111" y="849"/>
                </a:lnTo>
                <a:lnTo>
                  <a:pt x="49828" y="660"/>
                </a:lnTo>
                <a:lnTo>
                  <a:pt x="49527" y="490"/>
                </a:lnTo>
                <a:lnTo>
                  <a:pt x="49225" y="340"/>
                </a:lnTo>
                <a:lnTo>
                  <a:pt x="48886" y="226"/>
                </a:lnTo>
                <a:lnTo>
                  <a:pt x="48565" y="113"/>
                </a:lnTo>
                <a:lnTo>
                  <a:pt x="48207" y="57"/>
                </a:lnTo>
                <a:lnTo>
                  <a:pt x="4784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CUSTOM_14_2">
    <p:spTree>
      <p:nvGrpSpPr>
        <p:cNvPr id="1" name="Shape 3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0" name="Google Shape;3780;p23"/>
          <p:cNvSpPr txBox="1">
            <a:spLocks noGrp="1"/>
          </p:cNvSpPr>
          <p:nvPr>
            <p:ph type="subTitle" idx="1"/>
          </p:nvPr>
        </p:nvSpPr>
        <p:spPr>
          <a:xfrm>
            <a:off x="4640622" y="1496471"/>
            <a:ext cx="3532500" cy="24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781" name="Google Shape;3781;p23"/>
          <p:cNvSpPr txBox="1">
            <a:spLocks noGrp="1"/>
          </p:cNvSpPr>
          <p:nvPr>
            <p:ph type="subTitle" idx="2"/>
          </p:nvPr>
        </p:nvSpPr>
        <p:spPr>
          <a:xfrm>
            <a:off x="970875" y="1496471"/>
            <a:ext cx="3533400" cy="24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782" name="Google Shape;3782;p23"/>
          <p:cNvSpPr txBox="1">
            <a:spLocks noGrp="1"/>
          </p:cNvSpPr>
          <p:nvPr>
            <p:ph type="title"/>
          </p:nvPr>
        </p:nvSpPr>
        <p:spPr>
          <a:xfrm>
            <a:off x="720000" y="365760"/>
            <a:ext cx="7704000" cy="548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783" name="Google Shape;3783;p23"/>
          <p:cNvSpPr/>
          <p:nvPr/>
        </p:nvSpPr>
        <p:spPr>
          <a:xfrm flipH="1">
            <a:off x="-24344" y="2684069"/>
            <a:ext cx="9244533" cy="2281308"/>
          </a:xfrm>
          <a:custGeom>
            <a:avLst/>
            <a:gdLst/>
            <a:ahLst/>
            <a:cxnLst/>
            <a:rect l="l" t="t" r="r" b="b"/>
            <a:pathLst>
              <a:path w="117164" h="28913" extrusionOk="0">
                <a:moveTo>
                  <a:pt x="50" y="0"/>
                </a:moveTo>
                <a:lnTo>
                  <a:pt x="0" y="1815"/>
                </a:lnTo>
                <a:lnTo>
                  <a:pt x="0" y="3630"/>
                </a:lnTo>
                <a:lnTo>
                  <a:pt x="0" y="5445"/>
                </a:lnTo>
                <a:lnTo>
                  <a:pt x="50" y="7260"/>
                </a:lnTo>
                <a:lnTo>
                  <a:pt x="176" y="10864"/>
                </a:lnTo>
                <a:lnTo>
                  <a:pt x="328" y="14444"/>
                </a:lnTo>
                <a:lnTo>
                  <a:pt x="479" y="18049"/>
                </a:lnTo>
                <a:lnTo>
                  <a:pt x="630" y="21653"/>
                </a:lnTo>
                <a:lnTo>
                  <a:pt x="655" y="23468"/>
                </a:lnTo>
                <a:lnTo>
                  <a:pt x="681" y="25283"/>
                </a:lnTo>
                <a:lnTo>
                  <a:pt x="681" y="27073"/>
                </a:lnTo>
                <a:lnTo>
                  <a:pt x="655" y="28913"/>
                </a:lnTo>
                <a:lnTo>
                  <a:pt x="117113" y="28913"/>
                </a:lnTo>
                <a:lnTo>
                  <a:pt x="117113" y="12276"/>
                </a:lnTo>
                <a:lnTo>
                  <a:pt x="117138" y="11444"/>
                </a:lnTo>
                <a:lnTo>
                  <a:pt x="117138" y="10587"/>
                </a:lnTo>
                <a:lnTo>
                  <a:pt x="117138" y="9730"/>
                </a:lnTo>
                <a:lnTo>
                  <a:pt x="117164" y="8873"/>
                </a:lnTo>
                <a:lnTo>
                  <a:pt x="116836" y="8772"/>
                </a:lnTo>
                <a:lnTo>
                  <a:pt x="116508" y="8697"/>
                </a:lnTo>
                <a:lnTo>
                  <a:pt x="116155" y="8621"/>
                </a:lnTo>
                <a:lnTo>
                  <a:pt x="115828" y="8596"/>
                </a:lnTo>
                <a:lnTo>
                  <a:pt x="115475" y="8571"/>
                </a:lnTo>
                <a:lnTo>
                  <a:pt x="115147" y="8571"/>
                </a:lnTo>
                <a:lnTo>
                  <a:pt x="114794" y="8596"/>
                </a:lnTo>
                <a:lnTo>
                  <a:pt x="114466" y="8646"/>
                </a:lnTo>
                <a:lnTo>
                  <a:pt x="114139" y="8697"/>
                </a:lnTo>
                <a:lnTo>
                  <a:pt x="113786" y="8772"/>
                </a:lnTo>
                <a:lnTo>
                  <a:pt x="113458" y="8898"/>
                </a:lnTo>
                <a:lnTo>
                  <a:pt x="113156" y="8999"/>
                </a:lnTo>
                <a:lnTo>
                  <a:pt x="112853" y="9150"/>
                </a:lnTo>
                <a:lnTo>
                  <a:pt x="112551" y="9302"/>
                </a:lnTo>
                <a:lnTo>
                  <a:pt x="112248" y="9503"/>
                </a:lnTo>
                <a:lnTo>
                  <a:pt x="111971" y="9680"/>
                </a:lnTo>
                <a:lnTo>
                  <a:pt x="111694" y="9907"/>
                </a:lnTo>
                <a:lnTo>
                  <a:pt x="111441" y="10133"/>
                </a:lnTo>
                <a:lnTo>
                  <a:pt x="111189" y="10386"/>
                </a:lnTo>
                <a:lnTo>
                  <a:pt x="110963" y="10663"/>
                </a:lnTo>
                <a:lnTo>
                  <a:pt x="110736" y="10940"/>
                </a:lnTo>
                <a:lnTo>
                  <a:pt x="110534" y="11217"/>
                </a:lnTo>
                <a:lnTo>
                  <a:pt x="110332" y="11520"/>
                </a:lnTo>
                <a:lnTo>
                  <a:pt x="110181" y="11848"/>
                </a:lnTo>
                <a:lnTo>
                  <a:pt x="110005" y="12150"/>
                </a:lnTo>
                <a:lnTo>
                  <a:pt x="109879" y="12478"/>
                </a:lnTo>
                <a:lnTo>
                  <a:pt x="109778" y="12805"/>
                </a:lnTo>
                <a:lnTo>
                  <a:pt x="109677" y="13158"/>
                </a:lnTo>
                <a:lnTo>
                  <a:pt x="109601" y="13486"/>
                </a:lnTo>
                <a:lnTo>
                  <a:pt x="109576" y="13839"/>
                </a:lnTo>
                <a:lnTo>
                  <a:pt x="109551" y="14167"/>
                </a:lnTo>
                <a:lnTo>
                  <a:pt x="109576" y="14520"/>
                </a:lnTo>
                <a:lnTo>
                  <a:pt x="109097" y="14343"/>
                </a:lnTo>
                <a:lnTo>
                  <a:pt x="108618" y="14167"/>
                </a:lnTo>
                <a:lnTo>
                  <a:pt x="108139" y="14015"/>
                </a:lnTo>
                <a:lnTo>
                  <a:pt x="107635" y="13889"/>
                </a:lnTo>
                <a:lnTo>
                  <a:pt x="107156" y="13788"/>
                </a:lnTo>
                <a:lnTo>
                  <a:pt x="106652" y="13688"/>
                </a:lnTo>
                <a:lnTo>
                  <a:pt x="106148" y="13637"/>
                </a:lnTo>
                <a:lnTo>
                  <a:pt x="105644" y="13587"/>
                </a:lnTo>
                <a:lnTo>
                  <a:pt x="105165" y="13562"/>
                </a:lnTo>
                <a:lnTo>
                  <a:pt x="104661" y="13562"/>
                </a:lnTo>
                <a:lnTo>
                  <a:pt x="104157" y="13587"/>
                </a:lnTo>
                <a:lnTo>
                  <a:pt x="103652" y="13637"/>
                </a:lnTo>
                <a:lnTo>
                  <a:pt x="103173" y="13738"/>
                </a:lnTo>
                <a:lnTo>
                  <a:pt x="102695" y="13839"/>
                </a:lnTo>
                <a:lnTo>
                  <a:pt x="102216" y="13965"/>
                </a:lnTo>
                <a:lnTo>
                  <a:pt x="101737" y="14141"/>
                </a:lnTo>
                <a:lnTo>
                  <a:pt x="101283" y="14343"/>
                </a:lnTo>
                <a:lnTo>
                  <a:pt x="100829" y="14570"/>
                </a:lnTo>
                <a:lnTo>
                  <a:pt x="100401" y="14847"/>
                </a:lnTo>
                <a:lnTo>
                  <a:pt x="99997" y="15124"/>
                </a:lnTo>
                <a:lnTo>
                  <a:pt x="99594" y="15452"/>
                </a:lnTo>
                <a:lnTo>
                  <a:pt x="99241" y="15780"/>
                </a:lnTo>
                <a:lnTo>
                  <a:pt x="98888" y="16158"/>
                </a:lnTo>
                <a:lnTo>
                  <a:pt x="98586" y="16536"/>
                </a:lnTo>
                <a:lnTo>
                  <a:pt x="98308" y="16939"/>
                </a:lnTo>
                <a:lnTo>
                  <a:pt x="98082" y="17368"/>
                </a:lnTo>
                <a:lnTo>
                  <a:pt x="97855" y="17822"/>
                </a:lnTo>
                <a:lnTo>
                  <a:pt x="97704" y="18275"/>
                </a:lnTo>
                <a:lnTo>
                  <a:pt x="97577" y="18729"/>
                </a:lnTo>
                <a:lnTo>
                  <a:pt x="97502" y="19233"/>
                </a:lnTo>
                <a:lnTo>
                  <a:pt x="97451" y="19712"/>
                </a:lnTo>
                <a:lnTo>
                  <a:pt x="97477" y="20216"/>
                </a:lnTo>
                <a:lnTo>
                  <a:pt x="97300" y="20015"/>
                </a:lnTo>
                <a:lnTo>
                  <a:pt x="97124" y="19838"/>
                </a:lnTo>
                <a:lnTo>
                  <a:pt x="96922" y="19662"/>
                </a:lnTo>
                <a:lnTo>
                  <a:pt x="96695" y="19536"/>
                </a:lnTo>
                <a:lnTo>
                  <a:pt x="96443" y="19435"/>
                </a:lnTo>
                <a:lnTo>
                  <a:pt x="96216" y="19384"/>
                </a:lnTo>
                <a:lnTo>
                  <a:pt x="95939" y="19334"/>
                </a:lnTo>
                <a:lnTo>
                  <a:pt x="95687" y="19334"/>
                </a:lnTo>
                <a:lnTo>
                  <a:pt x="95435" y="19359"/>
                </a:lnTo>
                <a:lnTo>
                  <a:pt x="95208" y="19435"/>
                </a:lnTo>
                <a:lnTo>
                  <a:pt x="94981" y="19536"/>
                </a:lnTo>
                <a:lnTo>
                  <a:pt x="94779" y="19687"/>
                </a:lnTo>
                <a:lnTo>
                  <a:pt x="94603" y="19838"/>
                </a:lnTo>
                <a:lnTo>
                  <a:pt x="94427" y="20015"/>
                </a:lnTo>
                <a:lnTo>
                  <a:pt x="94275" y="20216"/>
                </a:lnTo>
                <a:lnTo>
                  <a:pt x="94149" y="20443"/>
                </a:lnTo>
                <a:lnTo>
                  <a:pt x="93746" y="20141"/>
                </a:lnTo>
                <a:lnTo>
                  <a:pt x="93317" y="19863"/>
                </a:lnTo>
                <a:lnTo>
                  <a:pt x="92889" y="19611"/>
                </a:lnTo>
                <a:lnTo>
                  <a:pt x="92435" y="19384"/>
                </a:lnTo>
                <a:lnTo>
                  <a:pt x="91956" y="19183"/>
                </a:lnTo>
                <a:lnTo>
                  <a:pt x="91477" y="19006"/>
                </a:lnTo>
                <a:lnTo>
                  <a:pt x="90998" y="18855"/>
                </a:lnTo>
                <a:lnTo>
                  <a:pt x="90494" y="18729"/>
                </a:lnTo>
                <a:lnTo>
                  <a:pt x="90015" y="18653"/>
                </a:lnTo>
                <a:lnTo>
                  <a:pt x="89511" y="18578"/>
                </a:lnTo>
                <a:lnTo>
                  <a:pt x="88982" y="18553"/>
                </a:lnTo>
                <a:lnTo>
                  <a:pt x="88478" y="18553"/>
                </a:lnTo>
                <a:lnTo>
                  <a:pt x="87973" y="18578"/>
                </a:lnTo>
                <a:lnTo>
                  <a:pt x="87469" y="18628"/>
                </a:lnTo>
                <a:lnTo>
                  <a:pt x="86965" y="18729"/>
                </a:lnTo>
                <a:lnTo>
                  <a:pt x="86486" y="18830"/>
                </a:lnTo>
                <a:lnTo>
                  <a:pt x="86007" y="18981"/>
                </a:lnTo>
                <a:lnTo>
                  <a:pt x="85528" y="19158"/>
                </a:lnTo>
                <a:lnTo>
                  <a:pt x="85075" y="19384"/>
                </a:lnTo>
                <a:lnTo>
                  <a:pt x="84621" y="19611"/>
                </a:lnTo>
                <a:lnTo>
                  <a:pt x="84192" y="19889"/>
                </a:lnTo>
                <a:lnTo>
                  <a:pt x="83789" y="20191"/>
                </a:lnTo>
                <a:lnTo>
                  <a:pt x="83386" y="20494"/>
                </a:lnTo>
                <a:lnTo>
                  <a:pt x="83008" y="20847"/>
                </a:lnTo>
                <a:lnTo>
                  <a:pt x="82655" y="21199"/>
                </a:lnTo>
                <a:lnTo>
                  <a:pt x="82302" y="21578"/>
                </a:lnTo>
                <a:lnTo>
                  <a:pt x="81999" y="21981"/>
                </a:lnTo>
                <a:lnTo>
                  <a:pt x="81697" y="22384"/>
                </a:lnTo>
                <a:lnTo>
                  <a:pt x="81420" y="22838"/>
                </a:lnTo>
                <a:lnTo>
                  <a:pt x="81193" y="23266"/>
                </a:lnTo>
                <a:lnTo>
                  <a:pt x="80966" y="23745"/>
                </a:lnTo>
                <a:lnTo>
                  <a:pt x="80764" y="24199"/>
                </a:lnTo>
                <a:lnTo>
                  <a:pt x="80411" y="23947"/>
                </a:lnTo>
                <a:lnTo>
                  <a:pt x="80033" y="23745"/>
                </a:lnTo>
                <a:lnTo>
                  <a:pt x="79630" y="23594"/>
                </a:lnTo>
                <a:lnTo>
                  <a:pt x="79227" y="23468"/>
                </a:lnTo>
                <a:lnTo>
                  <a:pt x="78798" y="23392"/>
                </a:lnTo>
                <a:lnTo>
                  <a:pt x="78344" y="23367"/>
                </a:lnTo>
                <a:lnTo>
                  <a:pt x="77916" y="23392"/>
                </a:lnTo>
                <a:lnTo>
                  <a:pt x="77487" y="23468"/>
                </a:lnTo>
                <a:lnTo>
                  <a:pt x="77084" y="23594"/>
                </a:lnTo>
                <a:lnTo>
                  <a:pt x="76706" y="23771"/>
                </a:lnTo>
                <a:lnTo>
                  <a:pt x="76353" y="23972"/>
                </a:lnTo>
                <a:lnTo>
                  <a:pt x="76050" y="24249"/>
                </a:lnTo>
                <a:lnTo>
                  <a:pt x="75748" y="24527"/>
                </a:lnTo>
                <a:lnTo>
                  <a:pt x="75496" y="24854"/>
                </a:lnTo>
                <a:lnTo>
                  <a:pt x="75269" y="25233"/>
                </a:lnTo>
                <a:lnTo>
                  <a:pt x="75067" y="25611"/>
                </a:lnTo>
                <a:lnTo>
                  <a:pt x="74664" y="25207"/>
                </a:lnTo>
                <a:lnTo>
                  <a:pt x="74261" y="24829"/>
                </a:lnTo>
                <a:lnTo>
                  <a:pt x="73832" y="24476"/>
                </a:lnTo>
                <a:lnTo>
                  <a:pt x="73378" y="24149"/>
                </a:lnTo>
                <a:lnTo>
                  <a:pt x="72900" y="23846"/>
                </a:lnTo>
                <a:lnTo>
                  <a:pt x="72421" y="23544"/>
                </a:lnTo>
                <a:lnTo>
                  <a:pt x="71916" y="23292"/>
                </a:lnTo>
                <a:lnTo>
                  <a:pt x="71387" y="23065"/>
                </a:lnTo>
                <a:lnTo>
                  <a:pt x="70883" y="22863"/>
                </a:lnTo>
                <a:lnTo>
                  <a:pt x="70354" y="22661"/>
                </a:lnTo>
                <a:lnTo>
                  <a:pt x="69799" y="22510"/>
                </a:lnTo>
                <a:lnTo>
                  <a:pt x="69244" y="22384"/>
                </a:lnTo>
                <a:lnTo>
                  <a:pt x="68715" y="22283"/>
                </a:lnTo>
                <a:lnTo>
                  <a:pt x="68135" y="22208"/>
                </a:lnTo>
                <a:lnTo>
                  <a:pt x="67581" y="22157"/>
                </a:lnTo>
                <a:lnTo>
                  <a:pt x="67026" y="22157"/>
                </a:lnTo>
                <a:lnTo>
                  <a:pt x="66472" y="22182"/>
                </a:lnTo>
                <a:lnTo>
                  <a:pt x="65917" y="22208"/>
                </a:lnTo>
                <a:lnTo>
                  <a:pt x="65363" y="22309"/>
                </a:lnTo>
                <a:lnTo>
                  <a:pt x="64808" y="22409"/>
                </a:lnTo>
                <a:lnTo>
                  <a:pt x="64253" y="22561"/>
                </a:lnTo>
                <a:lnTo>
                  <a:pt x="63724" y="22712"/>
                </a:lnTo>
                <a:lnTo>
                  <a:pt x="63195" y="22914"/>
                </a:lnTo>
                <a:lnTo>
                  <a:pt x="62691" y="23140"/>
                </a:lnTo>
                <a:lnTo>
                  <a:pt x="62186" y="23392"/>
                </a:lnTo>
                <a:lnTo>
                  <a:pt x="61707" y="23670"/>
                </a:lnTo>
                <a:lnTo>
                  <a:pt x="61229" y="23972"/>
                </a:lnTo>
                <a:lnTo>
                  <a:pt x="60750" y="24275"/>
                </a:lnTo>
                <a:lnTo>
                  <a:pt x="60296" y="24628"/>
                </a:lnTo>
                <a:lnTo>
                  <a:pt x="59867" y="24980"/>
                </a:lnTo>
                <a:lnTo>
                  <a:pt x="59464" y="25359"/>
                </a:lnTo>
                <a:lnTo>
                  <a:pt x="59061" y="25762"/>
                </a:lnTo>
                <a:lnTo>
                  <a:pt x="58909" y="25611"/>
                </a:lnTo>
                <a:lnTo>
                  <a:pt x="58733" y="25485"/>
                </a:lnTo>
                <a:lnTo>
                  <a:pt x="58531" y="25384"/>
                </a:lnTo>
                <a:lnTo>
                  <a:pt x="58355" y="25308"/>
                </a:lnTo>
                <a:lnTo>
                  <a:pt x="58153" y="25258"/>
                </a:lnTo>
                <a:lnTo>
                  <a:pt x="57926" y="25207"/>
                </a:lnTo>
                <a:lnTo>
                  <a:pt x="57498" y="25207"/>
                </a:lnTo>
                <a:lnTo>
                  <a:pt x="57296" y="25233"/>
                </a:lnTo>
                <a:lnTo>
                  <a:pt x="57095" y="25283"/>
                </a:lnTo>
                <a:lnTo>
                  <a:pt x="56893" y="25359"/>
                </a:lnTo>
                <a:lnTo>
                  <a:pt x="56716" y="25459"/>
                </a:lnTo>
                <a:lnTo>
                  <a:pt x="56540" y="25560"/>
                </a:lnTo>
                <a:lnTo>
                  <a:pt x="56389" y="25712"/>
                </a:lnTo>
                <a:lnTo>
                  <a:pt x="56237" y="25863"/>
                </a:lnTo>
                <a:lnTo>
                  <a:pt x="56111" y="26039"/>
                </a:lnTo>
                <a:lnTo>
                  <a:pt x="55885" y="25787"/>
                </a:lnTo>
                <a:lnTo>
                  <a:pt x="55633" y="25535"/>
                </a:lnTo>
                <a:lnTo>
                  <a:pt x="55355" y="25308"/>
                </a:lnTo>
                <a:lnTo>
                  <a:pt x="55078" y="25081"/>
                </a:lnTo>
                <a:lnTo>
                  <a:pt x="54801" y="24880"/>
                </a:lnTo>
                <a:lnTo>
                  <a:pt x="54498" y="24703"/>
                </a:lnTo>
                <a:lnTo>
                  <a:pt x="54196" y="24502"/>
                </a:lnTo>
                <a:lnTo>
                  <a:pt x="53893" y="24350"/>
                </a:lnTo>
                <a:lnTo>
                  <a:pt x="53566" y="24199"/>
                </a:lnTo>
                <a:lnTo>
                  <a:pt x="53238" y="24048"/>
                </a:lnTo>
                <a:lnTo>
                  <a:pt x="52910" y="23922"/>
                </a:lnTo>
                <a:lnTo>
                  <a:pt x="52582" y="23821"/>
                </a:lnTo>
                <a:lnTo>
                  <a:pt x="52230" y="23745"/>
                </a:lnTo>
                <a:lnTo>
                  <a:pt x="51902" y="23645"/>
                </a:lnTo>
                <a:lnTo>
                  <a:pt x="51549" y="23594"/>
                </a:lnTo>
                <a:lnTo>
                  <a:pt x="51196" y="23544"/>
                </a:lnTo>
                <a:lnTo>
                  <a:pt x="50490" y="23518"/>
                </a:lnTo>
                <a:lnTo>
                  <a:pt x="49784" y="23518"/>
                </a:lnTo>
                <a:lnTo>
                  <a:pt x="49432" y="23569"/>
                </a:lnTo>
                <a:lnTo>
                  <a:pt x="49079" y="23594"/>
                </a:lnTo>
                <a:lnTo>
                  <a:pt x="48726" y="23670"/>
                </a:lnTo>
                <a:lnTo>
                  <a:pt x="48398" y="23745"/>
                </a:lnTo>
                <a:lnTo>
                  <a:pt x="48045" y="23846"/>
                </a:lnTo>
                <a:lnTo>
                  <a:pt x="47717" y="23947"/>
                </a:lnTo>
                <a:lnTo>
                  <a:pt x="47390" y="24073"/>
                </a:lnTo>
                <a:lnTo>
                  <a:pt x="47062" y="24199"/>
                </a:lnTo>
                <a:lnTo>
                  <a:pt x="46734" y="24350"/>
                </a:lnTo>
                <a:lnTo>
                  <a:pt x="46432" y="24527"/>
                </a:lnTo>
                <a:lnTo>
                  <a:pt x="46129" y="24703"/>
                </a:lnTo>
                <a:lnTo>
                  <a:pt x="45852" y="24905"/>
                </a:lnTo>
                <a:lnTo>
                  <a:pt x="45776" y="24678"/>
                </a:lnTo>
                <a:lnTo>
                  <a:pt x="45676" y="24426"/>
                </a:lnTo>
                <a:lnTo>
                  <a:pt x="45575" y="24199"/>
                </a:lnTo>
                <a:lnTo>
                  <a:pt x="45424" y="23997"/>
                </a:lnTo>
                <a:lnTo>
                  <a:pt x="45272" y="23796"/>
                </a:lnTo>
                <a:lnTo>
                  <a:pt x="45096" y="23619"/>
                </a:lnTo>
                <a:lnTo>
                  <a:pt x="44894" y="23443"/>
                </a:lnTo>
                <a:lnTo>
                  <a:pt x="44667" y="23317"/>
                </a:lnTo>
                <a:lnTo>
                  <a:pt x="44466" y="23191"/>
                </a:lnTo>
                <a:lnTo>
                  <a:pt x="44239" y="23090"/>
                </a:lnTo>
                <a:lnTo>
                  <a:pt x="43987" y="23014"/>
                </a:lnTo>
                <a:lnTo>
                  <a:pt x="43760" y="22989"/>
                </a:lnTo>
                <a:lnTo>
                  <a:pt x="43508" y="22964"/>
                </a:lnTo>
                <a:lnTo>
                  <a:pt x="43256" y="22989"/>
                </a:lnTo>
                <a:lnTo>
                  <a:pt x="43029" y="23040"/>
                </a:lnTo>
                <a:lnTo>
                  <a:pt x="42802" y="23115"/>
                </a:lnTo>
                <a:lnTo>
                  <a:pt x="42701" y="22561"/>
                </a:lnTo>
                <a:lnTo>
                  <a:pt x="42575" y="21981"/>
                </a:lnTo>
                <a:lnTo>
                  <a:pt x="42399" y="21451"/>
                </a:lnTo>
                <a:lnTo>
                  <a:pt x="42197" y="20897"/>
                </a:lnTo>
                <a:lnTo>
                  <a:pt x="41945" y="20393"/>
                </a:lnTo>
                <a:lnTo>
                  <a:pt x="41668" y="19889"/>
                </a:lnTo>
                <a:lnTo>
                  <a:pt x="41340" y="19410"/>
                </a:lnTo>
                <a:lnTo>
                  <a:pt x="41012" y="18931"/>
                </a:lnTo>
                <a:lnTo>
                  <a:pt x="40634" y="18502"/>
                </a:lnTo>
                <a:lnTo>
                  <a:pt x="40231" y="18099"/>
                </a:lnTo>
                <a:lnTo>
                  <a:pt x="39802" y="17721"/>
                </a:lnTo>
                <a:lnTo>
                  <a:pt x="39323" y="17368"/>
                </a:lnTo>
                <a:lnTo>
                  <a:pt x="38844" y="17040"/>
                </a:lnTo>
                <a:lnTo>
                  <a:pt x="38366" y="16763"/>
                </a:lnTo>
                <a:lnTo>
                  <a:pt x="37836" y="16511"/>
                </a:lnTo>
                <a:lnTo>
                  <a:pt x="37307" y="16309"/>
                </a:lnTo>
                <a:lnTo>
                  <a:pt x="36752" y="16158"/>
                </a:lnTo>
                <a:lnTo>
                  <a:pt x="36172" y="16007"/>
                </a:lnTo>
                <a:lnTo>
                  <a:pt x="35593" y="15931"/>
                </a:lnTo>
                <a:lnTo>
                  <a:pt x="35013" y="15881"/>
                </a:lnTo>
                <a:lnTo>
                  <a:pt x="34433" y="15855"/>
                </a:lnTo>
                <a:lnTo>
                  <a:pt x="33853" y="15881"/>
                </a:lnTo>
                <a:lnTo>
                  <a:pt x="33274" y="15956"/>
                </a:lnTo>
                <a:lnTo>
                  <a:pt x="32694" y="16057"/>
                </a:lnTo>
                <a:lnTo>
                  <a:pt x="32139" y="16183"/>
                </a:lnTo>
                <a:lnTo>
                  <a:pt x="31585" y="16360"/>
                </a:lnTo>
                <a:lnTo>
                  <a:pt x="31030" y="16586"/>
                </a:lnTo>
                <a:lnTo>
                  <a:pt x="30526" y="16839"/>
                </a:lnTo>
                <a:lnTo>
                  <a:pt x="30022" y="17116"/>
                </a:lnTo>
                <a:lnTo>
                  <a:pt x="29543" y="17444"/>
                </a:lnTo>
                <a:lnTo>
                  <a:pt x="29089" y="17796"/>
                </a:lnTo>
                <a:lnTo>
                  <a:pt x="28686" y="18200"/>
                </a:lnTo>
                <a:lnTo>
                  <a:pt x="28459" y="17822"/>
                </a:lnTo>
                <a:lnTo>
                  <a:pt x="28182" y="17494"/>
                </a:lnTo>
                <a:lnTo>
                  <a:pt x="27879" y="17191"/>
                </a:lnTo>
                <a:lnTo>
                  <a:pt x="27552" y="16914"/>
                </a:lnTo>
                <a:lnTo>
                  <a:pt x="27173" y="16687"/>
                </a:lnTo>
                <a:lnTo>
                  <a:pt x="26770" y="16511"/>
                </a:lnTo>
                <a:lnTo>
                  <a:pt x="26367" y="16360"/>
                </a:lnTo>
                <a:lnTo>
                  <a:pt x="25938" y="16284"/>
                </a:lnTo>
                <a:lnTo>
                  <a:pt x="25510" y="16234"/>
                </a:lnTo>
                <a:lnTo>
                  <a:pt x="25106" y="16208"/>
                </a:lnTo>
                <a:lnTo>
                  <a:pt x="24703" y="16208"/>
                </a:lnTo>
                <a:lnTo>
                  <a:pt x="24300" y="16259"/>
                </a:lnTo>
                <a:lnTo>
                  <a:pt x="23922" y="16360"/>
                </a:lnTo>
                <a:lnTo>
                  <a:pt x="23745" y="16435"/>
                </a:lnTo>
                <a:lnTo>
                  <a:pt x="23569" y="16511"/>
                </a:lnTo>
                <a:lnTo>
                  <a:pt x="23392" y="16612"/>
                </a:lnTo>
                <a:lnTo>
                  <a:pt x="23241" y="16738"/>
                </a:lnTo>
                <a:lnTo>
                  <a:pt x="23090" y="16864"/>
                </a:lnTo>
                <a:lnTo>
                  <a:pt x="22939" y="17015"/>
                </a:lnTo>
                <a:lnTo>
                  <a:pt x="22838" y="16435"/>
                </a:lnTo>
                <a:lnTo>
                  <a:pt x="22712" y="15855"/>
                </a:lnTo>
                <a:lnTo>
                  <a:pt x="22535" y="15301"/>
                </a:lnTo>
                <a:lnTo>
                  <a:pt x="22308" y="14772"/>
                </a:lnTo>
                <a:lnTo>
                  <a:pt x="22056" y="14242"/>
                </a:lnTo>
                <a:lnTo>
                  <a:pt x="21779" y="13738"/>
                </a:lnTo>
                <a:lnTo>
                  <a:pt x="21451" y="13234"/>
                </a:lnTo>
                <a:lnTo>
                  <a:pt x="21073" y="12780"/>
                </a:lnTo>
                <a:lnTo>
                  <a:pt x="20695" y="12352"/>
                </a:lnTo>
                <a:lnTo>
                  <a:pt x="20267" y="11948"/>
                </a:lnTo>
                <a:lnTo>
                  <a:pt x="19838" y="11570"/>
                </a:lnTo>
                <a:lnTo>
                  <a:pt x="19359" y="11217"/>
                </a:lnTo>
                <a:lnTo>
                  <a:pt x="18855" y="10915"/>
                </a:lnTo>
                <a:lnTo>
                  <a:pt x="18351" y="10663"/>
                </a:lnTo>
                <a:lnTo>
                  <a:pt x="17796" y="10411"/>
                </a:lnTo>
                <a:lnTo>
                  <a:pt x="17242" y="10234"/>
                </a:lnTo>
                <a:lnTo>
                  <a:pt x="16687" y="10083"/>
                </a:lnTo>
                <a:lnTo>
                  <a:pt x="16107" y="9982"/>
                </a:lnTo>
                <a:lnTo>
                  <a:pt x="15528" y="9932"/>
                </a:lnTo>
                <a:lnTo>
                  <a:pt x="14923" y="9907"/>
                </a:lnTo>
                <a:lnTo>
                  <a:pt x="14343" y="9932"/>
                </a:lnTo>
                <a:lnTo>
                  <a:pt x="13763" y="10007"/>
                </a:lnTo>
                <a:lnTo>
                  <a:pt x="13183" y="10108"/>
                </a:lnTo>
                <a:lnTo>
                  <a:pt x="12604" y="10234"/>
                </a:lnTo>
                <a:lnTo>
                  <a:pt x="12049" y="10411"/>
                </a:lnTo>
                <a:lnTo>
                  <a:pt x="11520" y="10638"/>
                </a:lnTo>
                <a:lnTo>
                  <a:pt x="10990" y="10890"/>
                </a:lnTo>
                <a:lnTo>
                  <a:pt x="10486" y="11192"/>
                </a:lnTo>
                <a:lnTo>
                  <a:pt x="10007" y="11520"/>
                </a:lnTo>
                <a:lnTo>
                  <a:pt x="9554" y="11873"/>
                </a:lnTo>
                <a:lnTo>
                  <a:pt x="9150" y="12301"/>
                </a:lnTo>
                <a:lnTo>
                  <a:pt x="8747" y="12730"/>
                </a:lnTo>
                <a:lnTo>
                  <a:pt x="8722" y="12528"/>
                </a:lnTo>
                <a:lnTo>
                  <a:pt x="8671" y="12326"/>
                </a:lnTo>
                <a:lnTo>
                  <a:pt x="8596" y="12150"/>
                </a:lnTo>
                <a:lnTo>
                  <a:pt x="8495" y="11948"/>
                </a:lnTo>
                <a:lnTo>
                  <a:pt x="8369" y="11797"/>
                </a:lnTo>
                <a:lnTo>
                  <a:pt x="8218" y="11621"/>
                </a:lnTo>
                <a:lnTo>
                  <a:pt x="8066" y="11495"/>
                </a:lnTo>
                <a:lnTo>
                  <a:pt x="7890" y="11343"/>
                </a:lnTo>
                <a:lnTo>
                  <a:pt x="7713" y="11243"/>
                </a:lnTo>
                <a:lnTo>
                  <a:pt x="7512" y="11142"/>
                </a:lnTo>
                <a:lnTo>
                  <a:pt x="7310" y="11066"/>
                </a:lnTo>
                <a:lnTo>
                  <a:pt x="7108" y="11016"/>
                </a:lnTo>
                <a:lnTo>
                  <a:pt x="6907" y="10965"/>
                </a:lnTo>
                <a:lnTo>
                  <a:pt x="6705" y="10965"/>
                </a:lnTo>
                <a:lnTo>
                  <a:pt x="6503" y="10991"/>
                </a:lnTo>
                <a:lnTo>
                  <a:pt x="6302" y="11016"/>
                </a:lnTo>
                <a:lnTo>
                  <a:pt x="6302" y="11016"/>
                </a:lnTo>
                <a:lnTo>
                  <a:pt x="6554" y="10612"/>
                </a:lnTo>
                <a:lnTo>
                  <a:pt x="6756" y="10159"/>
                </a:lnTo>
                <a:lnTo>
                  <a:pt x="6932" y="9730"/>
                </a:lnTo>
                <a:lnTo>
                  <a:pt x="7083" y="9251"/>
                </a:lnTo>
                <a:lnTo>
                  <a:pt x="7184" y="8797"/>
                </a:lnTo>
                <a:lnTo>
                  <a:pt x="7285" y="8319"/>
                </a:lnTo>
                <a:lnTo>
                  <a:pt x="7335" y="7840"/>
                </a:lnTo>
                <a:lnTo>
                  <a:pt x="7361" y="7361"/>
                </a:lnTo>
                <a:lnTo>
                  <a:pt x="7361" y="6882"/>
                </a:lnTo>
                <a:lnTo>
                  <a:pt x="7310" y="6403"/>
                </a:lnTo>
                <a:lnTo>
                  <a:pt x="7234" y="5924"/>
                </a:lnTo>
                <a:lnTo>
                  <a:pt x="7134" y="5445"/>
                </a:lnTo>
                <a:lnTo>
                  <a:pt x="7008" y="4966"/>
                </a:lnTo>
                <a:lnTo>
                  <a:pt x="6856" y="4512"/>
                </a:lnTo>
                <a:lnTo>
                  <a:pt x="6655" y="4084"/>
                </a:lnTo>
                <a:lnTo>
                  <a:pt x="6428" y="3655"/>
                </a:lnTo>
                <a:lnTo>
                  <a:pt x="6176" y="3227"/>
                </a:lnTo>
                <a:lnTo>
                  <a:pt x="5899" y="2849"/>
                </a:lnTo>
                <a:lnTo>
                  <a:pt x="5596" y="2470"/>
                </a:lnTo>
                <a:lnTo>
                  <a:pt x="5268" y="2118"/>
                </a:lnTo>
                <a:lnTo>
                  <a:pt x="4915" y="1790"/>
                </a:lnTo>
                <a:lnTo>
                  <a:pt x="4537" y="1487"/>
                </a:lnTo>
                <a:lnTo>
                  <a:pt x="4134" y="1210"/>
                </a:lnTo>
                <a:lnTo>
                  <a:pt x="3731" y="958"/>
                </a:lnTo>
                <a:lnTo>
                  <a:pt x="3302" y="731"/>
                </a:lnTo>
                <a:lnTo>
                  <a:pt x="2848" y="555"/>
                </a:lnTo>
                <a:lnTo>
                  <a:pt x="2395" y="378"/>
                </a:lnTo>
                <a:lnTo>
                  <a:pt x="1941" y="227"/>
                </a:lnTo>
                <a:lnTo>
                  <a:pt x="1487" y="126"/>
                </a:lnTo>
                <a:lnTo>
                  <a:pt x="1008" y="51"/>
                </a:lnTo>
                <a:lnTo>
                  <a:pt x="529" y="0"/>
                </a:lnTo>
                <a:close/>
              </a:path>
            </a:pathLst>
          </a:custGeom>
          <a:solidFill>
            <a:srgbClr val="FFFFFF">
              <a:alpha val="345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784" name="Google Shape;3784;p23"/>
          <p:cNvGrpSpPr/>
          <p:nvPr/>
        </p:nvGrpSpPr>
        <p:grpSpPr>
          <a:xfrm flipH="1">
            <a:off x="-252950" y="4578594"/>
            <a:ext cx="9410089" cy="622016"/>
            <a:chOff x="-37500" y="4578594"/>
            <a:chExt cx="9410089" cy="622016"/>
          </a:xfrm>
        </p:grpSpPr>
        <p:grpSp>
          <p:nvGrpSpPr>
            <p:cNvPr id="3785" name="Google Shape;3785;p23"/>
            <p:cNvGrpSpPr/>
            <p:nvPr/>
          </p:nvGrpSpPr>
          <p:grpSpPr>
            <a:xfrm>
              <a:off x="-33497" y="4578594"/>
              <a:ext cx="9406086" cy="622016"/>
              <a:chOff x="-33497" y="4502394"/>
              <a:chExt cx="9406086" cy="622016"/>
            </a:xfrm>
          </p:grpSpPr>
          <p:grpSp>
            <p:nvGrpSpPr>
              <p:cNvPr id="3786" name="Google Shape;3786;p23"/>
              <p:cNvGrpSpPr/>
              <p:nvPr/>
            </p:nvGrpSpPr>
            <p:grpSpPr>
              <a:xfrm>
                <a:off x="-33497" y="4502394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3787" name="Google Shape;3787;p2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788" name="Google Shape;3788;p2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789" name="Google Shape;3789;p23"/>
              <p:cNvGrpSpPr/>
              <p:nvPr/>
            </p:nvGrpSpPr>
            <p:grpSpPr>
              <a:xfrm>
                <a:off x="6027528" y="4552569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3790" name="Google Shape;3790;p2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791" name="Google Shape;3791;p2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792" name="Google Shape;3792;p23"/>
              <p:cNvGrpSpPr/>
              <p:nvPr/>
            </p:nvGrpSpPr>
            <p:grpSpPr>
              <a:xfrm>
                <a:off x="3111228" y="4502394"/>
                <a:ext cx="3345061" cy="571841"/>
                <a:chOff x="-1024092" y="3664250"/>
                <a:chExt cx="2355013" cy="571841"/>
              </a:xfrm>
            </p:grpSpPr>
            <p:sp>
              <p:nvSpPr>
                <p:cNvPr id="3793" name="Google Shape;3793;p2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794" name="Google Shape;3794;p23"/>
                <p:cNvSpPr/>
                <p:nvPr/>
              </p:nvSpPr>
              <p:spPr>
                <a:xfrm>
                  <a:off x="-1024092" y="3664250"/>
                  <a:ext cx="2355013" cy="5718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615" h="13990" extrusionOk="0">
                      <a:moveTo>
                        <a:pt x="47132" y="0"/>
                      </a:moveTo>
                      <a:lnTo>
                        <a:pt x="46793" y="57"/>
                      </a:lnTo>
                      <a:lnTo>
                        <a:pt x="46454" y="113"/>
                      </a:lnTo>
                      <a:lnTo>
                        <a:pt x="46114" y="208"/>
                      </a:lnTo>
                      <a:lnTo>
                        <a:pt x="45794" y="321"/>
                      </a:lnTo>
                      <a:lnTo>
                        <a:pt x="45492" y="472"/>
                      </a:lnTo>
                      <a:lnTo>
                        <a:pt x="45191" y="622"/>
                      </a:lnTo>
                      <a:lnTo>
                        <a:pt x="44908" y="811"/>
                      </a:lnTo>
                      <a:lnTo>
                        <a:pt x="44644" y="1018"/>
                      </a:lnTo>
                      <a:lnTo>
                        <a:pt x="44399" y="1245"/>
                      </a:lnTo>
                      <a:lnTo>
                        <a:pt x="44173" y="1471"/>
                      </a:lnTo>
                      <a:lnTo>
                        <a:pt x="43946" y="1735"/>
                      </a:lnTo>
                      <a:lnTo>
                        <a:pt x="43758" y="2018"/>
                      </a:lnTo>
                      <a:lnTo>
                        <a:pt x="43588" y="2300"/>
                      </a:lnTo>
                      <a:lnTo>
                        <a:pt x="43437" y="2602"/>
                      </a:lnTo>
                      <a:lnTo>
                        <a:pt x="43305" y="2904"/>
                      </a:lnTo>
                      <a:lnTo>
                        <a:pt x="43173" y="2866"/>
                      </a:lnTo>
                      <a:lnTo>
                        <a:pt x="43041" y="2828"/>
                      </a:lnTo>
                      <a:lnTo>
                        <a:pt x="42909" y="2809"/>
                      </a:lnTo>
                      <a:lnTo>
                        <a:pt x="42608" y="2809"/>
                      </a:lnTo>
                      <a:lnTo>
                        <a:pt x="42457" y="2847"/>
                      </a:lnTo>
                      <a:lnTo>
                        <a:pt x="42306" y="2885"/>
                      </a:lnTo>
                      <a:lnTo>
                        <a:pt x="42174" y="2922"/>
                      </a:lnTo>
                      <a:lnTo>
                        <a:pt x="42042" y="2998"/>
                      </a:lnTo>
                      <a:lnTo>
                        <a:pt x="41910" y="3073"/>
                      </a:lnTo>
                      <a:lnTo>
                        <a:pt x="41797" y="3168"/>
                      </a:lnTo>
                      <a:lnTo>
                        <a:pt x="41684" y="3262"/>
                      </a:lnTo>
                      <a:lnTo>
                        <a:pt x="41590" y="3375"/>
                      </a:lnTo>
                      <a:lnTo>
                        <a:pt x="41495" y="3488"/>
                      </a:lnTo>
                      <a:lnTo>
                        <a:pt x="41420" y="3620"/>
                      </a:lnTo>
                      <a:lnTo>
                        <a:pt x="41345" y="3752"/>
                      </a:lnTo>
                      <a:lnTo>
                        <a:pt x="41307" y="3884"/>
                      </a:lnTo>
                      <a:lnTo>
                        <a:pt x="41269" y="4035"/>
                      </a:lnTo>
                      <a:lnTo>
                        <a:pt x="41250" y="4186"/>
                      </a:lnTo>
                      <a:lnTo>
                        <a:pt x="41231" y="4336"/>
                      </a:lnTo>
                      <a:lnTo>
                        <a:pt x="41231" y="4487"/>
                      </a:lnTo>
                      <a:lnTo>
                        <a:pt x="41250" y="4619"/>
                      </a:lnTo>
                      <a:lnTo>
                        <a:pt x="40986" y="4732"/>
                      </a:lnTo>
                      <a:lnTo>
                        <a:pt x="40741" y="4845"/>
                      </a:lnTo>
                      <a:lnTo>
                        <a:pt x="40477" y="4996"/>
                      </a:lnTo>
                      <a:lnTo>
                        <a:pt x="40251" y="5147"/>
                      </a:lnTo>
                      <a:lnTo>
                        <a:pt x="40100" y="5091"/>
                      </a:lnTo>
                      <a:lnTo>
                        <a:pt x="39968" y="5053"/>
                      </a:lnTo>
                      <a:lnTo>
                        <a:pt x="39817" y="5034"/>
                      </a:lnTo>
                      <a:lnTo>
                        <a:pt x="39648" y="5015"/>
                      </a:lnTo>
                      <a:lnTo>
                        <a:pt x="39516" y="5034"/>
                      </a:lnTo>
                      <a:lnTo>
                        <a:pt x="39384" y="5053"/>
                      </a:lnTo>
                      <a:lnTo>
                        <a:pt x="39252" y="5072"/>
                      </a:lnTo>
                      <a:lnTo>
                        <a:pt x="39120" y="5109"/>
                      </a:lnTo>
                      <a:lnTo>
                        <a:pt x="38988" y="5166"/>
                      </a:lnTo>
                      <a:lnTo>
                        <a:pt x="38875" y="5241"/>
                      </a:lnTo>
                      <a:lnTo>
                        <a:pt x="38762" y="5298"/>
                      </a:lnTo>
                      <a:lnTo>
                        <a:pt x="38667" y="5392"/>
                      </a:lnTo>
                      <a:lnTo>
                        <a:pt x="38479" y="5581"/>
                      </a:lnTo>
                      <a:lnTo>
                        <a:pt x="38404" y="5675"/>
                      </a:lnTo>
                      <a:lnTo>
                        <a:pt x="38328" y="5788"/>
                      </a:lnTo>
                      <a:lnTo>
                        <a:pt x="38272" y="5901"/>
                      </a:lnTo>
                      <a:lnTo>
                        <a:pt x="38215" y="6033"/>
                      </a:lnTo>
                      <a:lnTo>
                        <a:pt x="38177" y="6165"/>
                      </a:lnTo>
                      <a:lnTo>
                        <a:pt x="38140" y="6297"/>
                      </a:lnTo>
                      <a:lnTo>
                        <a:pt x="37951" y="6278"/>
                      </a:lnTo>
                      <a:lnTo>
                        <a:pt x="37612" y="6297"/>
                      </a:lnTo>
                      <a:lnTo>
                        <a:pt x="37291" y="6354"/>
                      </a:lnTo>
                      <a:lnTo>
                        <a:pt x="36971" y="6429"/>
                      </a:lnTo>
                      <a:lnTo>
                        <a:pt x="36650" y="6542"/>
                      </a:lnTo>
                      <a:lnTo>
                        <a:pt x="36518" y="6391"/>
                      </a:lnTo>
                      <a:lnTo>
                        <a:pt x="36349" y="6241"/>
                      </a:lnTo>
                      <a:lnTo>
                        <a:pt x="36179" y="6109"/>
                      </a:lnTo>
                      <a:lnTo>
                        <a:pt x="35972" y="5995"/>
                      </a:lnTo>
                      <a:lnTo>
                        <a:pt x="35783" y="5920"/>
                      </a:lnTo>
                      <a:lnTo>
                        <a:pt x="35557" y="5845"/>
                      </a:lnTo>
                      <a:lnTo>
                        <a:pt x="35331" y="5807"/>
                      </a:lnTo>
                      <a:lnTo>
                        <a:pt x="35104" y="5788"/>
                      </a:lnTo>
                      <a:lnTo>
                        <a:pt x="34897" y="5807"/>
                      </a:lnTo>
                      <a:lnTo>
                        <a:pt x="34671" y="5845"/>
                      </a:lnTo>
                      <a:lnTo>
                        <a:pt x="34482" y="5901"/>
                      </a:lnTo>
                      <a:lnTo>
                        <a:pt x="34294" y="5977"/>
                      </a:lnTo>
                      <a:lnTo>
                        <a:pt x="34067" y="5788"/>
                      </a:lnTo>
                      <a:lnTo>
                        <a:pt x="33822" y="5618"/>
                      </a:lnTo>
                      <a:lnTo>
                        <a:pt x="33785" y="5449"/>
                      </a:lnTo>
                      <a:lnTo>
                        <a:pt x="33728" y="5279"/>
                      </a:lnTo>
                      <a:lnTo>
                        <a:pt x="33653" y="5128"/>
                      </a:lnTo>
                      <a:lnTo>
                        <a:pt x="33577" y="4977"/>
                      </a:lnTo>
                      <a:lnTo>
                        <a:pt x="33483" y="4845"/>
                      </a:lnTo>
                      <a:lnTo>
                        <a:pt x="33370" y="4713"/>
                      </a:lnTo>
                      <a:lnTo>
                        <a:pt x="33257" y="4600"/>
                      </a:lnTo>
                      <a:lnTo>
                        <a:pt x="33144" y="4487"/>
                      </a:lnTo>
                      <a:lnTo>
                        <a:pt x="33012" y="4374"/>
                      </a:lnTo>
                      <a:lnTo>
                        <a:pt x="32861" y="4299"/>
                      </a:lnTo>
                      <a:lnTo>
                        <a:pt x="32710" y="4223"/>
                      </a:lnTo>
                      <a:lnTo>
                        <a:pt x="32559" y="4148"/>
                      </a:lnTo>
                      <a:lnTo>
                        <a:pt x="32408" y="4091"/>
                      </a:lnTo>
                      <a:lnTo>
                        <a:pt x="32239" y="4054"/>
                      </a:lnTo>
                      <a:lnTo>
                        <a:pt x="32050" y="4035"/>
                      </a:lnTo>
                      <a:lnTo>
                        <a:pt x="31880" y="4035"/>
                      </a:lnTo>
                      <a:lnTo>
                        <a:pt x="31616" y="4054"/>
                      </a:lnTo>
                      <a:lnTo>
                        <a:pt x="31353" y="4110"/>
                      </a:lnTo>
                      <a:lnTo>
                        <a:pt x="31107" y="4186"/>
                      </a:lnTo>
                      <a:lnTo>
                        <a:pt x="30881" y="4299"/>
                      </a:lnTo>
                      <a:lnTo>
                        <a:pt x="30674" y="4412"/>
                      </a:lnTo>
                      <a:lnTo>
                        <a:pt x="30466" y="4544"/>
                      </a:lnTo>
                      <a:lnTo>
                        <a:pt x="30297" y="4695"/>
                      </a:lnTo>
                      <a:lnTo>
                        <a:pt x="30127" y="4864"/>
                      </a:lnTo>
                      <a:lnTo>
                        <a:pt x="29939" y="4827"/>
                      </a:lnTo>
                      <a:lnTo>
                        <a:pt x="29750" y="4808"/>
                      </a:lnTo>
                      <a:lnTo>
                        <a:pt x="29562" y="4789"/>
                      </a:lnTo>
                      <a:lnTo>
                        <a:pt x="29373" y="4770"/>
                      </a:lnTo>
                      <a:lnTo>
                        <a:pt x="29015" y="4789"/>
                      </a:lnTo>
                      <a:lnTo>
                        <a:pt x="28675" y="4770"/>
                      </a:lnTo>
                      <a:lnTo>
                        <a:pt x="28449" y="4789"/>
                      </a:lnTo>
                      <a:lnTo>
                        <a:pt x="28223" y="4808"/>
                      </a:lnTo>
                      <a:lnTo>
                        <a:pt x="27997" y="4845"/>
                      </a:lnTo>
                      <a:lnTo>
                        <a:pt x="27789" y="4902"/>
                      </a:lnTo>
                      <a:lnTo>
                        <a:pt x="27582" y="4977"/>
                      </a:lnTo>
                      <a:lnTo>
                        <a:pt x="27375" y="5053"/>
                      </a:lnTo>
                      <a:lnTo>
                        <a:pt x="27186" y="5147"/>
                      </a:lnTo>
                      <a:lnTo>
                        <a:pt x="26998" y="5241"/>
                      </a:lnTo>
                      <a:lnTo>
                        <a:pt x="26715" y="5147"/>
                      </a:lnTo>
                      <a:lnTo>
                        <a:pt x="26432" y="5072"/>
                      </a:lnTo>
                      <a:lnTo>
                        <a:pt x="26130" y="5034"/>
                      </a:lnTo>
                      <a:lnTo>
                        <a:pt x="25810" y="5015"/>
                      </a:lnTo>
                      <a:lnTo>
                        <a:pt x="25584" y="5034"/>
                      </a:lnTo>
                      <a:lnTo>
                        <a:pt x="25357" y="4959"/>
                      </a:lnTo>
                      <a:lnTo>
                        <a:pt x="25112" y="4921"/>
                      </a:lnTo>
                      <a:lnTo>
                        <a:pt x="24848" y="4883"/>
                      </a:lnTo>
                      <a:lnTo>
                        <a:pt x="24584" y="4864"/>
                      </a:lnTo>
                      <a:lnTo>
                        <a:pt x="24264" y="4883"/>
                      </a:lnTo>
                      <a:lnTo>
                        <a:pt x="23962" y="4940"/>
                      </a:lnTo>
                      <a:lnTo>
                        <a:pt x="23661" y="5015"/>
                      </a:lnTo>
                      <a:lnTo>
                        <a:pt x="23359" y="5109"/>
                      </a:lnTo>
                      <a:lnTo>
                        <a:pt x="23095" y="5241"/>
                      </a:lnTo>
                      <a:lnTo>
                        <a:pt x="22831" y="5411"/>
                      </a:lnTo>
                      <a:lnTo>
                        <a:pt x="22586" y="5581"/>
                      </a:lnTo>
                      <a:lnTo>
                        <a:pt x="22360" y="5788"/>
                      </a:lnTo>
                      <a:lnTo>
                        <a:pt x="22133" y="5562"/>
                      </a:lnTo>
                      <a:lnTo>
                        <a:pt x="21870" y="5373"/>
                      </a:lnTo>
                      <a:lnTo>
                        <a:pt x="21606" y="5185"/>
                      </a:lnTo>
                      <a:lnTo>
                        <a:pt x="21323" y="5053"/>
                      </a:lnTo>
                      <a:lnTo>
                        <a:pt x="21002" y="4940"/>
                      </a:lnTo>
                      <a:lnTo>
                        <a:pt x="20701" y="4845"/>
                      </a:lnTo>
                      <a:lnTo>
                        <a:pt x="20361" y="4789"/>
                      </a:lnTo>
                      <a:lnTo>
                        <a:pt x="20022" y="4770"/>
                      </a:lnTo>
                      <a:lnTo>
                        <a:pt x="19965" y="4638"/>
                      </a:lnTo>
                      <a:lnTo>
                        <a:pt x="19890" y="4487"/>
                      </a:lnTo>
                      <a:lnTo>
                        <a:pt x="19815" y="4355"/>
                      </a:lnTo>
                      <a:lnTo>
                        <a:pt x="19720" y="4242"/>
                      </a:lnTo>
                      <a:lnTo>
                        <a:pt x="19626" y="4110"/>
                      </a:lnTo>
                      <a:lnTo>
                        <a:pt x="19513" y="3997"/>
                      </a:lnTo>
                      <a:lnTo>
                        <a:pt x="19400" y="3903"/>
                      </a:lnTo>
                      <a:lnTo>
                        <a:pt x="19268" y="3809"/>
                      </a:lnTo>
                      <a:lnTo>
                        <a:pt x="19155" y="3714"/>
                      </a:lnTo>
                      <a:lnTo>
                        <a:pt x="19004" y="3639"/>
                      </a:lnTo>
                      <a:lnTo>
                        <a:pt x="18872" y="3582"/>
                      </a:lnTo>
                      <a:lnTo>
                        <a:pt x="18721" y="3526"/>
                      </a:lnTo>
                      <a:lnTo>
                        <a:pt x="18570" y="3488"/>
                      </a:lnTo>
                      <a:lnTo>
                        <a:pt x="18401" y="3450"/>
                      </a:lnTo>
                      <a:lnTo>
                        <a:pt x="18250" y="3431"/>
                      </a:lnTo>
                      <a:lnTo>
                        <a:pt x="17873" y="3431"/>
                      </a:lnTo>
                      <a:lnTo>
                        <a:pt x="17646" y="3469"/>
                      </a:lnTo>
                      <a:lnTo>
                        <a:pt x="17439" y="3526"/>
                      </a:lnTo>
                      <a:lnTo>
                        <a:pt x="17251" y="3601"/>
                      </a:lnTo>
                      <a:lnTo>
                        <a:pt x="17062" y="3695"/>
                      </a:lnTo>
                      <a:lnTo>
                        <a:pt x="16892" y="3809"/>
                      </a:lnTo>
                      <a:lnTo>
                        <a:pt x="16723" y="3941"/>
                      </a:lnTo>
                      <a:lnTo>
                        <a:pt x="16591" y="4072"/>
                      </a:lnTo>
                      <a:lnTo>
                        <a:pt x="16364" y="3903"/>
                      </a:lnTo>
                      <a:lnTo>
                        <a:pt x="16138" y="3771"/>
                      </a:lnTo>
                      <a:lnTo>
                        <a:pt x="15893" y="3639"/>
                      </a:lnTo>
                      <a:lnTo>
                        <a:pt x="15648" y="3545"/>
                      </a:lnTo>
                      <a:lnTo>
                        <a:pt x="15384" y="3450"/>
                      </a:lnTo>
                      <a:lnTo>
                        <a:pt x="15120" y="3394"/>
                      </a:lnTo>
                      <a:lnTo>
                        <a:pt x="14837" y="3356"/>
                      </a:lnTo>
                      <a:lnTo>
                        <a:pt x="14536" y="3337"/>
                      </a:lnTo>
                      <a:lnTo>
                        <a:pt x="14347" y="3356"/>
                      </a:lnTo>
                      <a:lnTo>
                        <a:pt x="14159" y="3356"/>
                      </a:lnTo>
                      <a:lnTo>
                        <a:pt x="13801" y="3431"/>
                      </a:lnTo>
                      <a:lnTo>
                        <a:pt x="13442" y="3545"/>
                      </a:lnTo>
                      <a:lnTo>
                        <a:pt x="13103" y="3677"/>
                      </a:lnTo>
                      <a:lnTo>
                        <a:pt x="12801" y="3865"/>
                      </a:lnTo>
                      <a:lnTo>
                        <a:pt x="12500" y="4072"/>
                      </a:lnTo>
                      <a:lnTo>
                        <a:pt x="12236" y="4318"/>
                      </a:lnTo>
                      <a:lnTo>
                        <a:pt x="12009" y="4582"/>
                      </a:lnTo>
                      <a:lnTo>
                        <a:pt x="11859" y="4582"/>
                      </a:lnTo>
                      <a:lnTo>
                        <a:pt x="11689" y="4600"/>
                      </a:lnTo>
                      <a:lnTo>
                        <a:pt x="11538" y="4638"/>
                      </a:lnTo>
                      <a:lnTo>
                        <a:pt x="11387" y="4713"/>
                      </a:lnTo>
                      <a:lnTo>
                        <a:pt x="11255" y="4808"/>
                      </a:lnTo>
                      <a:lnTo>
                        <a:pt x="11199" y="4713"/>
                      </a:lnTo>
                      <a:lnTo>
                        <a:pt x="11123" y="4638"/>
                      </a:lnTo>
                      <a:lnTo>
                        <a:pt x="11048" y="4563"/>
                      </a:lnTo>
                      <a:lnTo>
                        <a:pt x="10954" y="4506"/>
                      </a:lnTo>
                      <a:lnTo>
                        <a:pt x="10859" y="4450"/>
                      </a:lnTo>
                      <a:lnTo>
                        <a:pt x="10746" y="4412"/>
                      </a:lnTo>
                      <a:lnTo>
                        <a:pt x="10652" y="4393"/>
                      </a:lnTo>
                      <a:lnTo>
                        <a:pt x="10520" y="4393"/>
                      </a:lnTo>
                      <a:lnTo>
                        <a:pt x="10350" y="4412"/>
                      </a:lnTo>
                      <a:lnTo>
                        <a:pt x="10200" y="4450"/>
                      </a:lnTo>
                      <a:lnTo>
                        <a:pt x="10049" y="4544"/>
                      </a:lnTo>
                      <a:lnTo>
                        <a:pt x="9917" y="4638"/>
                      </a:lnTo>
                      <a:lnTo>
                        <a:pt x="9804" y="4770"/>
                      </a:lnTo>
                      <a:lnTo>
                        <a:pt x="9728" y="4921"/>
                      </a:lnTo>
                      <a:lnTo>
                        <a:pt x="9672" y="5072"/>
                      </a:lnTo>
                      <a:lnTo>
                        <a:pt x="9653" y="5260"/>
                      </a:lnTo>
                      <a:lnTo>
                        <a:pt x="9672" y="5430"/>
                      </a:lnTo>
                      <a:lnTo>
                        <a:pt x="9596" y="5373"/>
                      </a:lnTo>
                      <a:lnTo>
                        <a:pt x="9483" y="5317"/>
                      </a:lnTo>
                      <a:lnTo>
                        <a:pt x="9389" y="5279"/>
                      </a:lnTo>
                      <a:lnTo>
                        <a:pt x="9276" y="5260"/>
                      </a:lnTo>
                      <a:lnTo>
                        <a:pt x="9163" y="5185"/>
                      </a:lnTo>
                      <a:lnTo>
                        <a:pt x="9068" y="5147"/>
                      </a:lnTo>
                      <a:lnTo>
                        <a:pt x="8936" y="5109"/>
                      </a:lnTo>
                      <a:lnTo>
                        <a:pt x="8804" y="5091"/>
                      </a:lnTo>
                      <a:lnTo>
                        <a:pt x="8691" y="5109"/>
                      </a:lnTo>
                      <a:lnTo>
                        <a:pt x="8597" y="5128"/>
                      </a:lnTo>
                      <a:lnTo>
                        <a:pt x="8484" y="5166"/>
                      </a:lnTo>
                      <a:lnTo>
                        <a:pt x="8390" y="5223"/>
                      </a:lnTo>
                      <a:lnTo>
                        <a:pt x="8314" y="5298"/>
                      </a:lnTo>
                      <a:lnTo>
                        <a:pt x="8239" y="5373"/>
                      </a:lnTo>
                      <a:lnTo>
                        <a:pt x="8182" y="5468"/>
                      </a:lnTo>
                      <a:lnTo>
                        <a:pt x="8126" y="5562"/>
                      </a:lnTo>
                      <a:lnTo>
                        <a:pt x="7843" y="5449"/>
                      </a:lnTo>
                      <a:lnTo>
                        <a:pt x="7560" y="5354"/>
                      </a:lnTo>
                      <a:lnTo>
                        <a:pt x="7259" y="5298"/>
                      </a:lnTo>
                      <a:lnTo>
                        <a:pt x="6957" y="5260"/>
                      </a:lnTo>
                      <a:lnTo>
                        <a:pt x="6825" y="5128"/>
                      </a:lnTo>
                      <a:lnTo>
                        <a:pt x="6655" y="5034"/>
                      </a:lnTo>
                      <a:lnTo>
                        <a:pt x="6486" y="4959"/>
                      </a:lnTo>
                      <a:lnTo>
                        <a:pt x="6391" y="4940"/>
                      </a:lnTo>
                      <a:lnTo>
                        <a:pt x="6146" y="4940"/>
                      </a:lnTo>
                      <a:lnTo>
                        <a:pt x="6014" y="4977"/>
                      </a:lnTo>
                      <a:lnTo>
                        <a:pt x="5882" y="5034"/>
                      </a:lnTo>
                      <a:lnTo>
                        <a:pt x="5769" y="5091"/>
                      </a:lnTo>
                      <a:lnTo>
                        <a:pt x="5675" y="5185"/>
                      </a:lnTo>
                      <a:lnTo>
                        <a:pt x="5581" y="5279"/>
                      </a:lnTo>
                      <a:lnTo>
                        <a:pt x="5524" y="5392"/>
                      </a:lnTo>
                      <a:lnTo>
                        <a:pt x="5468" y="5505"/>
                      </a:lnTo>
                      <a:lnTo>
                        <a:pt x="5241" y="5618"/>
                      </a:lnTo>
                      <a:lnTo>
                        <a:pt x="5015" y="5750"/>
                      </a:lnTo>
                      <a:lnTo>
                        <a:pt x="4808" y="5882"/>
                      </a:lnTo>
                      <a:lnTo>
                        <a:pt x="4619" y="6033"/>
                      </a:lnTo>
                      <a:lnTo>
                        <a:pt x="4449" y="6052"/>
                      </a:lnTo>
                      <a:lnTo>
                        <a:pt x="4299" y="6127"/>
                      </a:lnTo>
                      <a:lnTo>
                        <a:pt x="4167" y="6203"/>
                      </a:lnTo>
                      <a:lnTo>
                        <a:pt x="4035" y="6335"/>
                      </a:lnTo>
                      <a:lnTo>
                        <a:pt x="3846" y="6203"/>
                      </a:lnTo>
                      <a:lnTo>
                        <a:pt x="3639" y="6109"/>
                      </a:lnTo>
                      <a:lnTo>
                        <a:pt x="3431" y="6014"/>
                      </a:lnTo>
                      <a:lnTo>
                        <a:pt x="3205" y="5939"/>
                      </a:lnTo>
                      <a:lnTo>
                        <a:pt x="2979" y="5882"/>
                      </a:lnTo>
                      <a:lnTo>
                        <a:pt x="2753" y="5845"/>
                      </a:lnTo>
                      <a:lnTo>
                        <a:pt x="2508" y="5807"/>
                      </a:lnTo>
                      <a:lnTo>
                        <a:pt x="2263" y="5807"/>
                      </a:lnTo>
                      <a:lnTo>
                        <a:pt x="1942" y="5826"/>
                      </a:lnTo>
                      <a:lnTo>
                        <a:pt x="1622" y="5864"/>
                      </a:lnTo>
                      <a:lnTo>
                        <a:pt x="1320" y="5939"/>
                      </a:lnTo>
                      <a:lnTo>
                        <a:pt x="1037" y="6052"/>
                      </a:lnTo>
                      <a:lnTo>
                        <a:pt x="754" y="6184"/>
                      </a:lnTo>
                      <a:lnTo>
                        <a:pt x="490" y="6335"/>
                      </a:lnTo>
                      <a:lnTo>
                        <a:pt x="245" y="6505"/>
                      </a:lnTo>
                      <a:lnTo>
                        <a:pt x="0" y="6712"/>
                      </a:lnTo>
                      <a:lnTo>
                        <a:pt x="0" y="11444"/>
                      </a:lnTo>
                      <a:lnTo>
                        <a:pt x="245" y="11651"/>
                      </a:lnTo>
                      <a:lnTo>
                        <a:pt x="490" y="11821"/>
                      </a:lnTo>
                      <a:lnTo>
                        <a:pt x="754" y="11991"/>
                      </a:lnTo>
                      <a:lnTo>
                        <a:pt x="1037" y="12123"/>
                      </a:lnTo>
                      <a:lnTo>
                        <a:pt x="1320" y="12217"/>
                      </a:lnTo>
                      <a:lnTo>
                        <a:pt x="1622" y="12292"/>
                      </a:lnTo>
                      <a:lnTo>
                        <a:pt x="1942" y="12349"/>
                      </a:lnTo>
                      <a:lnTo>
                        <a:pt x="2621" y="12349"/>
                      </a:lnTo>
                      <a:lnTo>
                        <a:pt x="2960" y="12292"/>
                      </a:lnTo>
                      <a:lnTo>
                        <a:pt x="3281" y="12198"/>
                      </a:lnTo>
                      <a:lnTo>
                        <a:pt x="3601" y="12085"/>
                      </a:lnTo>
                      <a:lnTo>
                        <a:pt x="3808" y="12255"/>
                      </a:lnTo>
                      <a:lnTo>
                        <a:pt x="4054" y="12405"/>
                      </a:lnTo>
                      <a:lnTo>
                        <a:pt x="4299" y="12537"/>
                      </a:lnTo>
                      <a:lnTo>
                        <a:pt x="4563" y="12632"/>
                      </a:lnTo>
                      <a:lnTo>
                        <a:pt x="4827" y="12726"/>
                      </a:lnTo>
                      <a:lnTo>
                        <a:pt x="5109" y="12783"/>
                      </a:lnTo>
                      <a:lnTo>
                        <a:pt x="5392" y="12820"/>
                      </a:lnTo>
                      <a:lnTo>
                        <a:pt x="5694" y="12839"/>
                      </a:lnTo>
                      <a:lnTo>
                        <a:pt x="6071" y="12820"/>
                      </a:lnTo>
                      <a:lnTo>
                        <a:pt x="6429" y="12764"/>
                      </a:lnTo>
                      <a:lnTo>
                        <a:pt x="6768" y="12669"/>
                      </a:lnTo>
                      <a:lnTo>
                        <a:pt x="7089" y="12519"/>
                      </a:lnTo>
                      <a:lnTo>
                        <a:pt x="7296" y="12726"/>
                      </a:lnTo>
                      <a:lnTo>
                        <a:pt x="7504" y="12896"/>
                      </a:lnTo>
                      <a:lnTo>
                        <a:pt x="7749" y="13046"/>
                      </a:lnTo>
                      <a:lnTo>
                        <a:pt x="7994" y="13178"/>
                      </a:lnTo>
                      <a:lnTo>
                        <a:pt x="8258" y="13292"/>
                      </a:lnTo>
                      <a:lnTo>
                        <a:pt x="8541" y="13367"/>
                      </a:lnTo>
                      <a:lnTo>
                        <a:pt x="8823" y="13405"/>
                      </a:lnTo>
                      <a:lnTo>
                        <a:pt x="9125" y="13424"/>
                      </a:lnTo>
                      <a:lnTo>
                        <a:pt x="9370" y="13405"/>
                      </a:lnTo>
                      <a:lnTo>
                        <a:pt x="9596" y="13386"/>
                      </a:lnTo>
                      <a:lnTo>
                        <a:pt x="9823" y="13329"/>
                      </a:lnTo>
                      <a:lnTo>
                        <a:pt x="10030" y="13273"/>
                      </a:lnTo>
                      <a:lnTo>
                        <a:pt x="10237" y="13178"/>
                      </a:lnTo>
                      <a:lnTo>
                        <a:pt x="10445" y="13084"/>
                      </a:lnTo>
                      <a:lnTo>
                        <a:pt x="10633" y="12971"/>
                      </a:lnTo>
                      <a:lnTo>
                        <a:pt x="10822" y="12839"/>
                      </a:lnTo>
                      <a:lnTo>
                        <a:pt x="11029" y="12914"/>
                      </a:lnTo>
                      <a:lnTo>
                        <a:pt x="11237" y="12952"/>
                      </a:lnTo>
                      <a:lnTo>
                        <a:pt x="11463" y="12971"/>
                      </a:lnTo>
                      <a:lnTo>
                        <a:pt x="11670" y="12990"/>
                      </a:lnTo>
                      <a:lnTo>
                        <a:pt x="11878" y="12971"/>
                      </a:lnTo>
                      <a:lnTo>
                        <a:pt x="12085" y="12952"/>
                      </a:lnTo>
                      <a:lnTo>
                        <a:pt x="12292" y="12914"/>
                      </a:lnTo>
                      <a:lnTo>
                        <a:pt x="12481" y="12877"/>
                      </a:lnTo>
                      <a:lnTo>
                        <a:pt x="12669" y="12801"/>
                      </a:lnTo>
                      <a:lnTo>
                        <a:pt x="12839" y="12726"/>
                      </a:lnTo>
                      <a:lnTo>
                        <a:pt x="13028" y="12632"/>
                      </a:lnTo>
                      <a:lnTo>
                        <a:pt x="13178" y="12537"/>
                      </a:lnTo>
                      <a:lnTo>
                        <a:pt x="13442" y="12575"/>
                      </a:lnTo>
                      <a:lnTo>
                        <a:pt x="13706" y="12594"/>
                      </a:lnTo>
                      <a:lnTo>
                        <a:pt x="13914" y="12575"/>
                      </a:lnTo>
                      <a:lnTo>
                        <a:pt x="14102" y="12556"/>
                      </a:lnTo>
                      <a:lnTo>
                        <a:pt x="14291" y="12537"/>
                      </a:lnTo>
                      <a:lnTo>
                        <a:pt x="14479" y="12481"/>
                      </a:lnTo>
                      <a:lnTo>
                        <a:pt x="14668" y="12537"/>
                      </a:lnTo>
                      <a:lnTo>
                        <a:pt x="14837" y="12556"/>
                      </a:lnTo>
                      <a:lnTo>
                        <a:pt x="15045" y="12575"/>
                      </a:lnTo>
                      <a:lnTo>
                        <a:pt x="15233" y="12594"/>
                      </a:lnTo>
                      <a:lnTo>
                        <a:pt x="15516" y="12575"/>
                      </a:lnTo>
                      <a:lnTo>
                        <a:pt x="15780" y="12537"/>
                      </a:lnTo>
                      <a:lnTo>
                        <a:pt x="16044" y="12481"/>
                      </a:lnTo>
                      <a:lnTo>
                        <a:pt x="16289" y="12387"/>
                      </a:lnTo>
                      <a:lnTo>
                        <a:pt x="16459" y="12519"/>
                      </a:lnTo>
                      <a:lnTo>
                        <a:pt x="16666" y="12632"/>
                      </a:lnTo>
                      <a:lnTo>
                        <a:pt x="16874" y="12745"/>
                      </a:lnTo>
                      <a:lnTo>
                        <a:pt x="17081" y="12820"/>
                      </a:lnTo>
                      <a:lnTo>
                        <a:pt x="17307" y="12896"/>
                      </a:lnTo>
                      <a:lnTo>
                        <a:pt x="17533" y="12952"/>
                      </a:lnTo>
                      <a:lnTo>
                        <a:pt x="17760" y="12971"/>
                      </a:lnTo>
                      <a:lnTo>
                        <a:pt x="18005" y="12990"/>
                      </a:lnTo>
                      <a:lnTo>
                        <a:pt x="18269" y="12971"/>
                      </a:lnTo>
                      <a:lnTo>
                        <a:pt x="18533" y="12933"/>
                      </a:lnTo>
                      <a:lnTo>
                        <a:pt x="18778" y="12877"/>
                      </a:lnTo>
                      <a:lnTo>
                        <a:pt x="19023" y="12801"/>
                      </a:lnTo>
                      <a:lnTo>
                        <a:pt x="19249" y="12877"/>
                      </a:lnTo>
                      <a:lnTo>
                        <a:pt x="19513" y="12933"/>
                      </a:lnTo>
                      <a:lnTo>
                        <a:pt x="19758" y="12971"/>
                      </a:lnTo>
                      <a:lnTo>
                        <a:pt x="20022" y="12990"/>
                      </a:lnTo>
                      <a:lnTo>
                        <a:pt x="20210" y="12990"/>
                      </a:lnTo>
                      <a:lnTo>
                        <a:pt x="20399" y="12971"/>
                      </a:lnTo>
                      <a:lnTo>
                        <a:pt x="20569" y="12933"/>
                      </a:lnTo>
                      <a:lnTo>
                        <a:pt x="20738" y="12896"/>
                      </a:lnTo>
                      <a:lnTo>
                        <a:pt x="20908" y="12839"/>
                      </a:lnTo>
                      <a:lnTo>
                        <a:pt x="21078" y="12783"/>
                      </a:lnTo>
                      <a:lnTo>
                        <a:pt x="21398" y="12632"/>
                      </a:lnTo>
                      <a:lnTo>
                        <a:pt x="21587" y="12801"/>
                      </a:lnTo>
                      <a:lnTo>
                        <a:pt x="21794" y="12952"/>
                      </a:lnTo>
                      <a:lnTo>
                        <a:pt x="22039" y="13084"/>
                      </a:lnTo>
                      <a:lnTo>
                        <a:pt x="22265" y="13216"/>
                      </a:lnTo>
                      <a:lnTo>
                        <a:pt x="22529" y="13292"/>
                      </a:lnTo>
                      <a:lnTo>
                        <a:pt x="22793" y="13367"/>
                      </a:lnTo>
                      <a:lnTo>
                        <a:pt x="23057" y="13405"/>
                      </a:lnTo>
                      <a:lnTo>
                        <a:pt x="23340" y="13424"/>
                      </a:lnTo>
                      <a:lnTo>
                        <a:pt x="23679" y="13405"/>
                      </a:lnTo>
                      <a:lnTo>
                        <a:pt x="24000" y="13348"/>
                      </a:lnTo>
                      <a:lnTo>
                        <a:pt x="24302" y="13254"/>
                      </a:lnTo>
                      <a:lnTo>
                        <a:pt x="24584" y="13122"/>
                      </a:lnTo>
                      <a:lnTo>
                        <a:pt x="24735" y="13122"/>
                      </a:lnTo>
                      <a:lnTo>
                        <a:pt x="25075" y="13103"/>
                      </a:lnTo>
                      <a:lnTo>
                        <a:pt x="25395" y="13046"/>
                      </a:lnTo>
                      <a:lnTo>
                        <a:pt x="25716" y="12952"/>
                      </a:lnTo>
                      <a:lnTo>
                        <a:pt x="25998" y="12820"/>
                      </a:lnTo>
                      <a:lnTo>
                        <a:pt x="26187" y="12952"/>
                      </a:lnTo>
                      <a:lnTo>
                        <a:pt x="26375" y="13065"/>
                      </a:lnTo>
                      <a:lnTo>
                        <a:pt x="26583" y="13178"/>
                      </a:lnTo>
                      <a:lnTo>
                        <a:pt x="26809" y="13254"/>
                      </a:lnTo>
                      <a:lnTo>
                        <a:pt x="27016" y="13329"/>
                      </a:lnTo>
                      <a:lnTo>
                        <a:pt x="27261" y="13386"/>
                      </a:lnTo>
                      <a:lnTo>
                        <a:pt x="27488" y="13405"/>
                      </a:lnTo>
                      <a:lnTo>
                        <a:pt x="27733" y="13424"/>
                      </a:lnTo>
                      <a:lnTo>
                        <a:pt x="27902" y="13424"/>
                      </a:lnTo>
                      <a:lnTo>
                        <a:pt x="28091" y="13405"/>
                      </a:lnTo>
                      <a:lnTo>
                        <a:pt x="28430" y="13329"/>
                      </a:lnTo>
                      <a:lnTo>
                        <a:pt x="28751" y="13235"/>
                      </a:lnTo>
                      <a:lnTo>
                        <a:pt x="29052" y="13084"/>
                      </a:lnTo>
                      <a:lnTo>
                        <a:pt x="29335" y="12914"/>
                      </a:lnTo>
                      <a:lnTo>
                        <a:pt x="29599" y="12707"/>
                      </a:lnTo>
                      <a:lnTo>
                        <a:pt x="29825" y="12462"/>
                      </a:lnTo>
                      <a:lnTo>
                        <a:pt x="30033" y="12198"/>
                      </a:lnTo>
                      <a:lnTo>
                        <a:pt x="30184" y="12292"/>
                      </a:lnTo>
                      <a:lnTo>
                        <a:pt x="30353" y="12368"/>
                      </a:lnTo>
                      <a:lnTo>
                        <a:pt x="30523" y="12424"/>
                      </a:lnTo>
                      <a:lnTo>
                        <a:pt x="30693" y="12481"/>
                      </a:lnTo>
                      <a:lnTo>
                        <a:pt x="30881" y="12537"/>
                      </a:lnTo>
                      <a:lnTo>
                        <a:pt x="31070" y="12556"/>
                      </a:lnTo>
                      <a:lnTo>
                        <a:pt x="31258" y="12575"/>
                      </a:lnTo>
                      <a:lnTo>
                        <a:pt x="31447" y="12594"/>
                      </a:lnTo>
                      <a:lnTo>
                        <a:pt x="31635" y="12575"/>
                      </a:lnTo>
                      <a:lnTo>
                        <a:pt x="31824" y="12575"/>
                      </a:lnTo>
                      <a:lnTo>
                        <a:pt x="31994" y="12537"/>
                      </a:lnTo>
                      <a:lnTo>
                        <a:pt x="32163" y="12500"/>
                      </a:lnTo>
                      <a:lnTo>
                        <a:pt x="32333" y="12594"/>
                      </a:lnTo>
                      <a:lnTo>
                        <a:pt x="32521" y="12707"/>
                      </a:lnTo>
                      <a:lnTo>
                        <a:pt x="32710" y="12783"/>
                      </a:lnTo>
                      <a:lnTo>
                        <a:pt x="32898" y="12858"/>
                      </a:lnTo>
                      <a:lnTo>
                        <a:pt x="33106" y="12914"/>
                      </a:lnTo>
                      <a:lnTo>
                        <a:pt x="33313" y="12952"/>
                      </a:lnTo>
                      <a:lnTo>
                        <a:pt x="33521" y="12971"/>
                      </a:lnTo>
                      <a:lnTo>
                        <a:pt x="33747" y="12990"/>
                      </a:lnTo>
                      <a:lnTo>
                        <a:pt x="33973" y="12971"/>
                      </a:lnTo>
                      <a:lnTo>
                        <a:pt x="34180" y="12952"/>
                      </a:lnTo>
                      <a:lnTo>
                        <a:pt x="34388" y="12914"/>
                      </a:lnTo>
                      <a:lnTo>
                        <a:pt x="34595" y="12858"/>
                      </a:lnTo>
                      <a:lnTo>
                        <a:pt x="34916" y="12820"/>
                      </a:lnTo>
                      <a:lnTo>
                        <a:pt x="35217" y="12745"/>
                      </a:lnTo>
                      <a:lnTo>
                        <a:pt x="35519" y="12632"/>
                      </a:lnTo>
                      <a:lnTo>
                        <a:pt x="35802" y="12500"/>
                      </a:lnTo>
                      <a:lnTo>
                        <a:pt x="36047" y="12330"/>
                      </a:lnTo>
                      <a:lnTo>
                        <a:pt x="36292" y="12142"/>
                      </a:lnTo>
                      <a:lnTo>
                        <a:pt x="36499" y="11915"/>
                      </a:lnTo>
                      <a:lnTo>
                        <a:pt x="36688" y="11670"/>
                      </a:lnTo>
                      <a:lnTo>
                        <a:pt x="36990" y="11670"/>
                      </a:lnTo>
                      <a:lnTo>
                        <a:pt x="37178" y="11953"/>
                      </a:lnTo>
                      <a:lnTo>
                        <a:pt x="37423" y="12217"/>
                      </a:lnTo>
                      <a:lnTo>
                        <a:pt x="37687" y="12443"/>
                      </a:lnTo>
                      <a:lnTo>
                        <a:pt x="37970" y="12632"/>
                      </a:lnTo>
                      <a:lnTo>
                        <a:pt x="38290" y="12783"/>
                      </a:lnTo>
                      <a:lnTo>
                        <a:pt x="38441" y="12839"/>
                      </a:lnTo>
                      <a:lnTo>
                        <a:pt x="38611" y="12896"/>
                      </a:lnTo>
                      <a:lnTo>
                        <a:pt x="38799" y="12933"/>
                      </a:lnTo>
                      <a:lnTo>
                        <a:pt x="38969" y="12971"/>
                      </a:lnTo>
                      <a:lnTo>
                        <a:pt x="39158" y="12990"/>
                      </a:lnTo>
                      <a:lnTo>
                        <a:pt x="39327" y="12990"/>
                      </a:lnTo>
                      <a:lnTo>
                        <a:pt x="39591" y="12971"/>
                      </a:lnTo>
                      <a:lnTo>
                        <a:pt x="39836" y="12933"/>
                      </a:lnTo>
                      <a:lnTo>
                        <a:pt x="40081" y="12896"/>
                      </a:lnTo>
                      <a:lnTo>
                        <a:pt x="40308" y="12801"/>
                      </a:lnTo>
                      <a:lnTo>
                        <a:pt x="40534" y="12707"/>
                      </a:lnTo>
                      <a:lnTo>
                        <a:pt x="40741" y="12594"/>
                      </a:lnTo>
                      <a:lnTo>
                        <a:pt x="40949" y="12462"/>
                      </a:lnTo>
                      <a:lnTo>
                        <a:pt x="41137" y="12330"/>
                      </a:lnTo>
                      <a:lnTo>
                        <a:pt x="41307" y="12443"/>
                      </a:lnTo>
                      <a:lnTo>
                        <a:pt x="41495" y="12556"/>
                      </a:lnTo>
                      <a:lnTo>
                        <a:pt x="41684" y="12651"/>
                      </a:lnTo>
                      <a:lnTo>
                        <a:pt x="41891" y="12726"/>
                      </a:lnTo>
                      <a:lnTo>
                        <a:pt x="42099" y="12783"/>
                      </a:lnTo>
                      <a:lnTo>
                        <a:pt x="42325" y="12820"/>
                      </a:lnTo>
                      <a:lnTo>
                        <a:pt x="42532" y="12858"/>
                      </a:lnTo>
                      <a:lnTo>
                        <a:pt x="42759" y="12858"/>
                      </a:lnTo>
                      <a:lnTo>
                        <a:pt x="43060" y="12839"/>
                      </a:lnTo>
                      <a:lnTo>
                        <a:pt x="43343" y="12801"/>
                      </a:lnTo>
                      <a:lnTo>
                        <a:pt x="43607" y="12726"/>
                      </a:lnTo>
                      <a:lnTo>
                        <a:pt x="43871" y="12632"/>
                      </a:lnTo>
                      <a:lnTo>
                        <a:pt x="44041" y="12745"/>
                      </a:lnTo>
                      <a:lnTo>
                        <a:pt x="44229" y="12839"/>
                      </a:lnTo>
                      <a:lnTo>
                        <a:pt x="44418" y="12933"/>
                      </a:lnTo>
                      <a:lnTo>
                        <a:pt x="44606" y="12990"/>
                      </a:lnTo>
                      <a:lnTo>
                        <a:pt x="44814" y="13046"/>
                      </a:lnTo>
                      <a:lnTo>
                        <a:pt x="45021" y="13103"/>
                      </a:lnTo>
                      <a:lnTo>
                        <a:pt x="45228" y="13122"/>
                      </a:lnTo>
                      <a:lnTo>
                        <a:pt x="45455" y="13122"/>
                      </a:lnTo>
                      <a:lnTo>
                        <a:pt x="45775" y="13103"/>
                      </a:lnTo>
                      <a:lnTo>
                        <a:pt x="46096" y="13046"/>
                      </a:lnTo>
                      <a:lnTo>
                        <a:pt x="46397" y="12971"/>
                      </a:lnTo>
                      <a:lnTo>
                        <a:pt x="46680" y="12839"/>
                      </a:lnTo>
                      <a:lnTo>
                        <a:pt x="46963" y="12971"/>
                      </a:lnTo>
                      <a:lnTo>
                        <a:pt x="47264" y="13046"/>
                      </a:lnTo>
                      <a:lnTo>
                        <a:pt x="47585" y="13103"/>
                      </a:lnTo>
                      <a:lnTo>
                        <a:pt x="47905" y="13122"/>
                      </a:lnTo>
                      <a:lnTo>
                        <a:pt x="48150" y="13122"/>
                      </a:lnTo>
                      <a:lnTo>
                        <a:pt x="48396" y="13084"/>
                      </a:lnTo>
                      <a:lnTo>
                        <a:pt x="48622" y="13028"/>
                      </a:lnTo>
                      <a:lnTo>
                        <a:pt x="48848" y="12971"/>
                      </a:lnTo>
                      <a:lnTo>
                        <a:pt x="49074" y="13028"/>
                      </a:lnTo>
                      <a:lnTo>
                        <a:pt x="49319" y="13084"/>
                      </a:lnTo>
                      <a:lnTo>
                        <a:pt x="49546" y="13122"/>
                      </a:lnTo>
                      <a:lnTo>
                        <a:pt x="50092" y="13122"/>
                      </a:lnTo>
                      <a:lnTo>
                        <a:pt x="50375" y="13065"/>
                      </a:lnTo>
                      <a:lnTo>
                        <a:pt x="50639" y="12990"/>
                      </a:lnTo>
                      <a:lnTo>
                        <a:pt x="50903" y="12896"/>
                      </a:lnTo>
                      <a:lnTo>
                        <a:pt x="51223" y="12971"/>
                      </a:lnTo>
                      <a:lnTo>
                        <a:pt x="51393" y="12990"/>
                      </a:lnTo>
                      <a:lnTo>
                        <a:pt x="51695" y="12990"/>
                      </a:lnTo>
                      <a:lnTo>
                        <a:pt x="51883" y="13197"/>
                      </a:lnTo>
                      <a:lnTo>
                        <a:pt x="52110" y="13405"/>
                      </a:lnTo>
                      <a:lnTo>
                        <a:pt x="52355" y="13574"/>
                      </a:lnTo>
                      <a:lnTo>
                        <a:pt x="52619" y="13725"/>
                      </a:lnTo>
                      <a:lnTo>
                        <a:pt x="52901" y="13838"/>
                      </a:lnTo>
                      <a:lnTo>
                        <a:pt x="53203" y="13914"/>
                      </a:lnTo>
                      <a:lnTo>
                        <a:pt x="53505" y="13970"/>
                      </a:lnTo>
                      <a:lnTo>
                        <a:pt x="53825" y="13989"/>
                      </a:lnTo>
                      <a:lnTo>
                        <a:pt x="54108" y="13970"/>
                      </a:lnTo>
                      <a:lnTo>
                        <a:pt x="54391" y="13933"/>
                      </a:lnTo>
                      <a:lnTo>
                        <a:pt x="54655" y="13857"/>
                      </a:lnTo>
                      <a:lnTo>
                        <a:pt x="54900" y="13763"/>
                      </a:lnTo>
                      <a:lnTo>
                        <a:pt x="55145" y="13650"/>
                      </a:lnTo>
                      <a:lnTo>
                        <a:pt x="55371" y="13518"/>
                      </a:lnTo>
                      <a:lnTo>
                        <a:pt x="55579" y="13348"/>
                      </a:lnTo>
                      <a:lnTo>
                        <a:pt x="55786" y="13178"/>
                      </a:lnTo>
                      <a:lnTo>
                        <a:pt x="55956" y="12971"/>
                      </a:lnTo>
                      <a:lnTo>
                        <a:pt x="56125" y="12764"/>
                      </a:lnTo>
                      <a:lnTo>
                        <a:pt x="56257" y="12537"/>
                      </a:lnTo>
                      <a:lnTo>
                        <a:pt x="56370" y="12292"/>
                      </a:lnTo>
                      <a:lnTo>
                        <a:pt x="56465" y="12047"/>
                      </a:lnTo>
                      <a:lnTo>
                        <a:pt x="56540" y="11783"/>
                      </a:lnTo>
                      <a:lnTo>
                        <a:pt x="56578" y="11501"/>
                      </a:lnTo>
                      <a:lnTo>
                        <a:pt x="56597" y="11218"/>
                      </a:lnTo>
                      <a:lnTo>
                        <a:pt x="56597" y="11142"/>
                      </a:lnTo>
                      <a:lnTo>
                        <a:pt x="56823" y="10841"/>
                      </a:lnTo>
                      <a:lnTo>
                        <a:pt x="57011" y="10520"/>
                      </a:lnTo>
                      <a:lnTo>
                        <a:pt x="57200" y="10200"/>
                      </a:lnTo>
                      <a:lnTo>
                        <a:pt x="57332" y="9841"/>
                      </a:lnTo>
                      <a:lnTo>
                        <a:pt x="57445" y="9483"/>
                      </a:lnTo>
                      <a:lnTo>
                        <a:pt x="57539" y="9106"/>
                      </a:lnTo>
                      <a:lnTo>
                        <a:pt x="57596" y="8710"/>
                      </a:lnTo>
                      <a:lnTo>
                        <a:pt x="57615" y="8314"/>
                      </a:lnTo>
                      <a:lnTo>
                        <a:pt x="57596" y="7881"/>
                      </a:lnTo>
                      <a:lnTo>
                        <a:pt x="57520" y="7466"/>
                      </a:lnTo>
                      <a:lnTo>
                        <a:pt x="57426" y="7051"/>
                      </a:lnTo>
                      <a:lnTo>
                        <a:pt x="57294" y="6655"/>
                      </a:lnTo>
                      <a:lnTo>
                        <a:pt x="57124" y="6297"/>
                      </a:lnTo>
                      <a:lnTo>
                        <a:pt x="56917" y="5939"/>
                      </a:lnTo>
                      <a:lnTo>
                        <a:pt x="56691" y="5600"/>
                      </a:lnTo>
                      <a:lnTo>
                        <a:pt x="56427" y="5298"/>
                      </a:lnTo>
                      <a:lnTo>
                        <a:pt x="56144" y="4996"/>
                      </a:lnTo>
                      <a:lnTo>
                        <a:pt x="55824" y="4751"/>
                      </a:lnTo>
                      <a:lnTo>
                        <a:pt x="55503" y="4506"/>
                      </a:lnTo>
                      <a:lnTo>
                        <a:pt x="55145" y="4318"/>
                      </a:lnTo>
                      <a:lnTo>
                        <a:pt x="54768" y="4148"/>
                      </a:lnTo>
                      <a:lnTo>
                        <a:pt x="54372" y="4016"/>
                      </a:lnTo>
                      <a:lnTo>
                        <a:pt x="53957" y="3922"/>
                      </a:lnTo>
                      <a:lnTo>
                        <a:pt x="53542" y="3865"/>
                      </a:lnTo>
                      <a:lnTo>
                        <a:pt x="53429" y="3658"/>
                      </a:lnTo>
                      <a:lnTo>
                        <a:pt x="53316" y="3488"/>
                      </a:lnTo>
                      <a:lnTo>
                        <a:pt x="53165" y="3337"/>
                      </a:lnTo>
                      <a:lnTo>
                        <a:pt x="52977" y="3205"/>
                      </a:lnTo>
                      <a:lnTo>
                        <a:pt x="52788" y="3092"/>
                      </a:lnTo>
                      <a:lnTo>
                        <a:pt x="52581" y="3017"/>
                      </a:lnTo>
                      <a:lnTo>
                        <a:pt x="52374" y="2960"/>
                      </a:lnTo>
                      <a:lnTo>
                        <a:pt x="52128" y="2941"/>
                      </a:lnTo>
                      <a:lnTo>
                        <a:pt x="51921" y="2960"/>
                      </a:lnTo>
                      <a:lnTo>
                        <a:pt x="51714" y="2998"/>
                      </a:lnTo>
                      <a:lnTo>
                        <a:pt x="51582" y="2677"/>
                      </a:lnTo>
                      <a:lnTo>
                        <a:pt x="51450" y="2376"/>
                      </a:lnTo>
                      <a:lnTo>
                        <a:pt x="51261" y="2074"/>
                      </a:lnTo>
                      <a:lnTo>
                        <a:pt x="51073" y="1791"/>
                      </a:lnTo>
                      <a:lnTo>
                        <a:pt x="50865" y="1527"/>
                      </a:lnTo>
                      <a:lnTo>
                        <a:pt x="50620" y="1282"/>
                      </a:lnTo>
                      <a:lnTo>
                        <a:pt x="50375" y="1056"/>
                      </a:lnTo>
                      <a:lnTo>
                        <a:pt x="50111" y="849"/>
                      </a:lnTo>
                      <a:lnTo>
                        <a:pt x="49828" y="660"/>
                      </a:lnTo>
                      <a:lnTo>
                        <a:pt x="49527" y="490"/>
                      </a:lnTo>
                      <a:lnTo>
                        <a:pt x="49225" y="340"/>
                      </a:lnTo>
                      <a:lnTo>
                        <a:pt x="48886" y="226"/>
                      </a:lnTo>
                      <a:lnTo>
                        <a:pt x="48565" y="113"/>
                      </a:lnTo>
                      <a:lnTo>
                        <a:pt x="48207" y="57"/>
                      </a:lnTo>
                      <a:lnTo>
                        <a:pt x="47849" y="0"/>
                      </a:lnTo>
                      <a:close/>
                    </a:path>
                  </a:pathLst>
                </a:custGeom>
                <a:solidFill>
                  <a:srgbClr val="444141">
                    <a:alpha val="1548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3795" name="Google Shape;3795;p23"/>
            <p:cNvSpPr/>
            <p:nvPr/>
          </p:nvSpPr>
          <p:spPr>
            <a:xfrm>
              <a:off x="-37500" y="4929800"/>
              <a:ext cx="9231900" cy="2139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96" name="Google Shape;3796;p23"/>
          <p:cNvGrpSpPr/>
          <p:nvPr/>
        </p:nvGrpSpPr>
        <p:grpSpPr>
          <a:xfrm flipH="1">
            <a:off x="8270128" y="4302532"/>
            <a:ext cx="773323" cy="925953"/>
            <a:chOff x="76188" y="4302532"/>
            <a:chExt cx="773323" cy="925953"/>
          </a:xfrm>
        </p:grpSpPr>
        <p:sp>
          <p:nvSpPr>
            <p:cNvPr id="3797" name="Google Shape;3797;p23"/>
            <p:cNvSpPr/>
            <p:nvPr/>
          </p:nvSpPr>
          <p:spPr>
            <a:xfrm>
              <a:off x="76188" y="4302532"/>
              <a:ext cx="773323" cy="925953"/>
            </a:xfrm>
            <a:custGeom>
              <a:avLst/>
              <a:gdLst/>
              <a:ahLst/>
              <a:cxnLst/>
              <a:rect l="l" t="t" r="r" b="b"/>
              <a:pathLst>
                <a:path w="19537" h="23393" extrusionOk="0">
                  <a:moveTo>
                    <a:pt x="10412" y="1"/>
                  </a:moveTo>
                  <a:lnTo>
                    <a:pt x="10134" y="51"/>
                  </a:lnTo>
                  <a:lnTo>
                    <a:pt x="9832" y="152"/>
                  </a:lnTo>
                  <a:lnTo>
                    <a:pt x="9554" y="278"/>
                  </a:lnTo>
                  <a:lnTo>
                    <a:pt x="9277" y="454"/>
                  </a:lnTo>
                  <a:lnTo>
                    <a:pt x="9050" y="656"/>
                  </a:lnTo>
                  <a:lnTo>
                    <a:pt x="8823" y="883"/>
                  </a:lnTo>
                  <a:lnTo>
                    <a:pt x="8622" y="1110"/>
                  </a:lnTo>
                  <a:lnTo>
                    <a:pt x="8471" y="1387"/>
                  </a:lnTo>
                  <a:lnTo>
                    <a:pt x="8319" y="1664"/>
                  </a:lnTo>
                  <a:lnTo>
                    <a:pt x="8193" y="1942"/>
                  </a:lnTo>
                  <a:lnTo>
                    <a:pt x="8092" y="2219"/>
                  </a:lnTo>
                  <a:lnTo>
                    <a:pt x="7916" y="2824"/>
                  </a:lnTo>
                  <a:lnTo>
                    <a:pt x="7790" y="3454"/>
                  </a:lnTo>
                  <a:lnTo>
                    <a:pt x="7588" y="4639"/>
                  </a:lnTo>
                  <a:lnTo>
                    <a:pt x="7462" y="5824"/>
                  </a:lnTo>
                  <a:lnTo>
                    <a:pt x="7412" y="6429"/>
                  </a:lnTo>
                  <a:lnTo>
                    <a:pt x="7387" y="7034"/>
                  </a:lnTo>
                  <a:lnTo>
                    <a:pt x="7361" y="7639"/>
                  </a:lnTo>
                  <a:lnTo>
                    <a:pt x="7361" y="8243"/>
                  </a:lnTo>
                  <a:lnTo>
                    <a:pt x="7387" y="8848"/>
                  </a:lnTo>
                  <a:lnTo>
                    <a:pt x="7412" y="9453"/>
                  </a:lnTo>
                  <a:lnTo>
                    <a:pt x="7462" y="10058"/>
                  </a:lnTo>
                  <a:lnTo>
                    <a:pt x="7513" y="10663"/>
                  </a:lnTo>
                  <a:lnTo>
                    <a:pt x="7588" y="11243"/>
                  </a:lnTo>
                  <a:lnTo>
                    <a:pt x="7689" y="11848"/>
                  </a:lnTo>
                  <a:lnTo>
                    <a:pt x="7790" y="12453"/>
                  </a:lnTo>
                  <a:lnTo>
                    <a:pt x="7941" y="13033"/>
                  </a:lnTo>
                  <a:lnTo>
                    <a:pt x="7588" y="12327"/>
                  </a:lnTo>
                  <a:lnTo>
                    <a:pt x="7235" y="11621"/>
                  </a:lnTo>
                  <a:lnTo>
                    <a:pt x="6832" y="10941"/>
                  </a:lnTo>
                  <a:lnTo>
                    <a:pt x="6429" y="10260"/>
                  </a:lnTo>
                  <a:lnTo>
                    <a:pt x="6025" y="9579"/>
                  </a:lnTo>
                  <a:lnTo>
                    <a:pt x="5572" y="8924"/>
                  </a:lnTo>
                  <a:lnTo>
                    <a:pt x="5118" y="8294"/>
                  </a:lnTo>
                  <a:lnTo>
                    <a:pt x="4639" y="7664"/>
                  </a:lnTo>
                  <a:lnTo>
                    <a:pt x="4311" y="7286"/>
                  </a:lnTo>
                  <a:lnTo>
                    <a:pt x="3958" y="6907"/>
                  </a:lnTo>
                  <a:lnTo>
                    <a:pt x="3782" y="6731"/>
                  </a:lnTo>
                  <a:lnTo>
                    <a:pt x="3580" y="6580"/>
                  </a:lnTo>
                  <a:lnTo>
                    <a:pt x="3379" y="6429"/>
                  </a:lnTo>
                  <a:lnTo>
                    <a:pt x="3152" y="6303"/>
                  </a:lnTo>
                  <a:lnTo>
                    <a:pt x="2925" y="6202"/>
                  </a:lnTo>
                  <a:lnTo>
                    <a:pt x="2673" y="6126"/>
                  </a:lnTo>
                  <a:lnTo>
                    <a:pt x="2421" y="6076"/>
                  </a:lnTo>
                  <a:lnTo>
                    <a:pt x="2169" y="6050"/>
                  </a:lnTo>
                  <a:lnTo>
                    <a:pt x="1917" y="6076"/>
                  </a:lnTo>
                  <a:lnTo>
                    <a:pt x="1665" y="6126"/>
                  </a:lnTo>
                  <a:lnTo>
                    <a:pt x="1438" y="6202"/>
                  </a:lnTo>
                  <a:lnTo>
                    <a:pt x="1236" y="6328"/>
                  </a:lnTo>
                  <a:lnTo>
                    <a:pt x="1085" y="6454"/>
                  </a:lnTo>
                  <a:lnTo>
                    <a:pt x="959" y="6580"/>
                  </a:lnTo>
                  <a:lnTo>
                    <a:pt x="858" y="6706"/>
                  </a:lnTo>
                  <a:lnTo>
                    <a:pt x="782" y="6857"/>
                  </a:lnTo>
                  <a:lnTo>
                    <a:pt x="707" y="7008"/>
                  </a:lnTo>
                  <a:lnTo>
                    <a:pt x="631" y="7160"/>
                  </a:lnTo>
                  <a:lnTo>
                    <a:pt x="555" y="7512"/>
                  </a:lnTo>
                  <a:lnTo>
                    <a:pt x="530" y="7865"/>
                  </a:lnTo>
                  <a:lnTo>
                    <a:pt x="530" y="8243"/>
                  </a:lnTo>
                  <a:lnTo>
                    <a:pt x="555" y="8622"/>
                  </a:lnTo>
                  <a:lnTo>
                    <a:pt x="631" y="8974"/>
                  </a:lnTo>
                  <a:lnTo>
                    <a:pt x="757" y="9554"/>
                  </a:lnTo>
                  <a:lnTo>
                    <a:pt x="908" y="10109"/>
                  </a:lnTo>
                  <a:lnTo>
                    <a:pt x="1110" y="10663"/>
                  </a:lnTo>
                  <a:lnTo>
                    <a:pt x="1312" y="11193"/>
                  </a:lnTo>
                  <a:lnTo>
                    <a:pt x="1539" y="11722"/>
                  </a:lnTo>
                  <a:lnTo>
                    <a:pt x="1765" y="12226"/>
                  </a:lnTo>
                  <a:lnTo>
                    <a:pt x="2043" y="12756"/>
                  </a:lnTo>
                  <a:lnTo>
                    <a:pt x="2320" y="13260"/>
                  </a:lnTo>
                  <a:lnTo>
                    <a:pt x="2925" y="14243"/>
                  </a:lnTo>
                  <a:lnTo>
                    <a:pt x="3580" y="15201"/>
                  </a:lnTo>
                  <a:lnTo>
                    <a:pt x="4261" y="16159"/>
                  </a:lnTo>
                  <a:lnTo>
                    <a:pt x="4967" y="17091"/>
                  </a:lnTo>
                  <a:lnTo>
                    <a:pt x="4639" y="16738"/>
                  </a:lnTo>
                  <a:lnTo>
                    <a:pt x="4286" y="16436"/>
                  </a:lnTo>
                  <a:lnTo>
                    <a:pt x="3908" y="16133"/>
                  </a:lnTo>
                  <a:lnTo>
                    <a:pt x="3530" y="15881"/>
                  </a:lnTo>
                  <a:lnTo>
                    <a:pt x="3127" y="15629"/>
                  </a:lnTo>
                  <a:lnTo>
                    <a:pt x="2698" y="15428"/>
                  </a:lnTo>
                  <a:lnTo>
                    <a:pt x="2270" y="15251"/>
                  </a:lnTo>
                  <a:lnTo>
                    <a:pt x="1816" y="15125"/>
                  </a:lnTo>
                  <a:lnTo>
                    <a:pt x="1488" y="15049"/>
                  </a:lnTo>
                  <a:lnTo>
                    <a:pt x="1160" y="14999"/>
                  </a:lnTo>
                  <a:lnTo>
                    <a:pt x="1009" y="15024"/>
                  </a:lnTo>
                  <a:lnTo>
                    <a:pt x="858" y="15049"/>
                  </a:lnTo>
                  <a:lnTo>
                    <a:pt x="707" y="15075"/>
                  </a:lnTo>
                  <a:lnTo>
                    <a:pt x="555" y="15150"/>
                  </a:lnTo>
                  <a:lnTo>
                    <a:pt x="379" y="15301"/>
                  </a:lnTo>
                  <a:lnTo>
                    <a:pt x="228" y="15453"/>
                  </a:lnTo>
                  <a:lnTo>
                    <a:pt x="127" y="15654"/>
                  </a:lnTo>
                  <a:lnTo>
                    <a:pt x="51" y="15881"/>
                  </a:lnTo>
                  <a:lnTo>
                    <a:pt x="1" y="16108"/>
                  </a:lnTo>
                  <a:lnTo>
                    <a:pt x="1" y="16360"/>
                  </a:lnTo>
                  <a:lnTo>
                    <a:pt x="1" y="16612"/>
                  </a:lnTo>
                  <a:lnTo>
                    <a:pt x="51" y="16839"/>
                  </a:lnTo>
                  <a:lnTo>
                    <a:pt x="102" y="17116"/>
                  </a:lnTo>
                  <a:lnTo>
                    <a:pt x="203" y="17394"/>
                  </a:lnTo>
                  <a:lnTo>
                    <a:pt x="303" y="17671"/>
                  </a:lnTo>
                  <a:lnTo>
                    <a:pt x="404" y="17923"/>
                  </a:lnTo>
                  <a:lnTo>
                    <a:pt x="555" y="18175"/>
                  </a:lnTo>
                  <a:lnTo>
                    <a:pt x="682" y="18427"/>
                  </a:lnTo>
                  <a:lnTo>
                    <a:pt x="1034" y="18906"/>
                  </a:lnTo>
                  <a:lnTo>
                    <a:pt x="1387" y="19360"/>
                  </a:lnTo>
                  <a:lnTo>
                    <a:pt x="1791" y="19788"/>
                  </a:lnTo>
                  <a:lnTo>
                    <a:pt x="2244" y="20166"/>
                  </a:lnTo>
                  <a:lnTo>
                    <a:pt x="2698" y="20545"/>
                  </a:lnTo>
                  <a:lnTo>
                    <a:pt x="3152" y="20897"/>
                  </a:lnTo>
                  <a:lnTo>
                    <a:pt x="3631" y="21250"/>
                  </a:lnTo>
                  <a:lnTo>
                    <a:pt x="4563" y="21906"/>
                  </a:lnTo>
                  <a:lnTo>
                    <a:pt x="5042" y="22259"/>
                  </a:lnTo>
                  <a:lnTo>
                    <a:pt x="5496" y="22612"/>
                  </a:lnTo>
                  <a:lnTo>
                    <a:pt x="5925" y="22990"/>
                  </a:lnTo>
                  <a:lnTo>
                    <a:pt x="6353" y="23393"/>
                  </a:lnTo>
                  <a:lnTo>
                    <a:pt x="7286" y="23368"/>
                  </a:lnTo>
                  <a:lnTo>
                    <a:pt x="8193" y="23343"/>
                  </a:lnTo>
                  <a:lnTo>
                    <a:pt x="10008" y="23191"/>
                  </a:lnTo>
                  <a:lnTo>
                    <a:pt x="11848" y="23065"/>
                  </a:lnTo>
                  <a:lnTo>
                    <a:pt x="12756" y="23015"/>
                  </a:lnTo>
                  <a:lnTo>
                    <a:pt x="13688" y="23015"/>
                  </a:lnTo>
                  <a:lnTo>
                    <a:pt x="17722" y="19612"/>
                  </a:lnTo>
                  <a:lnTo>
                    <a:pt x="18251" y="19158"/>
                  </a:lnTo>
                  <a:lnTo>
                    <a:pt x="18503" y="18906"/>
                  </a:lnTo>
                  <a:lnTo>
                    <a:pt x="18755" y="18679"/>
                  </a:lnTo>
                  <a:lnTo>
                    <a:pt x="18957" y="18402"/>
                  </a:lnTo>
                  <a:lnTo>
                    <a:pt x="19158" y="18125"/>
                  </a:lnTo>
                  <a:lnTo>
                    <a:pt x="19310" y="17822"/>
                  </a:lnTo>
                  <a:lnTo>
                    <a:pt x="19436" y="17520"/>
                  </a:lnTo>
                  <a:lnTo>
                    <a:pt x="19486" y="17343"/>
                  </a:lnTo>
                  <a:lnTo>
                    <a:pt x="19511" y="17167"/>
                  </a:lnTo>
                  <a:lnTo>
                    <a:pt x="19537" y="16990"/>
                  </a:lnTo>
                  <a:lnTo>
                    <a:pt x="19537" y="16839"/>
                  </a:lnTo>
                  <a:lnTo>
                    <a:pt x="19486" y="16486"/>
                  </a:lnTo>
                  <a:lnTo>
                    <a:pt x="19436" y="16310"/>
                  </a:lnTo>
                  <a:lnTo>
                    <a:pt x="19385" y="16159"/>
                  </a:lnTo>
                  <a:lnTo>
                    <a:pt x="19310" y="16007"/>
                  </a:lnTo>
                  <a:lnTo>
                    <a:pt x="19209" y="15856"/>
                  </a:lnTo>
                  <a:lnTo>
                    <a:pt x="19108" y="15730"/>
                  </a:lnTo>
                  <a:lnTo>
                    <a:pt x="19007" y="15604"/>
                  </a:lnTo>
                  <a:lnTo>
                    <a:pt x="18881" y="15503"/>
                  </a:lnTo>
                  <a:lnTo>
                    <a:pt x="18730" y="15428"/>
                  </a:lnTo>
                  <a:lnTo>
                    <a:pt x="18579" y="15352"/>
                  </a:lnTo>
                  <a:lnTo>
                    <a:pt x="18427" y="15301"/>
                  </a:lnTo>
                  <a:lnTo>
                    <a:pt x="18251" y="15276"/>
                  </a:lnTo>
                  <a:lnTo>
                    <a:pt x="18100" y="15276"/>
                  </a:lnTo>
                  <a:lnTo>
                    <a:pt x="17923" y="15301"/>
                  </a:lnTo>
                  <a:lnTo>
                    <a:pt x="17772" y="15327"/>
                  </a:lnTo>
                  <a:lnTo>
                    <a:pt x="17470" y="15428"/>
                  </a:lnTo>
                  <a:lnTo>
                    <a:pt x="17167" y="15579"/>
                  </a:lnTo>
                  <a:lnTo>
                    <a:pt x="16890" y="15780"/>
                  </a:lnTo>
                  <a:lnTo>
                    <a:pt x="16638" y="16007"/>
                  </a:lnTo>
                  <a:lnTo>
                    <a:pt x="16411" y="16259"/>
                  </a:lnTo>
                  <a:lnTo>
                    <a:pt x="16184" y="16537"/>
                  </a:lnTo>
                  <a:lnTo>
                    <a:pt x="16512" y="15957"/>
                  </a:lnTo>
                  <a:lnTo>
                    <a:pt x="16839" y="15352"/>
                  </a:lnTo>
                  <a:lnTo>
                    <a:pt x="17117" y="14747"/>
                  </a:lnTo>
                  <a:lnTo>
                    <a:pt x="17369" y="14117"/>
                  </a:lnTo>
                  <a:lnTo>
                    <a:pt x="17596" y="13487"/>
                  </a:lnTo>
                  <a:lnTo>
                    <a:pt x="17797" y="12831"/>
                  </a:lnTo>
                  <a:lnTo>
                    <a:pt x="17974" y="12176"/>
                  </a:lnTo>
                  <a:lnTo>
                    <a:pt x="18100" y="11520"/>
                  </a:lnTo>
                  <a:lnTo>
                    <a:pt x="18150" y="11243"/>
                  </a:lnTo>
                  <a:lnTo>
                    <a:pt x="18175" y="10941"/>
                  </a:lnTo>
                  <a:lnTo>
                    <a:pt x="18175" y="10638"/>
                  </a:lnTo>
                  <a:lnTo>
                    <a:pt x="18175" y="10361"/>
                  </a:lnTo>
                  <a:lnTo>
                    <a:pt x="18125" y="10084"/>
                  </a:lnTo>
                  <a:lnTo>
                    <a:pt x="18049" y="9832"/>
                  </a:lnTo>
                  <a:lnTo>
                    <a:pt x="17923" y="9579"/>
                  </a:lnTo>
                  <a:lnTo>
                    <a:pt x="17747" y="9353"/>
                  </a:lnTo>
                  <a:lnTo>
                    <a:pt x="17596" y="9227"/>
                  </a:lnTo>
                  <a:lnTo>
                    <a:pt x="17444" y="9101"/>
                  </a:lnTo>
                  <a:lnTo>
                    <a:pt x="17243" y="9000"/>
                  </a:lnTo>
                  <a:lnTo>
                    <a:pt x="17066" y="8949"/>
                  </a:lnTo>
                  <a:lnTo>
                    <a:pt x="16865" y="8899"/>
                  </a:lnTo>
                  <a:lnTo>
                    <a:pt x="16663" y="8874"/>
                  </a:lnTo>
                  <a:lnTo>
                    <a:pt x="16436" y="8874"/>
                  </a:lnTo>
                  <a:lnTo>
                    <a:pt x="16234" y="8899"/>
                  </a:lnTo>
                  <a:lnTo>
                    <a:pt x="16033" y="8949"/>
                  </a:lnTo>
                  <a:lnTo>
                    <a:pt x="15831" y="9000"/>
                  </a:lnTo>
                  <a:lnTo>
                    <a:pt x="15453" y="9151"/>
                  </a:lnTo>
                  <a:lnTo>
                    <a:pt x="15100" y="9353"/>
                  </a:lnTo>
                  <a:lnTo>
                    <a:pt x="14772" y="9605"/>
                  </a:lnTo>
                  <a:lnTo>
                    <a:pt x="14369" y="9932"/>
                  </a:lnTo>
                  <a:lnTo>
                    <a:pt x="13991" y="10310"/>
                  </a:lnTo>
                  <a:lnTo>
                    <a:pt x="13663" y="10714"/>
                  </a:lnTo>
                  <a:lnTo>
                    <a:pt x="13361" y="11168"/>
                  </a:lnTo>
                  <a:lnTo>
                    <a:pt x="13109" y="11621"/>
                  </a:lnTo>
                  <a:lnTo>
                    <a:pt x="12882" y="12100"/>
                  </a:lnTo>
                  <a:lnTo>
                    <a:pt x="12705" y="12604"/>
                  </a:lnTo>
                  <a:lnTo>
                    <a:pt x="12554" y="13108"/>
                  </a:lnTo>
                  <a:lnTo>
                    <a:pt x="12756" y="11873"/>
                  </a:lnTo>
                  <a:lnTo>
                    <a:pt x="12957" y="10638"/>
                  </a:lnTo>
                  <a:lnTo>
                    <a:pt x="13134" y="9403"/>
                  </a:lnTo>
                  <a:lnTo>
                    <a:pt x="13260" y="8143"/>
                  </a:lnTo>
                  <a:lnTo>
                    <a:pt x="13310" y="7538"/>
                  </a:lnTo>
                  <a:lnTo>
                    <a:pt x="13336" y="6907"/>
                  </a:lnTo>
                  <a:lnTo>
                    <a:pt x="13361" y="6277"/>
                  </a:lnTo>
                  <a:lnTo>
                    <a:pt x="13336" y="5672"/>
                  </a:lnTo>
                  <a:lnTo>
                    <a:pt x="13310" y="5042"/>
                  </a:lnTo>
                  <a:lnTo>
                    <a:pt x="13285" y="4412"/>
                  </a:lnTo>
                  <a:lnTo>
                    <a:pt x="13210" y="3807"/>
                  </a:lnTo>
                  <a:lnTo>
                    <a:pt x="13109" y="3177"/>
                  </a:lnTo>
                  <a:lnTo>
                    <a:pt x="13008" y="2647"/>
                  </a:lnTo>
                  <a:lnTo>
                    <a:pt x="12882" y="2143"/>
                  </a:lnTo>
                  <a:lnTo>
                    <a:pt x="12806" y="1891"/>
                  </a:lnTo>
                  <a:lnTo>
                    <a:pt x="12705" y="1639"/>
                  </a:lnTo>
                  <a:lnTo>
                    <a:pt x="12579" y="1387"/>
                  </a:lnTo>
                  <a:lnTo>
                    <a:pt x="12453" y="1160"/>
                  </a:lnTo>
                  <a:lnTo>
                    <a:pt x="12302" y="933"/>
                  </a:lnTo>
                  <a:lnTo>
                    <a:pt x="12126" y="732"/>
                  </a:lnTo>
                  <a:lnTo>
                    <a:pt x="11924" y="555"/>
                  </a:lnTo>
                  <a:lnTo>
                    <a:pt x="11722" y="379"/>
                  </a:lnTo>
                  <a:lnTo>
                    <a:pt x="11495" y="253"/>
                  </a:lnTo>
                  <a:lnTo>
                    <a:pt x="11243" y="127"/>
                  </a:lnTo>
                  <a:lnTo>
                    <a:pt x="10991" y="51"/>
                  </a:lnTo>
                  <a:lnTo>
                    <a:pt x="1073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8" name="Google Shape;3798;p23"/>
            <p:cNvSpPr/>
            <p:nvPr/>
          </p:nvSpPr>
          <p:spPr>
            <a:xfrm>
              <a:off x="76188" y="4302532"/>
              <a:ext cx="773323" cy="925953"/>
            </a:xfrm>
            <a:custGeom>
              <a:avLst/>
              <a:gdLst/>
              <a:ahLst/>
              <a:cxnLst/>
              <a:rect l="l" t="t" r="r" b="b"/>
              <a:pathLst>
                <a:path w="19537" h="23393" extrusionOk="0">
                  <a:moveTo>
                    <a:pt x="10412" y="1"/>
                  </a:moveTo>
                  <a:lnTo>
                    <a:pt x="10134" y="51"/>
                  </a:lnTo>
                  <a:lnTo>
                    <a:pt x="9832" y="152"/>
                  </a:lnTo>
                  <a:lnTo>
                    <a:pt x="9554" y="278"/>
                  </a:lnTo>
                  <a:lnTo>
                    <a:pt x="9277" y="454"/>
                  </a:lnTo>
                  <a:lnTo>
                    <a:pt x="9050" y="656"/>
                  </a:lnTo>
                  <a:lnTo>
                    <a:pt x="8823" y="883"/>
                  </a:lnTo>
                  <a:lnTo>
                    <a:pt x="8622" y="1110"/>
                  </a:lnTo>
                  <a:lnTo>
                    <a:pt x="8471" y="1387"/>
                  </a:lnTo>
                  <a:lnTo>
                    <a:pt x="8319" y="1664"/>
                  </a:lnTo>
                  <a:lnTo>
                    <a:pt x="8193" y="1942"/>
                  </a:lnTo>
                  <a:lnTo>
                    <a:pt x="8092" y="2219"/>
                  </a:lnTo>
                  <a:lnTo>
                    <a:pt x="7916" y="2824"/>
                  </a:lnTo>
                  <a:lnTo>
                    <a:pt x="7790" y="3454"/>
                  </a:lnTo>
                  <a:lnTo>
                    <a:pt x="7588" y="4639"/>
                  </a:lnTo>
                  <a:lnTo>
                    <a:pt x="7462" y="5824"/>
                  </a:lnTo>
                  <a:lnTo>
                    <a:pt x="7412" y="6429"/>
                  </a:lnTo>
                  <a:lnTo>
                    <a:pt x="7387" y="7034"/>
                  </a:lnTo>
                  <a:lnTo>
                    <a:pt x="7361" y="7639"/>
                  </a:lnTo>
                  <a:lnTo>
                    <a:pt x="7361" y="8243"/>
                  </a:lnTo>
                  <a:lnTo>
                    <a:pt x="7387" y="8848"/>
                  </a:lnTo>
                  <a:lnTo>
                    <a:pt x="7412" y="9453"/>
                  </a:lnTo>
                  <a:lnTo>
                    <a:pt x="7462" y="10058"/>
                  </a:lnTo>
                  <a:lnTo>
                    <a:pt x="7513" y="10663"/>
                  </a:lnTo>
                  <a:lnTo>
                    <a:pt x="7588" y="11243"/>
                  </a:lnTo>
                  <a:lnTo>
                    <a:pt x="7689" y="11848"/>
                  </a:lnTo>
                  <a:lnTo>
                    <a:pt x="7790" y="12453"/>
                  </a:lnTo>
                  <a:lnTo>
                    <a:pt x="7941" y="13033"/>
                  </a:lnTo>
                  <a:lnTo>
                    <a:pt x="7588" y="12327"/>
                  </a:lnTo>
                  <a:lnTo>
                    <a:pt x="7235" y="11621"/>
                  </a:lnTo>
                  <a:lnTo>
                    <a:pt x="6832" y="10941"/>
                  </a:lnTo>
                  <a:lnTo>
                    <a:pt x="6429" y="10260"/>
                  </a:lnTo>
                  <a:lnTo>
                    <a:pt x="6025" y="9579"/>
                  </a:lnTo>
                  <a:lnTo>
                    <a:pt x="5572" y="8924"/>
                  </a:lnTo>
                  <a:lnTo>
                    <a:pt x="5118" y="8294"/>
                  </a:lnTo>
                  <a:lnTo>
                    <a:pt x="4639" y="7664"/>
                  </a:lnTo>
                  <a:lnTo>
                    <a:pt x="4311" y="7286"/>
                  </a:lnTo>
                  <a:lnTo>
                    <a:pt x="3958" y="6907"/>
                  </a:lnTo>
                  <a:lnTo>
                    <a:pt x="3782" y="6731"/>
                  </a:lnTo>
                  <a:lnTo>
                    <a:pt x="3580" y="6580"/>
                  </a:lnTo>
                  <a:lnTo>
                    <a:pt x="3379" y="6429"/>
                  </a:lnTo>
                  <a:lnTo>
                    <a:pt x="3152" y="6303"/>
                  </a:lnTo>
                  <a:lnTo>
                    <a:pt x="2925" y="6202"/>
                  </a:lnTo>
                  <a:lnTo>
                    <a:pt x="2673" y="6126"/>
                  </a:lnTo>
                  <a:lnTo>
                    <a:pt x="2421" y="6076"/>
                  </a:lnTo>
                  <a:lnTo>
                    <a:pt x="2169" y="6050"/>
                  </a:lnTo>
                  <a:lnTo>
                    <a:pt x="1917" y="6076"/>
                  </a:lnTo>
                  <a:lnTo>
                    <a:pt x="1665" y="6126"/>
                  </a:lnTo>
                  <a:lnTo>
                    <a:pt x="1438" y="6202"/>
                  </a:lnTo>
                  <a:lnTo>
                    <a:pt x="1236" y="6328"/>
                  </a:lnTo>
                  <a:lnTo>
                    <a:pt x="1085" y="6454"/>
                  </a:lnTo>
                  <a:lnTo>
                    <a:pt x="959" y="6580"/>
                  </a:lnTo>
                  <a:lnTo>
                    <a:pt x="858" y="6706"/>
                  </a:lnTo>
                  <a:lnTo>
                    <a:pt x="782" y="6857"/>
                  </a:lnTo>
                  <a:lnTo>
                    <a:pt x="707" y="7008"/>
                  </a:lnTo>
                  <a:lnTo>
                    <a:pt x="631" y="7160"/>
                  </a:lnTo>
                  <a:lnTo>
                    <a:pt x="555" y="7512"/>
                  </a:lnTo>
                  <a:lnTo>
                    <a:pt x="530" y="7865"/>
                  </a:lnTo>
                  <a:lnTo>
                    <a:pt x="530" y="8243"/>
                  </a:lnTo>
                  <a:lnTo>
                    <a:pt x="555" y="8622"/>
                  </a:lnTo>
                  <a:lnTo>
                    <a:pt x="631" y="8974"/>
                  </a:lnTo>
                  <a:lnTo>
                    <a:pt x="757" y="9554"/>
                  </a:lnTo>
                  <a:lnTo>
                    <a:pt x="908" y="10109"/>
                  </a:lnTo>
                  <a:lnTo>
                    <a:pt x="1110" y="10663"/>
                  </a:lnTo>
                  <a:lnTo>
                    <a:pt x="1312" y="11193"/>
                  </a:lnTo>
                  <a:lnTo>
                    <a:pt x="1539" y="11722"/>
                  </a:lnTo>
                  <a:lnTo>
                    <a:pt x="1765" y="12226"/>
                  </a:lnTo>
                  <a:lnTo>
                    <a:pt x="2043" y="12756"/>
                  </a:lnTo>
                  <a:lnTo>
                    <a:pt x="2320" y="13260"/>
                  </a:lnTo>
                  <a:lnTo>
                    <a:pt x="2925" y="14243"/>
                  </a:lnTo>
                  <a:lnTo>
                    <a:pt x="3580" y="15201"/>
                  </a:lnTo>
                  <a:lnTo>
                    <a:pt x="4261" y="16159"/>
                  </a:lnTo>
                  <a:lnTo>
                    <a:pt x="4967" y="17091"/>
                  </a:lnTo>
                  <a:lnTo>
                    <a:pt x="4639" y="16738"/>
                  </a:lnTo>
                  <a:lnTo>
                    <a:pt x="4286" y="16436"/>
                  </a:lnTo>
                  <a:lnTo>
                    <a:pt x="3908" y="16133"/>
                  </a:lnTo>
                  <a:lnTo>
                    <a:pt x="3530" y="15881"/>
                  </a:lnTo>
                  <a:lnTo>
                    <a:pt x="3127" y="15629"/>
                  </a:lnTo>
                  <a:lnTo>
                    <a:pt x="2698" y="15428"/>
                  </a:lnTo>
                  <a:lnTo>
                    <a:pt x="2270" y="15251"/>
                  </a:lnTo>
                  <a:lnTo>
                    <a:pt x="1816" y="15125"/>
                  </a:lnTo>
                  <a:lnTo>
                    <a:pt x="1488" y="15049"/>
                  </a:lnTo>
                  <a:lnTo>
                    <a:pt x="1160" y="14999"/>
                  </a:lnTo>
                  <a:lnTo>
                    <a:pt x="1009" y="15024"/>
                  </a:lnTo>
                  <a:lnTo>
                    <a:pt x="858" y="15049"/>
                  </a:lnTo>
                  <a:lnTo>
                    <a:pt x="707" y="15075"/>
                  </a:lnTo>
                  <a:lnTo>
                    <a:pt x="555" y="15150"/>
                  </a:lnTo>
                  <a:lnTo>
                    <a:pt x="379" y="15301"/>
                  </a:lnTo>
                  <a:lnTo>
                    <a:pt x="228" y="15453"/>
                  </a:lnTo>
                  <a:lnTo>
                    <a:pt x="127" y="15654"/>
                  </a:lnTo>
                  <a:lnTo>
                    <a:pt x="51" y="15881"/>
                  </a:lnTo>
                  <a:lnTo>
                    <a:pt x="1" y="16108"/>
                  </a:lnTo>
                  <a:lnTo>
                    <a:pt x="1" y="16360"/>
                  </a:lnTo>
                  <a:lnTo>
                    <a:pt x="1" y="16612"/>
                  </a:lnTo>
                  <a:lnTo>
                    <a:pt x="51" y="16839"/>
                  </a:lnTo>
                  <a:lnTo>
                    <a:pt x="102" y="17116"/>
                  </a:lnTo>
                  <a:lnTo>
                    <a:pt x="203" y="17394"/>
                  </a:lnTo>
                  <a:lnTo>
                    <a:pt x="303" y="17671"/>
                  </a:lnTo>
                  <a:lnTo>
                    <a:pt x="404" y="17923"/>
                  </a:lnTo>
                  <a:lnTo>
                    <a:pt x="555" y="18175"/>
                  </a:lnTo>
                  <a:lnTo>
                    <a:pt x="682" y="18427"/>
                  </a:lnTo>
                  <a:lnTo>
                    <a:pt x="1034" y="18906"/>
                  </a:lnTo>
                  <a:lnTo>
                    <a:pt x="1387" y="19360"/>
                  </a:lnTo>
                  <a:lnTo>
                    <a:pt x="1791" y="19788"/>
                  </a:lnTo>
                  <a:lnTo>
                    <a:pt x="2244" y="20166"/>
                  </a:lnTo>
                  <a:lnTo>
                    <a:pt x="2698" y="20545"/>
                  </a:lnTo>
                  <a:lnTo>
                    <a:pt x="3152" y="20897"/>
                  </a:lnTo>
                  <a:lnTo>
                    <a:pt x="3631" y="21250"/>
                  </a:lnTo>
                  <a:lnTo>
                    <a:pt x="4563" y="21906"/>
                  </a:lnTo>
                  <a:lnTo>
                    <a:pt x="5042" y="22259"/>
                  </a:lnTo>
                  <a:lnTo>
                    <a:pt x="5496" y="22612"/>
                  </a:lnTo>
                  <a:lnTo>
                    <a:pt x="5925" y="22990"/>
                  </a:lnTo>
                  <a:lnTo>
                    <a:pt x="6353" y="23393"/>
                  </a:lnTo>
                  <a:lnTo>
                    <a:pt x="7286" y="23368"/>
                  </a:lnTo>
                  <a:lnTo>
                    <a:pt x="8193" y="23343"/>
                  </a:lnTo>
                  <a:lnTo>
                    <a:pt x="10008" y="23191"/>
                  </a:lnTo>
                  <a:lnTo>
                    <a:pt x="11848" y="23065"/>
                  </a:lnTo>
                  <a:lnTo>
                    <a:pt x="12756" y="23015"/>
                  </a:lnTo>
                  <a:lnTo>
                    <a:pt x="13688" y="23015"/>
                  </a:lnTo>
                  <a:lnTo>
                    <a:pt x="17722" y="19612"/>
                  </a:lnTo>
                  <a:lnTo>
                    <a:pt x="18251" y="19158"/>
                  </a:lnTo>
                  <a:lnTo>
                    <a:pt x="18503" y="18906"/>
                  </a:lnTo>
                  <a:lnTo>
                    <a:pt x="18755" y="18679"/>
                  </a:lnTo>
                  <a:lnTo>
                    <a:pt x="18957" y="18402"/>
                  </a:lnTo>
                  <a:lnTo>
                    <a:pt x="19158" y="18125"/>
                  </a:lnTo>
                  <a:lnTo>
                    <a:pt x="19310" y="17822"/>
                  </a:lnTo>
                  <a:lnTo>
                    <a:pt x="19436" y="17520"/>
                  </a:lnTo>
                  <a:lnTo>
                    <a:pt x="19486" y="17343"/>
                  </a:lnTo>
                  <a:lnTo>
                    <a:pt x="19511" y="17167"/>
                  </a:lnTo>
                  <a:lnTo>
                    <a:pt x="19537" y="16990"/>
                  </a:lnTo>
                  <a:lnTo>
                    <a:pt x="19537" y="16839"/>
                  </a:lnTo>
                  <a:lnTo>
                    <a:pt x="19486" y="16486"/>
                  </a:lnTo>
                  <a:lnTo>
                    <a:pt x="19436" y="16310"/>
                  </a:lnTo>
                  <a:lnTo>
                    <a:pt x="19385" y="16159"/>
                  </a:lnTo>
                  <a:lnTo>
                    <a:pt x="19310" y="16007"/>
                  </a:lnTo>
                  <a:lnTo>
                    <a:pt x="19209" y="15856"/>
                  </a:lnTo>
                  <a:lnTo>
                    <a:pt x="19108" y="15730"/>
                  </a:lnTo>
                  <a:lnTo>
                    <a:pt x="19007" y="15604"/>
                  </a:lnTo>
                  <a:lnTo>
                    <a:pt x="18881" y="15503"/>
                  </a:lnTo>
                  <a:lnTo>
                    <a:pt x="18730" y="15428"/>
                  </a:lnTo>
                  <a:lnTo>
                    <a:pt x="18579" y="15352"/>
                  </a:lnTo>
                  <a:lnTo>
                    <a:pt x="18427" y="15301"/>
                  </a:lnTo>
                  <a:lnTo>
                    <a:pt x="18251" y="15276"/>
                  </a:lnTo>
                  <a:lnTo>
                    <a:pt x="18100" y="15276"/>
                  </a:lnTo>
                  <a:lnTo>
                    <a:pt x="17923" y="15301"/>
                  </a:lnTo>
                  <a:lnTo>
                    <a:pt x="17772" y="15327"/>
                  </a:lnTo>
                  <a:lnTo>
                    <a:pt x="17470" y="15428"/>
                  </a:lnTo>
                  <a:lnTo>
                    <a:pt x="17167" y="15579"/>
                  </a:lnTo>
                  <a:lnTo>
                    <a:pt x="16890" y="15780"/>
                  </a:lnTo>
                  <a:lnTo>
                    <a:pt x="16638" y="16007"/>
                  </a:lnTo>
                  <a:lnTo>
                    <a:pt x="16411" y="16259"/>
                  </a:lnTo>
                  <a:lnTo>
                    <a:pt x="16184" y="16537"/>
                  </a:lnTo>
                  <a:lnTo>
                    <a:pt x="16512" y="15957"/>
                  </a:lnTo>
                  <a:lnTo>
                    <a:pt x="16839" y="15352"/>
                  </a:lnTo>
                  <a:lnTo>
                    <a:pt x="17117" y="14747"/>
                  </a:lnTo>
                  <a:lnTo>
                    <a:pt x="17369" y="14117"/>
                  </a:lnTo>
                  <a:lnTo>
                    <a:pt x="17596" y="13487"/>
                  </a:lnTo>
                  <a:lnTo>
                    <a:pt x="17797" y="12831"/>
                  </a:lnTo>
                  <a:lnTo>
                    <a:pt x="17974" y="12176"/>
                  </a:lnTo>
                  <a:lnTo>
                    <a:pt x="18100" y="11520"/>
                  </a:lnTo>
                  <a:lnTo>
                    <a:pt x="18150" y="11243"/>
                  </a:lnTo>
                  <a:lnTo>
                    <a:pt x="18175" y="10941"/>
                  </a:lnTo>
                  <a:lnTo>
                    <a:pt x="18175" y="10638"/>
                  </a:lnTo>
                  <a:lnTo>
                    <a:pt x="18175" y="10361"/>
                  </a:lnTo>
                  <a:lnTo>
                    <a:pt x="18125" y="10084"/>
                  </a:lnTo>
                  <a:lnTo>
                    <a:pt x="18049" y="9832"/>
                  </a:lnTo>
                  <a:lnTo>
                    <a:pt x="17923" y="9579"/>
                  </a:lnTo>
                  <a:lnTo>
                    <a:pt x="17747" y="9353"/>
                  </a:lnTo>
                  <a:lnTo>
                    <a:pt x="17596" y="9227"/>
                  </a:lnTo>
                  <a:lnTo>
                    <a:pt x="17444" y="9101"/>
                  </a:lnTo>
                  <a:lnTo>
                    <a:pt x="17243" y="9000"/>
                  </a:lnTo>
                  <a:lnTo>
                    <a:pt x="17066" y="8949"/>
                  </a:lnTo>
                  <a:lnTo>
                    <a:pt x="16865" y="8899"/>
                  </a:lnTo>
                  <a:lnTo>
                    <a:pt x="16663" y="8874"/>
                  </a:lnTo>
                  <a:lnTo>
                    <a:pt x="16436" y="8874"/>
                  </a:lnTo>
                  <a:lnTo>
                    <a:pt x="16234" y="8899"/>
                  </a:lnTo>
                  <a:lnTo>
                    <a:pt x="16033" y="8949"/>
                  </a:lnTo>
                  <a:lnTo>
                    <a:pt x="15831" y="9000"/>
                  </a:lnTo>
                  <a:lnTo>
                    <a:pt x="15453" y="9151"/>
                  </a:lnTo>
                  <a:lnTo>
                    <a:pt x="15100" y="9353"/>
                  </a:lnTo>
                  <a:lnTo>
                    <a:pt x="14772" y="9605"/>
                  </a:lnTo>
                  <a:lnTo>
                    <a:pt x="14369" y="9932"/>
                  </a:lnTo>
                  <a:lnTo>
                    <a:pt x="13991" y="10310"/>
                  </a:lnTo>
                  <a:lnTo>
                    <a:pt x="13663" y="10714"/>
                  </a:lnTo>
                  <a:lnTo>
                    <a:pt x="13361" y="11168"/>
                  </a:lnTo>
                  <a:lnTo>
                    <a:pt x="13109" y="11621"/>
                  </a:lnTo>
                  <a:lnTo>
                    <a:pt x="12882" y="12100"/>
                  </a:lnTo>
                  <a:lnTo>
                    <a:pt x="12705" y="12604"/>
                  </a:lnTo>
                  <a:lnTo>
                    <a:pt x="12554" y="13108"/>
                  </a:lnTo>
                  <a:lnTo>
                    <a:pt x="12756" y="11873"/>
                  </a:lnTo>
                  <a:lnTo>
                    <a:pt x="12957" y="10638"/>
                  </a:lnTo>
                  <a:lnTo>
                    <a:pt x="13134" y="9403"/>
                  </a:lnTo>
                  <a:lnTo>
                    <a:pt x="13260" y="8143"/>
                  </a:lnTo>
                  <a:lnTo>
                    <a:pt x="13310" y="7538"/>
                  </a:lnTo>
                  <a:lnTo>
                    <a:pt x="13336" y="6907"/>
                  </a:lnTo>
                  <a:lnTo>
                    <a:pt x="13361" y="6277"/>
                  </a:lnTo>
                  <a:lnTo>
                    <a:pt x="13336" y="5672"/>
                  </a:lnTo>
                  <a:lnTo>
                    <a:pt x="13310" y="5042"/>
                  </a:lnTo>
                  <a:lnTo>
                    <a:pt x="13285" y="4412"/>
                  </a:lnTo>
                  <a:lnTo>
                    <a:pt x="13210" y="3807"/>
                  </a:lnTo>
                  <a:lnTo>
                    <a:pt x="13109" y="3177"/>
                  </a:lnTo>
                  <a:lnTo>
                    <a:pt x="13008" y="2647"/>
                  </a:lnTo>
                  <a:lnTo>
                    <a:pt x="12882" y="2143"/>
                  </a:lnTo>
                  <a:lnTo>
                    <a:pt x="12806" y="1891"/>
                  </a:lnTo>
                  <a:lnTo>
                    <a:pt x="12705" y="1639"/>
                  </a:lnTo>
                  <a:lnTo>
                    <a:pt x="12579" y="1387"/>
                  </a:lnTo>
                  <a:lnTo>
                    <a:pt x="12453" y="1160"/>
                  </a:lnTo>
                  <a:lnTo>
                    <a:pt x="12302" y="933"/>
                  </a:lnTo>
                  <a:lnTo>
                    <a:pt x="12126" y="732"/>
                  </a:lnTo>
                  <a:lnTo>
                    <a:pt x="11924" y="555"/>
                  </a:lnTo>
                  <a:lnTo>
                    <a:pt x="11722" y="379"/>
                  </a:lnTo>
                  <a:lnTo>
                    <a:pt x="11495" y="253"/>
                  </a:lnTo>
                  <a:lnTo>
                    <a:pt x="11243" y="127"/>
                  </a:lnTo>
                  <a:lnTo>
                    <a:pt x="10991" y="51"/>
                  </a:lnTo>
                  <a:lnTo>
                    <a:pt x="10739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99" name="Google Shape;3799;p23"/>
          <p:cNvGrpSpPr/>
          <p:nvPr/>
        </p:nvGrpSpPr>
        <p:grpSpPr>
          <a:xfrm flipH="1">
            <a:off x="3851486" y="4809334"/>
            <a:ext cx="605037" cy="261919"/>
            <a:chOff x="5919557" y="5390519"/>
            <a:chExt cx="1236535" cy="535292"/>
          </a:xfrm>
        </p:grpSpPr>
        <p:sp>
          <p:nvSpPr>
            <p:cNvPr id="3800" name="Google Shape;3800;p2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1" name="Google Shape;3801;p2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02" name="Google Shape;3802;p23"/>
          <p:cNvGrpSpPr/>
          <p:nvPr/>
        </p:nvGrpSpPr>
        <p:grpSpPr>
          <a:xfrm flipH="1">
            <a:off x="6060811" y="4758647"/>
            <a:ext cx="605037" cy="261919"/>
            <a:chOff x="5919557" y="5390519"/>
            <a:chExt cx="1236535" cy="535292"/>
          </a:xfrm>
        </p:grpSpPr>
        <p:sp>
          <p:nvSpPr>
            <p:cNvPr id="3803" name="Google Shape;3803;p2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4" name="Google Shape;3804;p2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05" name="Google Shape;3805;p23"/>
          <p:cNvGrpSpPr/>
          <p:nvPr/>
        </p:nvGrpSpPr>
        <p:grpSpPr>
          <a:xfrm flipH="1">
            <a:off x="1401011" y="4809322"/>
            <a:ext cx="605037" cy="261919"/>
            <a:chOff x="5919557" y="5390519"/>
            <a:chExt cx="1236535" cy="535292"/>
          </a:xfrm>
        </p:grpSpPr>
        <p:sp>
          <p:nvSpPr>
            <p:cNvPr id="3806" name="Google Shape;3806;p2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" name="Google Shape;3807;p23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08" name="Google Shape;3808;p23"/>
          <p:cNvGrpSpPr/>
          <p:nvPr/>
        </p:nvGrpSpPr>
        <p:grpSpPr>
          <a:xfrm flipH="1">
            <a:off x="7112840" y="4965367"/>
            <a:ext cx="177276" cy="94417"/>
            <a:chOff x="4479875" y="2138450"/>
            <a:chExt cx="408375" cy="217450"/>
          </a:xfrm>
        </p:grpSpPr>
        <p:sp>
          <p:nvSpPr>
            <p:cNvPr id="3809" name="Google Shape;3809;p2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" name="Google Shape;3810;p2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" name="Google Shape;3811;p2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" name="Google Shape;3812;p2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" name="Google Shape;3813;p2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14" name="Google Shape;3814;p23"/>
          <p:cNvGrpSpPr/>
          <p:nvPr/>
        </p:nvGrpSpPr>
        <p:grpSpPr>
          <a:xfrm flipH="1">
            <a:off x="5049453" y="4965367"/>
            <a:ext cx="177276" cy="94417"/>
            <a:chOff x="4479875" y="2138450"/>
            <a:chExt cx="408375" cy="217450"/>
          </a:xfrm>
        </p:grpSpPr>
        <p:sp>
          <p:nvSpPr>
            <p:cNvPr id="3815" name="Google Shape;3815;p2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" name="Google Shape;3816;p2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" name="Google Shape;3817;p2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" name="Google Shape;3818;p2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" name="Google Shape;3819;p2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20" name="Google Shape;3820;p23"/>
          <p:cNvGrpSpPr/>
          <p:nvPr/>
        </p:nvGrpSpPr>
        <p:grpSpPr>
          <a:xfrm flipH="1">
            <a:off x="2460290" y="4965367"/>
            <a:ext cx="177276" cy="94417"/>
            <a:chOff x="4479875" y="2138450"/>
            <a:chExt cx="408375" cy="217450"/>
          </a:xfrm>
        </p:grpSpPr>
        <p:sp>
          <p:nvSpPr>
            <p:cNvPr id="3821" name="Google Shape;3821;p2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" name="Google Shape;3822;p2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" name="Google Shape;3823;p2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" name="Google Shape;3824;p2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" name="Google Shape;3825;p2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26" name="Google Shape;3826;p23"/>
          <p:cNvGrpSpPr/>
          <p:nvPr/>
        </p:nvGrpSpPr>
        <p:grpSpPr>
          <a:xfrm flipH="1">
            <a:off x="3081265" y="5020567"/>
            <a:ext cx="177276" cy="94417"/>
            <a:chOff x="4479875" y="2138450"/>
            <a:chExt cx="408375" cy="217450"/>
          </a:xfrm>
        </p:grpSpPr>
        <p:sp>
          <p:nvSpPr>
            <p:cNvPr id="3827" name="Google Shape;3827;p2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" name="Google Shape;3828;p2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" name="Google Shape;3829;p2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" name="Google Shape;3830;p2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1" name="Google Shape;3831;p2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32" name="Google Shape;3832;p23"/>
          <p:cNvGrpSpPr/>
          <p:nvPr/>
        </p:nvGrpSpPr>
        <p:grpSpPr>
          <a:xfrm flipH="1">
            <a:off x="378215" y="4965367"/>
            <a:ext cx="177276" cy="94417"/>
            <a:chOff x="4479875" y="2138450"/>
            <a:chExt cx="408375" cy="217450"/>
          </a:xfrm>
        </p:grpSpPr>
        <p:sp>
          <p:nvSpPr>
            <p:cNvPr id="3833" name="Google Shape;3833;p2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" name="Google Shape;3834;p2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" name="Google Shape;3835;p2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" name="Google Shape;3836;p2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" name="Google Shape;3837;p2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38" name="Google Shape;3838;p23"/>
          <p:cNvGrpSpPr/>
          <p:nvPr/>
        </p:nvGrpSpPr>
        <p:grpSpPr>
          <a:xfrm flipH="1">
            <a:off x="7737115" y="4965367"/>
            <a:ext cx="177276" cy="94417"/>
            <a:chOff x="4479875" y="2138450"/>
            <a:chExt cx="408375" cy="217450"/>
          </a:xfrm>
        </p:grpSpPr>
        <p:sp>
          <p:nvSpPr>
            <p:cNvPr id="3839" name="Google Shape;3839;p23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" name="Google Shape;3840;p23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" name="Google Shape;3841;p23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2" name="Google Shape;3842;p23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" name="Google Shape;3843;p23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44" name="Google Shape;3844;p23"/>
          <p:cNvGrpSpPr/>
          <p:nvPr/>
        </p:nvGrpSpPr>
        <p:grpSpPr>
          <a:xfrm flipH="1">
            <a:off x="3406502" y="122228"/>
            <a:ext cx="2331006" cy="365725"/>
            <a:chOff x="238125" y="2297075"/>
            <a:chExt cx="7143750" cy="1120825"/>
          </a:xfrm>
        </p:grpSpPr>
        <p:sp>
          <p:nvSpPr>
            <p:cNvPr id="3845" name="Google Shape;3845;p23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" name="Google Shape;3846;p23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" name="Google Shape;3847;p23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4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7" name="Google Shape;4997;p32"/>
          <p:cNvSpPr/>
          <p:nvPr/>
        </p:nvSpPr>
        <p:spPr>
          <a:xfrm>
            <a:off x="-75275" y="2517384"/>
            <a:ext cx="9231934" cy="2293237"/>
          </a:xfrm>
          <a:custGeom>
            <a:avLst/>
            <a:gdLst/>
            <a:ahLst/>
            <a:cxnLst/>
            <a:rect l="l" t="t" r="r" b="b"/>
            <a:pathLst>
              <a:path w="118324" h="29392" extrusionOk="0">
                <a:moveTo>
                  <a:pt x="4462" y="0"/>
                </a:moveTo>
                <a:lnTo>
                  <a:pt x="4059" y="25"/>
                </a:lnTo>
                <a:lnTo>
                  <a:pt x="3656" y="76"/>
                </a:lnTo>
                <a:lnTo>
                  <a:pt x="3278" y="151"/>
                </a:lnTo>
                <a:lnTo>
                  <a:pt x="2874" y="277"/>
                </a:lnTo>
                <a:lnTo>
                  <a:pt x="2496" y="429"/>
                </a:lnTo>
                <a:lnTo>
                  <a:pt x="2143" y="580"/>
                </a:lnTo>
                <a:lnTo>
                  <a:pt x="1790" y="782"/>
                </a:lnTo>
                <a:lnTo>
                  <a:pt x="1438" y="1008"/>
                </a:lnTo>
                <a:lnTo>
                  <a:pt x="1110" y="1286"/>
                </a:lnTo>
                <a:lnTo>
                  <a:pt x="807" y="1563"/>
                </a:lnTo>
                <a:lnTo>
                  <a:pt x="1" y="29392"/>
                </a:lnTo>
                <a:lnTo>
                  <a:pt x="117870" y="29392"/>
                </a:lnTo>
                <a:lnTo>
                  <a:pt x="117971" y="23166"/>
                </a:lnTo>
                <a:lnTo>
                  <a:pt x="118072" y="14872"/>
                </a:lnTo>
                <a:lnTo>
                  <a:pt x="118223" y="7487"/>
                </a:lnTo>
                <a:lnTo>
                  <a:pt x="118273" y="5042"/>
                </a:lnTo>
                <a:lnTo>
                  <a:pt x="118299" y="4311"/>
                </a:lnTo>
                <a:lnTo>
                  <a:pt x="118324" y="3933"/>
                </a:lnTo>
                <a:lnTo>
                  <a:pt x="118021" y="3857"/>
                </a:lnTo>
                <a:lnTo>
                  <a:pt x="117694" y="3806"/>
                </a:lnTo>
                <a:lnTo>
                  <a:pt x="117366" y="3806"/>
                </a:lnTo>
                <a:lnTo>
                  <a:pt x="117038" y="3857"/>
                </a:lnTo>
                <a:lnTo>
                  <a:pt x="116711" y="3933"/>
                </a:lnTo>
                <a:lnTo>
                  <a:pt x="116408" y="4033"/>
                </a:lnTo>
                <a:lnTo>
                  <a:pt x="116080" y="4159"/>
                </a:lnTo>
                <a:lnTo>
                  <a:pt x="115803" y="4336"/>
                </a:lnTo>
                <a:lnTo>
                  <a:pt x="115501" y="4537"/>
                </a:lnTo>
                <a:lnTo>
                  <a:pt x="115249" y="4739"/>
                </a:lnTo>
                <a:lnTo>
                  <a:pt x="114996" y="4991"/>
                </a:lnTo>
                <a:lnTo>
                  <a:pt x="114770" y="5243"/>
                </a:lnTo>
                <a:lnTo>
                  <a:pt x="114568" y="5546"/>
                </a:lnTo>
                <a:lnTo>
                  <a:pt x="114391" y="5848"/>
                </a:lnTo>
                <a:lnTo>
                  <a:pt x="114240" y="6176"/>
                </a:lnTo>
                <a:lnTo>
                  <a:pt x="114139" y="6504"/>
                </a:lnTo>
                <a:lnTo>
                  <a:pt x="114013" y="6378"/>
                </a:lnTo>
                <a:lnTo>
                  <a:pt x="113887" y="6252"/>
                </a:lnTo>
                <a:lnTo>
                  <a:pt x="113635" y="6050"/>
                </a:lnTo>
                <a:lnTo>
                  <a:pt x="113333" y="5899"/>
                </a:lnTo>
                <a:lnTo>
                  <a:pt x="113005" y="5798"/>
                </a:lnTo>
                <a:lnTo>
                  <a:pt x="112677" y="5747"/>
                </a:lnTo>
                <a:lnTo>
                  <a:pt x="112350" y="5747"/>
                </a:lnTo>
                <a:lnTo>
                  <a:pt x="112022" y="5823"/>
                </a:lnTo>
                <a:lnTo>
                  <a:pt x="111871" y="5873"/>
                </a:lnTo>
                <a:lnTo>
                  <a:pt x="111694" y="5949"/>
                </a:lnTo>
                <a:lnTo>
                  <a:pt x="111543" y="6025"/>
                </a:lnTo>
                <a:lnTo>
                  <a:pt x="111417" y="6151"/>
                </a:lnTo>
                <a:lnTo>
                  <a:pt x="111291" y="6252"/>
                </a:lnTo>
                <a:lnTo>
                  <a:pt x="111165" y="6378"/>
                </a:lnTo>
                <a:lnTo>
                  <a:pt x="110938" y="6680"/>
                </a:lnTo>
                <a:lnTo>
                  <a:pt x="110762" y="7008"/>
                </a:lnTo>
                <a:lnTo>
                  <a:pt x="110636" y="7361"/>
                </a:lnTo>
                <a:lnTo>
                  <a:pt x="110560" y="7739"/>
                </a:lnTo>
                <a:lnTo>
                  <a:pt x="110535" y="8117"/>
                </a:lnTo>
                <a:lnTo>
                  <a:pt x="110560" y="8470"/>
                </a:lnTo>
                <a:lnTo>
                  <a:pt x="110207" y="8167"/>
                </a:lnTo>
                <a:lnTo>
                  <a:pt x="109829" y="7890"/>
                </a:lnTo>
                <a:lnTo>
                  <a:pt x="109451" y="7638"/>
                </a:lnTo>
                <a:lnTo>
                  <a:pt x="109022" y="7436"/>
                </a:lnTo>
                <a:lnTo>
                  <a:pt x="108594" y="7285"/>
                </a:lnTo>
                <a:lnTo>
                  <a:pt x="108165" y="7134"/>
                </a:lnTo>
                <a:lnTo>
                  <a:pt x="107712" y="7058"/>
                </a:lnTo>
                <a:lnTo>
                  <a:pt x="107258" y="6983"/>
                </a:lnTo>
                <a:lnTo>
                  <a:pt x="106779" y="6957"/>
                </a:lnTo>
                <a:lnTo>
                  <a:pt x="106325" y="6957"/>
                </a:lnTo>
                <a:lnTo>
                  <a:pt x="105846" y="6983"/>
                </a:lnTo>
                <a:lnTo>
                  <a:pt x="105367" y="7033"/>
                </a:lnTo>
                <a:lnTo>
                  <a:pt x="104914" y="7134"/>
                </a:lnTo>
                <a:lnTo>
                  <a:pt x="104435" y="7260"/>
                </a:lnTo>
                <a:lnTo>
                  <a:pt x="103981" y="7411"/>
                </a:lnTo>
                <a:lnTo>
                  <a:pt x="103552" y="7588"/>
                </a:lnTo>
                <a:lnTo>
                  <a:pt x="103124" y="7789"/>
                </a:lnTo>
                <a:lnTo>
                  <a:pt x="102695" y="8016"/>
                </a:lnTo>
                <a:lnTo>
                  <a:pt x="102292" y="8243"/>
                </a:lnTo>
                <a:lnTo>
                  <a:pt x="101914" y="8520"/>
                </a:lnTo>
                <a:lnTo>
                  <a:pt x="101536" y="8798"/>
                </a:lnTo>
                <a:lnTo>
                  <a:pt x="101183" y="9100"/>
                </a:lnTo>
                <a:lnTo>
                  <a:pt x="100830" y="9428"/>
                </a:lnTo>
                <a:lnTo>
                  <a:pt x="100477" y="9755"/>
                </a:lnTo>
                <a:lnTo>
                  <a:pt x="100149" y="10108"/>
                </a:lnTo>
                <a:lnTo>
                  <a:pt x="99822" y="10486"/>
                </a:lnTo>
                <a:lnTo>
                  <a:pt x="99217" y="11243"/>
                </a:lnTo>
                <a:lnTo>
                  <a:pt x="98612" y="12024"/>
                </a:lnTo>
                <a:lnTo>
                  <a:pt x="98032" y="12831"/>
                </a:lnTo>
                <a:lnTo>
                  <a:pt x="97629" y="12528"/>
                </a:lnTo>
                <a:lnTo>
                  <a:pt x="97200" y="12226"/>
                </a:lnTo>
                <a:lnTo>
                  <a:pt x="96746" y="11974"/>
                </a:lnTo>
                <a:lnTo>
                  <a:pt x="96267" y="11722"/>
                </a:lnTo>
                <a:lnTo>
                  <a:pt x="95814" y="11520"/>
                </a:lnTo>
                <a:lnTo>
                  <a:pt x="95310" y="11343"/>
                </a:lnTo>
                <a:lnTo>
                  <a:pt x="94831" y="11192"/>
                </a:lnTo>
                <a:lnTo>
                  <a:pt x="94326" y="11041"/>
                </a:lnTo>
                <a:lnTo>
                  <a:pt x="93822" y="10965"/>
                </a:lnTo>
                <a:lnTo>
                  <a:pt x="93293" y="10890"/>
                </a:lnTo>
                <a:lnTo>
                  <a:pt x="92789" y="10839"/>
                </a:lnTo>
                <a:lnTo>
                  <a:pt x="91730" y="10839"/>
                </a:lnTo>
                <a:lnTo>
                  <a:pt x="91226" y="10890"/>
                </a:lnTo>
                <a:lnTo>
                  <a:pt x="90697" y="10965"/>
                </a:lnTo>
                <a:lnTo>
                  <a:pt x="90192" y="11091"/>
                </a:lnTo>
                <a:lnTo>
                  <a:pt x="89663" y="11217"/>
                </a:lnTo>
                <a:lnTo>
                  <a:pt x="89159" y="11394"/>
                </a:lnTo>
                <a:lnTo>
                  <a:pt x="88655" y="11596"/>
                </a:lnTo>
                <a:lnTo>
                  <a:pt x="88176" y="11822"/>
                </a:lnTo>
                <a:lnTo>
                  <a:pt x="87697" y="12074"/>
                </a:lnTo>
                <a:lnTo>
                  <a:pt x="87218" y="12352"/>
                </a:lnTo>
                <a:lnTo>
                  <a:pt x="86764" y="12654"/>
                </a:lnTo>
                <a:lnTo>
                  <a:pt x="86311" y="12982"/>
                </a:lnTo>
                <a:lnTo>
                  <a:pt x="85882" y="13335"/>
                </a:lnTo>
                <a:lnTo>
                  <a:pt x="85479" y="13713"/>
                </a:lnTo>
                <a:lnTo>
                  <a:pt x="85075" y="14116"/>
                </a:lnTo>
                <a:lnTo>
                  <a:pt x="84697" y="14520"/>
                </a:lnTo>
                <a:lnTo>
                  <a:pt x="84344" y="14948"/>
                </a:lnTo>
                <a:lnTo>
                  <a:pt x="84017" y="15402"/>
                </a:lnTo>
                <a:lnTo>
                  <a:pt x="83714" y="15881"/>
                </a:lnTo>
                <a:lnTo>
                  <a:pt x="83437" y="16360"/>
                </a:lnTo>
                <a:lnTo>
                  <a:pt x="82983" y="16082"/>
                </a:lnTo>
                <a:lnTo>
                  <a:pt x="82555" y="15805"/>
                </a:lnTo>
                <a:lnTo>
                  <a:pt x="82076" y="15553"/>
                </a:lnTo>
                <a:lnTo>
                  <a:pt x="81622" y="15326"/>
                </a:lnTo>
                <a:lnTo>
                  <a:pt x="81118" y="15125"/>
                </a:lnTo>
                <a:lnTo>
                  <a:pt x="80639" y="14973"/>
                </a:lnTo>
                <a:lnTo>
                  <a:pt x="80135" y="14822"/>
                </a:lnTo>
                <a:lnTo>
                  <a:pt x="79631" y="14696"/>
                </a:lnTo>
                <a:lnTo>
                  <a:pt x="79126" y="14595"/>
                </a:lnTo>
                <a:lnTo>
                  <a:pt x="78597" y="14520"/>
                </a:lnTo>
                <a:lnTo>
                  <a:pt x="78093" y="14469"/>
                </a:lnTo>
                <a:lnTo>
                  <a:pt x="77034" y="14469"/>
                </a:lnTo>
                <a:lnTo>
                  <a:pt x="76530" y="14494"/>
                </a:lnTo>
                <a:lnTo>
                  <a:pt x="76001" y="14570"/>
                </a:lnTo>
                <a:lnTo>
                  <a:pt x="75471" y="14646"/>
                </a:lnTo>
                <a:lnTo>
                  <a:pt x="74967" y="14772"/>
                </a:lnTo>
                <a:lnTo>
                  <a:pt x="74463" y="14898"/>
                </a:lnTo>
                <a:lnTo>
                  <a:pt x="73959" y="15074"/>
                </a:lnTo>
                <a:lnTo>
                  <a:pt x="73455" y="15276"/>
                </a:lnTo>
                <a:lnTo>
                  <a:pt x="72951" y="15477"/>
                </a:lnTo>
                <a:lnTo>
                  <a:pt x="72472" y="15729"/>
                </a:lnTo>
                <a:lnTo>
                  <a:pt x="71993" y="15982"/>
                </a:lnTo>
                <a:lnTo>
                  <a:pt x="71539" y="16259"/>
                </a:lnTo>
                <a:lnTo>
                  <a:pt x="71085" y="16587"/>
                </a:lnTo>
                <a:lnTo>
                  <a:pt x="70657" y="16914"/>
                </a:lnTo>
                <a:lnTo>
                  <a:pt x="70228" y="17267"/>
                </a:lnTo>
                <a:lnTo>
                  <a:pt x="69825" y="17620"/>
                </a:lnTo>
                <a:lnTo>
                  <a:pt x="69422" y="18023"/>
                </a:lnTo>
                <a:lnTo>
                  <a:pt x="69044" y="18427"/>
                </a:lnTo>
                <a:lnTo>
                  <a:pt x="68691" y="18855"/>
                </a:lnTo>
                <a:lnTo>
                  <a:pt x="68363" y="19309"/>
                </a:lnTo>
                <a:lnTo>
                  <a:pt x="67960" y="18729"/>
                </a:lnTo>
                <a:lnTo>
                  <a:pt x="67733" y="18452"/>
                </a:lnTo>
                <a:lnTo>
                  <a:pt x="67506" y="18175"/>
                </a:lnTo>
                <a:lnTo>
                  <a:pt x="67254" y="17948"/>
                </a:lnTo>
                <a:lnTo>
                  <a:pt x="67002" y="17721"/>
                </a:lnTo>
                <a:lnTo>
                  <a:pt x="66724" y="17544"/>
                </a:lnTo>
                <a:lnTo>
                  <a:pt x="66422" y="17418"/>
                </a:lnTo>
                <a:lnTo>
                  <a:pt x="66271" y="17368"/>
                </a:lnTo>
                <a:lnTo>
                  <a:pt x="66094" y="17343"/>
                </a:lnTo>
                <a:lnTo>
                  <a:pt x="65918" y="17318"/>
                </a:lnTo>
                <a:lnTo>
                  <a:pt x="65741" y="17318"/>
                </a:lnTo>
                <a:lnTo>
                  <a:pt x="65540" y="17343"/>
                </a:lnTo>
                <a:lnTo>
                  <a:pt x="65363" y="17393"/>
                </a:lnTo>
                <a:lnTo>
                  <a:pt x="65187" y="17444"/>
                </a:lnTo>
                <a:lnTo>
                  <a:pt x="65036" y="17519"/>
                </a:lnTo>
                <a:lnTo>
                  <a:pt x="64859" y="17620"/>
                </a:lnTo>
                <a:lnTo>
                  <a:pt x="64708" y="17721"/>
                </a:lnTo>
                <a:lnTo>
                  <a:pt x="64557" y="17822"/>
                </a:lnTo>
                <a:lnTo>
                  <a:pt x="64431" y="17948"/>
                </a:lnTo>
                <a:lnTo>
                  <a:pt x="64330" y="18099"/>
                </a:lnTo>
                <a:lnTo>
                  <a:pt x="64254" y="18250"/>
                </a:lnTo>
                <a:lnTo>
                  <a:pt x="64179" y="18401"/>
                </a:lnTo>
                <a:lnTo>
                  <a:pt x="64128" y="18578"/>
                </a:lnTo>
                <a:lnTo>
                  <a:pt x="63977" y="18074"/>
                </a:lnTo>
                <a:lnTo>
                  <a:pt x="63775" y="17620"/>
                </a:lnTo>
                <a:lnTo>
                  <a:pt x="63523" y="17166"/>
                </a:lnTo>
                <a:lnTo>
                  <a:pt x="63246" y="16738"/>
                </a:lnTo>
                <a:lnTo>
                  <a:pt x="62943" y="16360"/>
                </a:lnTo>
                <a:lnTo>
                  <a:pt x="62590" y="16007"/>
                </a:lnTo>
                <a:lnTo>
                  <a:pt x="62212" y="15679"/>
                </a:lnTo>
                <a:lnTo>
                  <a:pt x="61809" y="15377"/>
                </a:lnTo>
                <a:lnTo>
                  <a:pt x="61380" y="15099"/>
                </a:lnTo>
                <a:lnTo>
                  <a:pt x="60952" y="14872"/>
                </a:lnTo>
                <a:lnTo>
                  <a:pt x="60473" y="14671"/>
                </a:lnTo>
                <a:lnTo>
                  <a:pt x="59994" y="14494"/>
                </a:lnTo>
                <a:lnTo>
                  <a:pt x="59515" y="14368"/>
                </a:lnTo>
                <a:lnTo>
                  <a:pt x="59011" y="14267"/>
                </a:lnTo>
                <a:lnTo>
                  <a:pt x="58532" y="14192"/>
                </a:lnTo>
                <a:lnTo>
                  <a:pt x="58028" y="14141"/>
                </a:lnTo>
                <a:lnTo>
                  <a:pt x="57524" y="14141"/>
                </a:lnTo>
                <a:lnTo>
                  <a:pt x="57020" y="14192"/>
                </a:lnTo>
                <a:lnTo>
                  <a:pt x="56541" y="14242"/>
                </a:lnTo>
                <a:lnTo>
                  <a:pt x="56037" y="14318"/>
                </a:lnTo>
                <a:lnTo>
                  <a:pt x="55558" y="14419"/>
                </a:lnTo>
                <a:lnTo>
                  <a:pt x="55079" y="14545"/>
                </a:lnTo>
                <a:lnTo>
                  <a:pt x="54575" y="14696"/>
                </a:lnTo>
                <a:lnTo>
                  <a:pt x="54096" y="14872"/>
                </a:lnTo>
                <a:lnTo>
                  <a:pt x="53138" y="15225"/>
                </a:lnTo>
                <a:lnTo>
                  <a:pt x="52180" y="15629"/>
                </a:lnTo>
                <a:lnTo>
                  <a:pt x="50314" y="16511"/>
                </a:lnTo>
                <a:lnTo>
                  <a:pt x="50214" y="16234"/>
                </a:lnTo>
                <a:lnTo>
                  <a:pt x="50088" y="15982"/>
                </a:lnTo>
                <a:lnTo>
                  <a:pt x="49936" y="15755"/>
                </a:lnTo>
                <a:lnTo>
                  <a:pt x="49760" y="15553"/>
                </a:lnTo>
                <a:lnTo>
                  <a:pt x="49558" y="15377"/>
                </a:lnTo>
                <a:lnTo>
                  <a:pt x="49331" y="15225"/>
                </a:lnTo>
                <a:lnTo>
                  <a:pt x="49079" y="15099"/>
                </a:lnTo>
                <a:lnTo>
                  <a:pt x="48827" y="14998"/>
                </a:lnTo>
                <a:lnTo>
                  <a:pt x="48575" y="14948"/>
                </a:lnTo>
                <a:lnTo>
                  <a:pt x="48298" y="14898"/>
                </a:lnTo>
                <a:lnTo>
                  <a:pt x="48021" y="14898"/>
                </a:lnTo>
                <a:lnTo>
                  <a:pt x="47743" y="14923"/>
                </a:lnTo>
                <a:lnTo>
                  <a:pt x="47466" y="14973"/>
                </a:lnTo>
                <a:lnTo>
                  <a:pt x="47214" y="15049"/>
                </a:lnTo>
                <a:lnTo>
                  <a:pt x="46962" y="15175"/>
                </a:lnTo>
                <a:lnTo>
                  <a:pt x="46710" y="15326"/>
                </a:lnTo>
                <a:lnTo>
                  <a:pt x="46458" y="14772"/>
                </a:lnTo>
                <a:lnTo>
                  <a:pt x="46180" y="14267"/>
                </a:lnTo>
                <a:lnTo>
                  <a:pt x="45828" y="13789"/>
                </a:lnTo>
                <a:lnTo>
                  <a:pt x="45449" y="13360"/>
                </a:lnTo>
                <a:lnTo>
                  <a:pt x="45046" y="12957"/>
                </a:lnTo>
                <a:lnTo>
                  <a:pt x="44592" y="12604"/>
                </a:lnTo>
                <a:lnTo>
                  <a:pt x="44139" y="12301"/>
                </a:lnTo>
                <a:lnTo>
                  <a:pt x="43635" y="12024"/>
                </a:lnTo>
                <a:lnTo>
                  <a:pt x="43105" y="11772"/>
                </a:lnTo>
                <a:lnTo>
                  <a:pt x="42576" y="11596"/>
                </a:lnTo>
                <a:lnTo>
                  <a:pt x="41996" y="11444"/>
                </a:lnTo>
                <a:lnTo>
                  <a:pt x="41442" y="11343"/>
                </a:lnTo>
                <a:lnTo>
                  <a:pt x="40862" y="11293"/>
                </a:lnTo>
                <a:lnTo>
                  <a:pt x="40282" y="11268"/>
                </a:lnTo>
                <a:lnTo>
                  <a:pt x="39727" y="11293"/>
                </a:lnTo>
                <a:lnTo>
                  <a:pt x="39148" y="11394"/>
                </a:lnTo>
                <a:lnTo>
                  <a:pt x="38568" y="11520"/>
                </a:lnTo>
                <a:lnTo>
                  <a:pt x="38013" y="11671"/>
                </a:lnTo>
                <a:lnTo>
                  <a:pt x="37459" y="11848"/>
                </a:lnTo>
                <a:lnTo>
                  <a:pt x="36904" y="12074"/>
                </a:lnTo>
                <a:lnTo>
                  <a:pt x="36375" y="12327"/>
                </a:lnTo>
                <a:lnTo>
                  <a:pt x="35845" y="12604"/>
                </a:lnTo>
                <a:lnTo>
                  <a:pt x="35341" y="12906"/>
                </a:lnTo>
                <a:lnTo>
                  <a:pt x="34837" y="13234"/>
                </a:lnTo>
                <a:lnTo>
                  <a:pt x="34333" y="13612"/>
                </a:lnTo>
                <a:lnTo>
                  <a:pt x="33879" y="13990"/>
                </a:lnTo>
                <a:lnTo>
                  <a:pt x="33426" y="14394"/>
                </a:lnTo>
                <a:lnTo>
                  <a:pt x="32997" y="14822"/>
                </a:lnTo>
                <a:lnTo>
                  <a:pt x="32569" y="15276"/>
                </a:lnTo>
                <a:lnTo>
                  <a:pt x="32190" y="15755"/>
                </a:lnTo>
                <a:lnTo>
                  <a:pt x="31812" y="16234"/>
                </a:lnTo>
                <a:lnTo>
                  <a:pt x="31485" y="16763"/>
                </a:lnTo>
                <a:lnTo>
                  <a:pt x="31485" y="15931"/>
                </a:lnTo>
                <a:lnTo>
                  <a:pt x="31459" y="15125"/>
                </a:lnTo>
                <a:lnTo>
                  <a:pt x="31359" y="14318"/>
                </a:lnTo>
                <a:lnTo>
                  <a:pt x="31182" y="13511"/>
                </a:lnTo>
                <a:lnTo>
                  <a:pt x="30980" y="12730"/>
                </a:lnTo>
                <a:lnTo>
                  <a:pt x="30728" y="11974"/>
                </a:lnTo>
                <a:lnTo>
                  <a:pt x="30426" y="11243"/>
                </a:lnTo>
                <a:lnTo>
                  <a:pt x="30073" y="10512"/>
                </a:lnTo>
                <a:lnTo>
                  <a:pt x="29695" y="9831"/>
                </a:lnTo>
                <a:lnTo>
                  <a:pt x="29241" y="9176"/>
                </a:lnTo>
                <a:lnTo>
                  <a:pt x="28762" y="8545"/>
                </a:lnTo>
                <a:lnTo>
                  <a:pt x="28258" y="7966"/>
                </a:lnTo>
                <a:lnTo>
                  <a:pt x="27704" y="7436"/>
                </a:lnTo>
                <a:lnTo>
                  <a:pt x="27124" y="6932"/>
                </a:lnTo>
                <a:lnTo>
                  <a:pt x="26796" y="6705"/>
                </a:lnTo>
                <a:lnTo>
                  <a:pt x="26494" y="6504"/>
                </a:lnTo>
                <a:lnTo>
                  <a:pt x="26166" y="6302"/>
                </a:lnTo>
                <a:lnTo>
                  <a:pt x="25838" y="6100"/>
                </a:lnTo>
                <a:lnTo>
                  <a:pt x="25511" y="5924"/>
                </a:lnTo>
                <a:lnTo>
                  <a:pt x="25158" y="5773"/>
                </a:lnTo>
                <a:lnTo>
                  <a:pt x="24805" y="5621"/>
                </a:lnTo>
                <a:lnTo>
                  <a:pt x="24452" y="5495"/>
                </a:lnTo>
                <a:lnTo>
                  <a:pt x="24099" y="5395"/>
                </a:lnTo>
                <a:lnTo>
                  <a:pt x="23746" y="5294"/>
                </a:lnTo>
                <a:lnTo>
                  <a:pt x="23015" y="5142"/>
                </a:lnTo>
                <a:lnTo>
                  <a:pt x="22284" y="5042"/>
                </a:lnTo>
                <a:lnTo>
                  <a:pt x="21553" y="4991"/>
                </a:lnTo>
                <a:lnTo>
                  <a:pt x="20797" y="5016"/>
                </a:lnTo>
                <a:lnTo>
                  <a:pt x="20066" y="5092"/>
                </a:lnTo>
                <a:lnTo>
                  <a:pt x="19310" y="5218"/>
                </a:lnTo>
                <a:lnTo>
                  <a:pt x="18578" y="5395"/>
                </a:lnTo>
                <a:lnTo>
                  <a:pt x="17847" y="5647"/>
                </a:lnTo>
                <a:lnTo>
                  <a:pt x="17142" y="5924"/>
                </a:lnTo>
                <a:lnTo>
                  <a:pt x="16461" y="6277"/>
                </a:lnTo>
                <a:lnTo>
                  <a:pt x="15780" y="6655"/>
                </a:lnTo>
                <a:lnTo>
                  <a:pt x="15125" y="7083"/>
                </a:lnTo>
                <a:lnTo>
                  <a:pt x="14495" y="7588"/>
                </a:lnTo>
                <a:lnTo>
                  <a:pt x="14444" y="7361"/>
                </a:lnTo>
                <a:lnTo>
                  <a:pt x="14419" y="7159"/>
                </a:lnTo>
                <a:lnTo>
                  <a:pt x="14268" y="6756"/>
                </a:lnTo>
                <a:lnTo>
                  <a:pt x="14092" y="6378"/>
                </a:lnTo>
                <a:lnTo>
                  <a:pt x="13865" y="6050"/>
                </a:lnTo>
                <a:lnTo>
                  <a:pt x="13587" y="5722"/>
                </a:lnTo>
                <a:lnTo>
                  <a:pt x="13285" y="5470"/>
                </a:lnTo>
                <a:lnTo>
                  <a:pt x="13109" y="5369"/>
                </a:lnTo>
                <a:lnTo>
                  <a:pt x="12932" y="5268"/>
                </a:lnTo>
                <a:lnTo>
                  <a:pt x="12756" y="5168"/>
                </a:lnTo>
                <a:lnTo>
                  <a:pt x="12579" y="5092"/>
                </a:lnTo>
                <a:lnTo>
                  <a:pt x="12377" y="5042"/>
                </a:lnTo>
                <a:lnTo>
                  <a:pt x="12176" y="5016"/>
                </a:lnTo>
                <a:lnTo>
                  <a:pt x="11999" y="4991"/>
                </a:lnTo>
                <a:lnTo>
                  <a:pt x="11596" y="4991"/>
                </a:lnTo>
                <a:lnTo>
                  <a:pt x="11394" y="5016"/>
                </a:lnTo>
                <a:lnTo>
                  <a:pt x="11016" y="5117"/>
                </a:lnTo>
                <a:lnTo>
                  <a:pt x="10638" y="5268"/>
                </a:lnTo>
                <a:lnTo>
                  <a:pt x="10285" y="5495"/>
                </a:lnTo>
                <a:lnTo>
                  <a:pt x="9958" y="5747"/>
                </a:lnTo>
                <a:lnTo>
                  <a:pt x="9655" y="6025"/>
                </a:lnTo>
                <a:lnTo>
                  <a:pt x="9655" y="5596"/>
                </a:lnTo>
                <a:lnTo>
                  <a:pt x="9655" y="5193"/>
                </a:lnTo>
                <a:lnTo>
                  <a:pt x="9605" y="4764"/>
                </a:lnTo>
                <a:lnTo>
                  <a:pt x="9554" y="4336"/>
                </a:lnTo>
                <a:lnTo>
                  <a:pt x="9453" y="3933"/>
                </a:lnTo>
                <a:lnTo>
                  <a:pt x="9327" y="3529"/>
                </a:lnTo>
                <a:lnTo>
                  <a:pt x="9176" y="3151"/>
                </a:lnTo>
                <a:lnTo>
                  <a:pt x="8975" y="2773"/>
                </a:lnTo>
                <a:lnTo>
                  <a:pt x="8773" y="2420"/>
                </a:lnTo>
                <a:lnTo>
                  <a:pt x="8546" y="2067"/>
                </a:lnTo>
                <a:lnTo>
                  <a:pt x="8294" y="1739"/>
                </a:lnTo>
                <a:lnTo>
                  <a:pt x="8042" y="1437"/>
                </a:lnTo>
                <a:lnTo>
                  <a:pt x="7739" y="1160"/>
                </a:lnTo>
                <a:lnTo>
                  <a:pt x="7437" y="908"/>
                </a:lnTo>
                <a:lnTo>
                  <a:pt x="7109" y="681"/>
                </a:lnTo>
                <a:lnTo>
                  <a:pt x="6756" y="504"/>
                </a:lnTo>
                <a:lnTo>
                  <a:pt x="6403" y="328"/>
                </a:lnTo>
                <a:lnTo>
                  <a:pt x="6025" y="202"/>
                </a:lnTo>
                <a:lnTo>
                  <a:pt x="5647" y="101"/>
                </a:lnTo>
                <a:lnTo>
                  <a:pt x="5244" y="25"/>
                </a:lnTo>
                <a:lnTo>
                  <a:pt x="4866" y="0"/>
                </a:lnTo>
                <a:close/>
              </a:path>
            </a:pathLst>
          </a:custGeom>
          <a:solidFill>
            <a:srgbClr val="FFFFFF">
              <a:alpha val="345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98" name="Google Shape;4998;p32"/>
          <p:cNvGrpSpPr/>
          <p:nvPr/>
        </p:nvGrpSpPr>
        <p:grpSpPr>
          <a:xfrm>
            <a:off x="-134102" y="4034555"/>
            <a:ext cx="9642303" cy="1707838"/>
            <a:chOff x="-60750" y="2891575"/>
            <a:chExt cx="9568625" cy="1707838"/>
          </a:xfrm>
        </p:grpSpPr>
        <p:sp>
          <p:nvSpPr>
            <p:cNvPr id="4999" name="Google Shape;4999;p32"/>
            <p:cNvSpPr/>
            <p:nvPr/>
          </p:nvSpPr>
          <p:spPr>
            <a:xfrm>
              <a:off x="-60750" y="2935475"/>
              <a:ext cx="4995021" cy="1663938"/>
            </a:xfrm>
            <a:custGeom>
              <a:avLst/>
              <a:gdLst/>
              <a:ahLst/>
              <a:cxnLst/>
              <a:rect l="l" t="t" r="r" b="b"/>
              <a:pathLst>
                <a:path w="87215" h="29053" extrusionOk="0">
                  <a:moveTo>
                    <a:pt x="25509" y="14178"/>
                  </a:moveTo>
                  <a:lnTo>
                    <a:pt x="25584" y="14423"/>
                  </a:lnTo>
                  <a:lnTo>
                    <a:pt x="25678" y="14687"/>
                  </a:lnTo>
                  <a:lnTo>
                    <a:pt x="25358" y="14441"/>
                  </a:lnTo>
                  <a:lnTo>
                    <a:pt x="25018" y="14196"/>
                  </a:lnTo>
                  <a:lnTo>
                    <a:pt x="25509" y="14178"/>
                  </a:lnTo>
                  <a:close/>
                  <a:moveTo>
                    <a:pt x="40723" y="0"/>
                  </a:moveTo>
                  <a:lnTo>
                    <a:pt x="40233" y="19"/>
                  </a:lnTo>
                  <a:lnTo>
                    <a:pt x="39761" y="76"/>
                  </a:lnTo>
                  <a:lnTo>
                    <a:pt x="39309" y="170"/>
                  </a:lnTo>
                  <a:lnTo>
                    <a:pt x="38875" y="283"/>
                  </a:lnTo>
                  <a:lnTo>
                    <a:pt x="38442" y="434"/>
                  </a:lnTo>
                  <a:lnTo>
                    <a:pt x="38046" y="622"/>
                  </a:lnTo>
                  <a:lnTo>
                    <a:pt x="37669" y="830"/>
                  </a:lnTo>
                  <a:lnTo>
                    <a:pt x="37329" y="1056"/>
                  </a:lnTo>
                  <a:lnTo>
                    <a:pt x="36933" y="962"/>
                  </a:lnTo>
                  <a:lnTo>
                    <a:pt x="36537" y="905"/>
                  </a:lnTo>
                  <a:lnTo>
                    <a:pt x="36104" y="849"/>
                  </a:lnTo>
                  <a:lnTo>
                    <a:pt x="35274" y="849"/>
                  </a:lnTo>
                  <a:lnTo>
                    <a:pt x="34878" y="886"/>
                  </a:lnTo>
                  <a:lnTo>
                    <a:pt x="34501" y="962"/>
                  </a:lnTo>
                  <a:lnTo>
                    <a:pt x="34124" y="1037"/>
                  </a:lnTo>
                  <a:lnTo>
                    <a:pt x="33747" y="1150"/>
                  </a:lnTo>
                  <a:lnTo>
                    <a:pt x="33408" y="1282"/>
                  </a:lnTo>
                  <a:lnTo>
                    <a:pt x="33069" y="1433"/>
                  </a:lnTo>
                  <a:lnTo>
                    <a:pt x="32748" y="1603"/>
                  </a:lnTo>
                  <a:lnTo>
                    <a:pt x="32465" y="1622"/>
                  </a:lnTo>
                  <a:lnTo>
                    <a:pt x="32164" y="1659"/>
                  </a:lnTo>
                  <a:lnTo>
                    <a:pt x="31881" y="1716"/>
                  </a:lnTo>
                  <a:lnTo>
                    <a:pt x="31598" y="1791"/>
                  </a:lnTo>
                  <a:lnTo>
                    <a:pt x="31353" y="1697"/>
                  </a:lnTo>
                  <a:lnTo>
                    <a:pt x="31089" y="1622"/>
                  </a:lnTo>
                  <a:lnTo>
                    <a:pt x="30825" y="1546"/>
                  </a:lnTo>
                  <a:lnTo>
                    <a:pt x="30561" y="1490"/>
                  </a:lnTo>
                  <a:lnTo>
                    <a:pt x="30297" y="1452"/>
                  </a:lnTo>
                  <a:lnTo>
                    <a:pt x="30014" y="1414"/>
                  </a:lnTo>
                  <a:lnTo>
                    <a:pt x="29713" y="1395"/>
                  </a:lnTo>
                  <a:lnTo>
                    <a:pt x="29430" y="1395"/>
                  </a:lnTo>
                  <a:lnTo>
                    <a:pt x="28996" y="1414"/>
                  </a:lnTo>
                  <a:lnTo>
                    <a:pt x="28582" y="1452"/>
                  </a:lnTo>
                  <a:lnTo>
                    <a:pt x="28167" y="1527"/>
                  </a:lnTo>
                  <a:lnTo>
                    <a:pt x="27771" y="1622"/>
                  </a:lnTo>
                  <a:lnTo>
                    <a:pt x="27450" y="1584"/>
                  </a:lnTo>
                  <a:lnTo>
                    <a:pt x="27111" y="1584"/>
                  </a:lnTo>
                  <a:lnTo>
                    <a:pt x="26677" y="1603"/>
                  </a:lnTo>
                  <a:lnTo>
                    <a:pt x="26244" y="1640"/>
                  </a:lnTo>
                  <a:lnTo>
                    <a:pt x="25829" y="1716"/>
                  </a:lnTo>
                  <a:lnTo>
                    <a:pt x="25414" y="1829"/>
                  </a:lnTo>
                  <a:lnTo>
                    <a:pt x="25150" y="1810"/>
                  </a:lnTo>
                  <a:lnTo>
                    <a:pt x="24886" y="1791"/>
                  </a:lnTo>
                  <a:lnTo>
                    <a:pt x="24434" y="1810"/>
                  </a:lnTo>
                  <a:lnTo>
                    <a:pt x="24000" y="1867"/>
                  </a:lnTo>
                  <a:lnTo>
                    <a:pt x="23586" y="1923"/>
                  </a:lnTo>
                  <a:lnTo>
                    <a:pt x="23171" y="2036"/>
                  </a:lnTo>
                  <a:lnTo>
                    <a:pt x="22794" y="2168"/>
                  </a:lnTo>
                  <a:lnTo>
                    <a:pt x="22417" y="2319"/>
                  </a:lnTo>
                  <a:lnTo>
                    <a:pt x="22058" y="2489"/>
                  </a:lnTo>
                  <a:lnTo>
                    <a:pt x="21719" y="2696"/>
                  </a:lnTo>
                  <a:lnTo>
                    <a:pt x="21380" y="2470"/>
                  </a:lnTo>
                  <a:lnTo>
                    <a:pt x="21022" y="2281"/>
                  </a:lnTo>
                  <a:lnTo>
                    <a:pt x="20644" y="2131"/>
                  </a:lnTo>
                  <a:lnTo>
                    <a:pt x="20230" y="1980"/>
                  </a:lnTo>
                  <a:lnTo>
                    <a:pt x="19815" y="1867"/>
                  </a:lnTo>
                  <a:lnTo>
                    <a:pt x="19381" y="1791"/>
                  </a:lnTo>
                  <a:lnTo>
                    <a:pt x="18929" y="1753"/>
                  </a:lnTo>
                  <a:lnTo>
                    <a:pt x="18458" y="1735"/>
                  </a:lnTo>
                  <a:lnTo>
                    <a:pt x="18156" y="1735"/>
                  </a:lnTo>
                  <a:lnTo>
                    <a:pt x="17835" y="1753"/>
                  </a:lnTo>
                  <a:lnTo>
                    <a:pt x="17534" y="1791"/>
                  </a:lnTo>
                  <a:lnTo>
                    <a:pt x="17232" y="1848"/>
                  </a:lnTo>
                  <a:lnTo>
                    <a:pt x="16949" y="1923"/>
                  </a:lnTo>
                  <a:lnTo>
                    <a:pt x="16667" y="1999"/>
                  </a:lnTo>
                  <a:lnTo>
                    <a:pt x="16384" y="2093"/>
                  </a:lnTo>
                  <a:lnTo>
                    <a:pt x="16120" y="2187"/>
                  </a:lnTo>
                  <a:lnTo>
                    <a:pt x="15856" y="2319"/>
                  </a:lnTo>
                  <a:lnTo>
                    <a:pt x="15611" y="2432"/>
                  </a:lnTo>
                  <a:lnTo>
                    <a:pt x="15366" y="2583"/>
                  </a:lnTo>
                  <a:lnTo>
                    <a:pt x="15139" y="2734"/>
                  </a:lnTo>
                  <a:lnTo>
                    <a:pt x="14932" y="2904"/>
                  </a:lnTo>
                  <a:lnTo>
                    <a:pt x="14725" y="3073"/>
                  </a:lnTo>
                  <a:lnTo>
                    <a:pt x="14536" y="3243"/>
                  </a:lnTo>
                  <a:lnTo>
                    <a:pt x="14366" y="3431"/>
                  </a:lnTo>
                  <a:lnTo>
                    <a:pt x="13895" y="3394"/>
                  </a:lnTo>
                  <a:lnTo>
                    <a:pt x="13443" y="3375"/>
                  </a:lnTo>
                  <a:lnTo>
                    <a:pt x="13122" y="3375"/>
                  </a:lnTo>
                  <a:lnTo>
                    <a:pt x="12802" y="3394"/>
                  </a:lnTo>
                  <a:lnTo>
                    <a:pt x="12500" y="3431"/>
                  </a:lnTo>
                  <a:lnTo>
                    <a:pt x="12198" y="3488"/>
                  </a:lnTo>
                  <a:lnTo>
                    <a:pt x="11916" y="3563"/>
                  </a:lnTo>
                  <a:lnTo>
                    <a:pt x="11633" y="3639"/>
                  </a:lnTo>
                  <a:lnTo>
                    <a:pt x="11350" y="3733"/>
                  </a:lnTo>
                  <a:lnTo>
                    <a:pt x="11086" y="3827"/>
                  </a:lnTo>
                  <a:lnTo>
                    <a:pt x="10822" y="3940"/>
                  </a:lnTo>
                  <a:lnTo>
                    <a:pt x="10577" y="4072"/>
                  </a:lnTo>
                  <a:lnTo>
                    <a:pt x="10351" y="4223"/>
                  </a:lnTo>
                  <a:lnTo>
                    <a:pt x="10125" y="4374"/>
                  </a:lnTo>
                  <a:lnTo>
                    <a:pt x="9898" y="4525"/>
                  </a:lnTo>
                  <a:lnTo>
                    <a:pt x="9710" y="4695"/>
                  </a:lnTo>
                  <a:lnTo>
                    <a:pt x="9502" y="4883"/>
                  </a:lnTo>
                  <a:lnTo>
                    <a:pt x="9333" y="5072"/>
                  </a:lnTo>
                  <a:lnTo>
                    <a:pt x="9050" y="5015"/>
                  </a:lnTo>
                  <a:lnTo>
                    <a:pt x="8748" y="4977"/>
                  </a:lnTo>
                  <a:lnTo>
                    <a:pt x="8447" y="4958"/>
                  </a:lnTo>
                  <a:lnTo>
                    <a:pt x="8145" y="4958"/>
                  </a:lnTo>
                  <a:lnTo>
                    <a:pt x="7749" y="4977"/>
                  </a:lnTo>
                  <a:lnTo>
                    <a:pt x="7372" y="4996"/>
                  </a:lnTo>
                  <a:lnTo>
                    <a:pt x="6976" y="5072"/>
                  </a:lnTo>
                  <a:lnTo>
                    <a:pt x="6618" y="5147"/>
                  </a:lnTo>
                  <a:lnTo>
                    <a:pt x="6260" y="5241"/>
                  </a:lnTo>
                  <a:lnTo>
                    <a:pt x="5920" y="5373"/>
                  </a:lnTo>
                  <a:lnTo>
                    <a:pt x="5581" y="5524"/>
                  </a:lnTo>
                  <a:lnTo>
                    <a:pt x="5279" y="5675"/>
                  </a:lnTo>
                  <a:lnTo>
                    <a:pt x="4978" y="5863"/>
                  </a:lnTo>
                  <a:lnTo>
                    <a:pt x="4695" y="6052"/>
                  </a:lnTo>
                  <a:lnTo>
                    <a:pt x="4431" y="6259"/>
                  </a:lnTo>
                  <a:lnTo>
                    <a:pt x="4205" y="6504"/>
                  </a:lnTo>
                  <a:lnTo>
                    <a:pt x="3979" y="6731"/>
                  </a:lnTo>
                  <a:lnTo>
                    <a:pt x="3790" y="6995"/>
                  </a:lnTo>
                  <a:lnTo>
                    <a:pt x="3620" y="7259"/>
                  </a:lnTo>
                  <a:lnTo>
                    <a:pt x="3470" y="7541"/>
                  </a:lnTo>
                  <a:lnTo>
                    <a:pt x="3187" y="7654"/>
                  </a:lnTo>
                  <a:lnTo>
                    <a:pt x="2904" y="7805"/>
                  </a:lnTo>
                  <a:lnTo>
                    <a:pt x="2640" y="7956"/>
                  </a:lnTo>
                  <a:lnTo>
                    <a:pt x="2395" y="8126"/>
                  </a:lnTo>
                  <a:lnTo>
                    <a:pt x="2150" y="8314"/>
                  </a:lnTo>
                  <a:lnTo>
                    <a:pt x="1924" y="8503"/>
                  </a:lnTo>
                  <a:lnTo>
                    <a:pt x="1735" y="8710"/>
                  </a:lnTo>
                  <a:lnTo>
                    <a:pt x="1547" y="8918"/>
                  </a:lnTo>
                  <a:lnTo>
                    <a:pt x="1547" y="16195"/>
                  </a:lnTo>
                  <a:lnTo>
                    <a:pt x="1188" y="16647"/>
                  </a:lnTo>
                  <a:lnTo>
                    <a:pt x="887" y="17119"/>
                  </a:lnTo>
                  <a:lnTo>
                    <a:pt x="623" y="17609"/>
                  </a:lnTo>
                  <a:lnTo>
                    <a:pt x="510" y="17854"/>
                  </a:lnTo>
                  <a:lnTo>
                    <a:pt x="396" y="18099"/>
                  </a:lnTo>
                  <a:lnTo>
                    <a:pt x="321" y="18344"/>
                  </a:lnTo>
                  <a:lnTo>
                    <a:pt x="227" y="18608"/>
                  </a:lnTo>
                  <a:lnTo>
                    <a:pt x="170" y="18872"/>
                  </a:lnTo>
                  <a:lnTo>
                    <a:pt x="114" y="19117"/>
                  </a:lnTo>
                  <a:lnTo>
                    <a:pt x="57" y="19381"/>
                  </a:lnTo>
                  <a:lnTo>
                    <a:pt x="38" y="19645"/>
                  </a:lnTo>
                  <a:lnTo>
                    <a:pt x="19" y="19909"/>
                  </a:lnTo>
                  <a:lnTo>
                    <a:pt x="1" y="20173"/>
                  </a:lnTo>
                  <a:lnTo>
                    <a:pt x="19" y="20644"/>
                  </a:lnTo>
                  <a:lnTo>
                    <a:pt x="76" y="21078"/>
                  </a:lnTo>
                  <a:lnTo>
                    <a:pt x="170" y="21530"/>
                  </a:lnTo>
                  <a:lnTo>
                    <a:pt x="302" y="21964"/>
                  </a:lnTo>
                  <a:lnTo>
                    <a:pt x="453" y="22397"/>
                  </a:lnTo>
                  <a:lnTo>
                    <a:pt x="660" y="22812"/>
                  </a:lnTo>
                  <a:lnTo>
                    <a:pt x="887" y="23227"/>
                  </a:lnTo>
                  <a:lnTo>
                    <a:pt x="1132" y="23623"/>
                  </a:lnTo>
                  <a:lnTo>
                    <a:pt x="1433" y="24019"/>
                  </a:lnTo>
                  <a:lnTo>
                    <a:pt x="1735" y="24396"/>
                  </a:lnTo>
                  <a:lnTo>
                    <a:pt x="2093" y="24773"/>
                  </a:lnTo>
                  <a:lnTo>
                    <a:pt x="2470" y="25131"/>
                  </a:lnTo>
                  <a:lnTo>
                    <a:pt x="2866" y="25489"/>
                  </a:lnTo>
                  <a:lnTo>
                    <a:pt x="3300" y="25810"/>
                  </a:lnTo>
                  <a:lnTo>
                    <a:pt x="3752" y="26130"/>
                  </a:lnTo>
                  <a:lnTo>
                    <a:pt x="4224" y="26451"/>
                  </a:lnTo>
                  <a:lnTo>
                    <a:pt x="4714" y="26734"/>
                  </a:lnTo>
                  <a:lnTo>
                    <a:pt x="5242" y="27016"/>
                  </a:lnTo>
                  <a:lnTo>
                    <a:pt x="5788" y="27280"/>
                  </a:lnTo>
                  <a:lnTo>
                    <a:pt x="6354" y="27525"/>
                  </a:lnTo>
                  <a:lnTo>
                    <a:pt x="6938" y="27752"/>
                  </a:lnTo>
                  <a:lnTo>
                    <a:pt x="7542" y="27978"/>
                  </a:lnTo>
                  <a:lnTo>
                    <a:pt x="8164" y="28166"/>
                  </a:lnTo>
                  <a:lnTo>
                    <a:pt x="8805" y="28355"/>
                  </a:lnTo>
                  <a:lnTo>
                    <a:pt x="9446" y="28506"/>
                  </a:lnTo>
                  <a:lnTo>
                    <a:pt x="10125" y="28638"/>
                  </a:lnTo>
                  <a:lnTo>
                    <a:pt x="10803" y="28770"/>
                  </a:lnTo>
                  <a:lnTo>
                    <a:pt x="11501" y="28864"/>
                  </a:lnTo>
                  <a:lnTo>
                    <a:pt x="12198" y="28939"/>
                  </a:lnTo>
                  <a:lnTo>
                    <a:pt x="12934" y="28996"/>
                  </a:lnTo>
                  <a:lnTo>
                    <a:pt x="13650" y="29034"/>
                  </a:lnTo>
                  <a:lnTo>
                    <a:pt x="14404" y="29052"/>
                  </a:lnTo>
                  <a:lnTo>
                    <a:pt x="15290" y="29034"/>
                  </a:lnTo>
                  <a:lnTo>
                    <a:pt x="16176" y="28977"/>
                  </a:lnTo>
                  <a:lnTo>
                    <a:pt x="17044" y="28902"/>
                  </a:lnTo>
                  <a:lnTo>
                    <a:pt x="17873" y="28789"/>
                  </a:lnTo>
                  <a:lnTo>
                    <a:pt x="18703" y="28638"/>
                  </a:lnTo>
                  <a:lnTo>
                    <a:pt x="19513" y="28468"/>
                  </a:lnTo>
                  <a:lnTo>
                    <a:pt x="20305" y="28261"/>
                  </a:lnTo>
                  <a:lnTo>
                    <a:pt x="21059" y="28034"/>
                  </a:lnTo>
                  <a:lnTo>
                    <a:pt x="21795" y="27789"/>
                  </a:lnTo>
                  <a:lnTo>
                    <a:pt x="22492" y="27507"/>
                  </a:lnTo>
                  <a:lnTo>
                    <a:pt x="23171" y="27205"/>
                  </a:lnTo>
                  <a:lnTo>
                    <a:pt x="23812" y="26884"/>
                  </a:lnTo>
                  <a:lnTo>
                    <a:pt x="24434" y="26526"/>
                  </a:lnTo>
                  <a:lnTo>
                    <a:pt x="25018" y="26168"/>
                  </a:lnTo>
                  <a:lnTo>
                    <a:pt x="25565" y="25772"/>
                  </a:lnTo>
                  <a:lnTo>
                    <a:pt x="26074" y="25357"/>
                  </a:lnTo>
                  <a:lnTo>
                    <a:pt x="26074" y="25565"/>
                  </a:lnTo>
                  <a:lnTo>
                    <a:pt x="26357" y="25734"/>
                  </a:lnTo>
                  <a:lnTo>
                    <a:pt x="26659" y="25885"/>
                  </a:lnTo>
                  <a:lnTo>
                    <a:pt x="26979" y="25998"/>
                  </a:lnTo>
                  <a:lnTo>
                    <a:pt x="27300" y="26111"/>
                  </a:lnTo>
                  <a:lnTo>
                    <a:pt x="27639" y="26187"/>
                  </a:lnTo>
                  <a:lnTo>
                    <a:pt x="27978" y="26243"/>
                  </a:lnTo>
                  <a:lnTo>
                    <a:pt x="28336" y="26281"/>
                  </a:lnTo>
                  <a:lnTo>
                    <a:pt x="28695" y="26300"/>
                  </a:lnTo>
                  <a:lnTo>
                    <a:pt x="29128" y="26281"/>
                  </a:lnTo>
                  <a:lnTo>
                    <a:pt x="29543" y="26225"/>
                  </a:lnTo>
                  <a:lnTo>
                    <a:pt x="29958" y="26130"/>
                  </a:lnTo>
                  <a:lnTo>
                    <a:pt x="30354" y="26017"/>
                  </a:lnTo>
                  <a:lnTo>
                    <a:pt x="30731" y="25866"/>
                  </a:lnTo>
                  <a:lnTo>
                    <a:pt x="31108" y="25697"/>
                  </a:lnTo>
                  <a:lnTo>
                    <a:pt x="31447" y="25470"/>
                  </a:lnTo>
                  <a:lnTo>
                    <a:pt x="31787" y="25244"/>
                  </a:lnTo>
                  <a:lnTo>
                    <a:pt x="32069" y="25414"/>
                  </a:lnTo>
                  <a:lnTo>
                    <a:pt x="32371" y="25546"/>
                  </a:lnTo>
                  <a:lnTo>
                    <a:pt x="32691" y="25678"/>
                  </a:lnTo>
                  <a:lnTo>
                    <a:pt x="33012" y="25772"/>
                  </a:lnTo>
                  <a:lnTo>
                    <a:pt x="33351" y="25866"/>
                  </a:lnTo>
                  <a:lnTo>
                    <a:pt x="33691" y="25923"/>
                  </a:lnTo>
                  <a:lnTo>
                    <a:pt x="34030" y="25961"/>
                  </a:lnTo>
                  <a:lnTo>
                    <a:pt x="34445" y="25961"/>
                  </a:lnTo>
                  <a:lnTo>
                    <a:pt x="34841" y="26093"/>
                  </a:lnTo>
                  <a:lnTo>
                    <a:pt x="35255" y="26187"/>
                  </a:lnTo>
                  <a:lnTo>
                    <a:pt x="35689" y="26225"/>
                  </a:lnTo>
                  <a:lnTo>
                    <a:pt x="36123" y="26243"/>
                  </a:lnTo>
                  <a:lnTo>
                    <a:pt x="36462" y="26243"/>
                  </a:lnTo>
                  <a:lnTo>
                    <a:pt x="36783" y="26206"/>
                  </a:lnTo>
                  <a:lnTo>
                    <a:pt x="37103" y="26149"/>
                  </a:lnTo>
                  <a:lnTo>
                    <a:pt x="37424" y="26074"/>
                  </a:lnTo>
                  <a:lnTo>
                    <a:pt x="37725" y="25998"/>
                  </a:lnTo>
                  <a:lnTo>
                    <a:pt x="38027" y="25885"/>
                  </a:lnTo>
                  <a:lnTo>
                    <a:pt x="38310" y="25753"/>
                  </a:lnTo>
                  <a:lnTo>
                    <a:pt x="38592" y="25602"/>
                  </a:lnTo>
                  <a:lnTo>
                    <a:pt x="39083" y="25602"/>
                  </a:lnTo>
                  <a:lnTo>
                    <a:pt x="39460" y="25546"/>
                  </a:lnTo>
                  <a:lnTo>
                    <a:pt x="39818" y="25489"/>
                  </a:lnTo>
                  <a:lnTo>
                    <a:pt x="40195" y="25376"/>
                  </a:lnTo>
                  <a:lnTo>
                    <a:pt x="40534" y="25263"/>
                  </a:lnTo>
                  <a:lnTo>
                    <a:pt x="40874" y="25112"/>
                  </a:lnTo>
                  <a:lnTo>
                    <a:pt x="41194" y="24943"/>
                  </a:lnTo>
                  <a:lnTo>
                    <a:pt x="41496" y="24754"/>
                  </a:lnTo>
                  <a:lnTo>
                    <a:pt x="41741" y="24773"/>
                  </a:lnTo>
                  <a:lnTo>
                    <a:pt x="42099" y="24754"/>
                  </a:lnTo>
                  <a:lnTo>
                    <a:pt x="42438" y="24716"/>
                  </a:lnTo>
                  <a:lnTo>
                    <a:pt x="42778" y="24660"/>
                  </a:lnTo>
                  <a:lnTo>
                    <a:pt x="43098" y="24584"/>
                  </a:lnTo>
                  <a:lnTo>
                    <a:pt x="43419" y="24490"/>
                  </a:lnTo>
                  <a:lnTo>
                    <a:pt x="43739" y="24358"/>
                  </a:lnTo>
                  <a:lnTo>
                    <a:pt x="44041" y="24226"/>
                  </a:lnTo>
                  <a:lnTo>
                    <a:pt x="44324" y="24056"/>
                  </a:lnTo>
                  <a:lnTo>
                    <a:pt x="44607" y="23887"/>
                  </a:lnTo>
                  <a:lnTo>
                    <a:pt x="44870" y="23698"/>
                  </a:lnTo>
                  <a:lnTo>
                    <a:pt x="45116" y="23491"/>
                  </a:lnTo>
                  <a:lnTo>
                    <a:pt x="45342" y="23265"/>
                  </a:lnTo>
                  <a:lnTo>
                    <a:pt x="45568" y="23020"/>
                  </a:lnTo>
                  <a:lnTo>
                    <a:pt x="45775" y="22756"/>
                  </a:lnTo>
                  <a:lnTo>
                    <a:pt x="45964" y="22492"/>
                  </a:lnTo>
                  <a:lnTo>
                    <a:pt x="46134" y="22209"/>
                  </a:lnTo>
                  <a:lnTo>
                    <a:pt x="46360" y="22096"/>
                  </a:lnTo>
                  <a:lnTo>
                    <a:pt x="46586" y="21964"/>
                  </a:lnTo>
                  <a:lnTo>
                    <a:pt x="46812" y="21832"/>
                  </a:lnTo>
                  <a:lnTo>
                    <a:pt x="47020" y="21681"/>
                  </a:lnTo>
                  <a:lnTo>
                    <a:pt x="47302" y="21813"/>
                  </a:lnTo>
                  <a:lnTo>
                    <a:pt x="47585" y="21945"/>
                  </a:lnTo>
                  <a:lnTo>
                    <a:pt x="47887" y="22058"/>
                  </a:lnTo>
                  <a:lnTo>
                    <a:pt x="48189" y="22152"/>
                  </a:lnTo>
                  <a:lnTo>
                    <a:pt x="48490" y="22209"/>
                  </a:lnTo>
                  <a:lnTo>
                    <a:pt x="48811" y="22265"/>
                  </a:lnTo>
                  <a:lnTo>
                    <a:pt x="49150" y="22303"/>
                  </a:lnTo>
                  <a:lnTo>
                    <a:pt x="49772" y="22303"/>
                  </a:lnTo>
                  <a:lnTo>
                    <a:pt x="50055" y="22284"/>
                  </a:lnTo>
                  <a:lnTo>
                    <a:pt x="50187" y="22850"/>
                  </a:lnTo>
                  <a:lnTo>
                    <a:pt x="50375" y="23397"/>
                  </a:lnTo>
                  <a:lnTo>
                    <a:pt x="50583" y="23925"/>
                  </a:lnTo>
                  <a:lnTo>
                    <a:pt x="50828" y="24415"/>
                  </a:lnTo>
                  <a:lnTo>
                    <a:pt x="51111" y="24886"/>
                  </a:lnTo>
                  <a:lnTo>
                    <a:pt x="51412" y="25338"/>
                  </a:lnTo>
                  <a:lnTo>
                    <a:pt x="51752" y="25734"/>
                  </a:lnTo>
                  <a:lnTo>
                    <a:pt x="52110" y="26111"/>
                  </a:lnTo>
                  <a:lnTo>
                    <a:pt x="52487" y="26451"/>
                  </a:lnTo>
                  <a:lnTo>
                    <a:pt x="52902" y="26752"/>
                  </a:lnTo>
                  <a:lnTo>
                    <a:pt x="53109" y="26903"/>
                  </a:lnTo>
                  <a:lnTo>
                    <a:pt x="53317" y="27016"/>
                  </a:lnTo>
                  <a:lnTo>
                    <a:pt x="53543" y="27129"/>
                  </a:lnTo>
                  <a:lnTo>
                    <a:pt x="53769" y="27243"/>
                  </a:lnTo>
                  <a:lnTo>
                    <a:pt x="53995" y="27337"/>
                  </a:lnTo>
                  <a:lnTo>
                    <a:pt x="54221" y="27412"/>
                  </a:lnTo>
                  <a:lnTo>
                    <a:pt x="54467" y="27488"/>
                  </a:lnTo>
                  <a:lnTo>
                    <a:pt x="54712" y="27544"/>
                  </a:lnTo>
                  <a:lnTo>
                    <a:pt x="54938" y="27582"/>
                  </a:lnTo>
                  <a:lnTo>
                    <a:pt x="55202" y="27620"/>
                  </a:lnTo>
                  <a:lnTo>
                    <a:pt x="55447" y="27639"/>
                  </a:lnTo>
                  <a:lnTo>
                    <a:pt x="55692" y="27639"/>
                  </a:lnTo>
                  <a:lnTo>
                    <a:pt x="56088" y="27620"/>
                  </a:lnTo>
                  <a:lnTo>
                    <a:pt x="56484" y="27582"/>
                  </a:lnTo>
                  <a:lnTo>
                    <a:pt x="56861" y="27507"/>
                  </a:lnTo>
                  <a:lnTo>
                    <a:pt x="57219" y="27393"/>
                  </a:lnTo>
                  <a:lnTo>
                    <a:pt x="57577" y="27261"/>
                  </a:lnTo>
                  <a:lnTo>
                    <a:pt x="57935" y="27092"/>
                  </a:lnTo>
                  <a:lnTo>
                    <a:pt x="58275" y="26903"/>
                  </a:lnTo>
                  <a:lnTo>
                    <a:pt x="58595" y="26696"/>
                  </a:lnTo>
                  <a:lnTo>
                    <a:pt x="58916" y="26451"/>
                  </a:lnTo>
                  <a:lnTo>
                    <a:pt x="59217" y="26187"/>
                  </a:lnTo>
                  <a:lnTo>
                    <a:pt x="59500" y="25904"/>
                  </a:lnTo>
                  <a:lnTo>
                    <a:pt x="59783" y="25584"/>
                  </a:lnTo>
                  <a:lnTo>
                    <a:pt x="60028" y="25263"/>
                  </a:lnTo>
                  <a:lnTo>
                    <a:pt x="60273" y="24924"/>
                  </a:lnTo>
                  <a:lnTo>
                    <a:pt x="60481" y="24547"/>
                  </a:lnTo>
                  <a:lnTo>
                    <a:pt x="60688" y="24170"/>
                  </a:lnTo>
                  <a:lnTo>
                    <a:pt x="61027" y="24452"/>
                  </a:lnTo>
                  <a:lnTo>
                    <a:pt x="61404" y="24716"/>
                  </a:lnTo>
                  <a:lnTo>
                    <a:pt x="61781" y="24924"/>
                  </a:lnTo>
                  <a:lnTo>
                    <a:pt x="62177" y="25112"/>
                  </a:lnTo>
                  <a:lnTo>
                    <a:pt x="62592" y="25263"/>
                  </a:lnTo>
                  <a:lnTo>
                    <a:pt x="63007" y="25357"/>
                  </a:lnTo>
                  <a:lnTo>
                    <a:pt x="63441" y="25433"/>
                  </a:lnTo>
                  <a:lnTo>
                    <a:pt x="63893" y="25452"/>
                  </a:lnTo>
                  <a:lnTo>
                    <a:pt x="64214" y="25433"/>
                  </a:lnTo>
                  <a:lnTo>
                    <a:pt x="64515" y="25414"/>
                  </a:lnTo>
                  <a:lnTo>
                    <a:pt x="64817" y="25357"/>
                  </a:lnTo>
                  <a:lnTo>
                    <a:pt x="65118" y="25282"/>
                  </a:lnTo>
                  <a:lnTo>
                    <a:pt x="65420" y="25188"/>
                  </a:lnTo>
                  <a:lnTo>
                    <a:pt x="65703" y="25075"/>
                  </a:lnTo>
                  <a:lnTo>
                    <a:pt x="65967" y="24943"/>
                  </a:lnTo>
                  <a:lnTo>
                    <a:pt x="66250" y="24792"/>
                  </a:lnTo>
                  <a:lnTo>
                    <a:pt x="66514" y="24622"/>
                  </a:lnTo>
                  <a:lnTo>
                    <a:pt x="66759" y="24452"/>
                  </a:lnTo>
                  <a:lnTo>
                    <a:pt x="67004" y="24245"/>
                  </a:lnTo>
                  <a:lnTo>
                    <a:pt x="67249" y="24038"/>
                  </a:lnTo>
                  <a:lnTo>
                    <a:pt x="67475" y="23811"/>
                  </a:lnTo>
                  <a:lnTo>
                    <a:pt x="67682" y="23566"/>
                  </a:lnTo>
                  <a:lnTo>
                    <a:pt x="67890" y="23302"/>
                  </a:lnTo>
                  <a:lnTo>
                    <a:pt x="68097" y="23038"/>
                  </a:lnTo>
                  <a:lnTo>
                    <a:pt x="68267" y="23208"/>
                  </a:lnTo>
                  <a:lnTo>
                    <a:pt x="68455" y="23397"/>
                  </a:lnTo>
                  <a:lnTo>
                    <a:pt x="68644" y="23547"/>
                  </a:lnTo>
                  <a:lnTo>
                    <a:pt x="68851" y="23698"/>
                  </a:lnTo>
                  <a:lnTo>
                    <a:pt x="69059" y="23849"/>
                  </a:lnTo>
                  <a:lnTo>
                    <a:pt x="69285" y="23981"/>
                  </a:lnTo>
                  <a:lnTo>
                    <a:pt x="69511" y="24113"/>
                  </a:lnTo>
                  <a:lnTo>
                    <a:pt x="69737" y="24226"/>
                  </a:lnTo>
                  <a:lnTo>
                    <a:pt x="69982" y="24320"/>
                  </a:lnTo>
                  <a:lnTo>
                    <a:pt x="70228" y="24415"/>
                  </a:lnTo>
                  <a:lnTo>
                    <a:pt x="70473" y="24490"/>
                  </a:lnTo>
                  <a:lnTo>
                    <a:pt x="70737" y="24547"/>
                  </a:lnTo>
                  <a:lnTo>
                    <a:pt x="71001" y="24603"/>
                  </a:lnTo>
                  <a:lnTo>
                    <a:pt x="71264" y="24641"/>
                  </a:lnTo>
                  <a:lnTo>
                    <a:pt x="71528" y="24660"/>
                  </a:lnTo>
                  <a:lnTo>
                    <a:pt x="72056" y="24660"/>
                  </a:lnTo>
                  <a:lnTo>
                    <a:pt x="72320" y="24641"/>
                  </a:lnTo>
                  <a:lnTo>
                    <a:pt x="72565" y="24603"/>
                  </a:lnTo>
                  <a:lnTo>
                    <a:pt x="72810" y="24566"/>
                  </a:lnTo>
                  <a:lnTo>
                    <a:pt x="73056" y="24509"/>
                  </a:lnTo>
                  <a:lnTo>
                    <a:pt x="73301" y="24434"/>
                  </a:lnTo>
                  <a:lnTo>
                    <a:pt x="73527" y="24358"/>
                  </a:lnTo>
                  <a:lnTo>
                    <a:pt x="73753" y="24283"/>
                  </a:lnTo>
                  <a:lnTo>
                    <a:pt x="73979" y="24170"/>
                  </a:lnTo>
                  <a:lnTo>
                    <a:pt x="74187" y="24075"/>
                  </a:lnTo>
                  <a:lnTo>
                    <a:pt x="74394" y="23943"/>
                  </a:lnTo>
                  <a:lnTo>
                    <a:pt x="74601" y="23811"/>
                  </a:lnTo>
                  <a:lnTo>
                    <a:pt x="74809" y="23679"/>
                  </a:lnTo>
                  <a:lnTo>
                    <a:pt x="74997" y="23529"/>
                  </a:lnTo>
                  <a:lnTo>
                    <a:pt x="75167" y="23378"/>
                  </a:lnTo>
                  <a:lnTo>
                    <a:pt x="75337" y="23208"/>
                  </a:lnTo>
                  <a:lnTo>
                    <a:pt x="75506" y="23038"/>
                  </a:lnTo>
                  <a:lnTo>
                    <a:pt x="75676" y="22869"/>
                  </a:lnTo>
                  <a:lnTo>
                    <a:pt x="75808" y="22680"/>
                  </a:lnTo>
                  <a:lnTo>
                    <a:pt x="75959" y="22492"/>
                  </a:lnTo>
                  <a:lnTo>
                    <a:pt x="76091" y="22284"/>
                  </a:lnTo>
                  <a:lnTo>
                    <a:pt x="76204" y="22077"/>
                  </a:lnTo>
                  <a:lnTo>
                    <a:pt x="76317" y="21870"/>
                  </a:lnTo>
                  <a:lnTo>
                    <a:pt x="76411" y="21643"/>
                  </a:lnTo>
                  <a:lnTo>
                    <a:pt x="76506" y="21417"/>
                  </a:lnTo>
                  <a:lnTo>
                    <a:pt x="76581" y="21191"/>
                  </a:lnTo>
                  <a:lnTo>
                    <a:pt x="76656" y="20965"/>
                  </a:lnTo>
                  <a:lnTo>
                    <a:pt x="76713" y="20720"/>
                  </a:lnTo>
                  <a:lnTo>
                    <a:pt x="76751" y="20474"/>
                  </a:lnTo>
                  <a:lnTo>
                    <a:pt x="76788" y="20229"/>
                  </a:lnTo>
                  <a:lnTo>
                    <a:pt x="76807" y="19984"/>
                  </a:lnTo>
                  <a:lnTo>
                    <a:pt x="76807" y="19739"/>
                  </a:lnTo>
                  <a:lnTo>
                    <a:pt x="76788" y="19343"/>
                  </a:lnTo>
                  <a:lnTo>
                    <a:pt x="76751" y="18966"/>
                  </a:lnTo>
                  <a:lnTo>
                    <a:pt x="76675" y="18608"/>
                  </a:lnTo>
                  <a:lnTo>
                    <a:pt x="76581" y="18250"/>
                  </a:lnTo>
                  <a:lnTo>
                    <a:pt x="76449" y="17892"/>
                  </a:lnTo>
                  <a:lnTo>
                    <a:pt x="76298" y="17552"/>
                  </a:lnTo>
                  <a:lnTo>
                    <a:pt x="76129" y="17232"/>
                  </a:lnTo>
                  <a:lnTo>
                    <a:pt x="75921" y="16930"/>
                  </a:lnTo>
                  <a:lnTo>
                    <a:pt x="76015" y="16874"/>
                  </a:lnTo>
                  <a:lnTo>
                    <a:pt x="76279" y="17024"/>
                  </a:lnTo>
                  <a:lnTo>
                    <a:pt x="76562" y="17137"/>
                  </a:lnTo>
                  <a:lnTo>
                    <a:pt x="76864" y="17251"/>
                  </a:lnTo>
                  <a:lnTo>
                    <a:pt x="77165" y="17326"/>
                  </a:lnTo>
                  <a:lnTo>
                    <a:pt x="77467" y="17401"/>
                  </a:lnTo>
                  <a:lnTo>
                    <a:pt x="77788" y="17458"/>
                  </a:lnTo>
                  <a:lnTo>
                    <a:pt x="78108" y="17477"/>
                  </a:lnTo>
                  <a:lnTo>
                    <a:pt x="78429" y="17496"/>
                  </a:lnTo>
                  <a:lnTo>
                    <a:pt x="78768" y="17477"/>
                  </a:lnTo>
                  <a:lnTo>
                    <a:pt x="79088" y="17458"/>
                  </a:lnTo>
                  <a:lnTo>
                    <a:pt x="79428" y="17684"/>
                  </a:lnTo>
                  <a:lnTo>
                    <a:pt x="79767" y="17892"/>
                  </a:lnTo>
                  <a:lnTo>
                    <a:pt x="80144" y="18080"/>
                  </a:lnTo>
                  <a:lnTo>
                    <a:pt x="80521" y="18231"/>
                  </a:lnTo>
                  <a:lnTo>
                    <a:pt x="80936" y="18363"/>
                  </a:lnTo>
                  <a:lnTo>
                    <a:pt x="81351" y="18438"/>
                  </a:lnTo>
                  <a:lnTo>
                    <a:pt x="81766" y="18495"/>
                  </a:lnTo>
                  <a:lnTo>
                    <a:pt x="82199" y="18514"/>
                  </a:lnTo>
                  <a:lnTo>
                    <a:pt x="82463" y="18514"/>
                  </a:lnTo>
                  <a:lnTo>
                    <a:pt x="82727" y="18495"/>
                  </a:lnTo>
                  <a:lnTo>
                    <a:pt x="82972" y="18457"/>
                  </a:lnTo>
                  <a:lnTo>
                    <a:pt x="83217" y="18419"/>
                  </a:lnTo>
                  <a:lnTo>
                    <a:pt x="83462" y="18363"/>
                  </a:lnTo>
                  <a:lnTo>
                    <a:pt x="83689" y="18306"/>
                  </a:lnTo>
                  <a:lnTo>
                    <a:pt x="83934" y="18212"/>
                  </a:lnTo>
                  <a:lnTo>
                    <a:pt x="84160" y="18137"/>
                  </a:lnTo>
                  <a:lnTo>
                    <a:pt x="84367" y="18042"/>
                  </a:lnTo>
                  <a:lnTo>
                    <a:pt x="84593" y="17929"/>
                  </a:lnTo>
                  <a:lnTo>
                    <a:pt x="84801" y="17797"/>
                  </a:lnTo>
                  <a:lnTo>
                    <a:pt x="85008" y="17684"/>
                  </a:lnTo>
                  <a:lnTo>
                    <a:pt x="85197" y="17533"/>
                  </a:lnTo>
                  <a:lnTo>
                    <a:pt x="85385" y="17401"/>
                  </a:lnTo>
                  <a:lnTo>
                    <a:pt x="85574" y="17232"/>
                  </a:lnTo>
                  <a:lnTo>
                    <a:pt x="85744" y="17081"/>
                  </a:lnTo>
                  <a:lnTo>
                    <a:pt x="85913" y="16911"/>
                  </a:lnTo>
                  <a:lnTo>
                    <a:pt x="86064" y="16723"/>
                  </a:lnTo>
                  <a:lnTo>
                    <a:pt x="86215" y="16534"/>
                  </a:lnTo>
                  <a:lnTo>
                    <a:pt x="86347" y="16346"/>
                  </a:lnTo>
                  <a:lnTo>
                    <a:pt x="86479" y="16138"/>
                  </a:lnTo>
                  <a:lnTo>
                    <a:pt x="86611" y="15931"/>
                  </a:lnTo>
                  <a:lnTo>
                    <a:pt x="86724" y="15723"/>
                  </a:lnTo>
                  <a:lnTo>
                    <a:pt x="86818" y="15516"/>
                  </a:lnTo>
                  <a:lnTo>
                    <a:pt x="86912" y="15290"/>
                  </a:lnTo>
                  <a:lnTo>
                    <a:pt x="86988" y="15064"/>
                  </a:lnTo>
                  <a:lnTo>
                    <a:pt x="87044" y="14819"/>
                  </a:lnTo>
                  <a:lnTo>
                    <a:pt x="87101" y="14573"/>
                  </a:lnTo>
                  <a:lnTo>
                    <a:pt x="87157" y="14347"/>
                  </a:lnTo>
                  <a:lnTo>
                    <a:pt x="87176" y="14083"/>
                  </a:lnTo>
                  <a:lnTo>
                    <a:pt x="87195" y="13838"/>
                  </a:lnTo>
                  <a:lnTo>
                    <a:pt x="87214" y="13593"/>
                  </a:lnTo>
                  <a:lnTo>
                    <a:pt x="87195" y="13291"/>
                  </a:lnTo>
                  <a:lnTo>
                    <a:pt x="87176" y="12990"/>
                  </a:lnTo>
                  <a:lnTo>
                    <a:pt x="87120" y="12688"/>
                  </a:lnTo>
                  <a:lnTo>
                    <a:pt x="87063" y="12405"/>
                  </a:lnTo>
                  <a:lnTo>
                    <a:pt x="86988" y="12141"/>
                  </a:lnTo>
                  <a:lnTo>
                    <a:pt x="86894" y="11859"/>
                  </a:lnTo>
                  <a:lnTo>
                    <a:pt x="86780" y="11595"/>
                  </a:lnTo>
                  <a:lnTo>
                    <a:pt x="86667" y="11331"/>
                  </a:lnTo>
                  <a:lnTo>
                    <a:pt x="86516" y="11086"/>
                  </a:lnTo>
                  <a:lnTo>
                    <a:pt x="86366" y="10841"/>
                  </a:lnTo>
                  <a:lnTo>
                    <a:pt x="86196" y="10614"/>
                  </a:lnTo>
                  <a:lnTo>
                    <a:pt x="86026" y="10407"/>
                  </a:lnTo>
                  <a:lnTo>
                    <a:pt x="85838" y="10181"/>
                  </a:lnTo>
                  <a:lnTo>
                    <a:pt x="85630" y="9992"/>
                  </a:lnTo>
                  <a:lnTo>
                    <a:pt x="85423" y="9804"/>
                  </a:lnTo>
                  <a:lnTo>
                    <a:pt x="85197" y="9634"/>
                  </a:lnTo>
                  <a:lnTo>
                    <a:pt x="85065" y="9257"/>
                  </a:lnTo>
                  <a:lnTo>
                    <a:pt x="84914" y="8880"/>
                  </a:lnTo>
                  <a:lnTo>
                    <a:pt x="84725" y="8522"/>
                  </a:lnTo>
                  <a:lnTo>
                    <a:pt x="84518" y="8201"/>
                  </a:lnTo>
                  <a:lnTo>
                    <a:pt x="84273" y="7881"/>
                  </a:lnTo>
                  <a:lnTo>
                    <a:pt x="84009" y="7579"/>
                  </a:lnTo>
                  <a:lnTo>
                    <a:pt x="83726" y="7315"/>
                  </a:lnTo>
                  <a:lnTo>
                    <a:pt x="83425" y="7051"/>
                  </a:lnTo>
                  <a:lnTo>
                    <a:pt x="83085" y="6825"/>
                  </a:lnTo>
                  <a:lnTo>
                    <a:pt x="82746" y="6636"/>
                  </a:lnTo>
                  <a:lnTo>
                    <a:pt x="82388" y="6448"/>
                  </a:lnTo>
                  <a:lnTo>
                    <a:pt x="82011" y="6316"/>
                  </a:lnTo>
                  <a:lnTo>
                    <a:pt x="81615" y="6203"/>
                  </a:lnTo>
                  <a:lnTo>
                    <a:pt x="81219" y="6109"/>
                  </a:lnTo>
                  <a:lnTo>
                    <a:pt x="80804" y="6052"/>
                  </a:lnTo>
                  <a:lnTo>
                    <a:pt x="80370" y="6033"/>
                  </a:lnTo>
                  <a:lnTo>
                    <a:pt x="80031" y="6052"/>
                  </a:lnTo>
                  <a:lnTo>
                    <a:pt x="79673" y="6090"/>
                  </a:lnTo>
                  <a:lnTo>
                    <a:pt x="79334" y="6146"/>
                  </a:lnTo>
                  <a:lnTo>
                    <a:pt x="79013" y="6222"/>
                  </a:lnTo>
                  <a:lnTo>
                    <a:pt x="78693" y="6335"/>
                  </a:lnTo>
                  <a:lnTo>
                    <a:pt x="78372" y="6448"/>
                  </a:lnTo>
                  <a:lnTo>
                    <a:pt x="78070" y="6599"/>
                  </a:lnTo>
                  <a:lnTo>
                    <a:pt x="77788" y="6750"/>
                  </a:lnTo>
                  <a:lnTo>
                    <a:pt x="77392" y="6636"/>
                  </a:lnTo>
                  <a:lnTo>
                    <a:pt x="76977" y="6542"/>
                  </a:lnTo>
                  <a:lnTo>
                    <a:pt x="76562" y="6486"/>
                  </a:lnTo>
                  <a:lnTo>
                    <a:pt x="76129" y="6467"/>
                  </a:lnTo>
                  <a:lnTo>
                    <a:pt x="75770" y="6486"/>
                  </a:lnTo>
                  <a:lnTo>
                    <a:pt x="75431" y="6523"/>
                  </a:lnTo>
                  <a:lnTo>
                    <a:pt x="75110" y="6580"/>
                  </a:lnTo>
                  <a:lnTo>
                    <a:pt x="74771" y="6655"/>
                  </a:lnTo>
                  <a:lnTo>
                    <a:pt x="74451" y="6750"/>
                  </a:lnTo>
                  <a:lnTo>
                    <a:pt x="74149" y="6863"/>
                  </a:lnTo>
                  <a:lnTo>
                    <a:pt x="73847" y="7013"/>
                  </a:lnTo>
                  <a:lnTo>
                    <a:pt x="73565" y="7164"/>
                  </a:lnTo>
                  <a:lnTo>
                    <a:pt x="73056" y="6957"/>
                  </a:lnTo>
                  <a:lnTo>
                    <a:pt x="72509" y="6787"/>
                  </a:lnTo>
                  <a:lnTo>
                    <a:pt x="71943" y="6636"/>
                  </a:lnTo>
                  <a:lnTo>
                    <a:pt x="71359" y="6504"/>
                  </a:lnTo>
                  <a:lnTo>
                    <a:pt x="70755" y="6410"/>
                  </a:lnTo>
                  <a:lnTo>
                    <a:pt x="70133" y="6316"/>
                  </a:lnTo>
                  <a:lnTo>
                    <a:pt x="69492" y="6278"/>
                  </a:lnTo>
                  <a:lnTo>
                    <a:pt x="68832" y="6259"/>
                  </a:lnTo>
                  <a:lnTo>
                    <a:pt x="68663" y="6090"/>
                  </a:lnTo>
                  <a:lnTo>
                    <a:pt x="68474" y="5920"/>
                  </a:lnTo>
                  <a:lnTo>
                    <a:pt x="68286" y="5769"/>
                  </a:lnTo>
                  <a:lnTo>
                    <a:pt x="68097" y="5637"/>
                  </a:lnTo>
                  <a:lnTo>
                    <a:pt x="67890" y="5505"/>
                  </a:lnTo>
                  <a:lnTo>
                    <a:pt x="67682" y="5373"/>
                  </a:lnTo>
                  <a:lnTo>
                    <a:pt x="67456" y="5260"/>
                  </a:lnTo>
                  <a:lnTo>
                    <a:pt x="67230" y="5166"/>
                  </a:lnTo>
                  <a:lnTo>
                    <a:pt x="67004" y="5072"/>
                  </a:lnTo>
                  <a:lnTo>
                    <a:pt x="66759" y="4977"/>
                  </a:lnTo>
                  <a:lnTo>
                    <a:pt x="66532" y="4921"/>
                  </a:lnTo>
                  <a:lnTo>
                    <a:pt x="66268" y="4864"/>
                  </a:lnTo>
                  <a:lnTo>
                    <a:pt x="66023" y="4808"/>
                  </a:lnTo>
                  <a:lnTo>
                    <a:pt x="65778" y="4789"/>
                  </a:lnTo>
                  <a:lnTo>
                    <a:pt x="65514" y="4770"/>
                  </a:lnTo>
                  <a:lnTo>
                    <a:pt x="65250" y="4751"/>
                  </a:lnTo>
                  <a:lnTo>
                    <a:pt x="64855" y="4770"/>
                  </a:lnTo>
                  <a:lnTo>
                    <a:pt x="64459" y="4827"/>
                  </a:lnTo>
                  <a:lnTo>
                    <a:pt x="64063" y="4902"/>
                  </a:lnTo>
                  <a:lnTo>
                    <a:pt x="63686" y="4996"/>
                  </a:lnTo>
                  <a:lnTo>
                    <a:pt x="63327" y="5128"/>
                  </a:lnTo>
                  <a:lnTo>
                    <a:pt x="62969" y="5298"/>
                  </a:lnTo>
                  <a:lnTo>
                    <a:pt x="62649" y="5486"/>
                  </a:lnTo>
                  <a:lnTo>
                    <a:pt x="62328" y="5694"/>
                  </a:lnTo>
                  <a:lnTo>
                    <a:pt x="62196" y="5430"/>
                  </a:lnTo>
                  <a:lnTo>
                    <a:pt x="62027" y="5185"/>
                  </a:lnTo>
                  <a:lnTo>
                    <a:pt x="61838" y="4940"/>
                  </a:lnTo>
                  <a:lnTo>
                    <a:pt x="61650" y="4713"/>
                  </a:lnTo>
                  <a:lnTo>
                    <a:pt x="61423" y="4506"/>
                  </a:lnTo>
                  <a:lnTo>
                    <a:pt x="61178" y="4299"/>
                  </a:lnTo>
                  <a:lnTo>
                    <a:pt x="60933" y="4129"/>
                  </a:lnTo>
                  <a:lnTo>
                    <a:pt x="60650" y="3940"/>
                  </a:lnTo>
                  <a:lnTo>
                    <a:pt x="60537" y="3639"/>
                  </a:lnTo>
                  <a:lnTo>
                    <a:pt x="60368" y="3337"/>
                  </a:lnTo>
                  <a:lnTo>
                    <a:pt x="60198" y="3054"/>
                  </a:lnTo>
                  <a:lnTo>
                    <a:pt x="59972" y="2790"/>
                  </a:lnTo>
                  <a:lnTo>
                    <a:pt x="59745" y="2526"/>
                  </a:lnTo>
                  <a:lnTo>
                    <a:pt x="59481" y="2300"/>
                  </a:lnTo>
                  <a:lnTo>
                    <a:pt x="59199" y="2074"/>
                  </a:lnTo>
                  <a:lnTo>
                    <a:pt x="58878" y="1867"/>
                  </a:lnTo>
                  <a:lnTo>
                    <a:pt x="58558" y="1697"/>
                  </a:lnTo>
                  <a:lnTo>
                    <a:pt x="58218" y="1527"/>
                  </a:lnTo>
                  <a:lnTo>
                    <a:pt x="57860" y="1376"/>
                  </a:lnTo>
                  <a:lnTo>
                    <a:pt x="57483" y="1263"/>
                  </a:lnTo>
                  <a:lnTo>
                    <a:pt x="57087" y="1169"/>
                  </a:lnTo>
                  <a:lnTo>
                    <a:pt x="56691" y="1112"/>
                  </a:lnTo>
                  <a:lnTo>
                    <a:pt x="56276" y="1056"/>
                  </a:lnTo>
                  <a:lnTo>
                    <a:pt x="55485" y="1056"/>
                  </a:lnTo>
                  <a:lnTo>
                    <a:pt x="55145" y="1094"/>
                  </a:lnTo>
                  <a:lnTo>
                    <a:pt x="54806" y="1131"/>
                  </a:lnTo>
                  <a:lnTo>
                    <a:pt x="54485" y="1207"/>
                  </a:lnTo>
                  <a:lnTo>
                    <a:pt x="54165" y="1282"/>
                  </a:lnTo>
                  <a:lnTo>
                    <a:pt x="53844" y="1376"/>
                  </a:lnTo>
                  <a:lnTo>
                    <a:pt x="53543" y="1490"/>
                  </a:lnTo>
                  <a:lnTo>
                    <a:pt x="53260" y="1622"/>
                  </a:lnTo>
                  <a:lnTo>
                    <a:pt x="52864" y="1527"/>
                  </a:lnTo>
                  <a:lnTo>
                    <a:pt x="52449" y="1452"/>
                  </a:lnTo>
                  <a:lnTo>
                    <a:pt x="52035" y="1414"/>
                  </a:lnTo>
                  <a:lnTo>
                    <a:pt x="51601" y="1395"/>
                  </a:lnTo>
                  <a:lnTo>
                    <a:pt x="51243" y="1395"/>
                  </a:lnTo>
                  <a:lnTo>
                    <a:pt x="50903" y="1433"/>
                  </a:lnTo>
                  <a:lnTo>
                    <a:pt x="50564" y="1471"/>
                  </a:lnTo>
                  <a:lnTo>
                    <a:pt x="50244" y="1546"/>
                  </a:lnTo>
                  <a:lnTo>
                    <a:pt x="49923" y="1622"/>
                  </a:lnTo>
                  <a:lnTo>
                    <a:pt x="49621" y="1716"/>
                  </a:lnTo>
                  <a:lnTo>
                    <a:pt x="49320" y="1829"/>
                  </a:lnTo>
                  <a:lnTo>
                    <a:pt x="49037" y="1961"/>
                  </a:lnTo>
                  <a:lnTo>
                    <a:pt x="48528" y="1791"/>
                  </a:lnTo>
                  <a:lnTo>
                    <a:pt x="47981" y="1659"/>
                  </a:lnTo>
                  <a:lnTo>
                    <a:pt x="47416" y="1527"/>
                  </a:lnTo>
                  <a:lnTo>
                    <a:pt x="46831" y="1414"/>
                  </a:lnTo>
                  <a:lnTo>
                    <a:pt x="46228" y="1339"/>
                  </a:lnTo>
                  <a:lnTo>
                    <a:pt x="45606" y="1282"/>
                  </a:lnTo>
                  <a:lnTo>
                    <a:pt x="44965" y="1244"/>
                  </a:lnTo>
                  <a:lnTo>
                    <a:pt x="44305" y="1226"/>
                  </a:lnTo>
                  <a:lnTo>
                    <a:pt x="43947" y="962"/>
                  </a:lnTo>
                  <a:lnTo>
                    <a:pt x="43570" y="717"/>
                  </a:lnTo>
                  <a:lnTo>
                    <a:pt x="43136" y="509"/>
                  </a:lnTo>
                  <a:lnTo>
                    <a:pt x="42702" y="340"/>
                  </a:lnTo>
                  <a:lnTo>
                    <a:pt x="42231" y="189"/>
                  </a:lnTo>
                  <a:lnTo>
                    <a:pt x="41741" y="94"/>
                  </a:lnTo>
                  <a:lnTo>
                    <a:pt x="41232" y="38"/>
                  </a:lnTo>
                  <a:lnTo>
                    <a:pt x="40723" y="0"/>
                  </a:lnTo>
                  <a:close/>
                </a:path>
              </a:pathLst>
            </a:custGeom>
            <a:solidFill>
              <a:srgbClr val="ADAA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" name="Google Shape;5000;p32"/>
            <p:cNvSpPr/>
            <p:nvPr/>
          </p:nvSpPr>
          <p:spPr>
            <a:xfrm flipH="1">
              <a:off x="2811725" y="2891575"/>
              <a:ext cx="6696150" cy="1663938"/>
            </a:xfrm>
            <a:custGeom>
              <a:avLst/>
              <a:gdLst/>
              <a:ahLst/>
              <a:cxnLst/>
              <a:rect l="l" t="t" r="r" b="b"/>
              <a:pathLst>
                <a:path w="87215" h="29053" extrusionOk="0">
                  <a:moveTo>
                    <a:pt x="25509" y="14178"/>
                  </a:moveTo>
                  <a:lnTo>
                    <a:pt x="25584" y="14423"/>
                  </a:lnTo>
                  <a:lnTo>
                    <a:pt x="25678" y="14687"/>
                  </a:lnTo>
                  <a:lnTo>
                    <a:pt x="25358" y="14441"/>
                  </a:lnTo>
                  <a:lnTo>
                    <a:pt x="25018" y="14196"/>
                  </a:lnTo>
                  <a:lnTo>
                    <a:pt x="25509" y="14178"/>
                  </a:lnTo>
                  <a:close/>
                  <a:moveTo>
                    <a:pt x="40723" y="0"/>
                  </a:moveTo>
                  <a:lnTo>
                    <a:pt x="40233" y="19"/>
                  </a:lnTo>
                  <a:lnTo>
                    <a:pt x="39761" y="76"/>
                  </a:lnTo>
                  <a:lnTo>
                    <a:pt x="39309" y="170"/>
                  </a:lnTo>
                  <a:lnTo>
                    <a:pt x="38875" y="283"/>
                  </a:lnTo>
                  <a:lnTo>
                    <a:pt x="38442" y="434"/>
                  </a:lnTo>
                  <a:lnTo>
                    <a:pt x="38046" y="622"/>
                  </a:lnTo>
                  <a:lnTo>
                    <a:pt x="37669" y="830"/>
                  </a:lnTo>
                  <a:lnTo>
                    <a:pt x="37329" y="1056"/>
                  </a:lnTo>
                  <a:lnTo>
                    <a:pt x="36933" y="962"/>
                  </a:lnTo>
                  <a:lnTo>
                    <a:pt x="36537" y="905"/>
                  </a:lnTo>
                  <a:lnTo>
                    <a:pt x="36104" y="849"/>
                  </a:lnTo>
                  <a:lnTo>
                    <a:pt x="35274" y="849"/>
                  </a:lnTo>
                  <a:lnTo>
                    <a:pt x="34878" y="886"/>
                  </a:lnTo>
                  <a:lnTo>
                    <a:pt x="34501" y="962"/>
                  </a:lnTo>
                  <a:lnTo>
                    <a:pt x="34124" y="1037"/>
                  </a:lnTo>
                  <a:lnTo>
                    <a:pt x="33747" y="1150"/>
                  </a:lnTo>
                  <a:lnTo>
                    <a:pt x="33408" y="1282"/>
                  </a:lnTo>
                  <a:lnTo>
                    <a:pt x="33069" y="1433"/>
                  </a:lnTo>
                  <a:lnTo>
                    <a:pt x="32748" y="1603"/>
                  </a:lnTo>
                  <a:lnTo>
                    <a:pt x="32465" y="1622"/>
                  </a:lnTo>
                  <a:lnTo>
                    <a:pt x="32164" y="1659"/>
                  </a:lnTo>
                  <a:lnTo>
                    <a:pt x="31881" y="1716"/>
                  </a:lnTo>
                  <a:lnTo>
                    <a:pt x="31598" y="1791"/>
                  </a:lnTo>
                  <a:lnTo>
                    <a:pt x="31353" y="1697"/>
                  </a:lnTo>
                  <a:lnTo>
                    <a:pt x="31089" y="1622"/>
                  </a:lnTo>
                  <a:lnTo>
                    <a:pt x="30825" y="1546"/>
                  </a:lnTo>
                  <a:lnTo>
                    <a:pt x="30561" y="1490"/>
                  </a:lnTo>
                  <a:lnTo>
                    <a:pt x="30297" y="1452"/>
                  </a:lnTo>
                  <a:lnTo>
                    <a:pt x="30014" y="1414"/>
                  </a:lnTo>
                  <a:lnTo>
                    <a:pt x="29713" y="1395"/>
                  </a:lnTo>
                  <a:lnTo>
                    <a:pt x="29430" y="1395"/>
                  </a:lnTo>
                  <a:lnTo>
                    <a:pt x="28996" y="1414"/>
                  </a:lnTo>
                  <a:lnTo>
                    <a:pt x="28582" y="1452"/>
                  </a:lnTo>
                  <a:lnTo>
                    <a:pt x="28167" y="1527"/>
                  </a:lnTo>
                  <a:lnTo>
                    <a:pt x="27771" y="1622"/>
                  </a:lnTo>
                  <a:lnTo>
                    <a:pt x="27450" y="1584"/>
                  </a:lnTo>
                  <a:lnTo>
                    <a:pt x="27111" y="1584"/>
                  </a:lnTo>
                  <a:lnTo>
                    <a:pt x="26677" y="1603"/>
                  </a:lnTo>
                  <a:lnTo>
                    <a:pt x="26244" y="1640"/>
                  </a:lnTo>
                  <a:lnTo>
                    <a:pt x="25829" y="1716"/>
                  </a:lnTo>
                  <a:lnTo>
                    <a:pt x="25414" y="1829"/>
                  </a:lnTo>
                  <a:lnTo>
                    <a:pt x="25150" y="1810"/>
                  </a:lnTo>
                  <a:lnTo>
                    <a:pt x="24886" y="1791"/>
                  </a:lnTo>
                  <a:lnTo>
                    <a:pt x="24434" y="1810"/>
                  </a:lnTo>
                  <a:lnTo>
                    <a:pt x="24000" y="1867"/>
                  </a:lnTo>
                  <a:lnTo>
                    <a:pt x="23586" y="1923"/>
                  </a:lnTo>
                  <a:lnTo>
                    <a:pt x="23171" y="2036"/>
                  </a:lnTo>
                  <a:lnTo>
                    <a:pt x="22794" y="2168"/>
                  </a:lnTo>
                  <a:lnTo>
                    <a:pt x="22417" y="2319"/>
                  </a:lnTo>
                  <a:lnTo>
                    <a:pt x="22058" y="2489"/>
                  </a:lnTo>
                  <a:lnTo>
                    <a:pt x="21719" y="2696"/>
                  </a:lnTo>
                  <a:lnTo>
                    <a:pt x="21380" y="2470"/>
                  </a:lnTo>
                  <a:lnTo>
                    <a:pt x="21022" y="2281"/>
                  </a:lnTo>
                  <a:lnTo>
                    <a:pt x="20644" y="2131"/>
                  </a:lnTo>
                  <a:lnTo>
                    <a:pt x="20230" y="1980"/>
                  </a:lnTo>
                  <a:lnTo>
                    <a:pt x="19815" y="1867"/>
                  </a:lnTo>
                  <a:lnTo>
                    <a:pt x="19381" y="1791"/>
                  </a:lnTo>
                  <a:lnTo>
                    <a:pt x="18929" y="1753"/>
                  </a:lnTo>
                  <a:lnTo>
                    <a:pt x="18458" y="1735"/>
                  </a:lnTo>
                  <a:lnTo>
                    <a:pt x="18156" y="1735"/>
                  </a:lnTo>
                  <a:lnTo>
                    <a:pt x="17835" y="1753"/>
                  </a:lnTo>
                  <a:lnTo>
                    <a:pt x="17534" y="1791"/>
                  </a:lnTo>
                  <a:lnTo>
                    <a:pt x="17232" y="1848"/>
                  </a:lnTo>
                  <a:lnTo>
                    <a:pt x="16949" y="1923"/>
                  </a:lnTo>
                  <a:lnTo>
                    <a:pt x="16667" y="1999"/>
                  </a:lnTo>
                  <a:lnTo>
                    <a:pt x="16384" y="2093"/>
                  </a:lnTo>
                  <a:lnTo>
                    <a:pt x="16120" y="2187"/>
                  </a:lnTo>
                  <a:lnTo>
                    <a:pt x="15856" y="2319"/>
                  </a:lnTo>
                  <a:lnTo>
                    <a:pt x="15611" y="2432"/>
                  </a:lnTo>
                  <a:lnTo>
                    <a:pt x="15366" y="2583"/>
                  </a:lnTo>
                  <a:lnTo>
                    <a:pt x="15139" y="2734"/>
                  </a:lnTo>
                  <a:lnTo>
                    <a:pt x="14932" y="2904"/>
                  </a:lnTo>
                  <a:lnTo>
                    <a:pt x="14725" y="3073"/>
                  </a:lnTo>
                  <a:lnTo>
                    <a:pt x="14536" y="3243"/>
                  </a:lnTo>
                  <a:lnTo>
                    <a:pt x="14366" y="3431"/>
                  </a:lnTo>
                  <a:lnTo>
                    <a:pt x="13895" y="3394"/>
                  </a:lnTo>
                  <a:lnTo>
                    <a:pt x="13443" y="3375"/>
                  </a:lnTo>
                  <a:lnTo>
                    <a:pt x="13122" y="3375"/>
                  </a:lnTo>
                  <a:lnTo>
                    <a:pt x="12802" y="3394"/>
                  </a:lnTo>
                  <a:lnTo>
                    <a:pt x="12500" y="3431"/>
                  </a:lnTo>
                  <a:lnTo>
                    <a:pt x="12198" y="3488"/>
                  </a:lnTo>
                  <a:lnTo>
                    <a:pt x="11916" y="3563"/>
                  </a:lnTo>
                  <a:lnTo>
                    <a:pt x="11633" y="3639"/>
                  </a:lnTo>
                  <a:lnTo>
                    <a:pt x="11350" y="3733"/>
                  </a:lnTo>
                  <a:lnTo>
                    <a:pt x="11086" y="3827"/>
                  </a:lnTo>
                  <a:lnTo>
                    <a:pt x="10822" y="3940"/>
                  </a:lnTo>
                  <a:lnTo>
                    <a:pt x="10577" y="4072"/>
                  </a:lnTo>
                  <a:lnTo>
                    <a:pt x="10351" y="4223"/>
                  </a:lnTo>
                  <a:lnTo>
                    <a:pt x="10125" y="4374"/>
                  </a:lnTo>
                  <a:lnTo>
                    <a:pt x="9898" y="4525"/>
                  </a:lnTo>
                  <a:lnTo>
                    <a:pt x="9710" y="4695"/>
                  </a:lnTo>
                  <a:lnTo>
                    <a:pt x="9502" y="4883"/>
                  </a:lnTo>
                  <a:lnTo>
                    <a:pt x="9333" y="5072"/>
                  </a:lnTo>
                  <a:lnTo>
                    <a:pt x="9050" y="5015"/>
                  </a:lnTo>
                  <a:lnTo>
                    <a:pt x="8748" y="4977"/>
                  </a:lnTo>
                  <a:lnTo>
                    <a:pt x="8447" y="4958"/>
                  </a:lnTo>
                  <a:lnTo>
                    <a:pt x="8145" y="4958"/>
                  </a:lnTo>
                  <a:lnTo>
                    <a:pt x="7749" y="4977"/>
                  </a:lnTo>
                  <a:lnTo>
                    <a:pt x="7372" y="4996"/>
                  </a:lnTo>
                  <a:lnTo>
                    <a:pt x="6976" y="5072"/>
                  </a:lnTo>
                  <a:lnTo>
                    <a:pt x="6618" y="5147"/>
                  </a:lnTo>
                  <a:lnTo>
                    <a:pt x="6260" y="5241"/>
                  </a:lnTo>
                  <a:lnTo>
                    <a:pt x="5920" y="5373"/>
                  </a:lnTo>
                  <a:lnTo>
                    <a:pt x="5581" y="5524"/>
                  </a:lnTo>
                  <a:lnTo>
                    <a:pt x="5279" y="5675"/>
                  </a:lnTo>
                  <a:lnTo>
                    <a:pt x="4978" y="5863"/>
                  </a:lnTo>
                  <a:lnTo>
                    <a:pt x="4695" y="6052"/>
                  </a:lnTo>
                  <a:lnTo>
                    <a:pt x="4431" y="6259"/>
                  </a:lnTo>
                  <a:lnTo>
                    <a:pt x="4205" y="6504"/>
                  </a:lnTo>
                  <a:lnTo>
                    <a:pt x="3979" y="6731"/>
                  </a:lnTo>
                  <a:lnTo>
                    <a:pt x="3790" y="6995"/>
                  </a:lnTo>
                  <a:lnTo>
                    <a:pt x="3620" y="7259"/>
                  </a:lnTo>
                  <a:lnTo>
                    <a:pt x="3470" y="7541"/>
                  </a:lnTo>
                  <a:lnTo>
                    <a:pt x="3187" y="7654"/>
                  </a:lnTo>
                  <a:lnTo>
                    <a:pt x="2904" y="7805"/>
                  </a:lnTo>
                  <a:lnTo>
                    <a:pt x="2640" y="7956"/>
                  </a:lnTo>
                  <a:lnTo>
                    <a:pt x="2395" y="8126"/>
                  </a:lnTo>
                  <a:lnTo>
                    <a:pt x="2150" y="8314"/>
                  </a:lnTo>
                  <a:lnTo>
                    <a:pt x="1924" y="8503"/>
                  </a:lnTo>
                  <a:lnTo>
                    <a:pt x="1735" y="8710"/>
                  </a:lnTo>
                  <a:lnTo>
                    <a:pt x="1547" y="8918"/>
                  </a:lnTo>
                  <a:lnTo>
                    <a:pt x="1547" y="16195"/>
                  </a:lnTo>
                  <a:lnTo>
                    <a:pt x="1188" y="16647"/>
                  </a:lnTo>
                  <a:lnTo>
                    <a:pt x="887" y="17119"/>
                  </a:lnTo>
                  <a:lnTo>
                    <a:pt x="623" y="17609"/>
                  </a:lnTo>
                  <a:lnTo>
                    <a:pt x="510" y="17854"/>
                  </a:lnTo>
                  <a:lnTo>
                    <a:pt x="396" y="18099"/>
                  </a:lnTo>
                  <a:lnTo>
                    <a:pt x="321" y="18344"/>
                  </a:lnTo>
                  <a:lnTo>
                    <a:pt x="227" y="18608"/>
                  </a:lnTo>
                  <a:lnTo>
                    <a:pt x="170" y="18872"/>
                  </a:lnTo>
                  <a:lnTo>
                    <a:pt x="114" y="19117"/>
                  </a:lnTo>
                  <a:lnTo>
                    <a:pt x="57" y="19381"/>
                  </a:lnTo>
                  <a:lnTo>
                    <a:pt x="38" y="19645"/>
                  </a:lnTo>
                  <a:lnTo>
                    <a:pt x="19" y="19909"/>
                  </a:lnTo>
                  <a:lnTo>
                    <a:pt x="1" y="20173"/>
                  </a:lnTo>
                  <a:lnTo>
                    <a:pt x="19" y="20644"/>
                  </a:lnTo>
                  <a:lnTo>
                    <a:pt x="76" y="21078"/>
                  </a:lnTo>
                  <a:lnTo>
                    <a:pt x="170" y="21530"/>
                  </a:lnTo>
                  <a:lnTo>
                    <a:pt x="302" y="21964"/>
                  </a:lnTo>
                  <a:lnTo>
                    <a:pt x="453" y="22397"/>
                  </a:lnTo>
                  <a:lnTo>
                    <a:pt x="660" y="22812"/>
                  </a:lnTo>
                  <a:lnTo>
                    <a:pt x="887" y="23227"/>
                  </a:lnTo>
                  <a:lnTo>
                    <a:pt x="1132" y="23623"/>
                  </a:lnTo>
                  <a:lnTo>
                    <a:pt x="1433" y="24019"/>
                  </a:lnTo>
                  <a:lnTo>
                    <a:pt x="1735" y="24396"/>
                  </a:lnTo>
                  <a:lnTo>
                    <a:pt x="2093" y="24773"/>
                  </a:lnTo>
                  <a:lnTo>
                    <a:pt x="2470" y="25131"/>
                  </a:lnTo>
                  <a:lnTo>
                    <a:pt x="2866" y="25489"/>
                  </a:lnTo>
                  <a:lnTo>
                    <a:pt x="3300" y="25810"/>
                  </a:lnTo>
                  <a:lnTo>
                    <a:pt x="3752" y="26130"/>
                  </a:lnTo>
                  <a:lnTo>
                    <a:pt x="4224" y="26451"/>
                  </a:lnTo>
                  <a:lnTo>
                    <a:pt x="4714" y="26734"/>
                  </a:lnTo>
                  <a:lnTo>
                    <a:pt x="5242" y="27016"/>
                  </a:lnTo>
                  <a:lnTo>
                    <a:pt x="5788" y="27280"/>
                  </a:lnTo>
                  <a:lnTo>
                    <a:pt x="6354" y="27525"/>
                  </a:lnTo>
                  <a:lnTo>
                    <a:pt x="6938" y="27752"/>
                  </a:lnTo>
                  <a:lnTo>
                    <a:pt x="7542" y="27978"/>
                  </a:lnTo>
                  <a:lnTo>
                    <a:pt x="8164" y="28166"/>
                  </a:lnTo>
                  <a:lnTo>
                    <a:pt x="8805" y="28355"/>
                  </a:lnTo>
                  <a:lnTo>
                    <a:pt x="9446" y="28506"/>
                  </a:lnTo>
                  <a:lnTo>
                    <a:pt x="10125" y="28638"/>
                  </a:lnTo>
                  <a:lnTo>
                    <a:pt x="10803" y="28770"/>
                  </a:lnTo>
                  <a:lnTo>
                    <a:pt x="11501" y="28864"/>
                  </a:lnTo>
                  <a:lnTo>
                    <a:pt x="12198" y="28939"/>
                  </a:lnTo>
                  <a:lnTo>
                    <a:pt x="12934" y="28996"/>
                  </a:lnTo>
                  <a:lnTo>
                    <a:pt x="13650" y="29034"/>
                  </a:lnTo>
                  <a:lnTo>
                    <a:pt x="14404" y="29052"/>
                  </a:lnTo>
                  <a:lnTo>
                    <a:pt x="15290" y="29034"/>
                  </a:lnTo>
                  <a:lnTo>
                    <a:pt x="16176" y="28977"/>
                  </a:lnTo>
                  <a:lnTo>
                    <a:pt x="17044" y="28902"/>
                  </a:lnTo>
                  <a:lnTo>
                    <a:pt x="17873" y="28789"/>
                  </a:lnTo>
                  <a:lnTo>
                    <a:pt x="18703" y="28638"/>
                  </a:lnTo>
                  <a:lnTo>
                    <a:pt x="19513" y="28468"/>
                  </a:lnTo>
                  <a:lnTo>
                    <a:pt x="20305" y="28261"/>
                  </a:lnTo>
                  <a:lnTo>
                    <a:pt x="21059" y="28034"/>
                  </a:lnTo>
                  <a:lnTo>
                    <a:pt x="21795" y="27789"/>
                  </a:lnTo>
                  <a:lnTo>
                    <a:pt x="22492" y="27507"/>
                  </a:lnTo>
                  <a:lnTo>
                    <a:pt x="23171" y="27205"/>
                  </a:lnTo>
                  <a:lnTo>
                    <a:pt x="23812" y="26884"/>
                  </a:lnTo>
                  <a:lnTo>
                    <a:pt x="24434" y="26526"/>
                  </a:lnTo>
                  <a:lnTo>
                    <a:pt x="25018" y="26168"/>
                  </a:lnTo>
                  <a:lnTo>
                    <a:pt x="25565" y="25772"/>
                  </a:lnTo>
                  <a:lnTo>
                    <a:pt x="26074" y="25357"/>
                  </a:lnTo>
                  <a:lnTo>
                    <a:pt x="26074" y="25565"/>
                  </a:lnTo>
                  <a:lnTo>
                    <a:pt x="26357" y="25734"/>
                  </a:lnTo>
                  <a:lnTo>
                    <a:pt x="26659" y="25885"/>
                  </a:lnTo>
                  <a:lnTo>
                    <a:pt x="26979" y="25998"/>
                  </a:lnTo>
                  <a:lnTo>
                    <a:pt x="27300" y="26111"/>
                  </a:lnTo>
                  <a:lnTo>
                    <a:pt x="27639" y="26187"/>
                  </a:lnTo>
                  <a:lnTo>
                    <a:pt x="27978" y="26243"/>
                  </a:lnTo>
                  <a:lnTo>
                    <a:pt x="28336" y="26281"/>
                  </a:lnTo>
                  <a:lnTo>
                    <a:pt x="28695" y="26300"/>
                  </a:lnTo>
                  <a:lnTo>
                    <a:pt x="29128" y="26281"/>
                  </a:lnTo>
                  <a:lnTo>
                    <a:pt x="29543" y="26225"/>
                  </a:lnTo>
                  <a:lnTo>
                    <a:pt x="29958" y="26130"/>
                  </a:lnTo>
                  <a:lnTo>
                    <a:pt x="30354" y="26017"/>
                  </a:lnTo>
                  <a:lnTo>
                    <a:pt x="30731" y="25866"/>
                  </a:lnTo>
                  <a:lnTo>
                    <a:pt x="31108" y="25697"/>
                  </a:lnTo>
                  <a:lnTo>
                    <a:pt x="31447" y="25470"/>
                  </a:lnTo>
                  <a:lnTo>
                    <a:pt x="31787" y="25244"/>
                  </a:lnTo>
                  <a:lnTo>
                    <a:pt x="32069" y="25414"/>
                  </a:lnTo>
                  <a:lnTo>
                    <a:pt x="32371" y="25546"/>
                  </a:lnTo>
                  <a:lnTo>
                    <a:pt x="32691" y="25678"/>
                  </a:lnTo>
                  <a:lnTo>
                    <a:pt x="33012" y="25772"/>
                  </a:lnTo>
                  <a:lnTo>
                    <a:pt x="33351" y="25866"/>
                  </a:lnTo>
                  <a:lnTo>
                    <a:pt x="33691" y="25923"/>
                  </a:lnTo>
                  <a:lnTo>
                    <a:pt x="34030" y="25961"/>
                  </a:lnTo>
                  <a:lnTo>
                    <a:pt x="34445" y="25961"/>
                  </a:lnTo>
                  <a:lnTo>
                    <a:pt x="34841" y="26093"/>
                  </a:lnTo>
                  <a:lnTo>
                    <a:pt x="35255" y="26187"/>
                  </a:lnTo>
                  <a:lnTo>
                    <a:pt x="35689" y="26225"/>
                  </a:lnTo>
                  <a:lnTo>
                    <a:pt x="36123" y="26243"/>
                  </a:lnTo>
                  <a:lnTo>
                    <a:pt x="36462" y="26243"/>
                  </a:lnTo>
                  <a:lnTo>
                    <a:pt x="36783" y="26206"/>
                  </a:lnTo>
                  <a:lnTo>
                    <a:pt x="37103" y="26149"/>
                  </a:lnTo>
                  <a:lnTo>
                    <a:pt x="37424" y="26074"/>
                  </a:lnTo>
                  <a:lnTo>
                    <a:pt x="37725" y="25998"/>
                  </a:lnTo>
                  <a:lnTo>
                    <a:pt x="38027" y="25885"/>
                  </a:lnTo>
                  <a:lnTo>
                    <a:pt x="38310" y="25753"/>
                  </a:lnTo>
                  <a:lnTo>
                    <a:pt x="38592" y="25602"/>
                  </a:lnTo>
                  <a:lnTo>
                    <a:pt x="39083" y="25602"/>
                  </a:lnTo>
                  <a:lnTo>
                    <a:pt x="39460" y="25546"/>
                  </a:lnTo>
                  <a:lnTo>
                    <a:pt x="39818" y="25489"/>
                  </a:lnTo>
                  <a:lnTo>
                    <a:pt x="40195" y="25376"/>
                  </a:lnTo>
                  <a:lnTo>
                    <a:pt x="40534" y="25263"/>
                  </a:lnTo>
                  <a:lnTo>
                    <a:pt x="40874" y="25112"/>
                  </a:lnTo>
                  <a:lnTo>
                    <a:pt x="41194" y="24943"/>
                  </a:lnTo>
                  <a:lnTo>
                    <a:pt x="41496" y="24754"/>
                  </a:lnTo>
                  <a:lnTo>
                    <a:pt x="41741" y="24773"/>
                  </a:lnTo>
                  <a:lnTo>
                    <a:pt x="42099" y="24754"/>
                  </a:lnTo>
                  <a:lnTo>
                    <a:pt x="42438" y="24716"/>
                  </a:lnTo>
                  <a:lnTo>
                    <a:pt x="42778" y="24660"/>
                  </a:lnTo>
                  <a:lnTo>
                    <a:pt x="43098" y="24584"/>
                  </a:lnTo>
                  <a:lnTo>
                    <a:pt x="43419" y="24490"/>
                  </a:lnTo>
                  <a:lnTo>
                    <a:pt x="43739" y="24358"/>
                  </a:lnTo>
                  <a:lnTo>
                    <a:pt x="44041" y="24226"/>
                  </a:lnTo>
                  <a:lnTo>
                    <a:pt x="44324" y="24056"/>
                  </a:lnTo>
                  <a:lnTo>
                    <a:pt x="44607" y="23887"/>
                  </a:lnTo>
                  <a:lnTo>
                    <a:pt x="44870" y="23698"/>
                  </a:lnTo>
                  <a:lnTo>
                    <a:pt x="45116" y="23491"/>
                  </a:lnTo>
                  <a:lnTo>
                    <a:pt x="45342" y="23265"/>
                  </a:lnTo>
                  <a:lnTo>
                    <a:pt x="45568" y="23020"/>
                  </a:lnTo>
                  <a:lnTo>
                    <a:pt x="45775" y="22756"/>
                  </a:lnTo>
                  <a:lnTo>
                    <a:pt x="45964" y="22492"/>
                  </a:lnTo>
                  <a:lnTo>
                    <a:pt x="46134" y="22209"/>
                  </a:lnTo>
                  <a:lnTo>
                    <a:pt x="46360" y="22096"/>
                  </a:lnTo>
                  <a:lnTo>
                    <a:pt x="46586" y="21964"/>
                  </a:lnTo>
                  <a:lnTo>
                    <a:pt x="46812" y="21832"/>
                  </a:lnTo>
                  <a:lnTo>
                    <a:pt x="47020" y="21681"/>
                  </a:lnTo>
                  <a:lnTo>
                    <a:pt x="47302" y="21813"/>
                  </a:lnTo>
                  <a:lnTo>
                    <a:pt x="47585" y="21945"/>
                  </a:lnTo>
                  <a:lnTo>
                    <a:pt x="47887" y="22058"/>
                  </a:lnTo>
                  <a:lnTo>
                    <a:pt x="48189" y="22152"/>
                  </a:lnTo>
                  <a:lnTo>
                    <a:pt x="48490" y="22209"/>
                  </a:lnTo>
                  <a:lnTo>
                    <a:pt x="48811" y="22265"/>
                  </a:lnTo>
                  <a:lnTo>
                    <a:pt x="49150" y="22303"/>
                  </a:lnTo>
                  <a:lnTo>
                    <a:pt x="49772" y="22303"/>
                  </a:lnTo>
                  <a:lnTo>
                    <a:pt x="50055" y="22284"/>
                  </a:lnTo>
                  <a:lnTo>
                    <a:pt x="50187" y="22850"/>
                  </a:lnTo>
                  <a:lnTo>
                    <a:pt x="50375" y="23397"/>
                  </a:lnTo>
                  <a:lnTo>
                    <a:pt x="50583" y="23925"/>
                  </a:lnTo>
                  <a:lnTo>
                    <a:pt x="50828" y="24415"/>
                  </a:lnTo>
                  <a:lnTo>
                    <a:pt x="51111" y="24886"/>
                  </a:lnTo>
                  <a:lnTo>
                    <a:pt x="51412" y="25338"/>
                  </a:lnTo>
                  <a:lnTo>
                    <a:pt x="51752" y="25734"/>
                  </a:lnTo>
                  <a:lnTo>
                    <a:pt x="52110" y="26111"/>
                  </a:lnTo>
                  <a:lnTo>
                    <a:pt x="52487" y="26451"/>
                  </a:lnTo>
                  <a:lnTo>
                    <a:pt x="52902" y="26752"/>
                  </a:lnTo>
                  <a:lnTo>
                    <a:pt x="53109" y="26903"/>
                  </a:lnTo>
                  <a:lnTo>
                    <a:pt x="53317" y="27016"/>
                  </a:lnTo>
                  <a:lnTo>
                    <a:pt x="53543" y="27129"/>
                  </a:lnTo>
                  <a:lnTo>
                    <a:pt x="53769" y="27243"/>
                  </a:lnTo>
                  <a:lnTo>
                    <a:pt x="53995" y="27337"/>
                  </a:lnTo>
                  <a:lnTo>
                    <a:pt x="54221" y="27412"/>
                  </a:lnTo>
                  <a:lnTo>
                    <a:pt x="54467" y="27488"/>
                  </a:lnTo>
                  <a:lnTo>
                    <a:pt x="54712" y="27544"/>
                  </a:lnTo>
                  <a:lnTo>
                    <a:pt x="54938" y="27582"/>
                  </a:lnTo>
                  <a:lnTo>
                    <a:pt x="55202" y="27620"/>
                  </a:lnTo>
                  <a:lnTo>
                    <a:pt x="55447" y="27639"/>
                  </a:lnTo>
                  <a:lnTo>
                    <a:pt x="55692" y="27639"/>
                  </a:lnTo>
                  <a:lnTo>
                    <a:pt x="56088" y="27620"/>
                  </a:lnTo>
                  <a:lnTo>
                    <a:pt x="56484" y="27582"/>
                  </a:lnTo>
                  <a:lnTo>
                    <a:pt x="56861" y="27507"/>
                  </a:lnTo>
                  <a:lnTo>
                    <a:pt x="57219" y="27393"/>
                  </a:lnTo>
                  <a:lnTo>
                    <a:pt x="57577" y="27261"/>
                  </a:lnTo>
                  <a:lnTo>
                    <a:pt x="57935" y="27092"/>
                  </a:lnTo>
                  <a:lnTo>
                    <a:pt x="58275" y="26903"/>
                  </a:lnTo>
                  <a:lnTo>
                    <a:pt x="58595" y="26696"/>
                  </a:lnTo>
                  <a:lnTo>
                    <a:pt x="58916" y="26451"/>
                  </a:lnTo>
                  <a:lnTo>
                    <a:pt x="59217" y="26187"/>
                  </a:lnTo>
                  <a:lnTo>
                    <a:pt x="59500" y="25904"/>
                  </a:lnTo>
                  <a:lnTo>
                    <a:pt x="59783" y="25584"/>
                  </a:lnTo>
                  <a:lnTo>
                    <a:pt x="60028" y="25263"/>
                  </a:lnTo>
                  <a:lnTo>
                    <a:pt x="60273" y="24924"/>
                  </a:lnTo>
                  <a:lnTo>
                    <a:pt x="60481" y="24547"/>
                  </a:lnTo>
                  <a:lnTo>
                    <a:pt x="60688" y="24170"/>
                  </a:lnTo>
                  <a:lnTo>
                    <a:pt x="61027" y="24452"/>
                  </a:lnTo>
                  <a:lnTo>
                    <a:pt x="61404" y="24716"/>
                  </a:lnTo>
                  <a:lnTo>
                    <a:pt x="61781" y="24924"/>
                  </a:lnTo>
                  <a:lnTo>
                    <a:pt x="62177" y="25112"/>
                  </a:lnTo>
                  <a:lnTo>
                    <a:pt x="62592" y="25263"/>
                  </a:lnTo>
                  <a:lnTo>
                    <a:pt x="63007" y="25357"/>
                  </a:lnTo>
                  <a:lnTo>
                    <a:pt x="63441" y="25433"/>
                  </a:lnTo>
                  <a:lnTo>
                    <a:pt x="63893" y="25452"/>
                  </a:lnTo>
                  <a:lnTo>
                    <a:pt x="64214" y="25433"/>
                  </a:lnTo>
                  <a:lnTo>
                    <a:pt x="64515" y="25414"/>
                  </a:lnTo>
                  <a:lnTo>
                    <a:pt x="64817" y="25357"/>
                  </a:lnTo>
                  <a:lnTo>
                    <a:pt x="65118" y="25282"/>
                  </a:lnTo>
                  <a:lnTo>
                    <a:pt x="65420" y="25188"/>
                  </a:lnTo>
                  <a:lnTo>
                    <a:pt x="65703" y="25075"/>
                  </a:lnTo>
                  <a:lnTo>
                    <a:pt x="65967" y="24943"/>
                  </a:lnTo>
                  <a:lnTo>
                    <a:pt x="66250" y="24792"/>
                  </a:lnTo>
                  <a:lnTo>
                    <a:pt x="66514" y="24622"/>
                  </a:lnTo>
                  <a:lnTo>
                    <a:pt x="66759" y="24452"/>
                  </a:lnTo>
                  <a:lnTo>
                    <a:pt x="67004" y="24245"/>
                  </a:lnTo>
                  <a:lnTo>
                    <a:pt x="67249" y="24038"/>
                  </a:lnTo>
                  <a:lnTo>
                    <a:pt x="67475" y="23811"/>
                  </a:lnTo>
                  <a:lnTo>
                    <a:pt x="67682" y="23566"/>
                  </a:lnTo>
                  <a:lnTo>
                    <a:pt x="67890" y="23302"/>
                  </a:lnTo>
                  <a:lnTo>
                    <a:pt x="68097" y="23038"/>
                  </a:lnTo>
                  <a:lnTo>
                    <a:pt x="68267" y="23208"/>
                  </a:lnTo>
                  <a:lnTo>
                    <a:pt x="68455" y="23397"/>
                  </a:lnTo>
                  <a:lnTo>
                    <a:pt x="68644" y="23547"/>
                  </a:lnTo>
                  <a:lnTo>
                    <a:pt x="68851" y="23698"/>
                  </a:lnTo>
                  <a:lnTo>
                    <a:pt x="69059" y="23849"/>
                  </a:lnTo>
                  <a:lnTo>
                    <a:pt x="69285" y="23981"/>
                  </a:lnTo>
                  <a:lnTo>
                    <a:pt x="69511" y="24113"/>
                  </a:lnTo>
                  <a:lnTo>
                    <a:pt x="69737" y="24226"/>
                  </a:lnTo>
                  <a:lnTo>
                    <a:pt x="69982" y="24320"/>
                  </a:lnTo>
                  <a:lnTo>
                    <a:pt x="70228" y="24415"/>
                  </a:lnTo>
                  <a:lnTo>
                    <a:pt x="70473" y="24490"/>
                  </a:lnTo>
                  <a:lnTo>
                    <a:pt x="70737" y="24547"/>
                  </a:lnTo>
                  <a:lnTo>
                    <a:pt x="71001" y="24603"/>
                  </a:lnTo>
                  <a:lnTo>
                    <a:pt x="71264" y="24641"/>
                  </a:lnTo>
                  <a:lnTo>
                    <a:pt x="71528" y="24660"/>
                  </a:lnTo>
                  <a:lnTo>
                    <a:pt x="72056" y="24660"/>
                  </a:lnTo>
                  <a:lnTo>
                    <a:pt x="72320" y="24641"/>
                  </a:lnTo>
                  <a:lnTo>
                    <a:pt x="72565" y="24603"/>
                  </a:lnTo>
                  <a:lnTo>
                    <a:pt x="72810" y="24566"/>
                  </a:lnTo>
                  <a:lnTo>
                    <a:pt x="73056" y="24509"/>
                  </a:lnTo>
                  <a:lnTo>
                    <a:pt x="73301" y="24434"/>
                  </a:lnTo>
                  <a:lnTo>
                    <a:pt x="73527" y="24358"/>
                  </a:lnTo>
                  <a:lnTo>
                    <a:pt x="73753" y="24283"/>
                  </a:lnTo>
                  <a:lnTo>
                    <a:pt x="73979" y="24170"/>
                  </a:lnTo>
                  <a:lnTo>
                    <a:pt x="74187" y="24075"/>
                  </a:lnTo>
                  <a:lnTo>
                    <a:pt x="74394" y="23943"/>
                  </a:lnTo>
                  <a:lnTo>
                    <a:pt x="74601" y="23811"/>
                  </a:lnTo>
                  <a:lnTo>
                    <a:pt x="74809" y="23679"/>
                  </a:lnTo>
                  <a:lnTo>
                    <a:pt x="74997" y="23529"/>
                  </a:lnTo>
                  <a:lnTo>
                    <a:pt x="75167" y="23378"/>
                  </a:lnTo>
                  <a:lnTo>
                    <a:pt x="75337" y="23208"/>
                  </a:lnTo>
                  <a:lnTo>
                    <a:pt x="75506" y="23038"/>
                  </a:lnTo>
                  <a:lnTo>
                    <a:pt x="75676" y="22869"/>
                  </a:lnTo>
                  <a:lnTo>
                    <a:pt x="75808" y="22680"/>
                  </a:lnTo>
                  <a:lnTo>
                    <a:pt x="75959" y="22492"/>
                  </a:lnTo>
                  <a:lnTo>
                    <a:pt x="76091" y="22284"/>
                  </a:lnTo>
                  <a:lnTo>
                    <a:pt x="76204" y="22077"/>
                  </a:lnTo>
                  <a:lnTo>
                    <a:pt x="76317" y="21870"/>
                  </a:lnTo>
                  <a:lnTo>
                    <a:pt x="76411" y="21643"/>
                  </a:lnTo>
                  <a:lnTo>
                    <a:pt x="76506" y="21417"/>
                  </a:lnTo>
                  <a:lnTo>
                    <a:pt x="76581" y="21191"/>
                  </a:lnTo>
                  <a:lnTo>
                    <a:pt x="76656" y="20965"/>
                  </a:lnTo>
                  <a:lnTo>
                    <a:pt x="76713" y="20720"/>
                  </a:lnTo>
                  <a:lnTo>
                    <a:pt x="76751" y="20474"/>
                  </a:lnTo>
                  <a:lnTo>
                    <a:pt x="76788" y="20229"/>
                  </a:lnTo>
                  <a:lnTo>
                    <a:pt x="76807" y="19984"/>
                  </a:lnTo>
                  <a:lnTo>
                    <a:pt x="76807" y="19739"/>
                  </a:lnTo>
                  <a:lnTo>
                    <a:pt x="76788" y="19343"/>
                  </a:lnTo>
                  <a:lnTo>
                    <a:pt x="76751" y="18966"/>
                  </a:lnTo>
                  <a:lnTo>
                    <a:pt x="76675" y="18608"/>
                  </a:lnTo>
                  <a:lnTo>
                    <a:pt x="76581" y="18250"/>
                  </a:lnTo>
                  <a:lnTo>
                    <a:pt x="76449" y="17892"/>
                  </a:lnTo>
                  <a:lnTo>
                    <a:pt x="76298" y="17552"/>
                  </a:lnTo>
                  <a:lnTo>
                    <a:pt x="76129" y="17232"/>
                  </a:lnTo>
                  <a:lnTo>
                    <a:pt x="75921" y="16930"/>
                  </a:lnTo>
                  <a:lnTo>
                    <a:pt x="76015" y="16874"/>
                  </a:lnTo>
                  <a:lnTo>
                    <a:pt x="76279" y="17024"/>
                  </a:lnTo>
                  <a:lnTo>
                    <a:pt x="76562" y="17137"/>
                  </a:lnTo>
                  <a:lnTo>
                    <a:pt x="76864" y="17251"/>
                  </a:lnTo>
                  <a:lnTo>
                    <a:pt x="77165" y="17326"/>
                  </a:lnTo>
                  <a:lnTo>
                    <a:pt x="77467" y="17401"/>
                  </a:lnTo>
                  <a:lnTo>
                    <a:pt x="77788" y="17458"/>
                  </a:lnTo>
                  <a:lnTo>
                    <a:pt x="78108" y="17477"/>
                  </a:lnTo>
                  <a:lnTo>
                    <a:pt x="78429" y="17496"/>
                  </a:lnTo>
                  <a:lnTo>
                    <a:pt x="78768" y="17477"/>
                  </a:lnTo>
                  <a:lnTo>
                    <a:pt x="79088" y="17458"/>
                  </a:lnTo>
                  <a:lnTo>
                    <a:pt x="79428" y="17684"/>
                  </a:lnTo>
                  <a:lnTo>
                    <a:pt x="79767" y="17892"/>
                  </a:lnTo>
                  <a:lnTo>
                    <a:pt x="80144" y="18080"/>
                  </a:lnTo>
                  <a:lnTo>
                    <a:pt x="80521" y="18231"/>
                  </a:lnTo>
                  <a:lnTo>
                    <a:pt x="80936" y="18363"/>
                  </a:lnTo>
                  <a:lnTo>
                    <a:pt x="81351" y="18438"/>
                  </a:lnTo>
                  <a:lnTo>
                    <a:pt x="81766" y="18495"/>
                  </a:lnTo>
                  <a:lnTo>
                    <a:pt x="82199" y="18514"/>
                  </a:lnTo>
                  <a:lnTo>
                    <a:pt x="82463" y="18514"/>
                  </a:lnTo>
                  <a:lnTo>
                    <a:pt x="82727" y="18495"/>
                  </a:lnTo>
                  <a:lnTo>
                    <a:pt x="82972" y="18457"/>
                  </a:lnTo>
                  <a:lnTo>
                    <a:pt x="83217" y="18419"/>
                  </a:lnTo>
                  <a:lnTo>
                    <a:pt x="83462" y="18363"/>
                  </a:lnTo>
                  <a:lnTo>
                    <a:pt x="83689" y="18306"/>
                  </a:lnTo>
                  <a:lnTo>
                    <a:pt x="83934" y="18212"/>
                  </a:lnTo>
                  <a:lnTo>
                    <a:pt x="84160" y="18137"/>
                  </a:lnTo>
                  <a:lnTo>
                    <a:pt x="84367" y="18042"/>
                  </a:lnTo>
                  <a:lnTo>
                    <a:pt x="84593" y="17929"/>
                  </a:lnTo>
                  <a:lnTo>
                    <a:pt x="84801" y="17797"/>
                  </a:lnTo>
                  <a:lnTo>
                    <a:pt x="85008" y="17684"/>
                  </a:lnTo>
                  <a:lnTo>
                    <a:pt x="85197" y="17533"/>
                  </a:lnTo>
                  <a:lnTo>
                    <a:pt x="85385" y="17401"/>
                  </a:lnTo>
                  <a:lnTo>
                    <a:pt x="85574" y="17232"/>
                  </a:lnTo>
                  <a:lnTo>
                    <a:pt x="85744" y="17081"/>
                  </a:lnTo>
                  <a:lnTo>
                    <a:pt x="85913" y="16911"/>
                  </a:lnTo>
                  <a:lnTo>
                    <a:pt x="86064" y="16723"/>
                  </a:lnTo>
                  <a:lnTo>
                    <a:pt x="86215" y="16534"/>
                  </a:lnTo>
                  <a:lnTo>
                    <a:pt x="86347" y="16346"/>
                  </a:lnTo>
                  <a:lnTo>
                    <a:pt x="86479" y="16138"/>
                  </a:lnTo>
                  <a:lnTo>
                    <a:pt x="86611" y="15931"/>
                  </a:lnTo>
                  <a:lnTo>
                    <a:pt x="86724" y="15723"/>
                  </a:lnTo>
                  <a:lnTo>
                    <a:pt x="86818" y="15516"/>
                  </a:lnTo>
                  <a:lnTo>
                    <a:pt x="86912" y="15290"/>
                  </a:lnTo>
                  <a:lnTo>
                    <a:pt x="86988" y="15064"/>
                  </a:lnTo>
                  <a:lnTo>
                    <a:pt x="87044" y="14819"/>
                  </a:lnTo>
                  <a:lnTo>
                    <a:pt x="87101" y="14573"/>
                  </a:lnTo>
                  <a:lnTo>
                    <a:pt x="87157" y="14347"/>
                  </a:lnTo>
                  <a:lnTo>
                    <a:pt x="87176" y="14083"/>
                  </a:lnTo>
                  <a:lnTo>
                    <a:pt x="87195" y="13838"/>
                  </a:lnTo>
                  <a:lnTo>
                    <a:pt x="87214" y="13593"/>
                  </a:lnTo>
                  <a:lnTo>
                    <a:pt x="87195" y="13291"/>
                  </a:lnTo>
                  <a:lnTo>
                    <a:pt x="87176" y="12990"/>
                  </a:lnTo>
                  <a:lnTo>
                    <a:pt x="87120" y="12688"/>
                  </a:lnTo>
                  <a:lnTo>
                    <a:pt x="87063" y="12405"/>
                  </a:lnTo>
                  <a:lnTo>
                    <a:pt x="86988" y="12141"/>
                  </a:lnTo>
                  <a:lnTo>
                    <a:pt x="86894" y="11859"/>
                  </a:lnTo>
                  <a:lnTo>
                    <a:pt x="86780" y="11595"/>
                  </a:lnTo>
                  <a:lnTo>
                    <a:pt x="86667" y="11331"/>
                  </a:lnTo>
                  <a:lnTo>
                    <a:pt x="86516" y="11086"/>
                  </a:lnTo>
                  <a:lnTo>
                    <a:pt x="86366" y="10841"/>
                  </a:lnTo>
                  <a:lnTo>
                    <a:pt x="86196" y="10614"/>
                  </a:lnTo>
                  <a:lnTo>
                    <a:pt x="86026" y="10407"/>
                  </a:lnTo>
                  <a:lnTo>
                    <a:pt x="85838" y="10181"/>
                  </a:lnTo>
                  <a:lnTo>
                    <a:pt x="85630" y="9992"/>
                  </a:lnTo>
                  <a:lnTo>
                    <a:pt x="85423" y="9804"/>
                  </a:lnTo>
                  <a:lnTo>
                    <a:pt x="85197" y="9634"/>
                  </a:lnTo>
                  <a:lnTo>
                    <a:pt x="85065" y="9257"/>
                  </a:lnTo>
                  <a:lnTo>
                    <a:pt x="84914" y="8880"/>
                  </a:lnTo>
                  <a:lnTo>
                    <a:pt x="84725" y="8522"/>
                  </a:lnTo>
                  <a:lnTo>
                    <a:pt x="84518" y="8201"/>
                  </a:lnTo>
                  <a:lnTo>
                    <a:pt x="84273" y="7881"/>
                  </a:lnTo>
                  <a:lnTo>
                    <a:pt x="84009" y="7579"/>
                  </a:lnTo>
                  <a:lnTo>
                    <a:pt x="83726" y="7315"/>
                  </a:lnTo>
                  <a:lnTo>
                    <a:pt x="83425" y="7051"/>
                  </a:lnTo>
                  <a:lnTo>
                    <a:pt x="83085" y="6825"/>
                  </a:lnTo>
                  <a:lnTo>
                    <a:pt x="82746" y="6636"/>
                  </a:lnTo>
                  <a:lnTo>
                    <a:pt x="82388" y="6448"/>
                  </a:lnTo>
                  <a:lnTo>
                    <a:pt x="82011" y="6316"/>
                  </a:lnTo>
                  <a:lnTo>
                    <a:pt x="81615" y="6203"/>
                  </a:lnTo>
                  <a:lnTo>
                    <a:pt x="81219" y="6109"/>
                  </a:lnTo>
                  <a:lnTo>
                    <a:pt x="80804" y="6052"/>
                  </a:lnTo>
                  <a:lnTo>
                    <a:pt x="80370" y="6033"/>
                  </a:lnTo>
                  <a:lnTo>
                    <a:pt x="80031" y="6052"/>
                  </a:lnTo>
                  <a:lnTo>
                    <a:pt x="79673" y="6090"/>
                  </a:lnTo>
                  <a:lnTo>
                    <a:pt x="79334" y="6146"/>
                  </a:lnTo>
                  <a:lnTo>
                    <a:pt x="79013" y="6222"/>
                  </a:lnTo>
                  <a:lnTo>
                    <a:pt x="78693" y="6335"/>
                  </a:lnTo>
                  <a:lnTo>
                    <a:pt x="78372" y="6448"/>
                  </a:lnTo>
                  <a:lnTo>
                    <a:pt x="78070" y="6599"/>
                  </a:lnTo>
                  <a:lnTo>
                    <a:pt x="77788" y="6750"/>
                  </a:lnTo>
                  <a:lnTo>
                    <a:pt x="77392" y="6636"/>
                  </a:lnTo>
                  <a:lnTo>
                    <a:pt x="76977" y="6542"/>
                  </a:lnTo>
                  <a:lnTo>
                    <a:pt x="76562" y="6486"/>
                  </a:lnTo>
                  <a:lnTo>
                    <a:pt x="76129" y="6467"/>
                  </a:lnTo>
                  <a:lnTo>
                    <a:pt x="75770" y="6486"/>
                  </a:lnTo>
                  <a:lnTo>
                    <a:pt x="75431" y="6523"/>
                  </a:lnTo>
                  <a:lnTo>
                    <a:pt x="75110" y="6580"/>
                  </a:lnTo>
                  <a:lnTo>
                    <a:pt x="74771" y="6655"/>
                  </a:lnTo>
                  <a:lnTo>
                    <a:pt x="74451" y="6750"/>
                  </a:lnTo>
                  <a:lnTo>
                    <a:pt x="74149" y="6863"/>
                  </a:lnTo>
                  <a:lnTo>
                    <a:pt x="73847" y="7013"/>
                  </a:lnTo>
                  <a:lnTo>
                    <a:pt x="73565" y="7164"/>
                  </a:lnTo>
                  <a:lnTo>
                    <a:pt x="73056" y="6957"/>
                  </a:lnTo>
                  <a:lnTo>
                    <a:pt x="72509" y="6787"/>
                  </a:lnTo>
                  <a:lnTo>
                    <a:pt x="71943" y="6636"/>
                  </a:lnTo>
                  <a:lnTo>
                    <a:pt x="71359" y="6504"/>
                  </a:lnTo>
                  <a:lnTo>
                    <a:pt x="70755" y="6410"/>
                  </a:lnTo>
                  <a:lnTo>
                    <a:pt x="70133" y="6316"/>
                  </a:lnTo>
                  <a:lnTo>
                    <a:pt x="69492" y="6278"/>
                  </a:lnTo>
                  <a:lnTo>
                    <a:pt x="68832" y="6259"/>
                  </a:lnTo>
                  <a:lnTo>
                    <a:pt x="68663" y="6090"/>
                  </a:lnTo>
                  <a:lnTo>
                    <a:pt x="68474" y="5920"/>
                  </a:lnTo>
                  <a:lnTo>
                    <a:pt x="68286" y="5769"/>
                  </a:lnTo>
                  <a:lnTo>
                    <a:pt x="68097" y="5637"/>
                  </a:lnTo>
                  <a:lnTo>
                    <a:pt x="67890" y="5505"/>
                  </a:lnTo>
                  <a:lnTo>
                    <a:pt x="67682" y="5373"/>
                  </a:lnTo>
                  <a:lnTo>
                    <a:pt x="67456" y="5260"/>
                  </a:lnTo>
                  <a:lnTo>
                    <a:pt x="67230" y="5166"/>
                  </a:lnTo>
                  <a:lnTo>
                    <a:pt x="67004" y="5072"/>
                  </a:lnTo>
                  <a:lnTo>
                    <a:pt x="66759" y="4977"/>
                  </a:lnTo>
                  <a:lnTo>
                    <a:pt x="66532" y="4921"/>
                  </a:lnTo>
                  <a:lnTo>
                    <a:pt x="66268" y="4864"/>
                  </a:lnTo>
                  <a:lnTo>
                    <a:pt x="66023" y="4808"/>
                  </a:lnTo>
                  <a:lnTo>
                    <a:pt x="65778" y="4789"/>
                  </a:lnTo>
                  <a:lnTo>
                    <a:pt x="65514" y="4770"/>
                  </a:lnTo>
                  <a:lnTo>
                    <a:pt x="65250" y="4751"/>
                  </a:lnTo>
                  <a:lnTo>
                    <a:pt x="64855" y="4770"/>
                  </a:lnTo>
                  <a:lnTo>
                    <a:pt x="64459" y="4827"/>
                  </a:lnTo>
                  <a:lnTo>
                    <a:pt x="64063" y="4902"/>
                  </a:lnTo>
                  <a:lnTo>
                    <a:pt x="63686" y="4996"/>
                  </a:lnTo>
                  <a:lnTo>
                    <a:pt x="63327" y="5128"/>
                  </a:lnTo>
                  <a:lnTo>
                    <a:pt x="62969" y="5298"/>
                  </a:lnTo>
                  <a:lnTo>
                    <a:pt x="62649" y="5486"/>
                  </a:lnTo>
                  <a:lnTo>
                    <a:pt x="62328" y="5694"/>
                  </a:lnTo>
                  <a:lnTo>
                    <a:pt x="62196" y="5430"/>
                  </a:lnTo>
                  <a:lnTo>
                    <a:pt x="62027" y="5185"/>
                  </a:lnTo>
                  <a:lnTo>
                    <a:pt x="61838" y="4940"/>
                  </a:lnTo>
                  <a:lnTo>
                    <a:pt x="61650" y="4713"/>
                  </a:lnTo>
                  <a:lnTo>
                    <a:pt x="61423" y="4506"/>
                  </a:lnTo>
                  <a:lnTo>
                    <a:pt x="61178" y="4299"/>
                  </a:lnTo>
                  <a:lnTo>
                    <a:pt x="60933" y="4129"/>
                  </a:lnTo>
                  <a:lnTo>
                    <a:pt x="60650" y="3940"/>
                  </a:lnTo>
                  <a:lnTo>
                    <a:pt x="60537" y="3639"/>
                  </a:lnTo>
                  <a:lnTo>
                    <a:pt x="60368" y="3337"/>
                  </a:lnTo>
                  <a:lnTo>
                    <a:pt x="60198" y="3054"/>
                  </a:lnTo>
                  <a:lnTo>
                    <a:pt x="59972" y="2790"/>
                  </a:lnTo>
                  <a:lnTo>
                    <a:pt x="59745" y="2526"/>
                  </a:lnTo>
                  <a:lnTo>
                    <a:pt x="59481" y="2300"/>
                  </a:lnTo>
                  <a:lnTo>
                    <a:pt x="59199" y="2074"/>
                  </a:lnTo>
                  <a:lnTo>
                    <a:pt x="58878" y="1867"/>
                  </a:lnTo>
                  <a:lnTo>
                    <a:pt x="58558" y="1697"/>
                  </a:lnTo>
                  <a:lnTo>
                    <a:pt x="58218" y="1527"/>
                  </a:lnTo>
                  <a:lnTo>
                    <a:pt x="57860" y="1376"/>
                  </a:lnTo>
                  <a:lnTo>
                    <a:pt x="57483" y="1263"/>
                  </a:lnTo>
                  <a:lnTo>
                    <a:pt x="57087" y="1169"/>
                  </a:lnTo>
                  <a:lnTo>
                    <a:pt x="56691" y="1112"/>
                  </a:lnTo>
                  <a:lnTo>
                    <a:pt x="56276" y="1056"/>
                  </a:lnTo>
                  <a:lnTo>
                    <a:pt x="55485" y="1056"/>
                  </a:lnTo>
                  <a:lnTo>
                    <a:pt x="55145" y="1094"/>
                  </a:lnTo>
                  <a:lnTo>
                    <a:pt x="54806" y="1131"/>
                  </a:lnTo>
                  <a:lnTo>
                    <a:pt x="54485" y="1207"/>
                  </a:lnTo>
                  <a:lnTo>
                    <a:pt x="54165" y="1282"/>
                  </a:lnTo>
                  <a:lnTo>
                    <a:pt x="53844" y="1376"/>
                  </a:lnTo>
                  <a:lnTo>
                    <a:pt x="53543" y="1490"/>
                  </a:lnTo>
                  <a:lnTo>
                    <a:pt x="53260" y="1622"/>
                  </a:lnTo>
                  <a:lnTo>
                    <a:pt x="52864" y="1527"/>
                  </a:lnTo>
                  <a:lnTo>
                    <a:pt x="52449" y="1452"/>
                  </a:lnTo>
                  <a:lnTo>
                    <a:pt x="52035" y="1414"/>
                  </a:lnTo>
                  <a:lnTo>
                    <a:pt x="51601" y="1395"/>
                  </a:lnTo>
                  <a:lnTo>
                    <a:pt x="51243" y="1395"/>
                  </a:lnTo>
                  <a:lnTo>
                    <a:pt x="50903" y="1433"/>
                  </a:lnTo>
                  <a:lnTo>
                    <a:pt x="50564" y="1471"/>
                  </a:lnTo>
                  <a:lnTo>
                    <a:pt x="50244" y="1546"/>
                  </a:lnTo>
                  <a:lnTo>
                    <a:pt x="49923" y="1622"/>
                  </a:lnTo>
                  <a:lnTo>
                    <a:pt x="49621" y="1716"/>
                  </a:lnTo>
                  <a:lnTo>
                    <a:pt x="49320" y="1829"/>
                  </a:lnTo>
                  <a:lnTo>
                    <a:pt x="49037" y="1961"/>
                  </a:lnTo>
                  <a:lnTo>
                    <a:pt x="48528" y="1791"/>
                  </a:lnTo>
                  <a:lnTo>
                    <a:pt x="47981" y="1659"/>
                  </a:lnTo>
                  <a:lnTo>
                    <a:pt x="47416" y="1527"/>
                  </a:lnTo>
                  <a:lnTo>
                    <a:pt x="46831" y="1414"/>
                  </a:lnTo>
                  <a:lnTo>
                    <a:pt x="46228" y="1339"/>
                  </a:lnTo>
                  <a:lnTo>
                    <a:pt x="45606" y="1282"/>
                  </a:lnTo>
                  <a:lnTo>
                    <a:pt x="44965" y="1244"/>
                  </a:lnTo>
                  <a:lnTo>
                    <a:pt x="44305" y="1226"/>
                  </a:lnTo>
                  <a:lnTo>
                    <a:pt x="43947" y="962"/>
                  </a:lnTo>
                  <a:lnTo>
                    <a:pt x="43570" y="717"/>
                  </a:lnTo>
                  <a:lnTo>
                    <a:pt x="43136" y="509"/>
                  </a:lnTo>
                  <a:lnTo>
                    <a:pt x="42702" y="340"/>
                  </a:lnTo>
                  <a:lnTo>
                    <a:pt x="42231" y="189"/>
                  </a:lnTo>
                  <a:lnTo>
                    <a:pt x="41741" y="94"/>
                  </a:lnTo>
                  <a:lnTo>
                    <a:pt x="41232" y="38"/>
                  </a:lnTo>
                  <a:lnTo>
                    <a:pt x="40723" y="0"/>
                  </a:lnTo>
                  <a:close/>
                </a:path>
              </a:pathLst>
            </a:custGeom>
            <a:solidFill>
              <a:srgbClr val="ADAA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01" name="Google Shape;5001;p32"/>
          <p:cNvSpPr/>
          <p:nvPr/>
        </p:nvSpPr>
        <p:spPr>
          <a:xfrm>
            <a:off x="-37500" y="4685825"/>
            <a:ext cx="9231900" cy="1041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002" name="Google Shape;5002;p32"/>
          <p:cNvGrpSpPr/>
          <p:nvPr/>
        </p:nvGrpSpPr>
        <p:grpSpPr>
          <a:xfrm>
            <a:off x="311813" y="5249698"/>
            <a:ext cx="271488" cy="144583"/>
            <a:chOff x="4479875" y="2138450"/>
            <a:chExt cx="408375" cy="217450"/>
          </a:xfrm>
        </p:grpSpPr>
        <p:sp>
          <p:nvSpPr>
            <p:cNvPr id="5003" name="Google Shape;5003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" name="Google Shape;5004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" name="Google Shape;5005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" name="Google Shape;5006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" name="Google Shape;5007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08" name="Google Shape;5008;p32"/>
          <p:cNvGrpSpPr/>
          <p:nvPr/>
        </p:nvGrpSpPr>
        <p:grpSpPr>
          <a:xfrm>
            <a:off x="1214913" y="5104486"/>
            <a:ext cx="271488" cy="144583"/>
            <a:chOff x="4479875" y="2138450"/>
            <a:chExt cx="408375" cy="217450"/>
          </a:xfrm>
        </p:grpSpPr>
        <p:sp>
          <p:nvSpPr>
            <p:cNvPr id="5009" name="Google Shape;5009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" name="Google Shape;5010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" name="Google Shape;5011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" name="Google Shape;5012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" name="Google Shape;5013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14" name="Google Shape;5014;p32"/>
          <p:cNvGrpSpPr/>
          <p:nvPr/>
        </p:nvGrpSpPr>
        <p:grpSpPr>
          <a:xfrm>
            <a:off x="1800701" y="5239261"/>
            <a:ext cx="271488" cy="144583"/>
            <a:chOff x="4479875" y="2138450"/>
            <a:chExt cx="408375" cy="217450"/>
          </a:xfrm>
        </p:grpSpPr>
        <p:sp>
          <p:nvSpPr>
            <p:cNvPr id="5015" name="Google Shape;5015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" name="Google Shape;5016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" name="Google Shape;5017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" name="Google Shape;5018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" name="Google Shape;5019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20" name="Google Shape;5020;p32"/>
          <p:cNvGrpSpPr/>
          <p:nvPr/>
        </p:nvGrpSpPr>
        <p:grpSpPr>
          <a:xfrm>
            <a:off x="2833451" y="5165686"/>
            <a:ext cx="271488" cy="144583"/>
            <a:chOff x="4479875" y="2138450"/>
            <a:chExt cx="408375" cy="217450"/>
          </a:xfrm>
        </p:grpSpPr>
        <p:sp>
          <p:nvSpPr>
            <p:cNvPr id="5021" name="Google Shape;5021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" name="Google Shape;5022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" name="Google Shape;5023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" name="Google Shape;5024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" name="Google Shape;5025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26" name="Google Shape;5026;p32"/>
          <p:cNvGrpSpPr/>
          <p:nvPr/>
        </p:nvGrpSpPr>
        <p:grpSpPr>
          <a:xfrm>
            <a:off x="4357451" y="5104486"/>
            <a:ext cx="271488" cy="144583"/>
            <a:chOff x="4479875" y="2138450"/>
            <a:chExt cx="408375" cy="217450"/>
          </a:xfrm>
        </p:grpSpPr>
        <p:sp>
          <p:nvSpPr>
            <p:cNvPr id="5027" name="Google Shape;5027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" name="Google Shape;5028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" name="Google Shape;5029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" name="Google Shape;5030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" name="Google Shape;5031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32" name="Google Shape;5032;p32"/>
          <p:cNvGrpSpPr/>
          <p:nvPr/>
        </p:nvGrpSpPr>
        <p:grpSpPr>
          <a:xfrm>
            <a:off x="5273101" y="5165686"/>
            <a:ext cx="271488" cy="144583"/>
            <a:chOff x="4479875" y="2138450"/>
            <a:chExt cx="408375" cy="217450"/>
          </a:xfrm>
        </p:grpSpPr>
        <p:sp>
          <p:nvSpPr>
            <p:cNvPr id="5033" name="Google Shape;5033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" name="Google Shape;5034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" name="Google Shape;5035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" name="Google Shape;5036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" name="Google Shape;5037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38" name="Google Shape;5038;p32"/>
          <p:cNvGrpSpPr/>
          <p:nvPr/>
        </p:nvGrpSpPr>
        <p:grpSpPr>
          <a:xfrm>
            <a:off x="6113501" y="5104486"/>
            <a:ext cx="271488" cy="144583"/>
            <a:chOff x="4479875" y="2138450"/>
            <a:chExt cx="408375" cy="217450"/>
          </a:xfrm>
        </p:grpSpPr>
        <p:sp>
          <p:nvSpPr>
            <p:cNvPr id="5039" name="Google Shape;5039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" name="Google Shape;5040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" name="Google Shape;5041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" name="Google Shape;5042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" name="Google Shape;5043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44" name="Google Shape;5044;p32"/>
          <p:cNvGrpSpPr/>
          <p:nvPr/>
        </p:nvGrpSpPr>
        <p:grpSpPr>
          <a:xfrm>
            <a:off x="1214923" y="4819517"/>
            <a:ext cx="177276" cy="94417"/>
            <a:chOff x="4479875" y="2138450"/>
            <a:chExt cx="408375" cy="217450"/>
          </a:xfrm>
        </p:grpSpPr>
        <p:sp>
          <p:nvSpPr>
            <p:cNvPr id="5045" name="Google Shape;5045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" name="Google Shape;5046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" name="Google Shape;5047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" name="Google Shape;5048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" name="Google Shape;5049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50" name="Google Shape;5050;p32"/>
          <p:cNvGrpSpPr/>
          <p:nvPr/>
        </p:nvGrpSpPr>
        <p:grpSpPr>
          <a:xfrm>
            <a:off x="882523" y="4869842"/>
            <a:ext cx="177276" cy="94417"/>
            <a:chOff x="4479875" y="2138450"/>
            <a:chExt cx="408375" cy="217450"/>
          </a:xfrm>
        </p:grpSpPr>
        <p:sp>
          <p:nvSpPr>
            <p:cNvPr id="5051" name="Google Shape;5051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" name="Google Shape;5052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" name="Google Shape;5053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" name="Google Shape;5054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" name="Google Shape;5055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56" name="Google Shape;5056;p32"/>
          <p:cNvGrpSpPr/>
          <p:nvPr/>
        </p:nvGrpSpPr>
        <p:grpSpPr>
          <a:xfrm>
            <a:off x="406023" y="4842192"/>
            <a:ext cx="177276" cy="94417"/>
            <a:chOff x="4479875" y="2138450"/>
            <a:chExt cx="408375" cy="217450"/>
          </a:xfrm>
        </p:grpSpPr>
        <p:sp>
          <p:nvSpPr>
            <p:cNvPr id="5057" name="Google Shape;5057;p32"/>
            <p:cNvSpPr/>
            <p:nvPr/>
          </p:nvSpPr>
          <p:spPr>
            <a:xfrm>
              <a:off x="4479875" y="2283400"/>
              <a:ext cx="43500" cy="72500"/>
            </a:xfrm>
            <a:custGeom>
              <a:avLst/>
              <a:gdLst/>
              <a:ahLst/>
              <a:cxnLst/>
              <a:rect l="l" t="t" r="r" b="b"/>
              <a:pathLst>
                <a:path w="1740" h="2900" extrusionOk="0">
                  <a:moveTo>
                    <a:pt x="328" y="0"/>
                  </a:moveTo>
                  <a:lnTo>
                    <a:pt x="252" y="51"/>
                  </a:lnTo>
                  <a:lnTo>
                    <a:pt x="177" y="101"/>
                  </a:lnTo>
                  <a:lnTo>
                    <a:pt x="126" y="151"/>
                  </a:lnTo>
                  <a:lnTo>
                    <a:pt x="76" y="227"/>
                  </a:lnTo>
                  <a:lnTo>
                    <a:pt x="26" y="303"/>
                  </a:lnTo>
                  <a:lnTo>
                    <a:pt x="0" y="378"/>
                  </a:lnTo>
                  <a:lnTo>
                    <a:pt x="0" y="479"/>
                  </a:lnTo>
                  <a:lnTo>
                    <a:pt x="26" y="555"/>
                  </a:lnTo>
                  <a:lnTo>
                    <a:pt x="857" y="2571"/>
                  </a:lnTo>
                  <a:lnTo>
                    <a:pt x="933" y="2723"/>
                  </a:lnTo>
                  <a:lnTo>
                    <a:pt x="983" y="2798"/>
                  </a:lnTo>
                  <a:lnTo>
                    <a:pt x="1059" y="2849"/>
                  </a:lnTo>
                  <a:lnTo>
                    <a:pt x="1135" y="2874"/>
                  </a:lnTo>
                  <a:lnTo>
                    <a:pt x="1236" y="2899"/>
                  </a:lnTo>
                  <a:lnTo>
                    <a:pt x="1412" y="2899"/>
                  </a:lnTo>
                  <a:lnTo>
                    <a:pt x="1488" y="2849"/>
                  </a:lnTo>
                  <a:lnTo>
                    <a:pt x="1563" y="2798"/>
                  </a:lnTo>
                  <a:lnTo>
                    <a:pt x="1614" y="2748"/>
                  </a:lnTo>
                  <a:lnTo>
                    <a:pt x="1689" y="2672"/>
                  </a:lnTo>
                  <a:lnTo>
                    <a:pt x="1714" y="2597"/>
                  </a:lnTo>
                  <a:lnTo>
                    <a:pt x="1740" y="2521"/>
                  </a:lnTo>
                  <a:lnTo>
                    <a:pt x="1740" y="2420"/>
                  </a:lnTo>
                  <a:lnTo>
                    <a:pt x="1714" y="2345"/>
                  </a:lnTo>
                  <a:lnTo>
                    <a:pt x="883" y="328"/>
                  </a:lnTo>
                  <a:lnTo>
                    <a:pt x="807" y="177"/>
                  </a:lnTo>
                  <a:lnTo>
                    <a:pt x="757" y="101"/>
                  </a:lnTo>
                  <a:lnTo>
                    <a:pt x="681" y="51"/>
                  </a:lnTo>
                  <a:lnTo>
                    <a:pt x="605" y="25"/>
                  </a:lnTo>
                  <a:lnTo>
                    <a:pt x="5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" name="Google Shape;5058;p32"/>
            <p:cNvSpPr/>
            <p:nvPr/>
          </p:nvSpPr>
          <p:spPr>
            <a:xfrm>
              <a:off x="4542900" y="2138450"/>
              <a:ext cx="71850" cy="190350"/>
            </a:xfrm>
            <a:custGeom>
              <a:avLst/>
              <a:gdLst/>
              <a:ahLst/>
              <a:cxnLst/>
              <a:rect l="l" t="t" r="r" b="b"/>
              <a:pathLst>
                <a:path w="2874" h="7614" extrusionOk="0">
                  <a:moveTo>
                    <a:pt x="857" y="1"/>
                  </a:moveTo>
                  <a:lnTo>
                    <a:pt x="681" y="26"/>
                  </a:lnTo>
                  <a:lnTo>
                    <a:pt x="504" y="101"/>
                  </a:lnTo>
                  <a:lnTo>
                    <a:pt x="378" y="202"/>
                  </a:lnTo>
                  <a:lnTo>
                    <a:pt x="227" y="303"/>
                  </a:lnTo>
                  <a:lnTo>
                    <a:pt x="126" y="454"/>
                  </a:lnTo>
                  <a:lnTo>
                    <a:pt x="51" y="606"/>
                  </a:lnTo>
                  <a:lnTo>
                    <a:pt x="0" y="782"/>
                  </a:lnTo>
                  <a:lnTo>
                    <a:pt x="0" y="958"/>
                  </a:lnTo>
                  <a:lnTo>
                    <a:pt x="51" y="1135"/>
                  </a:lnTo>
                  <a:lnTo>
                    <a:pt x="277" y="1816"/>
                  </a:lnTo>
                  <a:lnTo>
                    <a:pt x="504" y="2521"/>
                  </a:lnTo>
                  <a:lnTo>
                    <a:pt x="681" y="3202"/>
                  </a:lnTo>
                  <a:lnTo>
                    <a:pt x="832" y="3882"/>
                  </a:lnTo>
                  <a:lnTo>
                    <a:pt x="933" y="4588"/>
                  </a:lnTo>
                  <a:lnTo>
                    <a:pt x="1008" y="5294"/>
                  </a:lnTo>
                  <a:lnTo>
                    <a:pt x="1059" y="6000"/>
                  </a:lnTo>
                  <a:lnTo>
                    <a:pt x="1084" y="6706"/>
                  </a:lnTo>
                  <a:lnTo>
                    <a:pt x="1109" y="6882"/>
                  </a:lnTo>
                  <a:lnTo>
                    <a:pt x="1160" y="7059"/>
                  </a:lnTo>
                  <a:lnTo>
                    <a:pt x="1235" y="7210"/>
                  </a:lnTo>
                  <a:lnTo>
                    <a:pt x="1336" y="7336"/>
                  </a:lnTo>
                  <a:lnTo>
                    <a:pt x="1487" y="7462"/>
                  </a:lnTo>
                  <a:lnTo>
                    <a:pt x="1639" y="7538"/>
                  </a:lnTo>
                  <a:lnTo>
                    <a:pt x="1790" y="7588"/>
                  </a:lnTo>
                  <a:lnTo>
                    <a:pt x="1991" y="7613"/>
                  </a:lnTo>
                  <a:lnTo>
                    <a:pt x="2168" y="7588"/>
                  </a:lnTo>
                  <a:lnTo>
                    <a:pt x="2319" y="7538"/>
                  </a:lnTo>
                  <a:lnTo>
                    <a:pt x="2470" y="7437"/>
                  </a:lnTo>
                  <a:lnTo>
                    <a:pt x="2622" y="7336"/>
                  </a:lnTo>
                  <a:lnTo>
                    <a:pt x="2722" y="7210"/>
                  </a:lnTo>
                  <a:lnTo>
                    <a:pt x="2798" y="7059"/>
                  </a:lnTo>
                  <a:lnTo>
                    <a:pt x="2874" y="6882"/>
                  </a:lnTo>
                  <a:lnTo>
                    <a:pt x="2874" y="6706"/>
                  </a:lnTo>
                  <a:lnTo>
                    <a:pt x="2874" y="5924"/>
                  </a:lnTo>
                  <a:lnTo>
                    <a:pt x="2823" y="5168"/>
                  </a:lnTo>
                  <a:lnTo>
                    <a:pt x="2722" y="4387"/>
                  </a:lnTo>
                  <a:lnTo>
                    <a:pt x="2596" y="3630"/>
                  </a:lnTo>
                  <a:lnTo>
                    <a:pt x="2445" y="2874"/>
                  </a:lnTo>
                  <a:lnTo>
                    <a:pt x="2269" y="2118"/>
                  </a:lnTo>
                  <a:lnTo>
                    <a:pt x="2042" y="1387"/>
                  </a:lnTo>
                  <a:lnTo>
                    <a:pt x="1790" y="656"/>
                  </a:lnTo>
                  <a:lnTo>
                    <a:pt x="1714" y="505"/>
                  </a:lnTo>
                  <a:lnTo>
                    <a:pt x="1613" y="353"/>
                  </a:lnTo>
                  <a:lnTo>
                    <a:pt x="1487" y="227"/>
                  </a:lnTo>
                  <a:lnTo>
                    <a:pt x="1336" y="127"/>
                  </a:lnTo>
                  <a:lnTo>
                    <a:pt x="1185" y="51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" name="Google Shape;5059;p32"/>
            <p:cNvSpPr/>
            <p:nvPr/>
          </p:nvSpPr>
          <p:spPr>
            <a:xfrm>
              <a:off x="4672700" y="2185075"/>
              <a:ext cx="30900" cy="99600"/>
            </a:xfrm>
            <a:custGeom>
              <a:avLst/>
              <a:gdLst/>
              <a:ahLst/>
              <a:cxnLst/>
              <a:rect l="l" t="t" r="r" b="b"/>
              <a:pathLst>
                <a:path w="1236" h="3984" extrusionOk="0">
                  <a:moveTo>
                    <a:pt x="707" y="1"/>
                  </a:moveTo>
                  <a:lnTo>
                    <a:pt x="631" y="26"/>
                  </a:lnTo>
                  <a:lnTo>
                    <a:pt x="555" y="77"/>
                  </a:lnTo>
                  <a:lnTo>
                    <a:pt x="480" y="127"/>
                  </a:lnTo>
                  <a:lnTo>
                    <a:pt x="404" y="278"/>
                  </a:lnTo>
                  <a:lnTo>
                    <a:pt x="354" y="455"/>
                  </a:lnTo>
                  <a:lnTo>
                    <a:pt x="1" y="3530"/>
                  </a:lnTo>
                  <a:lnTo>
                    <a:pt x="1" y="3631"/>
                  </a:lnTo>
                  <a:lnTo>
                    <a:pt x="26" y="3706"/>
                  </a:lnTo>
                  <a:lnTo>
                    <a:pt x="76" y="3782"/>
                  </a:lnTo>
                  <a:lnTo>
                    <a:pt x="127" y="3858"/>
                  </a:lnTo>
                  <a:lnTo>
                    <a:pt x="202" y="3908"/>
                  </a:lnTo>
                  <a:lnTo>
                    <a:pt x="278" y="3958"/>
                  </a:lnTo>
                  <a:lnTo>
                    <a:pt x="354" y="3984"/>
                  </a:lnTo>
                  <a:lnTo>
                    <a:pt x="530" y="3984"/>
                  </a:lnTo>
                  <a:lnTo>
                    <a:pt x="631" y="3958"/>
                  </a:lnTo>
                  <a:lnTo>
                    <a:pt x="707" y="3908"/>
                  </a:lnTo>
                  <a:lnTo>
                    <a:pt x="757" y="3858"/>
                  </a:lnTo>
                  <a:lnTo>
                    <a:pt x="858" y="3706"/>
                  </a:lnTo>
                  <a:lnTo>
                    <a:pt x="883" y="3530"/>
                  </a:lnTo>
                  <a:lnTo>
                    <a:pt x="1236" y="455"/>
                  </a:lnTo>
                  <a:lnTo>
                    <a:pt x="1236" y="354"/>
                  </a:lnTo>
                  <a:lnTo>
                    <a:pt x="1211" y="278"/>
                  </a:lnTo>
                  <a:lnTo>
                    <a:pt x="1186" y="203"/>
                  </a:lnTo>
                  <a:lnTo>
                    <a:pt x="1110" y="127"/>
                  </a:lnTo>
                  <a:lnTo>
                    <a:pt x="1034" y="77"/>
                  </a:lnTo>
                  <a:lnTo>
                    <a:pt x="959" y="26"/>
                  </a:lnTo>
                  <a:lnTo>
                    <a:pt x="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" name="Google Shape;5060;p32"/>
            <p:cNvSpPr/>
            <p:nvPr/>
          </p:nvSpPr>
          <p:spPr>
            <a:xfrm>
              <a:off x="4743300" y="2182575"/>
              <a:ext cx="95175" cy="134875"/>
            </a:xfrm>
            <a:custGeom>
              <a:avLst/>
              <a:gdLst/>
              <a:ahLst/>
              <a:cxnLst/>
              <a:rect l="l" t="t" r="r" b="b"/>
              <a:pathLst>
                <a:path w="3807" h="5395" extrusionOk="0">
                  <a:moveTo>
                    <a:pt x="2874" y="0"/>
                  </a:moveTo>
                  <a:lnTo>
                    <a:pt x="2697" y="25"/>
                  </a:lnTo>
                  <a:lnTo>
                    <a:pt x="2521" y="76"/>
                  </a:lnTo>
                  <a:lnTo>
                    <a:pt x="2370" y="151"/>
                  </a:lnTo>
                  <a:lnTo>
                    <a:pt x="2243" y="277"/>
                  </a:lnTo>
                  <a:lnTo>
                    <a:pt x="2143" y="429"/>
                  </a:lnTo>
                  <a:lnTo>
                    <a:pt x="101" y="4033"/>
                  </a:lnTo>
                  <a:lnTo>
                    <a:pt x="50" y="4210"/>
                  </a:lnTo>
                  <a:lnTo>
                    <a:pt x="0" y="4386"/>
                  </a:lnTo>
                  <a:lnTo>
                    <a:pt x="0" y="4563"/>
                  </a:lnTo>
                  <a:lnTo>
                    <a:pt x="25" y="4714"/>
                  </a:lnTo>
                  <a:lnTo>
                    <a:pt x="76" y="4890"/>
                  </a:lnTo>
                  <a:lnTo>
                    <a:pt x="176" y="5042"/>
                  </a:lnTo>
                  <a:lnTo>
                    <a:pt x="277" y="5168"/>
                  </a:lnTo>
                  <a:lnTo>
                    <a:pt x="429" y="5268"/>
                  </a:lnTo>
                  <a:lnTo>
                    <a:pt x="605" y="5344"/>
                  </a:lnTo>
                  <a:lnTo>
                    <a:pt x="781" y="5369"/>
                  </a:lnTo>
                  <a:lnTo>
                    <a:pt x="958" y="5394"/>
                  </a:lnTo>
                  <a:lnTo>
                    <a:pt x="1109" y="5369"/>
                  </a:lnTo>
                  <a:lnTo>
                    <a:pt x="1286" y="5294"/>
                  </a:lnTo>
                  <a:lnTo>
                    <a:pt x="1437" y="5218"/>
                  </a:lnTo>
                  <a:lnTo>
                    <a:pt x="1563" y="5092"/>
                  </a:lnTo>
                  <a:lnTo>
                    <a:pt x="1664" y="4941"/>
                  </a:lnTo>
                  <a:lnTo>
                    <a:pt x="3705" y="1336"/>
                  </a:lnTo>
                  <a:lnTo>
                    <a:pt x="3781" y="1160"/>
                  </a:lnTo>
                  <a:lnTo>
                    <a:pt x="3806" y="1008"/>
                  </a:lnTo>
                  <a:lnTo>
                    <a:pt x="3806" y="832"/>
                  </a:lnTo>
                  <a:lnTo>
                    <a:pt x="3781" y="655"/>
                  </a:lnTo>
                  <a:lnTo>
                    <a:pt x="3731" y="479"/>
                  </a:lnTo>
                  <a:lnTo>
                    <a:pt x="3655" y="328"/>
                  </a:lnTo>
                  <a:lnTo>
                    <a:pt x="3529" y="202"/>
                  </a:lnTo>
                  <a:lnTo>
                    <a:pt x="3378" y="101"/>
                  </a:lnTo>
                  <a:lnTo>
                    <a:pt x="3201" y="25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" name="Google Shape;5061;p32"/>
            <p:cNvSpPr/>
            <p:nvPr/>
          </p:nvSpPr>
          <p:spPr>
            <a:xfrm>
              <a:off x="4835925" y="2285925"/>
              <a:ext cx="52325" cy="69975"/>
            </a:xfrm>
            <a:custGeom>
              <a:avLst/>
              <a:gdLst/>
              <a:ahLst/>
              <a:cxnLst/>
              <a:rect l="l" t="t" r="r" b="b"/>
              <a:pathLst>
                <a:path w="2093" h="2799" extrusionOk="0">
                  <a:moveTo>
                    <a:pt x="1614" y="0"/>
                  </a:moveTo>
                  <a:lnTo>
                    <a:pt x="1513" y="25"/>
                  </a:lnTo>
                  <a:lnTo>
                    <a:pt x="1437" y="50"/>
                  </a:lnTo>
                  <a:lnTo>
                    <a:pt x="1362" y="76"/>
                  </a:lnTo>
                  <a:lnTo>
                    <a:pt x="1311" y="151"/>
                  </a:lnTo>
                  <a:lnTo>
                    <a:pt x="1236" y="227"/>
                  </a:lnTo>
                  <a:lnTo>
                    <a:pt x="51" y="2117"/>
                  </a:lnTo>
                  <a:lnTo>
                    <a:pt x="26" y="2193"/>
                  </a:lnTo>
                  <a:lnTo>
                    <a:pt x="0" y="2269"/>
                  </a:lnTo>
                  <a:lnTo>
                    <a:pt x="0" y="2370"/>
                  </a:lnTo>
                  <a:lnTo>
                    <a:pt x="0" y="2445"/>
                  </a:lnTo>
                  <a:lnTo>
                    <a:pt x="26" y="2546"/>
                  </a:lnTo>
                  <a:lnTo>
                    <a:pt x="76" y="2622"/>
                  </a:lnTo>
                  <a:lnTo>
                    <a:pt x="152" y="2672"/>
                  </a:lnTo>
                  <a:lnTo>
                    <a:pt x="202" y="2722"/>
                  </a:lnTo>
                  <a:lnTo>
                    <a:pt x="303" y="2773"/>
                  </a:lnTo>
                  <a:lnTo>
                    <a:pt x="379" y="2773"/>
                  </a:lnTo>
                  <a:lnTo>
                    <a:pt x="479" y="2798"/>
                  </a:lnTo>
                  <a:lnTo>
                    <a:pt x="555" y="2773"/>
                  </a:lnTo>
                  <a:lnTo>
                    <a:pt x="631" y="2748"/>
                  </a:lnTo>
                  <a:lnTo>
                    <a:pt x="706" y="2697"/>
                  </a:lnTo>
                  <a:lnTo>
                    <a:pt x="782" y="2647"/>
                  </a:lnTo>
                  <a:lnTo>
                    <a:pt x="832" y="2571"/>
                  </a:lnTo>
                  <a:lnTo>
                    <a:pt x="2017" y="681"/>
                  </a:lnTo>
                  <a:lnTo>
                    <a:pt x="2067" y="605"/>
                  </a:lnTo>
                  <a:lnTo>
                    <a:pt x="2067" y="504"/>
                  </a:lnTo>
                  <a:lnTo>
                    <a:pt x="2093" y="429"/>
                  </a:lnTo>
                  <a:lnTo>
                    <a:pt x="2067" y="328"/>
                  </a:lnTo>
                  <a:lnTo>
                    <a:pt x="2042" y="252"/>
                  </a:lnTo>
                  <a:lnTo>
                    <a:pt x="1992" y="177"/>
                  </a:lnTo>
                  <a:lnTo>
                    <a:pt x="1941" y="101"/>
                  </a:lnTo>
                  <a:lnTo>
                    <a:pt x="1866" y="50"/>
                  </a:lnTo>
                  <a:lnTo>
                    <a:pt x="1765" y="25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2" name="Google Shape;5062;p32"/>
          <p:cNvGrpSpPr/>
          <p:nvPr/>
        </p:nvGrpSpPr>
        <p:grpSpPr>
          <a:xfrm>
            <a:off x="1541603" y="4825934"/>
            <a:ext cx="605037" cy="261919"/>
            <a:chOff x="5919557" y="5390519"/>
            <a:chExt cx="1236535" cy="535292"/>
          </a:xfrm>
        </p:grpSpPr>
        <p:sp>
          <p:nvSpPr>
            <p:cNvPr id="5063" name="Google Shape;5063;p32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" name="Google Shape;5064;p32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5" name="Google Shape;5065;p32"/>
          <p:cNvGrpSpPr/>
          <p:nvPr/>
        </p:nvGrpSpPr>
        <p:grpSpPr>
          <a:xfrm rot="1047497" flipH="1">
            <a:off x="-37093" y="2271450"/>
            <a:ext cx="969293" cy="2291025"/>
            <a:chOff x="8175147" y="2785060"/>
            <a:chExt cx="969329" cy="2291111"/>
          </a:xfrm>
        </p:grpSpPr>
        <p:grpSp>
          <p:nvGrpSpPr>
            <p:cNvPr id="5066" name="Google Shape;5066;p3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5067" name="Google Shape;5067;p3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8" name="Google Shape;5068;p3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9" name="Google Shape;5069;p3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0" name="Google Shape;5070;p3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1" name="Google Shape;5071;p3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2" name="Google Shape;5072;p3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3" name="Google Shape;5073;p3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4" name="Google Shape;5074;p3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5" name="Google Shape;5075;p3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6" name="Google Shape;5076;p3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7" name="Google Shape;5077;p3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8" name="Google Shape;5078;p3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9" name="Google Shape;5079;p3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0" name="Google Shape;5080;p3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1" name="Google Shape;5081;p3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2" name="Google Shape;5082;p3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3" name="Google Shape;5083;p3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4" name="Google Shape;5084;p3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5" name="Google Shape;5085;p3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6" name="Google Shape;5086;p3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7" name="Google Shape;5087;p3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8" name="Google Shape;5088;p3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9" name="Google Shape;5089;p3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0" name="Google Shape;5090;p3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1" name="Google Shape;5091;p3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2" name="Google Shape;5092;p3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3" name="Google Shape;5093;p3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4" name="Google Shape;5094;p3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5" name="Google Shape;5095;p3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6" name="Google Shape;5096;p3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097" name="Google Shape;5097;p3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5098" name="Google Shape;5098;p3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9" name="Google Shape;5099;p3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0" name="Google Shape;5100;p3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1" name="Google Shape;5101;p3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2" name="Google Shape;5102;p3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3" name="Google Shape;5103;p3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4" name="Google Shape;5104;p3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5" name="Google Shape;5105;p3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6" name="Google Shape;5106;p3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7" name="Google Shape;5107;p3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8" name="Google Shape;5108;p3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9" name="Google Shape;5109;p3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0" name="Google Shape;5110;p3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1" name="Google Shape;5111;p3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2" name="Google Shape;5112;p3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3" name="Google Shape;5113;p3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4" name="Google Shape;5114;p3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5" name="Google Shape;5115;p3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6" name="Google Shape;5116;p3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7" name="Google Shape;5117;p3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8" name="Google Shape;5118;p3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9" name="Google Shape;5119;p3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0" name="Google Shape;5120;p3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1" name="Google Shape;5121;p3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2" name="Google Shape;5122;p3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3" name="Google Shape;5123;p3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4" name="Google Shape;5124;p3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5" name="Google Shape;5125;p3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6" name="Google Shape;5126;p3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7" name="Google Shape;5127;p3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128" name="Google Shape;5128;p32"/>
          <p:cNvGrpSpPr/>
          <p:nvPr/>
        </p:nvGrpSpPr>
        <p:grpSpPr>
          <a:xfrm rot="-557623">
            <a:off x="8245289" y="2099513"/>
            <a:ext cx="969356" cy="2291173"/>
            <a:chOff x="8175147" y="2785060"/>
            <a:chExt cx="969329" cy="2291111"/>
          </a:xfrm>
        </p:grpSpPr>
        <p:grpSp>
          <p:nvGrpSpPr>
            <p:cNvPr id="5129" name="Google Shape;5129;p3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5130" name="Google Shape;5130;p3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1" name="Google Shape;5131;p3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2" name="Google Shape;5132;p3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3" name="Google Shape;5133;p3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4" name="Google Shape;5134;p3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5" name="Google Shape;5135;p3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6" name="Google Shape;5136;p3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7" name="Google Shape;5137;p3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8" name="Google Shape;5138;p3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9" name="Google Shape;5139;p3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0" name="Google Shape;5140;p3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1" name="Google Shape;5141;p3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2" name="Google Shape;5142;p3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3" name="Google Shape;5143;p3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4" name="Google Shape;5144;p3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5" name="Google Shape;5145;p3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6" name="Google Shape;5146;p3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7" name="Google Shape;5147;p3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8" name="Google Shape;5148;p3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9" name="Google Shape;5149;p3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0" name="Google Shape;5150;p3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1" name="Google Shape;5151;p3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2" name="Google Shape;5152;p3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3" name="Google Shape;5153;p3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4" name="Google Shape;5154;p3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5" name="Google Shape;5155;p3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6" name="Google Shape;5156;p3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7" name="Google Shape;5157;p3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8" name="Google Shape;5158;p3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9" name="Google Shape;5159;p3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160" name="Google Shape;5160;p32"/>
            <p:cNvGrpSpPr/>
            <p:nvPr/>
          </p:nvGrpSpPr>
          <p:grpSpPr>
            <a:xfrm>
              <a:off x="8175147" y="2785060"/>
              <a:ext cx="969329" cy="2291111"/>
              <a:chOff x="7870875" y="3600525"/>
              <a:chExt cx="559950" cy="1323500"/>
            </a:xfrm>
          </p:grpSpPr>
          <p:sp>
            <p:nvSpPr>
              <p:cNvPr id="5161" name="Google Shape;5161;p32"/>
              <p:cNvSpPr/>
              <p:nvPr/>
            </p:nvSpPr>
            <p:spPr>
              <a:xfrm>
                <a:off x="8391700" y="4461150"/>
                <a:ext cx="38675" cy="211650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8466" extrusionOk="0">
                    <a:moveTo>
                      <a:pt x="1546" y="1"/>
                    </a:moveTo>
                    <a:lnTo>
                      <a:pt x="1358" y="679"/>
                    </a:lnTo>
                    <a:lnTo>
                      <a:pt x="1169" y="1358"/>
                    </a:lnTo>
                    <a:lnTo>
                      <a:pt x="830" y="2659"/>
                    </a:lnTo>
                    <a:lnTo>
                      <a:pt x="547" y="3884"/>
                    </a:lnTo>
                    <a:lnTo>
                      <a:pt x="340" y="5015"/>
                    </a:lnTo>
                    <a:lnTo>
                      <a:pt x="170" y="6034"/>
                    </a:lnTo>
                    <a:lnTo>
                      <a:pt x="57" y="6882"/>
                    </a:lnTo>
                    <a:lnTo>
                      <a:pt x="0" y="7579"/>
                    </a:lnTo>
                    <a:lnTo>
                      <a:pt x="0" y="8089"/>
                    </a:lnTo>
                    <a:lnTo>
                      <a:pt x="0" y="8296"/>
                    </a:lnTo>
                    <a:lnTo>
                      <a:pt x="19" y="8315"/>
                    </a:lnTo>
                    <a:lnTo>
                      <a:pt x="38" y="8428"/>
                    </a:lnTo>
                    <a:lnTo>
                      <a:pt x="57" y="8447"/>
                    </a:lnTo>
                    <a:lnTo>
                      <a:pt x="76" y="8466"/>
                    </a:lnTo>
                    <a:lnTo>
                      <a:pt x="113" y="8447"/>
                    </a:lnTo>
                    <a:lnTo>
                      <a:pt x="170" y="8371"/>
                    </a:lnTo>
                    <a:lnTo>
                      <a:pt x="245" y="8202"/>
                    </a:lnTo>
                    <a:lnTo>
                      <a:pt x="490" y="7523"/>
                    </a:lnTo>
                    <a:lnTo>
                      <a:pt x="905" y="6260"/>
                    </a:lnTo>
                    <a:lnTo>
                      <a:pt x="1546" y="4224"/>
                    </a:lnTo>
                    <a:lnTo>
                      <a:pt x="1546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2" name="Google Shape;5162;p32"/>
              <p:cNvSpPr/>
              <p:nvPr/>
            </p:nvSpPr>
            <p:spPr>
              <a:xfrm>
                <a:off x="8419025" y="4635075"/>
                <a:ext cx="11350" cy="83450"/>
              </a:xfrm>
              <a:custGeom>
                <a:avLst/>
                <a:gdLst/>
                <a:ahLst/>
                <a:cxnLst/>
                <a:rect l="l" t="t" r="r" b="b"/>
                <a:pathLst>
                  <a:path w="454" h="3338" extrusionOk="0">
                    <a:moveTo>
                      <a:pt x="453" y="0"/>
                    </a:moveTo>
                    <a:lnTo>
                      <a:pt x="283" y="811"/>
                    </a:lnTo>
                    <a:lnTo>
                      <a:pt x="152" y="1527"/>
                    </a:lnTo>
                    <a:lnTo>
                      <a:pt x="57" y="2150"/>
                    </a:lnTo>
                    <a:lnTo>
                      <a:pt x="1" y="2640"/>
                    </a:lnTo>
                    <a:lnTo>
                      <a:pt x="1" y="2941"/>
                    </a:lnTo>
                    <a:lnTo>
                      <a:pt x="1" y="3149"/>
                    </a:lnTo>
                    <a:lnTo>
                      <a:pt x="20" y="3281"/>
                    </a:lnTo>
                    <a:lnTo>
                      <a:pt x="38" y="3318"/>
                    </a:lnTo>
                    <a:lnTo>
                      <a:pt x="57" y="3337"/>
                    </a:lnTo>
                    <a:lnTo>
                      <a:pt x="95" y="3337"/>
                    </a:lnTo>
                    <a:lnTo>
                      <a:pt x="152" y="3281"/>
                    </a:lnTo>
                    <a:lnTo>
                      <a:pt x="208" y="3168"/>
                    </a:lnTo>
                    <a:lnTo>
                      <a:pt x="302" y="2979"/>
                    </a:lnTo>
                    <a:lnTo>
                      <a:pt x="453" y="2564"/>
                    </a:lnTo>
                    <a:lnTo>
                      <a:pt x="453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3" name="Google Shape;5163;p32"/>
              <p:cNvSpPr/>
              <p:nvPr/>
            </p:nvSpPr>
            <p:spPr>
              <a:xfrm>
                <a:off x="8208825" y="3941750"/>
                <a:ext cx="70250" cy="442600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704" extrusionOk="0">
                    <a:moveTo>
                      <a:pt x="2753" y="1"/>
                    </a:moveTo>
                    <a:lnTo>
                      <a:pt x="2734" y="20"/>
                    </a:lnTo>
                    <a:lnTo>
                      <a:pt x="2696" y="38"/>
                    </a:lnTo>
                    <a:lnTo>
                      <a:pt x="2602" y="152"/>
                    </a:lnTo>
                    <a:lnTo>
                      <a:pt x="2508" y="340"/>
                    </a:lnTo>
                    <a:lnTo>
                      <a:pt x="2395" y="623"/>
                    </a:lnTo>
                    <a:lnTo>
                      <a:pt x="2244" y="943"/>
                    </a:lnTo>
                    <a:lnTo>
                      <a:pt x="2112" y="1358"/>
                    </a:lnTo>
                    <a:lnTo>
                      <a:pt x="1791" y="2320"/>
                    </a:lnTo>
                    <a:lnTo>
                      <a:pt x="1452" y="3507"/>
                    </a:lnTo>
                    <a:lnTo>
                      <a:pt x="1282" y="4148"/>
                    </a:lnTo>
                    <a:lnTo>
                      <a:pt x="1113" y="4827"/>
                    </a:lnTo>
                    <a:lnTo>
                      <a:pt x="943" y="5543"/>
                    </a:lnTo>
                    <a:lnTo>
                      <a:pt x="792" y="6298"/>
                    </a:lnTo>
                    <a:lnTo>
                      <a:pt x="660" y="7052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53"/>
                    </a:lnTo>
                    <a:lnTo>
                      <a:pt x="95" y="11539"/>
                    </a:lnTo>
                    <a:lnTo>
                      <a:pt x="38" y="12387"/>
                    </a:lnTo>
                    <a:lnTo>
                      <a:pt x="19" y="13217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47"/>
                    </a:lnTo>
                    <a:lnTo>
                      <a:pt x="19" y="15931"/>
                    </a:lnTo>
                    <a:lnTo>
                      <a:pt x="57" y="16440"/>
                    </a:lnTo>
                    <a:lnTo>
                      <a:pt x="95" y="16874"/>
                    </a:lnTo>
                    <a:lnTo>
                      <a:pt x="151" y="17213"/>
                    </a:lnTo>
                    <a:lnTo>
                      <a:pt x="208" y="17477"/>
                    </a:lnTo>
                    <a:lnTo>
                      <a:pt x="264" y="17647"/>
                    </a:lnTo>
                    <a:lnTo>
                      <a:pt x="302" y="17685"/>
                    </a:lnTo>
                    <a:lnTo>
                      <a:pt x="321" y="17704"/>
                    </a:lnTo>
                    <a:lnTo>
                      <a:pt x="359" y="17685"/>
                    </a:lnTo>
                    <a:lnTo>
                      <a:pt x="377" y="17628"/>
                    </a:lnTo>
                    <a:lnTo>
                      <a:pt x="415" y="17534"/>
                    </a:lnTo>
                    <a:lnTo>
                      <a:pt x="453" y="17383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806"/>
                    </a:lnTo>
                    <a:lnTo>
                      <a:pt x="2357" y="3884"/>
                    </a:lnTo>
                    <a:lnTo>
                      <a:pt x="2677" y="1528"/>
                    </a:lnTo>
                    <a:lnTo>
                      <a:pt x="2772" y="811"/>
                    </a:lnTo>
                    <a:lnTo>
                      <a:pt x="2809" y="340"/>
                    </a:lnTo>
                    <a:lnTo>
                      <a:pt x="2809" y="95"/>
                    </a:lnTo>
                    <a:lnTo>
                      <a:pt x="2791" y="38"/>
                    </a:lnTo>
                    <a:lnTo>
                      <a:pt x="2753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4" name="Google Shape;5164;p32"/>
              <p:cNvSpPr/>
              <p:nvPr/>
            </p:nvSpPr>
            <p:spPr>
              <a:xfrm>
                <a:off x="8227675" y="4006325"/>
                <a:ext cx="138600" cy="425625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25" extrusionOk="0">
                    <a:moveTo>
                      <a:pt x="5487" y="1"/>
                    </a:moveTo>
                    <a:lnTo>
                      <a:pt x="5449" y="19"/>
                    </a:lnTo>
                    <a:lnTo>
                      <a:pt x="5336" y="114"/>
                    </a:lnTo>
                    <a:lnTo>
                      <a:pt x="5204" y="302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31"/>
                    </a:lnTo>
                    <a:lnTo>
                      <a:pt x="3620" y="3224"/>
                    </a:lnTo>
                    <a:lnTo>
                      <a:pt x="3356" y="3828"/>
                    </a:lnTo>
                    <a:lnTo>
                      <a:pt x="3073" y="4469"/>
                    </a:lnTo>
                    <a:lnTo>
                      <a:pt x="2791" y="5147"/>
                    </a:lnTo>
                    <a:lnTo>
                      <a:pt x="2508" y="5864"/>
                    </a:lnTo>
                    <a:lnTo>
                      <a:pt x="2244" y="6580"/>
                    </a:lnTo>
                    <a:lnTo>
                      <a:pt x="1980" y="7315"/>
                    </a:lnTo>
                    <a:lnTo>
                      <a:pt x="1678" y="8239"/>
                    </a:lnTo>
                    <a:lnTo>
                      <a:pt x="1396" y="9163"/>
                    </a:lnTo>
                    <a:lnTo>
                      <a:pt x="1150" y="10049"/>
                    </a:lnTo>
                    <a:lnTo>
                      <a:pt x="924" y="10916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415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114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0" y="16516"/>
                    </a:lnTo>
                    <a:lnTo>
                      <a:pt x="19" y="16780"/>
                    </a:lnTo>
                    <a:lnTo>
                      <a:pt x="57" y="16949"/>
                    </a:lnTo>
                    <a:lnTo>
                      <a:pt x="76" y="16987"/>
                    </a:lnTo>
                    <a:lnTo>
                      <a:pt x="95" y="17025"/>
                    </a:lnTo>
                    <a:lnTo>
                      <a:pt x="132" y="17006"/>
                    </a:lnTo>
                    <a:lnTo>
                      <a:pt x="170" y="16968"/>
                    </a:lnTo>
                    <a:lnTo>
                      <a:pt x="227" y="16874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36" y="15422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85" y="1471"/>
                    </a:lnTo>
                    <a:lnTo>
                      <a:pt x="5392" y="792"/>
                    </a:lnTo>
                    <a:lnTo>
                      <a:pt x="5505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5" name="Google Shape;5165;p32"/>
              <p:cNvSpPr/>
              <p:nvPr/>
            </p:nvSpPr>
            <p:spPr>
              <a:xfrm>
                <a:off x="8255950" y="4061000"/>
                <a:ext cx="138600" cy="425150"/>
              </a:xfrm>
              <a:custGeom>
                <a:avLst/>
                <a:gdLst/>
                <a:ahLst/>
                <a:cxnLst/>
                <a:rect l="l" t="t" r="r" b="b"/>
                <a:pathLst>
                  <a:path w="5544" h="17006" extrusionOk="0">
                    <a:moveTo>
                      <a:pt x="5487" y="0"/>
                    </a:moveTo>
                    <a:lnTo>
                      <a:pt x="5430" y="19"/>
                    </a:lnTo>
                    <a:lnTo>
                      <a:pt x="5336" y="114"/>
                    </a:lnTo>
                    <a:lnTo>
                      <a:pt x="5204" y="283"/>
                    </a:lnTo>
                    <a:lnTo>
                      <a:pt x="5034" y="528"/>
                    </a:lnTo>
                    <a:lnTo>
                      <a:pt x="4846" y="849"/>
                    </a:lnTo>
                    <a:lnTo>
                      <a:pt x="4638" y="1207"/>
                    </a:lnTo>
                    <a:lnTo>
                      <a:pt x="4148" y="2112"/>
                    </a:lnTo>
                    <a:lnTo>
                      <a:pt x="3620" y="3224"/>
                    </a:lnTo>
                    <a:lnTo>
                      <a:pt x="3338" y="3828"/>
                    </a:lnTo>
                    <a:lnTo>
                      <a:pt x="3055" y="4469"/>
                    </a:lnTo>
                    <a:lnTo>
                      <a:pt x="2791" y="5147"/>
                    </a:lnTo>
                    <a:lnTo>
                      <a:pt x="2508" y="5845"/>
                    </a:lnTo>
                    <a:lnTo>
                      <a:pt x="2225" y="6580"/>
                    </a:lnTo>
                    <a:lnTo>
                      <a:pt x="1961" y="7315"/>
                    </a:lnTo>
                    <a:lnTo>
                      <a:pt x="1660" y="8239"/>
                    </a:lnTo>
                    <a:lnTo>
                      <a:pt x="1396" y="9144"/>
                    </a:lnTo>
                    <a:lnTo>
                      <a:pt x="1132" y="10049"/>
                    </a:lnTo>
                    <a:lnTo>
                      <a:pt x="924" y="10897"/>
                    </a:lnTo>
                    <a:lnTo>
                      <a:pt x="717" y="11746"/>
                    </a:lnTo>
                    <a:lnTo>
                      <a:pt x="547" y="12538"/>
                    </a:lnTo>
                    <a:lnTo>
                      <a:pt x="396" y="13292"/>
                    </a:lnTo>
                    <a:lnTo>
                      <a:pt x="283" y="13989"/>
                    </a:lnTo>
                    <a:lnTo>
                      <a:pt x="189" y="14630"/>
                    </a:lnTo>
                    <a:lnTo>
                      <a:pt x="95" y="15215"/>
                    </a:lnTo>
                    <a:lnTo>
                      <a:pt x="57" y="15724"/>
                    </a:lnTo>
                    <a:lnTo>
                      <a:pt x="19" y="16157"/>
                    </a:lnTo>
                    <a:lnTo>
                      <a:pt x="1" y="16516"/>
                    </a:lnTo>
                    <a:lnTo>
                      <a:pt x="19" y="16780"/>
                    </a:lnTo>
                    <a:lnTo>
                      <a:pt x="38" y="16949"/>
                    </a:lnTo>
                    <a:lnTo>
                      <a:pt x="76" y="16987"/>
                    </a:lnTo>
                    <a:lnTo>
                      <a:pt x="95" y="17006"/>
                    </a:lnTo>
                    <a:lnTo>
                      <a:pt x="133" y="17006"/>
                    </a:lnTo>
                    <a:lnTo>
                      <a:pt x="170" y="16949"/>
                    </a:lnTo>
                    <a:lnTo>
                      <a:pt x="208" y="16855"/>
                    </a:lnTo>
                    <a:lnTo>
                      <a:pt x="283" y="16723"/>
                    </a:lnTo>
                    <a:lnTo>
                      <a:pt x="453" y="16233"/>
                    </a:lnTo>
                    <a:lnTo>
                      <a:pt x="717" y="15403"/>
                    </a:lnTo>
                    <a:lnTo>
                      <a:pt x="3243" y="7523"/>
                    </a:lnTo>
                    <a:lnTo>
                      <a:pt x="4450" y="3752"/>
                    </a:lnTo>
                    <a:lnTo>
                      <a:pt x="5166" y="1471"/>
                    </a:lnTo>
                    <a:lnTo>
                      <a:pt x="5374" y="773"/>
                    </a:lnTo>
                    <a:lnTo>
                      <a:pt x="5506" y="340"/>
                    </a:lnTo>
                    <a:lnTo>
                      <a:pt x="5543" y="95"/>
                    </a:lnTo>
                    <a:lnTo>
                      <a:pt x="5524" y="19"/>
                    </a:lnTo>
                    <a:lnTo>
                      <a:pt x="55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6" name="Google Shape;5166;p32"/>
              <p:cNvSpPr/>
              <p:nvPr/>
            </p:nvSpPr>
            <p:spPr>
              <a:xfrm>
                <a:off x="8283300" y="4122275"/>
                <a:ext cx="147075" cy="410075"/>
              </a:xfrm>
              <a:custGeom>
                <a:avLst/>
                <a:gdLst/>
                <a:ahLst/>
                <a:cxnLst/>
                <a:rect l="l" t="t" r="r" b="b"/>
                <a:pathLst>
                  <a:path w="5883" h="16403" extrusionOk="0">
                    <a:moveTo>
                      <a:pt x="5882" y="0"/>
                    </a:moveTo>
                    <a:lnTo>
                      <a:pt x="5581" y="415"/>
                    </a:lnTo>
                    <a:lnTo>
                      <a:pt x="5222" y="1018"/>
                    </a:lnTo>
                    <a:lnTo>
                      <a:pt x="4789" y="1735"/>
                    </a:lnTo>
                    <a:lnTo>
                      <a:pt x="4336" y="2583"/>
                    </a:lnTo>
                    <a:lnTo>
                      <a:pt x="3846" y="3526"/>
                    </a:lnTo>
                    <a:lnTo>
                      <a:pt x="3356" y="4563"/>
                    </a:lnTo>
                    <a:lnTo>
                      <a:pt x="2866" y="5656"/>
                    </a:lnTo>
                    <a:lnTo>
                      <a:pt x="2394" y="6806"/>
                    </a:lnTo>
                    <a:lnTo>
                      <a:pt x="2130" y="7504"/>
                    </a:lnTo>
                    <a:lnTo>
                      <a:pt x="1866" y="8201"/>
                    </a:lnTo>
                    <a:lnTo>
                      <a:pt x="1640" y="8880"/>
                    </a:lnTo>
                    <a:lnTo>
                      <a:pt x="1414" y="9559"/>
                    </a:lnTo>
                    <a:lnTo>
                      <a:pt x="1037" y="10860"/>
                    </a:lnTo>
                    <a:lnTo>
                      <a:pt x="698" y="12066"/>
                    </a:lnTo>
                    <a:lnTo>
                      <a:pt x="453" y="13179"/>
                    </a:lnTo>
                    <a:lnTo>
                      <a:pt x="245" y="14178"/>
                    </a:lnTo>
                    <a:lnTo>
                      <a:pt x="94" y="15007"/>
                    </a:lnTo>
                    <a:lnTo>
                      <a:pt x="19" y="15667"/>
                    </a:lnTo>
                    <a:lnTo>
                      <a:pt x="0" y="15969"/>
                    </a:lnTo>
                    <a:lnTo>
                      <a:pt x="0" y="16195"/>
                    </a:lnTo>
                    <a:lnTo>
                      <a:pt x="38" y="16346"/>
                    </a:lnTo>
                    <a:lnTo>
                      <a:pt x="57" y="16384"/>
                    </a:lnTo>
                    <a:lnTo>
                      <a:pt x="75" y="16402"/>
                    </a:lnTo>
                    <a:lnTo>
                      <a:pt x="113" y="16402"/>
                    </a:lnTo>
                    <a:lnTo>
                      <a:pt x="151" y="16346"/>
                    </a:lnTo>
                    <a:lnTo>
                      <a:pt x="207" y="16252"/>
                    </a:lnTo>
                    <a:lnTo>
                      <a:pt x="283" y="16101"/>
                    </a:lnTo>
                    <a:lnTo>
                      <a:pt x="622" y="15234"/>
                    </a:lnTo>
                    <a:lnTo>
                      <a:pt x="1244" y="13593"/>
                    </a:lnTo>
                    <a:lnTo>
                      <a:pt x="3658" y="7051"/>
                    </a:lnTo>
                    <a:lnTo>
                      <a:pt x="5053" y="3281"/>
                    </a:lnTo>
                    <a:lnTo>
                      <a:pt x="5882" y="1018"/>
                    </a:lnTo>
                    <a:lnTo>
                      <a:pt x="588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7" name="Google Shape;5167;p32"/>
              <p:cNvSpPr/>
              <p:nvPr/>
            </p:nvSpPr>
            <p:spPr>
              <a:xfrm>
                <a:off x="7961375" y="3764550"/>
                <a:ext cx="182900" cy="408175"/>
              </a:xfrm>
              <a:custGeom>
                <a:avLst/>
                <a:gdLst/>
                <a:ahLst/>
                <a:cxnLst/>
                <a:rect l="l" t="t" r="r" b="b"/>
                <a:pathLst>
                  <a:path w="7316" h="16327" extrusionOk="0">
                    <a:moveTo>
                      <a:pt x="57" y="0"/>
                    </a:moveTo>
                    <a:lnTo>
                      <a:pt x="38" y="19"/>
                    </a:lnTo>
                    <a:lnTo>
                      <a:pt x="19" y="75"/>
                    </a:lnTo>
                    <a:lnTo>
                      <a:pt x="1" y="207"/>
                    </a:lnTo>
                    <a:lnTo>
                      <a:pt x="19" y="434"/>
                    </a:lnTo>
                    <a:lnTo>
                      <a:pt x="57" y="716"/>
                    </a:lnTo>
                    <a:lnTo>
                      <a:pt x="114" y="1075"/>
                    </a:lnTo>
                    <a:lnTo>
                      <a:pt x="208" y="1489"/>
                    </a:lnTo>
                    <a:lnTo>
                      <a:pt x="453" y="2489"/>
                    </a:lnTo>
                    <a:lnTo>
                      <a:pt x="774" y="3676"/>
                    </a:lnTo>
                    <a:lnTo>
                      <a:pt x="981" y="4317"/>
                    </a:lnTo>
                    <a:lnTo>
                      <a:pt x="1188" y="4977"/>
                    </a:lnTo>
                    <a:lnTo>
                      <a:pt x="1433" y="5675"/>
                    </a:lnTo>
                    <a:lnTo>
                      <a:pt x="1697" y="6391"/>
                    </a:lnTo>
                    <a:lnTo>
                      <a:pt x="1961" y="7108"/>
                    </a:lnTo>
                    <a:lnTo>
                      <a:pt x="2263" y="7843"/>
                    </a:lnTo>
                    <a:lnTo>
                      <a:pt x="2640" y="8729"/>
                    </a:lnTo>
                    <a:lnTo>
                      <a:pt x="3055" y="9596"/>
                    </a:lnTo>
                    <a:lnTo>
                      <a:pt x="3451" y="10426"/>
                    </a:lnTo>
                    <a:lnTo>
                      <a:pt x="3865" y="11217"/>
                    </a:lnTo>
                    <a:lnTo>
                      <a:pt x="4261" y="11972"/>
                    </a:lnTo>
                    <a:lnTo>
                      <a:pt x="4657" y="12688"/>
                    </a:lnTo>
                    <a:lnTo>
                      <a:pt x="5053" y="13348"/>
                    </a:lnTo>
                    <a:lnTo>
                      <a:pt x="5430" y="13951"/>
                    </a:lnTo>
                    <a:lnTo>
                      <a:pt x="5770" y="14498"/>
                    </a:lnTo>
                    <a:lnTo>
                      <a:pt x="6109" y="14988"/>
                    </a:lnTo>
                    <a:lnTo>
                      <a:pt x="6411" y="15403"/>
                    </a:lnTo>
                    <a:lnTo>
                      <a:pt x="6674" y="15742"/>
                    </a:lnTo>
                    <a:lnTo>
                      <a:pt x="6901" y="16025"/>
                    </a:lnTo>
                    <a:lnTo>
                      <a:pt x="7070" y="16214"/>
                    </a:lnTo>
                    <a:lnTo>
                      <a:pt x="7202" y="16308"/>
                    </a:lnTo>
                    <a:lnTo>
                      <a:pt x="7259" y="16327"/>
                    </a:lnTo>
                    <a:lnTo>
                      <a:pt x="7297" y="16327"/>
                    </a:lnTo>
                    <a:lnTo>
                      <a:pt x="7315" y="16308"/>
                    </a:lnTo>
                    <a:lnTo>
                      <a:pt x="7315" y="16251"/>
                    </a:lnTo>
                    <a:lnTo>
                      <a:pt x="7278" y="16138"/>
                    </a:lnTo>
                    <a:lnTo>
                      <a:pt x="7240" y="15987"/>
                    </a:lnTo>
                    <a:lnTo>
                      <a:pt x="7033" y="15497"/>
                    </a:lnTo>
                    <a:lnTo>
                      <a:pt x="6693" y="14724"/>
                    </a:lnTo>
                    <a:lnTo>
                      <a:pt x="3356" y="7126"/>
                    </a:lnTo>
                    <a:lnTo>
                      <a:pt x="1754" y="3526"/>
                    </a:lnTo>
                    <a:lnTo>
                      <a:pt x="792" y="1339"/>
                    </a:lnTo>
                    <a:lnTo>
                      <a:pt x="491" y="679"/>
                    </a:lnTo>
                    <a:lnTo>
                      <a:pt x="264" y="264"/>
                    </a:lnTo>
                    <a:lnTo>
                      <a:pt x="133" y="57"/>
                    </a:lnTo>
                    <a:lnTo>
                      <a:pt x="95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8" name="Google Shape;5168;p32"/>
              <p:cNvSpPr/>
              <p:nvPr/>
            </p:nvSpPr>
            <p:spPr>
              <a:xfrm>
                <a:off x="7929325" y="3891325"/>
                <a:ext cx="239925" cy="377075"/>
              </a:xfrm>
              <a:custGeom>
                <a:avLst/>
                <a:gdLst/>
                <a:ahLst/>
                <a:cxnLst/>
                <a:rect l="l" t="t" r="r" b="b"/>
                <a:pathLst>
                  <a:path w="9597" h="15083" extrusionOk="0">
                    <a:moveTo>
                      <a:pt x="38" y="0"/>
                    </a:moveTo>
                    <a:lnTo>
                      <a:pt x="19" y="19"/>
                    </a:lnTo>
                    <a:lnTo>
                      <a:pt x="1" y="57"/>
                    </a:lnTo>
                    <a:lnTo>
                      <a:pt x="19" y="208"/>
                    </a:lnTo>
                    <a:lnTo>
                      <a:pt x="57" y="415"/>
                    </a:lnTo>
                    <a:lnTo>
                      <a:pt x="133" y="698"/>
                    </a:lnTo>
                    <a:lnTo>
                      <a:pt x="246" y="1037"/>
                    </a:lnTo>
                    <a:lnTo>
                      <a:pt x="396" y="1452"/>
                    </a:lnTo>
                    <a:lnTo>
                      <a:pt x="792" y="2395"/>
                    </a:lnTo>
                    <a:lnTo>
                      <a:pt x="1283" y="3507"/>
                    </a:lnTo>
                    <a:lnTo>
                      <a:pt x="1584" y="4110"/>
                    </a:lnTo>
                    <a:lnTo>
                      <a:pt x="1886" y="4751"/>
                    </a:lnTo>
                    <a:lnTo>
                      <a:pt x="2225" y="5392"/>
                    </a:lnTo>
                    <a:lnTo>
                      <a:pt x="2583" y="6052"/>
                    </a:lnTo>
                    <a:lnTo>
                      <a:pt x="2960" y="6731"/>
                    </a:lnTo>
                    <a:lnTo>
                      <a:pt x="3375" y="7410"/>
                    </a:lnTo>
                    <a:lnTo>
                      <a:pt x="3884" y="8239"/>
                    </a:lnTo>
                    <a:lnTo>
                      <a:pt x="4393" y="9031"/>
                    </a:lnTo>
                    <a:lnTo>
                      <a:pt x="4921" y="9804"/>
                    </a:lnTo>
                    <a:lnTo>
                      <a:pt x="5449" y="10520"/>
                    </a:lnTo>
                    <a:lnTo>
                      <a:pt x="5958" y="11218"/>
                    </a:lnTo>
                    <a:lnTo>
                      <a:pt x="6448" y="11859"/>
                    </a:lnTo>
                    <a:lnTo>
                      <a:pt x="6938" y="12443"/>
                    </a:lnTo>
                    <a:lnTo>
                      <a:pt x="7391" y="12990"/>
                    </a:lnTo>
                    <a:lnTo>
                      <a:pt x="7824" y="13480"/>
                    </a:lnTo>
                    <a:lnTo>
                      <a:pt x="8220" y="13914"/>
                    </a:lnTo>
                    <a:lnTo>
                      <a:pt x="8579" y="14291"/>
                    </a:lnTo>
                    <a:lnTo>
                      <a:pt x="8880" y="14593"/>
                    </a:lnTo>
                    <a:lnTo>
                      <a:pt x="9144" y="14819"/>
                    </a:lnTo>
                    <a:lnTo>
                      <a:pt x="9352" y="14989"/>
                    </a:lnTo>
                    <a:lnTo>
                      <a:pt x="9502" y="15083"/>
                    </a:lnTo>
                    <a:lnTo>
                      <a:pt x="9578" y="15083"/>
                    </a:lnTo>
                    <a:lnTo>
                      <a:pt x="9597" y="15045"/>
                    </a:lnTo>
                    <a:lnTo>
                      <a:pt x="9597" y="14989"/>
                    </a:lnTo>
                    <a:lnTo>
                      <a:pt x="9559" y="14894"/>
                    </a:lnTo>
                    <a:lnTo>
                      <a:pt x="9484" y="14743"/>
                    </a:lnTo>
                    <a:lnTo>
                      <a:pt x="9220" y="14291"/>
                    </a:lnTo>
                    <a:lnTo>
                      <a:pt x="8767" y="13575"/>
                    </a:lnTo>
                    <a:lnTo>
                      <a:pt x="4337" y="6561"/>
                    </a:lnTo>
                    <a:lnTo>
                      <a:pt x="2225" y="3224"/>
                    </a:lnTo>
                    <a:lnTo>
                      <a:pt x="943" y="1207"/>
                    </a:lnTo>
                    <a:lnTo>
                      <a:pt x="547" y="604"/>
                    </a:lnTo>
                    <a:lnTo>
                      <a:pt x="283" y="227"/>
                    </a:lnTo>
                    <a:lnTo>
                      <a:pt x="114" y="38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9" name="Google Shape;5169;p32"/>
              <p:cNvSpPr/>
              <p:nvPr/>
            </p:nvSpPr>
            <p:spPr>
              <a:xfrm>
                <a:off x="7898700" y="4012925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1"/>
                    </a:moveTo>
                    <a:lnTo>
                      <a:pt x="0" y="19"/>
                    </a:lnTo>
                    <a:lnTo>
                      <a:pt x="0" y="76"/>
                    </a:lnTo>
                    <a:lnTo>
                      <a:pt x="38" y="208"/>
                    </a:lnTo>
                    <a:lnTo>
                      <a:pt x="113" y="415"/>
                    </a:lnTo>
                    <a:lnTo>
                      <a:pt x="245" y="679"/>
                    </a:lnTo>
                    <a:lnTo>
                      <a:pt x="415" y="1000"/>
                    </a:lnTo>
                    <a:lnTo>
                      <a:pt x="622" y="1377"/>
                    </a:lnTo>
                    <a:lnTo>
                      <a:pt x="1169" y="2244"/>
                    </a:lnTo>
                    <a:lnTo>
                      <a:pt x="1848" y="3243"/>
                    </a:lnTo>
                    <a:lnTo>
                      <a:pt x="2244" y="3790"/>
                    </a:lnTo>
                    <a:lnTo>
                      <a:pt x="2658" y="4356"/>
                    </a:lnTo>
                    <a:lnTo>
                      <a:pt x="3111" y="4940"/>
                    </a:lnTo>
                    <a:lnTo>
                      <a:pt x="3582" y="5524"/>
                    </a:lnTo>
                    <a:lnTo>
                      <a:pt x="4072" y="6128"/>
                    </a:lnTo>
                    <a:lnTo>
                      <a:pt x="4581" y="6731"/>
                    </a:lnTo>
                    <a:lnTo>
                      <a:pt x="5222" y="7447"/>
                    </a:lnTo>
                    <a:lnTo>
                      <a:pt x="5882" y="8145"/>
                    </a:lnTo>
                    <a:lnTo>
                      <a:pt x="6523" y="8805"/>
                    </a:lnTo>
                    <a:lnTo>
                      <a:pt x="7164" y="9427"/>
                    </a:lnTo>
                    <a:lnTo>
                      <a:pt x="7786" y="10030"/>
                    </a:lnTo>
                    <a:lnTo>
                      <a:pt x="8390" y="10577"/>
                    </a:lnTo>
                    <a:lnTo>
                      <a:pt x="8974" y="11067"/>
                    </a:lnTo>
                    <a:lnTo>
                      <a:pt x="9521" y="11520"/>
                    </a:lnTo>
                    <a:lnTo>
                      <a:pt x="10030" y="11934"/>
                    </a:lnTo>
                    <a:lnTo>
                      <a:pt x="10482" y="12293"/>
                    </a:lnTo>
                    <a:lnTo>
                      <a:pt x="10897" y="12594"/>
                    </a:lnTo>
                    <a:lnTo>
                      <a:pt x="11255" y="12839"/>
                    </a:lnTo>
                    <a:lnTo>
                      <a:pt x="11557" y="13028"/>
                    </a:lnTo>
                    <a:lnTo>
                      <a:pt x="11802" y="13160"/>
                    </a:lnTo>
                    <a:lnTo>
                      <a:pt x="11953" y="13216"/>
                    </a:lnTo>
                    <a:lnTo>
                      <a:pt x="12009" y="13216"/>
                    </a:lnTo>
                    <a:lnTo>
                      <a:pt x="12047" y="13198"/>
                    </a:lnTo>
                    <a:lnTo>
                      <a:pt x="12047" y="13160"/>
                    </a:lnTo>
                    <a:lnTo>
                      <a:pt x="12028" y="13103"/>
                    </a:lnTo>
                    <a:lnTo>
                      <a:pt x="11972" y="13028"/>
                    </a:lnTo>
                    <a:lnTo>
                      <a:pt x="11877" y="12896"/>
                    </a:lnTo>
                    <a:lnTo>
                      <a:pt x="11538" y="12500"/>
                    </a:lnTo>
                    <a:lnTo>
                      <a:pt x="10972" y="11859"/>
                    </a:lnTo>
                    <a:lnTo>
                      <a:pt x="5392" y="5732"/>
                    </a:lnTo>
                    <a:lnTo>
                      <a:pt x="2734" y="2791"/>
                    </a:lnTo>
                    <a:lnTo>
                      <a:pt x="1131" y="1037"/>
                    </a:lnTo>
                    <a:lnTo>
                      <a:pt x="622" y="510"/>
                    </a:lnTo>
                    <a:lnTo>
                      <a:pt x="302" y="189"/>
                    </a:lnTo>
                    <a:lnTo>
                      <a:pt x="113" y="19"/>
                    </a:lnTo>
                    <a:lnTo>
                      <a:pt x="38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0" name="Google Shape;5170;p32"/>
              <p:cNvSpPr/>
              <p:nvPr/>
            </p:nvSpPr>
            <p:spPr>
              <a:xfrm>
                <a:off x="7906700" y="4061000"/>
                <a:ext cx="301200" cy="330425"/>
              </a:xfrm>
              <a:custGeom>
                <a:avLst/>
                <a:gdLst/>
                <a:ahLst/>
                <a:cxnLst/>
                <a:rect l="l" t="t" r="r" b="b"/>
                <a:pathLst>
                  <a:path w="12048" h="13217" extrusionOk="0">
                    <a:moveTo>
                      <a:pt x="19" y="0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38" y="208"/>
                    </a:lnTo>
                    <a:lnTo>
                      <a:pt x="114" y="415"/>
                    </a:lnTo>
                    <a:lnTo>
                      <a:pt x="246" y="679"/>
                    </a:lnTo>
                    <a:lnTo>
                      <a:pt x="415" y="1000"/>
                    </a:lnTo>
                    <a:lnTo>
                      <a:pt x="623" y="1377"/>
                    </a:lnTo>
                    <a:lnTo>
                      <a:pt x="1169" y="2244"/>
                    </a:lnTo>
                    <a:lnTo>
                      <a:pt x="1867" y="3243"/>
                    </a:lnTo>
                    <a:lnTo>
                      <a:pt x="2244" y="3790"/>
                    </a:lnTo>
                    <a:lnTo>
                      <a:pt x="2659" y="4356"/>
                    </a:lnTo>
                    <a:lnTo>
                      <a:pt x="3111" y="4940"/>
                    </a:lnTo>
                    <a:lnTo>
                      <a:pt x="3583" y="5543"/>
                    </a:lnTo>
                    <a:lnTo>
                      <a:pt x="4073" y="6128"/>
                    </a:lnTo>
                    <a:lnTo>
                      <a:pt x="4582" y="6731"/>
                    </a:lnTo>
                    <a:lnTo>
                      <a:pt x="5242" y="7447"/>
                    </a:lnTo>
                    <a:lnTo>
                      <a:pt x="5883" y="8145"/>
                    </a:lnTo>
                    <a:lnTo>
                      <a:pt x="6524" y="8805"/>
                    </a:lnTo>
                    <a:lnTo>
                      <a:pt x="7165" y="9427"/>
                    </a:lnTo>
                    <a:lnTo>
                      <a:pt x="7787" y="10030"/>
                    </a:lnTo>
                    <a:lnTo>
                      <a:pt x="8390" y="10577"/>
                    </a:lnTo>
                    <a:lnTo>
                      <a:pt x="8975" y="11067"/>
                    </a:lnTo>
                    <a:lnTo>
                      <a:pt x="9521" y="11538"/>
                    </a:lnTo>
                    <a:lnTo>
                      <a:pt x="10030" y="11934"/>
                    </a:lnTo>
                    <a:lnTo>
                      <a:pt x="10483" y="12293"/>
                    </a:lnTo>
                    <a:lnTo>
                      <a:pt x="10898" y="12594"/>
                    </a:lnTo>
                    <a:lnTo>
                      <a:pt x="11275" y="12839"/>
                    </a:lnTo>
                    <a:lnTo>
                      <a:pt x="11557" y="13028"/>
                    </a:lnTo>
                    <a:lnTo>
                      <a:pt x="11803" y="13160"/>
                    </a:lnTo>
                    <a:lnTo>
                      <a:pt x="11953" y="13216"/>
                    </a:lnTo>
                    <a:lnTo>
                      <a:pt x="12010" y="13216"/>
                    </a:lnTo>
                    <a:lnTo>
                      <a:pt x="12048" y="13198"/>
                    </a:lnTo>
                    <a:lnTo>
                      <a:pt x="12048" y="13179"/>
                    </a:lnTo>
                    <a:lnTo>
                      <a:pt x="12029" y="13122"/>
                    </a:lnTo>
                    <a:lnTo>
                      <a:pt x="11972" y="13028"/>
                    </a:lnTo>
                    <a:lnTo>
                      <a:pt x="11878" y="12896"/>
                    </a:lnTo>
                    <a:lnTo>
                      <a:pt x="11539" y="12500"/>
                    </a:lnTo>
                    <a:lnTo>
                      <a:pt x="10973" y="11859"/>
                    </a:lnTo>
                    <a:lnTo>
                      <a:pt x="5393" y="5732"/>
                    </a:lnTo>
                    <a:lnTo>
                      <a:pt x="2734" y="2810"/>
                    </a:lnTo>
                    <a:lnTo>
                      <a:pt x="1132" y="1037"/>
                    </a:lnTo>
                    <a:lnTo>
                      <a:pt x="623" y="510"/>
                    </a:lnTo>
                    <a:lnTo>
                      <a:pt x="302" y="189"/>
                    </a:lnTo>
                    <a:lnTo>
                      <a:pt x="114" y="19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1" name="Google Shape;5171;p32"/>
              <p:cNvSpPr/>
              <p:nvPr/>
            </p:nvSpPr>
            <p:spPr>
              <a:xfrm>
                <a:off x="7870875" y="4182600"/>
                <a:ext cx="363900" cy="259725"/>
              </a:xfrm>
              <a:custGeom>
                <a:avLst/>
                <a:gdLst/>
                <a:ahLst/>
                <a:cxnLst/>
                <a:rect l="l" t="t" r="r" b="b"/>
                <a:pathLst>
                  <a:path w="14556" h="10389" extrusionOk="0">
                    <a:moveTo>
                      <a:pt x="1" y="1"/>
                    </a:moveTo>
                    <a:lnTo>
                      <a:pt x="1" y="38"/>
                    </a:lnTo>
                    <a:lnTo>
                      <a:pt x="1" y="76"/>
                    </a:lnTo>
                    <a:lnTo>
                      <a:pt x="57" y="208"/>
                    </a:lnTo>
                    <a:lnTo>
                      <a:pt x="189" y="396"/>
                    </a:lnTo>
                    <a:lnTo>
                      <a:pt x="359" y="623"/>
                    </a:lnTo>
                    <a:lnTo>
                      <a:pt x="604" y="887"/>
                    </a:lnTo>
                    <a:lnTo>
                      <a:pt x="887" y="1207"/>
                    </a:lnTo>
                    <a:lnTo>
                      <a:pt x="1603" y="1942"/>
                    </a:lnTo>
                    <a:lnTo>
                      <a:pt x="2489" y="2791"/>
                    </a:lnTo>
                    <a:lnTo>
                      <a:pt x="2980" y="3243"/>
                    </a:lnTo>
                    <a:lnTo>
                      <a:pt x="3526" y="3696"/>
                    </a:lnTo>
                    <a:lnTo>
                      <a:pt x="4073" y="4167"/>
                    </a:lnTo>
                    <a:lnTo>
                      <a:pt x="4657" y="4657"/>
                    </a:lnTo>
                    <a:lnTo>
                      <a:pt x="5261" y="5129"/>
                    </a:lnTo>
                    <a:lnTo>
                      <a:pt x="5902" y="5619"/>
                    </a:lnTo>
                    <a:lnTo>
                      <a:pt x="6675" y="6184"/>
                    </a:lnTo>
                    <a:lnTo>
                      <a:pt x="7467" y="6731"/>
                    </a:lnTo>
                    <a:lnTo>
                      <a:pt x="8239" y="7240"/>
                    </a:lnTo>
                    <a:lnTo>
                      <a:pt x="8994" y="7711"/>
                    </a:lnTo>
                    <a:lnTo>
                      <a:pt x="9729" y="8145"/>
                    </a:lnTo>
                    <a:lnTo>
                      <a:pt x="10426" y="8560"/>
                    </a:lnTo>
                    <a:lnTo>
                      <a:pt x="11105" y="8918"/>
                    </a:lnTo>
                    <a:lnTo>
                      <a:pt x="11727" y="9257"/>
                    </a:lnTo>
                    <a:lnTo>
                      <a:pt x="12312" y="9540"/>
                    </a:lnTo>
                    <a:lnTo>
                      <a:pt x="12840" y="9804"/>
                    </a:lnTo>
                    <a:lnTo>
                      <a:pt x="13311" y="10011"/>
                    </a:lnTo>
                    <a:lnTo>
                      <a:pt x="13726" y="10162"/>
                    </a:lnTo>
                    <a:lnTo>
                      <a:pt x="14046" y="10294"/>
                    </a:lnTo>
                    <a:lnTo>
                      <a:pt x="14310" y="10351"/>
                    </a:lnTo>
                    <a:lnTo>
                      <a:pt x="14480" y="10388"/>
                    </a:lnTo>
                    <a:lnTo>
                      <a:pt x="14518" y="10370"/>
                    </a:lnTo>
                    <a:lnTo>
                      <a:pt x="14555" y="10351"/>
                    </a:lnTo>
                    <a:lnTo>
                      <a:pt x="14555" y="10313"/>
                    </a:lnTo>
                    <a:lnTo>
                      <a:pt x="14518" y="10275"/>
                    </a:lnTo>
                    <a:lnTo>
                      <a:pt x="14442" y="10200"/>
                    </a:lnTo>
                    <a:lnTo>
                      <a:pt x="14329" y="10087"/>
                    </a:lnTo>
                    <a:lnTo>
                      <a:pt x="13914" y="9766"/>
                    </a:lnTo>
                    <a:lnTo>
                      <a:pt x="13217" y="9257"/>
                    </a:lnTo>
                    <a:lnTo>
                      <a:pt x="6467" y="4450"/>
                    </a:lnTo>
                    <a:lnTo>
                      <a:pt x="3262" y="2169"/>
                    </a:lnTo>
                    <a:lnTo>
                      <a:pt x="1302" y="774"/>
                    </a:lnTo>
                    <a:lnTo>
                      <a:pt x="717" y="378"/>
                    </a:lnTo>
                    <a:lnTo>
                      <a:pt x="321" y="114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2" name="Google Shape;5172;p32"/>
              <p:cNvSpPr/>
              <p:nvPr/>
            </p:nvSpPr>
            <p:spPr>
              <a:xfrm>
                <a:off x="7886900" y="4260375"/>
                <a:ext cx="382750" cy="230975"/>
              </a:xfrm>
              <a:custGeom>
                <a:avLst/>
                <a:gdLst/>
                <a:ahLst/>
                <a:cxnLst/>
                <a:rect l="l" t="t" r="r" b="b"/>
                <a:pathLst>
                  <a:path w="15310" h="9239" extrusionOk="0">
                    <a:moveTo>
                      <a:pt x="38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1" y="95"/>
                    </a:lnTo>
                    <a:lnTo>
                      <a:pt x="76" y="208"/>
                    </a:lnTo>
                    <a:lnTo>
                      <a:pt x="208" y="396"/>
                    </a:lnTo>
                    <a:lnTo>
                      <a:pt x="416" y="604"/>
                    </a:lnTo>
                    <a:lnTo>
                      <a:pt x="679" y="868"/>
                    </a:lnTo>
                    <a:lnTo>
                      <a:pt x="981" y="1150"/>
                    </a:lnTo>
                    <a:lnTo>
                      <a:pt x="1754" y="1829"/>
                    </a:lnTo>
                    <a:lnTo>
                      <a:pt x="2697" y="2602"/>
                    </a:lnTo>
                    <a:lnTo>
                      <a:pt x="3225" y="3017"/>
                    </a:lnTo>
                    <a:lnTo>
                      <a:pt x="3790" y="3432"/>
                    </a:lnTo>
                    <a:lnTo>
                      <a:pt x="4393" y="3865"/>
                    </a:lnTo>
                    <a:lnTo>
                      <a:pt x="5016" y="4299"/>
                    </a:lnTo>
                    <a:lnTo>
                      <a:pt x="5657" y="4732"/>
                    </a:lnTo>
                    <a:lnTo>
                      <a:pt x="6316" y="5147"/>
                    </a:lnTo>
                    <a:lnTo>
                      <a:pt x="7146" y="5656"/>
                    </a:lnTo>
                    <a:lnTo>
                      <a:pt x="7957" y="6127"/>
                    </a:lnTo>
                    <a:lnTo>
                      <a:pt x="8767" y="6580"/>
                    </a:lnTo>
                    <a:lnTo>
                      <a:pt x="9559" y="6995"/>
                    </a:lnTo>
                    <a:lnTo>
                      <a:pt x="10332" y="7391"/>
                    </a:lnTo>
                    <a:lnTo>
                      <a:pt x="11067" y="7730"/>
                    </a:lnTo>
                    <a:lnTo>
                      <a:pt x="11765" y="8050"/>
                    </a:lnTo>
                    <a:lnTo>
                      <a:pt x="12406" y="8333"/>
                    </a:lnTo>
                    <a:lnTo>
                      <a:pt x="13009" y="8578"/>
                    </a:lnTo>
                    <a:lnTo>
                      <a:pt x="13575" y="8786"/>
                    </a:lnTo>
                    <a:lnTo>
                      <a:pt x="14046" y="8955"/>
                    </a:lnTo>
                    <a:lnTo>
                      <a:pt x="14461" y="9087"/>
                    </a:lnTo>
                    <a:lnTo>
                      <a:pt x="14800" y="9182"/>
                    </a:lnTo>
                    <a:lnTo>
                      <a:pt x="15064" y="9238"/>
                    </a:lnTo>
                    <a:lnTo>
                      <a:pt x="15290" y="9238"/>
                    </a:lnTo>
                    <a:lnTo>
                      <a:pt x="15309" y="9200"/>
                    </a:lnTo>
                    <a:lnTo>
                      <a:pt x="15309" y="9182"/>
                    </a:lnTo>
                    <a:lnTo>
                      <a:pt x="15272" y="9125"/>
                    </a:lnTo>
                    <a:lnTo>
                      <a:pt x="15196" y="9050"/>
                    </a:lnTo>
                    <a:lnTo>
                      <a:pt x="15064" y="8955"/>
                    </a:lnTo>
                    <a:lnTo>
                      <a:pt x="14631" y="8673"/>
                    </a:lnTo>
                    <a:lnTo>
                      <a:pt x="13895" y="8220"/>
                    </a:lnTo>
                    <a:lnTo>
                      <a:pt x="6788" y="3959"/>
                    </a:lnTo>
                    <a:lnTo>
                      <a:pt x="3413" y="1923"/>
                    </a:lnTo>
                    <a:lnTo>
                      <a:pt x="1358" y="679"/>
                    </a:lnTo>
                    <a:lnTo>
                      <a:pt x="736" y="321"/>
                    </a:lnTo>
                    <a:lnTo>
                      <a:pt x="321" y="113"/>
                    </a:lnTo>
                    <a:lnTo>
                      <a:pt x="95" y="19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3" name="Google Shape;5173;p32"/>
              <p:cNvSpPr/>
              <p:nvPr/>
            </p:nvSpPr>
            <p:spPr>
              <a:xfrm>
                <a:off x="7890675" y="4367350"/>
                <a:ext cx="410550" cy="177250"/>
              </a:xfrm>
              <a:custGeom>
                <a:avLst/>
                <a:gdLst/>
                <a:ahLst/>
                <a:cxnLst/>
                <a:rect l="l" t="t" r="r" b="b"/>
                <a:pathLst>
                  <a:path w="16422" h="7090" extrusionOk="0">
                    <a:moveTo>
                      <a:pt x="38" y="1"/>
                    </a:moveTo>
                    <a:lnTo>
                      <a:pt x="1" y="20"/>
                    </a:lnTo>
                    <a:lnTo>
                      <a:pt x="1" y="39"/>
                    </a:lnTo>
                    <a:lnTo>
                      <a:pt x="19" y="76"/>
                    </a:lnTo>
                    <a:lnTo>
                      <a:pt x="114" y="189"/>
                    </a:lnTo>
                    <a:lnTo>
                      <a:pt x="265" y="340"/>
                    </a:lnTo>
                    <a:lnTo>
                      <a:pt x="491" y="529"/>
                    </a:lnTo>
                    <a:lnTo>
                      <a:pt x="792" y="755"/>
                    </a:lnTo>
                    <a:lnTo>
                      <a:pt x="1132" y="1000"/>
                    </a:lnTo>
                    <a:lnTo>
                      <a:pt x="1980" y="1566"/>
                    </a:lnTo>
                    <a:lnTo>
                      <a:pt x="3036" y="2207"/>
                    </a:lnTo>
                    <a:lnTo>
                      <a:pt x="3620" y="2527"/>
                    </a:lnTo>
                    <a:lnTo>
                      <a:pt x="4224" y="2885"/>
                    </a:lnTo>
                    <a:lnTo>
                      <a:pt x="4883" y="3225"/>
                    </a:lnTo>
                    <a:lnTo>
                      <a:pt x="5543" y="3564"/>
                    </a:lnTo>
                    <a:lnTo>
                      <a:pt x="6241" y="3903"/>
                    </a:lnTo>
                    <a:lnTo>
                      <a:pt x="6957" y="4243"/>
                    </a:lnTo>
                    <a:lnTo>
                      <a:pt x="7843" y="4639"/>
                    </a:lnTo>
                    <a:lnTo>
                      <a:pt x="8729" y="4997"/>
                    </a:lnTo>
                    <a:lnTo>
                      <a:pt x="9578" y="5317"/>
                    </a:lnTo>
                    <a:lnTo>
                      <a:pt x="10426" y="5638"/>
                    </a:lnTo>
                    <a:lnTo>
                      <a:pt x="11237" y="5902"/>
                    </a:lnTo>
                    <a:lnTo>
                      <a:pt x="12010" y="6147"/>
                    </a:lnTo>
                    <a:lnTo>
                      <a:pt x="12745" y="6373"/>
                    </a:lnTo>
                    <a:lnTo>
                      <a:pt x="13443" y="6562"/>
                    </a:lnTo>
                    <a:lnTo>
                      <a:pt x="14065" y="6713"/>
                    </a:lnTo>
                    <a:lnTo>
                      <a:pt x="14630" y="6844"/>
                    </a:lnTo>
                    <a:lnTo>
                      <a:pt x="15139" y="6958"/>
                    </a:lnTo>
                    <a:lnTo>
                      <a:pt x="15573" y="7033"/>
                    </a:lnTo>
                    <a:lnTo>
                      <a:pt x="15912" y="7071"/>
                    </a:lnTo>
                    <a:lnTo>
                      <a:pt x="16176" y="7090"/>
                    </a:lnTo>
                    <a:lnTo>
                      <a:pt x="16346" y="7071"/>
                    </a:lnTo>
                    <a:lnTo>
                      <a:pt x="16403" y="7052"/>
                    </a:lnTo>
                    <a:lnTo>
                      <a:pt x="16421" y="7033"/>
                    </a:lnTo>
                    <a:lnTo>
                      <a:pt x="16421" y="6995"/>
                    </a:lnTo>
                    <a:lnTo>
                      <a:pt x="16384" y="6958"/>
                    </a:lnTo>
                    <a:lnTo>
                      <a:pt x="16289" y="6901"/>
                    </a:lnTo>
                    <a:lnTo>
                      <a:pt x="16158" y="6826"/>
                    </a:lnTo>
                    <a:lnTo>
                      <a:pt x="15667" y="6599"/>
                    </a:lnTo>
                    <a:lnTo>
                      <a:pt x="14894" y="6260"/>
                    </a:lnTo>
                    <a:lnTo>
                      <a:pt x="7278" y="2998"/>
                    </a:lnTo>
                    <a:lnTo>
                      <a:pt x="3639" y="1434"/>
                    </a:lnTo>
                    <a:lnTo>
                      <a:pt x="1452" y="491"/>
                    </a:lnTo>
                    <a:lnTo>
                      <a:pt x="774" y="227"/>
                    </a:lnTo>
                    <a:lnTo>
                      <a:pt x="340" y="57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4" name="Google Shape;5174;p32"/>
              <p:cNvSpPr/>
              <p:nvPr/>
            </p:nvSpPr>
            <p:spPr>
              <a:xfrm>
                <a:off x="7909050" y="4423450"/>
                <a:ext cx="416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16667" h="6467" extrusionOk="0">
                    <a:moveTo>
                      <a:pt x="39" y="0"/>
                    </a:moveTo>
                    <a:lnTo>
                      <a:pt x="1" y="19"/>
                    </a:lnTo>
                    <a:lnTo>
                      <a:pt x="1" y="38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284" y="340"/>
                    </a:lnTo>
                    <a:lnTo>
                      <a:pt x="510" y="528"/>
                    </a:lnTo>
                    <a:lnTo>
                      <a:pt x="812" y="736"/>
                    </a:lnTo>
                    <a:lnTo>
                      <a:pt x="1170" y="962"/>
                    </a:lnTo>
                    <a:lnTo>
                      <a:pt x="2037" y="1490"/>
                    </a:lnTo>
                    <a:lnTo>
                      <a:pt x="3112" y="2093"/>
                    </a:lnTo>
                    <a:lnTo>
                      <a:pt x="3696" y="2395"/>
                    </a:lnTo>
                    <a:lnTo>
                      <a:pt x="4337" y="2715"/>
                    </a:lnTo>
                    <a:lnTo>
                      <a:pt x="4997" y="3036"/>
                    </a:lnTo>
                    <a:lnTo>
                      <a:pt x="5676" y="3356"/>
                    </a:lnTo>
                    <a:lnTo>
                      <a:pt x="6373" y="3677"/>
                    </a:lnTo>
                    <a:lnTo>
                      <a:pt x="7108" y="3978"/>
                    </a:lnTo>
                    <a:lnTo>
                      <a:pt x="8013" y="4337"/>
                    </a:lnTo>
                    <a:lnTo>
                      <a:pt x="8899" y="4657"/>
                    </a:lnTo>
                    <a:lnTo>
                      <a:pt x="9786" y="4959"/>
                    </a:lnTo>
                    <a:lnTo>
                      <a:pt x="10634" y="5223"/>
                    </a:lnTo>
                    <a:lnTo>
                      <a:pt x="11445" y="5468"/>
                    </a:lnTo>
                    <a:lnTo>
                      <a:pt x="12236" y="5694"/>
                    </a:lnTo>
                    <a:lnTo>
                      <a:pt x="12972" y="5882"/>
                    </a:lnTo>
                    <a:lnTo>
                      <a:pt x="13669" y="6052"/>
                    </a:lnTo>
                    <a:lnTo>
                      <a:pt x="14310" y="6184"/>
                    </a:lnTo>
                    <a:lnTo>
                      <a:pt x="14876" y="6297"/>
                    </a:lnTo>
                    <a:lnTo>
                      <a:pt x="15385" y="6373"/>
                    </a:lnTo>
                    <a:lnTo>
                      <a:pt x="15818" y="6429"/>
                    </a:lnTo>
                    <a:lnTo>
                      <a:pt x="16177" y="6467"/>
                    </a:lnTo>
                    <a:lnTo>
                      <a:pt x="16441" y="6467"/>
                    </a:lnTo>
                    <a:lnTo>
                      <a:pt x="16610" y="6448"/>
                    </a:lnTo>
                    <a:lnTo>
                      <a:pt x="16648" y="6429"/>
                    </a:lnTo>
                    <a:lnTo>
                      <a:pt x="16667" y="6410"/>
                    </a:lnTo>
                    <a:lnTo>
                      <a:pt x="16667" y="6373"/>
                    </a:lnTo>
                    <a:lnTo>
                      <a:pt x="16629" y="6335"/>
                    </a:lnTo>
                    <a:lnTo>
                      <a:pt x="16535" y="6278"/>
                    </a:lnTo>
                    <a:lnTo>
                      <a:pt x="16384" y="6203"/>
                    </a:lnTo>
                    <a:lnTo>
                      <a:pt x="15913" y="5996"/>
                    </a:lnTo>
                    <a:lnTo>
                      <a:pt x="15121" y="5694"/>
                    </a:lnTo>
                    <a:lnTo>
                      <a:pt x="7372" y="2715"/>
                    </a:lnTo>
                    <a:lnTo>
                      <a:pt x="3696" y="1282"/>
                    </a:lnTo>
                    <a:lnTo>
                      <a:pt x="1453" y="434"/>
                    </a:lnTo>
                    <a:lnTo>
                      <a:pt x="774" y="189"/>
                    </a:lnTo>
                    <a:lnTo>
                      <a:pt x="340" y="38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5" name="Google Shape;5175;p32"/>
              <p:cNvSpPr/>
              <p:nvPr/>
            </p:nvSpPr>
            <p:spPr>
              <a:xfrm>
                <a:off x="7932150" y="4480475"/>
                <a:ext cx="424700" cy="139550"/>
              </a:xfrm>
              <a:custGeom>
                <a:avLst/>
                <a:gdLst/>
                <a:ahLst/>
                <a:cxnLst/>
                <a:rect l="l" t="t" r="r" b="b"/>
                <a:pathLst>
                  <a:path w="16988" h="5582" extrusionOk="0">
                    <a:moveTo>
                      <a:pt x="38" y="1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95"/>
                    </a:lnTo>
                    <a:lnTo>
                      <a:pt x="114" y="189"/>
                    </a:lnTo>
                    <a:lnTo>
                      <a:pt x="302" y="340"/>
                    </a:lnTo>
                    <a:lnTo>
                      <a:pt x="529" y="491"/>
                    </a:lnTo>
                    <a:lnTo>
                      <a:pt x="849" y="679"/>
                    </a:lnTo>
                    <a:lnTo>
                      <a:pt x="1207" y="906"/>
                    </a:lnTo>
                    <a:lnTo>
                      <a:pt x="2112" y="1377"/>
                    </a:lnTo>
                    <a:lnTo>
                      <a:pt x="3206" y="1924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72"/>
                    </a:lnTo>
                    <a:lnTo>
                      <a:pt x="5845" y="3055"/>
                    </a:lnTo>
                    <a:lnTo>
                      <a:pt x="6561" y="3319"/>
                    </a:lnTo>
                    <a:lnTo>
                      <a:pt x="7316" y="3583"/>
                    </a:lnTo>
                    <a:lnTo>
                      <a:pt x="8239" y="3903"/>
                    </a:lnTo>
                    <a:lnTo>
                      <a:pt x="9144" y="4167"/>
                    </a:lnTo>
                    <a:lnTo>
                      <a:pt x="10030" y="4431"/>
                    </a:lnTo>
                    <a:lnTo>
                      <a:pt x="10898" y="4657"/>
                    </a:lnTo>
                    <a:lnTo>
                      <a:pt x="11727" y="4846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1" y="5298"/>
                    </a:lnTo>
                    <a:lnTo>
                      <a:pt x="14612" y="5411"/>
                    </a:lnTo>
                    <a:lnTo>
                      <a:pt x="15196" y="5487"/>
                    </a:lnTo>
                    <a:lnTo>
                      <a:pt x="15705" y="5543"/>
                    </a:lnTo>
                    <a:lnTo>
                      <a:pt x="16139" y="5581"/>
                    </a:lnTo>
                    <a:lnTo>
                      <a:pt x="16761" y="5581"/>
                    </a:lnTo>
                    <a:lnTo>
                      <a:pt x="16931" y="5543"/>
                    </a:lnTo>
                    <a:lnTo>
                      <a:pt x="16968" y="5524"/>
                    </a:lnTo>
                    <a:lnTo>
                      <a:pt x="16987" y="5506"/>
                    </a:lnTo>
                    <a:lnTo>
                      <a:pt x="16987" y="5468"/>
                    </a:lnTo>
                    <a:lnTo>
                      <a:pt x="16949" y="5430"/>
                    </a:lnTo>
                    <a:lnTo>
                      <a:pt x="16855" y="5374"/>
                    </a:lnTo>
                    <a:lnTo>
                      <a:pt x="16704" y="5317"/>
                    </a:lnTo>
                    <a:lnTo>
                      <a:pt x="16214" y="5129"/>
                    </a:lnTo>
                    <a:lnTo>
                      <a:pt x="15403" y="4865"/>
                    </a:lnTo>
                    <a:lnTo>
                      <a:pt x="7504" y="2319"/>
                    </a:lnTo>
                    <a:lnTo>
                      <a:pt x="3752" y="1094"/>
                    </a:lnTo>
                    <a:lnTo>
                      <a:pt x="1471" y="359"/>
                    </a:lnTo>
                    <a:lnTo>
                      <a:pt x="792" y="151"/>
                    </a:lnTo>
                    <a:lnTo>
                      <a:pt x="340" y="38"/>
                    </a:lnTo>
                    <a:lnTo>
                      <a:pt x="95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6" name="Google Shape;5176;p32"/>
              <p:cNvSpPr/>
              <p:nvPr/>
            </p:nvSpPr>
            <p:spPr>
              <a:xfrm>
                <a:off x="7971275" y="4529025"/>
                <a:ext cx="424675" cy="140000"/>
              </a:xfrm>
              <a:custGeom>
                <a:avLst/>
                <a:gdLst/>
                <a:ahLst/>
                <a:cxnLst/>
                <a:rect l="l" t="t" r="r" b="b"/>
                <a:pathLst>
                  <a:path w="16987" h="5600" extrusionOk="0">
                    <a:moveTo>
                      <a:pt x="95" y="0"/>
                    </a:moveTo>
                    <a:lnTo>
                      <a:pt x="38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114"/>
                    </a:lnTo>
                    <a:lnTo>
                      <a:pt x="114" y="208"/>
                    </a:lnTo>
                    <a:lnTo>
                      <a:pt x="302" y="340"/>
                    </a:lnTo>
                    <a:lnTo>
                      <a:pt x="528" y="509"/>
                    </a:lnTo>
                    <a:lnTo>
                      <a:pt x="849" y="698"/>
                    </a:lnTo>
                    <a:lnTo>
                      <a:pt x="1207" y="924"/>
                    </a:lnTo>
                    <a:lnTo>
                      <a:pt x="2112" y="1396"/>
                    </a:lnTo>
                    <a:lnTo>
                      <a:pt x="3205" y="1942"/>
                    </a:lnTo>
                    <a:lnTo>
                      <a:pt x="3828" y="2206"/>
                    </a:lnTo>
                    <a:lnTo>
                      <a:pt x="4469" y="2489"/>
                    </a:lnTo>
                    <a:lnTo>
                      <a:pt x="5147" y="2791"/>
                    </a:lnTo>
                    <a:lnTo>
                      <a:pt x="5845" y="3055"/>
                    </a:lnTo>
                    <a:lnTo>
                      <a:pt x="6561" y="3337"/>
                    </a:lnTo>
                    <a:lnTo>
                      <a:pt x="7315" y="3601"/>
                    </a:lnTo>
                    <a:lnTo>
                      <a:pt x="8239" y="3903"/>
                    </a:lnTo>
                    <a:lnTo>
                      <a:pt x="9144" y="4186"/>
                    </a:lnTo>
                    <a:lnTo>
                      <a:pt x="10030" y="4450"/>
                    </a:lnTo>
                    <a:lnTo>
                      <a:pt x="10897" y="4676"/>
                    </a:lnTo>
                    <a:lnTo>
                      <a:pt x="11727" y="4864"/>
                    </a:lnTo>
                    <a:lnTo>
                      <a:pt x="12519" y="5034"/>
                    </a:lnTo>
                    <a:lnTo>
                      <a:pt x="13273" y="5185"/>
                    </a:lnTo>
                    <a:lnTo>
                      <a:pt x="13970" y="5317"/>
                    </a:lnTo>
                    <a:lnTo>
                      <a:pt x="14611" y="5411"/>
                    </a:lnTo>
                    <a:lnTo>
                      <a:pt x="15196" y="5505"/>
                    </a:lnTo>
                    <a:lnTo>
                      <a:pt x="15705" y="5562"/>
                    </a:lnTo>
                    <a:lnTo>
                      <a:pt x="16139" y="5581"/>
                    </a:lnTo>
                    <a:lnTo>
                      <a:pt x="16497" y="5600"/>
                    </a:lnTo>
                    <a:lnTo>
                      <a:pt x="16761" y="5600"/>
                    </a:lnTo>
                    <a:lnTo>
                      <a:pt x="16930" y="5562"/>
                    </a:lnTo>
                    <a:lnTo>
                      <a:pt x="16968" y="5543"/>
                    </a:lnTo>
                    <a:lnTo>
                      <a:pt x="16987" y="5524"/>
                    </a:lnTo>
                    <a:lnTo>
                      <a:pt x="16987" y="5487"/>
                    </a:lnTo>
                    <a:lnTo>
                      <a:pt x="16949" y="5449"/>
                    </a:lnTo>
                    <a:lnTo>
                      <a:pt x="16855" y="5392"/>
                    </a:lnTo>
                    <a:lnTo>
                      <a:pt x="16704" y="5336"/>
                    </a:lnTo>
                    <a:lnTo>
                      <a:pt x="16214" y="5147"/>
                    </a:lnTo>
                    <a:lnTo>
                      <a:pt x="15403" y="4883"/>
                    </a:lnTo>
                    <a:lnTo>
                      <a:pt x="7504" y="2319"/>
                    </a:lnTo>
                    <a:lnTo>
                      <a:pt x="3752" y="1113"/>
                    </a:lnTo>
                    <a:lnTo>
                      <a:pt x="1471" y="377"/>
                    </a:lnTo>
                    <a:lnTo>
                      <a:pt x="792" y="170"/>
                    </a:lnTo>
                    <a:lnTo>
                      <a:pt x="340" y="57"/>
                    </a:lnTo>
                    <a:lnTo>
                      <a:pt x="9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7" name="Google Shape;5177;p32"/>
              <p:cNvSpPr/>
              <p:nvPr/>
            </p:nvSpPr>
            <p:spPr>
              <a:xfrm>
                <a:off x="8061300" y="4634600"/>
                <a:ext cx="355875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5" h="2942" extrusionOk="0">
                    <a:moveTo>
                      <a:pt x="19" y="0"/>
                    </a:moveTo>
                    <a:lnTo>
                      <a:pt x="0" y="19"/>
                    </a:lnTo>
                    <a:lnTo>
                      <a:pt x="0" y="38"/>
                    </a:lnTo>
                    <a:lnTo>
                      <a:pt x="19" y="76"/>
                    </a:lnTo>
                    <a:lnTo>
                      <a:pt x="113" y="151"/>
                    </a:lnTo>
                    <a:lnTo>
                      <a:pt x="264" y="246"/>
                    </a:lnTo>
                    <a:lnTo>
                      <a:pt x="472" y="359"/>
                    </a:lnTo>
                    <a:lnTo>
                      <a:pt x="1056" y="623"/>
                    </a:lnTo>
                    <a:lnTo>
                      <a:pt x="1829" y="924"/>
                    </a:lnTo>
                    <a:lnTo>
                      <a:pt x="2772" y="1245"/>
                    </a:lnTo>
                    <a:lnTo>
                      <a:pt x="3846" y="1565"/>
                    </a:lnTo>
                    <a:lnTo>
                      <a:pt x="4996" y="1886"/>
                    </a:lnTo>
                    <a:lnTo>
                      <a:pt x="5619" y="2037"/>
                    </a:lnTo>
                    <a:lnTo>
                      <a:pt x="6241" y="2187"/>
                    </a:lnTo>
                    <a:lnTo>
                      <a:pt x="7014" y="2338"/>
                    </a:lnTo>
                    <a:lnTo>
                      <a:pt x="7768" y="2470"/>
                    </a:lnTo>
                    <a:lnTo>
                      <a:pt x="8522" y="2602"/>
                    </a:lnTo>
                    <a:lnTo>
                      <a:pt x="9238" y="2696"/>
                    </a:lnTo>
                    <a:lnTo>
                      <a:pt x="9917" y="2772"/>
                    </a:lnTo>
                    <a:lnTo>
                      <a:pt x="10577" y="2828"/>
                    </a:lnTo>
                    <a:lnTo>
                      <a:pt x="11199" y="2885"/>
                    </a:lnTo>
                    <a:lnTo>
                      <a:pt x="11783" y="2923"/>
                    </a:lnTo>
                    <a:lnTo>
                      <a:pt x="12311" y="2942"/>
                    </a:lnTo>
                    <a:lnTo>
                      <a:pt x="13197" y="2942"/>
                    </a:lnTo>
                    <a:lnTo>
                      <a:pt x="13556" y="2923"/>
                    </a:lnTo>
                    <a:lnTo>
                      <a:pt x="13838" y="2904"/>
                    </a:lnTo>
                    <a:lnTo>
                      <a:pt x="14065" y="2866"/>
                    </a:lnTo>
                    <a:lnTo>
                      <a:pt x="14197" y="2828"/>
                    </a:lnTo>
                    <a:lnTo>
                      <a:pt x="14215" y="2810"/>
                    </a:lnTo>
                    <a:lnTo>
                      <a:pt x="14234" y="2772"/>
                    </a:lnTo>
                    <a:lnTo>
                      <a:pt x="14234" y="2753"/>
                    </a:lnTo>
                    <a:lnTo>
                      <a:pt x="14178" y="2734"/>
                    </a:lnTo>
                    <a:lnTo>
                      <a:pt x="13989" y="2659"/>
                    </a:lnTo>
                    <a:lnTo>
                      <a:pt x="13574" y="2564"/>
                    </a:lnTo>
                    <a:lnTo>
                      <a:pt x="12877" y="2414"/>
                    </a:lnTo>
                    <a:lnTo>
                      <a:pt x="6278" y="1132"/>
                    </a:lnTo>
                    <a:lnTo>
                      <a:pt x="3130" y="528"/>
                    </a:lnTo>
                    <a:lnTo>
                      <a:pt x="1226" y="151"/>
                    </a:lnTo>
                    <a:lnTo>
                      <a:pt x="641" y="57"/>
                    </a:lnTo>
                    <a:lnTo>
                      <a:pt x="264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8" name="Google Shape;5178;p32"/>
              <p:cNvSpPr/>
              <p:nvPr/>
            </p:nvSpPr>
            <p:spPr>
              <a:xfrm>
                <a:off x="8074975" y="4662400"/>
                <a:ext cx="355850" cy="73550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2942" extrusionOk="0">
                    <a:moveTo>
                      <a:pt x="19" y="1"/>
                    </a:moveTo>
                    <a:lnTo>
                      <a:pt x="0" y="20"/>
                    </a:lnTo>
                    <a:lnTo>
                      <a:pt x="0" y="57"/>
                    </a:lnTo>
                    <a:lnTo>
                      <a:pt x="19" y="76"/>
                    </a:lnTo>
                    <a:lnTo>
                      <a:pt x="113" y="152"/>
                    </a:lnTo>
                    <a:lnTo>
                      <a:pt x="264" y="246"/>
                    </a:lnTo>
                    <a:lnTo>
                      <a:pt x="471" y="359"/>
                    </a:lnTo>
                    <a:lnTo>
                      <a:pt x="1056" y="623"/>
                    </a:lnTo>
                    <a:lnTo>
                      <a:pt x="1829" y="925"/>
                    </a:lnTo>
                    <a:lnTo>
                      <a:pt x="2771" y="1245"/>
                    </a:lnTo>
                    <a:lnTo>
                      <a:pt x="3846" y="1584"/>
                    </a:lnTo>
                    <a:lnTo>
                      <a:pt x="5015" y="1905"/>
                    </a:lnTo>
                    <a:lnTo>
                      <a:pt x="5618" y="2056"/>
                    </a:lnTo>
                    <a:lnTo>
                      <a:pt x="6240" y="2188"/>
                    </a:lnTo>
                    <a:lnTo>
                      <a:pt x="6957" y="2339"/>
                    </a:lnTo>
                    <a:lnTo>
                      <a:pt x="7673" y="2471"/>
                    </a:lnTo>
                    <a:lnTo>
                      <a:pt x="8352" y="2584"/>
                    </a:lnTo>
                    <a:lnTo>
                      <a:pt x="9031" y="2678"/>
                    </a:lnTo>
                    <a:lnTo>
                      <a:pt x="9690" y="2753"/>
                    </a:lnTo>
                    <a:lnTo>
                      <a:pt x="10313" y="2810"/>
                    </a:lnTo>
                    <a:lnTo>
                      <a:pt x="11463" y="2904"/>
                    </a:lnTo>
                    <a:lnTo>
                      <a:pt x="12462" y="2942"/>
                    </a:lnTo>
                    <a:lnTo>
                      <a:pt x="13254" y="2942"/>
                    </a:lnTo>
                    <a:lnTo>
                      <a:pt x="13593" y="2923"/>
                    </a:lnTo>
                    <a:lnTo>
                      <a:pt x="13838" y="2904"/>
                    </a:lnTo>
                    <a:lnTo>
                      <a:pt x="14045" y="2866"/>
                    </a:lnTo>
                    <a:lnTo>
                      <a:pt x="14177" y="2829"/>
                    </a:lnTo>
                    <a:lnTo>
                      <a:pt x="14215" y="2810"/>
                    </a:lnTo>
                    <a:lnTo>
                      <a:pt x="14234" y="2791"/>
                    </a:lnTo>
                    <a:lnTo>
                      <a:pt x="14234" y="2772"/>
                    </a:lnTo>
                    <a:lnTo>
                      <a:pt x="14215" y="2753"/>
                    </a:lnTo>
                    <a:lnTo>
                      <a:pt x="14159" y="2716"/>
                    </a:lnTo>
                    <a:lnTo>
                      <a:pt x="14027" y="2678"/>
                    </a:lnTo>
                    <a:lnTo>
                      <a:pt x="13461" y="2546"/>
                    </a:lnTo>
                    <a:lnTo>
                      <a:pt x="12386" y="2320"/>
                    </a:lnTo>
                    <a:lnTo>
                      <a:pt x="8145" y="1509"/>
                    </a:lnTo>
                    <a:lnTo>
                      <a:pt x="6278" y="1132"/>
                    </a:lnTo>
                    <a:lnTo>
                      <a:pt x="4619" y="811"/>
                    </a:lnTo>
                    <a:lnTo>
                      <a:pt x="2319" y="359"/>
                    </a:lnTo>
                    <a:lnTo>
                      <a:pt x="924" y="95"/>
                    </a:lnTo>
                    <a:lnTo>
                      <a:pt x="490" y="39"/>
                    </a:lnTo>
                    <a:lnTo>
                      <a:pt x="207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9" name="Google Shape;5179;p32"/>
              <p:cNvSpPr/>
              <p:nvPr/>
            </p:nvSpPr>
            <p:spPr>
              <a:xfrm>
                <a:off x="8120675" y="4712375"/>
                <a:ext cx="309700" cy="58925"/>
              </a:xfrm>
              <a:custGeom>
                <a:avLst/>
                <a:gdLst/>
                <a:ahLst/>
                <a:cxnLst/>
                <a:rect l="l" t="t" r="r" b="b"/>
                <a:pathLst>
                  <a:path w="12388" h="2357" extrusionOk="0">
                    <a:moveTo>
                      <a:pt x="20" y="0"/>
                    </a:moveTo>
                    <a:lnTo>
                      <a:pt x="1" y="19"/>
                    </a:lnTo>
                    <a:lnTo>
                      <a:pt x="1" y="57"/>
                    </a:lnTo>
                    <a:lnTo>
                      <a:pt x="20" y="76"/>
                    </a:lnTo>
                    <a:lnTo>
                      <a:pt x="114" y="151"/>
                    </a:lnTo>
                    <a:lnTo>
                      <a:pt x="265" y="226"/>
                    </a:lnTo>
                    <a:lnTo>
                      <a:pt x="491" y="340"/>
                    </a:lnTo>
                    <a:lnTo>
                      <a:pt x="1075" y="566"/>
                    </a:lnTo>
                    <a:lnTo>
                      <a:pt x="1867" y="830"/>
                    </a:lnTo>
                    <a:lnTo>
                      <a:pt x="2829" y="1113"/>
                    </a:lnTo>
                    <a:lnTo>
                      <a:pt x="3903" y="1395"/>
                    </a:lnTo>
                    <a:lnTo>
                      <a:pt x="5091" y="1659"/>
                    </a:lnTo>
                    <a:lnTo>
                      <a:pt x="5694" y="1772"/>
                    </a:lnTo>
                    <a:lnTo>
                      <a:pt x="6335" y="1885"/>
                    </a:lnTo>
                    <a:lnTo>
                      <a:pt x="7203" y="2036"/>
                    </a:lnTo>
                    <a:lnTo>
                      <a:pt x="8051" y="2131"/>
                    </a:lnTo>
                    <a:lnTo>
                      <a:pt x="8881" y="2225"/>
                    </a:lnTo>
                    <a:lnTo>
                      <a:pt x="9672" y="2281"/>
                    </a:lnTo>
                    <a:lnTo>
                      <a:pt x="10426" y="2338"/>
                    </a:lnTo>
                    <a:lnTo>
                      <a:pt x="11143" y="2357"/>
                    </a:lnTo>
                    <a:lnTo>
                      <a:pt x="12387" y="2357"/>
                    </a:lnTo>
                    <a:lnTo>
                      <a:pt x="12387" y="1735"/>
                    </a:lnTo>
                    <a:lnTo>
                      <a:pt x="6317" y="849"/>
                    </a:lnTo>
                    <a:lnTo>
                      <a:pt x="3149" y="377"/>
                    </a:lnTo>
                    <a:lnTo>
                      <a:pt x="1226" y="94"/>
                    </a:lnTo>
                    <a:lnTo>
                      <a:pt x="642" y="19"/>
                    </a:ln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0" name="Google Shape;5180;p32"/>
              <p:cNvSpPr/>
              <p:nvPr/>
            </p:nvSpPr>
            <p:spPr>
              <a:xfrm>
                <a:off x="8151800" y="4745350"/>
                <a:ext cx="278575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11143" h="2358" extrusionOk="0">
                    <a:moveTo>
                      <a:pt x="57" y="1"/>
                    </a:moveTo>
                    <a:lnTo>
                      <a:pt x="19" y="20"/>
                    </a:lnTo>
                    <a:lnTo>
                      <a:pt x="0" y="39"/>
                    </a:lnTo>
                    <a:lnTo>
                      <a:pt x="0" y="57"/>
                    </a:lnTo>
                    <a:lnTo>
                      <a:pt x="38" y="95"/>
                    </a:lnTo>
                    <a:lnTo>
                      <a:pt x="151" y="189"/>
                    </a:lnTo>
                    <a:lnTo>
                      <a:pt x="358" y="284"/>
                    </a:lnTo>
                    <a:lnTo>
                      <a:pt x="641" y="397"/>
                    </a:lnTo>
                    <a:lnTo>
                      <a:pt x="980" y="548"/>
                    </a:lnTo>
                    <a:lnTo>
                      <a:pt x="1395" y="680"/>
                    </a:lnTo>
                    <a:lnTo>
                      <a:pt x="2394" y="1000"/>
                    </a:lnTo>
                    <a:lnTo>
                      <a:pt x="3262" y="1245"/>
                    </a:lnTo>
                    <a:lnTo>
                      <a:pt x="4223" y="1471"/>
                    </a:lnTo>
                    <a:lnTo>
                      <a:pt x="5260" y="1698"/>
                    </a:lnTo>
                    <a:lnTo>
                      <a:pt x="6335" y="1905"/>
                    </a:lnTo>
                    <a:lnTo>
                      <a:pt x="6995" y="1999"/>
                    </a:lnTo>
                    <a:lnTo>
                      <a:pt x="7636" y="2094"/>
                    </a:lnTo>
                    <a:lnTo>
                      <a:pt x="8258" y="2169"/>
                    </a:lnTo>
                    <a:lnTo>
                      <a:pt x="8880" y="2226"/>
                    </a:lnTo>
                    <a:lnTo>
                      <a:pt x="10068" y="2320"/>
                    </a:lnTo>
                    <a:lnTo>
                      <a:pt x="11142" y="2358"/>
                    </a:lnTo>
                    <a:lnTo>
                      <a:pt x="11142" y="1566"/>
                    </a:lnTo>
                    <a:lnTo>
                      <a:pt x="6316" y="849"/>
                    </a:lnTo>
                    <a:lnTo>
                      <a:pt x="3149" y="378"/>
                    </a:lnTo>
                    <a:lnTo>
                      <a:pt x="1226" y="114"/>
                    </a:lnTo>
                    <a:lnTo>
                      <a:pt x="641" y="39"/>
                    </a:lnTo>
                    <a:lnTo>
                      <a:pt x="264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1" name="Google Shape;5181;p32"/>
              <p:cNvSpPr/>
              <p:nvPr/>
            </p:nvSpPr>
            <p:spPr>
              <a:xfrm>
                <a:off x="8177725" y="4767050"/>
                <a:ext cx="252650" cy="58000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2320" extrusionOk="0">
                    <a:moveTo>
                      <a:pt x="75" y="0"/>
                    </a:moveTo>
                    <a:lnTo>
                      <a:pt x="19" y="19"/>
                    </a:lnTo>
                    <a:lnTo>
                      <a:pt x="0" y="38"/>
                    </a:lnTo>
                    <a:lnTo>
                      <a:pt x="0" y="57"/>
                    </a:lnTo>
                    <a:lnTo>
                      <a:pt x="19" y="94"/>
                    </a:lnTo>
                    <a:lnTo>
                      <a:pt x="113" y="170"/>
                    </a:lnTo>
                    <a:lnTo>
                      <a:pt x="283" y="245"/>
                    </a:lnTo>
                    <a:lnTo>
                      <a:pt x="490" y="339"/>
                    </a:lnTo>
                    <a:lnTo>
                      <a:pt x="1093" y="585"/>
                    </a:lnTo>
                    <a:lnTo>
                      <a:pt x="1885" y="849"/>
                    </a:lnTo>
                    <a:lnTo>
                      <a:pt x="2828" y="1131"/>
                    </a:lnTo>
                    <a:lnTo>
                      <a:pt x="3903" y="1414"/>
                    </a:lnTo>
                    <a:lnTo>
                      <a:pt x="5090" y="1678"/>
                    </a:lnTo>
                    <a:lnTo>
                      <a:pt x="5712" y="1791"/>
                    </a:lnTo>
                    <a:lnTo>
                      <a:pt x="6335" y="1904"/>
                    </a:lnTo>
                    <a:lnTo>
                      <a:pt x="7334" y="2055"/>
                    </a:lnTo>
                    <a:lnTo>
                      <a:pt x="8295" y="2168"/>
                    </a:lnTo>
                    <a:lnTo>
                      <a:pt x="9219" y="2262"/>
                    </a:lnTo>
                    <a:lnTo>
                      <a:pt x="10105" y="2319"/>
                    </a:lnTo>
                    <a:lnTo>
                      <a:pt x="10105" y="1414"/>
                    </a:lnTo>
                    <a:lnTo>
                      <a:pt x="6335" y="867"/>
                    </a:lnTo>
                    <a:lnTo>
                      <a:pt x="1339" y="132"/>
                    </a:lnTo>
                    <a:lnTo>
                      <a:pt x="716" y="38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2" name="Google Shape;5182;p32"/>
              <p:cNvSpPr/>
              <p:nvPr/>
            </p:nvSpPr>
            <p:spPr>
              <a:xfrm>
                <a:off x="8334675" y="4840575"/>
                <a:ext cx="95700" cy="16525"/>
              </a:xfrm>
              <a:custGeom>
                <a:avLst/>
                <a:gdLst/>
                <a:ahLst/>
                <a:cxnLst/>
                <a:rect l="l" t="t" r="r" b="b"/>
                <a:pathLst>
                  <a:path w="3828" h="661" extrusionOk="0">
                    <a:moveTo>
                      <a:pt x="3827" y="0"/>
                    </a:moveTo>
                    <a:lnTo>
                      <a:pt x="735" y="94"/>
                    </a:lnTo>
                    <a:lnTo>
                      <a:pt x="151" y="132"/>
                    </a:lnTo>
                    <a:lnTo>
                      <a:pt x="38" y="151"/>
                    </a:lnTo>
                    <a:lnTo>
                      <a:pt x="0" y="170"/>
                    </a:lnTo>
                    <a:lnTo>
                      <a:pt x="0" y="189"/>
                    </a:lnTo>
                    <a:lnTo>
                      <a:pt x="19" y="208"/>
                    </a:lnTo>
                    <a:lnTo>
                      <a:pt x="75" y="245"/>
                    </a:lnTo>
                    <a:lnTo>
                      <a:pt x="302" y="302"/>
                    </a:lnTo>
                    <a:lnTo>
                      <a:pt x="679" y="377"/>
                    </a:lnTo>
                    <a:lnTo>
                      <a:pt x="1150" y="472"/>
                    </a:lnTo>
                    <a:lnTo>
                      <a:pt x="1716" y="528"/>
                    </a:lnTo>
                    <a:lnTo>
                      <a:pt x="2375" y="603"/>
                    </a:lnTo>
                    <a:lnTo>
                      <a:pt x="3073" y="641"/>
                    </a:lnTo>
                    <a:lnTo>
                      <a:pt x="3827" y="660"/>
                    </a:lnTo>
                    <a:lnTo>
                      <a:pt x="3827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3" name="Google Shape;5183;p32"/>
              <p:cNvSpPr/>
              <p:nvPr/>
            </p:nvSpPr>
            <p:spPr>
              <a:xfrm>
                <a:off x="8365300" y="4873550"/>
                <a:ext cx="65075" cy="1417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567" extrusionOk="0">
                    <a:moveTo>
                      <a:pt x="2602" y="1"/>
                    </a:moveTo>
                    <a:lnTo>
                      <a:pt x="509" y="57"/>
                    </a:lnTo>
                    <a:lnTo>
                      <a:pt x="114" y="76"/>
                    </a:lnTo>
                    <a:lnTo>
                      <a:pt x="19" y="114"/>
                    </a:lnTo>
                    <a:lnTo>
                      <a:pt x="0" y="133"/>
                    </a:lnTo>
                    <a:lnTo>
                      <a:pt x="19" y="152"/>
                    </a:lnTo>
                    <a:lnTo>
                      <a:pt x="57" y="171"/>
                    </a:lnTo>
                    <a:lnTo>
                      <a:pt x="189" y="227"/>
                    </a:lnTo>
                    <a:lnTo>
                      <a:pt x="434" y="284"/>
                    </a:lnTo>
                    <a:lnTo>
                      <a:pt x="736" y="359"/>
                    </a:lnTo>
                    <a:lnTo>
                      <a:pt x="1132" y="416"/>
                    </a:lnTo>
                    <a:lnTo>
                      <a:pt x="1565" y="472"/>
                    </a:lnTo>
                    <a:lnTo>
                      <a:pt x="2074" y="529"/>
                    </a:lnTo>
                    <a:lnTo>
                      <a:pt x="2602" y="566"/>
                    </a:lnTo>
                    <a:lnTo>
                      <a:pt x="260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4" name="Google Shape;5184;p32"/>
              <p:cNvSpPr/>
              <p:nvPr/>
            </p:nvSpPr>
            <p:spPr>
              <a:xfrm>
                <a:off x="8403475" y="4914575"/>
                <a:ext cx="26900" cy="945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378" extrusionOk="0">
                    <a:moveTo>
                      <a:pt x="1075" y="0"/>
                    </a:moveTo>
                    <a:lnTo>
                      <a:pt x="227" y="132"/>
                    </a:lnTo>
                    <a:lnTo>
                      <a:pt x="57" y="189"/>
                    </a:lnTo>
                    <a:lnTo>
                      <a:pt x="19" y="207"/>
                    </a:lnTo>
                    <a:lnTo>
                      <a:pt x="1" y="226"/>
                    </a:lnTo>
                    <a:lnTo>
                      <a:pt x="19" y="245"/>
                    </a:lnTo>
                    <a:lnTo>
                      <a:pt x="76" y="264"/>
                    </a:lnTo>
                    <a:lnTo>
                      <a:pt x="302" y="321"/>
                    </a:lnTo>
                    <a:lnTo>
                      <a:pt x="642" y="339"/>
                    </a:lnTo>
                    <a:lnTo>
                      <a:pt x="1075" y="377"/>
                    </a:lnTo>
                    <a:lnTo>
                      <a:pt x="1075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5" name="Google Shape;5185;p32"/>
              <p:cNvSpPr/>
              <p:nvPr/>
            </p:nvSpPr>
            <p:spPr>
              <a:xfrm>
                <a:off x="8323350" y="4202400"/>
                <a:ext cx="107025" cy="378975"/>
              </a:xfrm>
              <a:custGeom>
                <a:avLst/>
                <a:gdLst/>
                <a:ahLst/>
                <a:cxnLst/>
                <a:rect l="l" t="t" r="r" b="b"/>
                <a:pathLst>
                  <a:path w="4281" h="15159" extrusionOk="0">
                    <a:moveTo>
                      <a:pt x="4280" y="0"/>
                    </a:moveTo>
                    <a:lnTo>
                      <a:pt x="4016" y="528"/>
                    </a:lnTo>
                    <a:lnTo>
                      <a:pt x="3733" y="1113"/>
                    </a:lnTo>
                    <a:lnTo>
                      <a:pt x="3432" y="1754"/>
                    </a:lnTo>
                    <a:lnTo>
                      <a:pt x="3130" y="2432"/>
                    </a:lnTo>
                    <a:lnTo>
                      <a:pt x="2828" y="3149"/>
                    </a:lnTo>
                    <a:lnTo>
                      <a:pt x="2546" y="3903"/>
                    </a:lnTo>
                    <a:lnTo>
                      <a:pt x="2244" y="4676"/>
                    </a:lnTo>
                    <a:lnTo>
                      <a:pt x="1961" y="5468"/>
                    </a:lnTo>
                    <a:lnTo>
                      <a:pt x="1697" y="6297"/>
                    </a:lnTo>
                    <a:lnTo>
                      <a:pt x="1433" y="7127"/>
                    </a:lnTo>
                    <a:lnTo>
                      <a:pt x="1207" y="7937"/>
                    </a:lnTo>
                    <a:lnTo>
                      <a:pt x="1000" y="8748"/>
                    </a:lnTo>
                    <a:lnTo>
                      <a:pt x="811" y="9502"/>
                    </a:lnTo>
                    <a:lnTo>
                      <a:pt x="642" y="10256"/>
                    </a:lnTo>
                    <a:lnTo>
                      <a:pt x="491" y="10954"/>
                    </a:lnTo>
                    <a:lnTo>
                      <a:pt x="359" y="11633"/>
                    </a:lnTo>
                    <a:lnTo>
                      <a:pt x="264" y="12255"/>
                    </a:lnTo>
                    <a:lnTo>
                      <a:pt x="170" y="12839"/>
                    </a:lnTo>
                    <a:lnTo>
                      <a:pt x="95" y="13367"/>
                    </a:lnTo>
                    <a:lnTo>
                      <a:pt x="57" y="13838"/>
                    </a:lnTo>
                    <a:lnTo>
                      <a:pt x="19" y="14234"/>
                    </a:lnTo>
                    <a:lnTo>
                      <a:pt x="1" y="14574"/>
                    </a:lnTo>
                    <a:lnTo>
                      <a:pt x="19" y="14838"/>
                    </a:lnTo>
                    <a:lnTo>
                      <a:pt x="38" y="15026"/>
                    </a:lnTo>
                    <a:lnTo>
                      <a:pt x="57" y="15120"/>
                    </a:lnTo>
                    <a:lnTo>
                      <a:pt x="76" y="15139"/>
                    </a:lnTo>
                    <a:lnTo>
                      <a:pt x="95" y="15158"/>
                    </a:lnTo>
                    <a:lnTo>
                      <a:pt x="114" y="15158"/>
                    </a:lnTo>
                    <a:lnTo>
                      <a:pt x="151" y="15120"/>
                    </a:lnTo>
                    <a:lnTo>
                      <a:pt x="189" y="15045"/>
                    </a:lnTo>
                    <a:lnTo>
                      <a:pt x="321" y="14762"/>
                    </a:lnTo>
                    <a:lnTo>
                      <a:pt x="510" y="14215"/>
                    </a:lnTo>
                    <a:lnTo>
                      <a:pt x="792" y="13367"/>
                    </a:lnTo>
                    <a:lnTo>
                      <a:pt x="3243" y="5656"/>
                    </a:lnTo>
                    <a:lnTo>
                      <a:pt x="4280" y="2395"/>
                    </a:lnTo>
                    <a:lnTo>
                      <a:pt x="4280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6" name="Google Shape;5186;p32"/>
              <p:cNvSpPr/>
              <p:nvPr/>
            </p:nvSpPr>
            <p:spPr>
              <a:xfrm>
                <a:off x="8350700" y="4340025"/>
                <a:ext cx="79675" cy="287525"/>
              </a:xfrm>
              <a:custGeom>
                <a:avLst/>
                <a:gdLst/>
                <a:ahLst/>
                <a:cxnLst/>
                <a:rect l="l" t="t" r="r" b="b"/>
                <a:pathLst>
                  <a:path w="3187" h="11501" extrusionOk="0">
                    <a:moveTo>
                      <a:pt x="3186" y="0"/>
                    </a:moveTo>
                    <a:lnTo>
                      <a:pt x="2790" y="924"/>
                    </a:lnTo>
                    <a:lnTo>
                      <a:pt x="2394" y="1905"/>
                    </a:lnTo>
                    <a:lnTo>
                      <a:pt x="2112" y="2621"/>
                    </a:lnTo>
                    <a:lnTo>
                      <a:pt x="1848" y="3356"/>
                    </a:lnTo>
                    <a:lnTo>
                      <a:pt x="1603" y="4073"/>
                    </a:lnTo>
                    <a:lnTo>
                      <a:pt x="1376" y="4770"/>
                    </a:lnTo>
                    <a:lnTo>
                      <a:pt x="1169" y="5449"/>
                    </a:lnTo>
                    <a:lnTo>
                      <a:pt x="980" y="6128"/>
                    </a:lnTo>
                    <a:lnTo>
                      <a:pt x="641" y="7372"/>
                    </a:lnTo>
                    <a:lnTo>
                      <a:pt x="396" y="8522"/>
                    </a:lnTo>
                    <a:lnTo>
                      <a:pt x="189" y="9521"/>
                    </a:lnTo>
                    <a:lnTo>
                      <a:pt x="75" y="10332"/>
                    </a:lnTo>
                    <a:lnTo>
                      <a:pt x="19" y="10954"/>
                    </a:lnTo>
                    <a:lnTo>
                      <a:pt x="0" y="11048"/>
                    </a:lnTo>
                    <a:lnTo>
                      <a:pt x="0" y="11199"/>
                    </a:lnTo>
                    <a:lnTo>
                      <a:pt x="19" y="11406"/>
                    </a:lnTo>
                    <a:lnTo>
                      <a:pt x="38" y="11463"/>
                    </a:lnTo>
                    <a:lnTo>
                      <a:pt x="75" y="11501"/>
                    </a:lnTo>
                    <a:lnTo>
                      <a:pt x="94" y="11482"/>
                    </a:lnTo>
                    <a:lnTo>
                      <a:pt x="132" y="11463"/>
                    </a:lnTo>
                    <a:lnTo>
                      <a:pt x="207" y="11331"/>
                    </a:lnTo>
                    <a:lnTo>
                      <a:pt x="339" y="11067"/>
                    </a:lnTo>
                    <a:lnTo>
                      <a:pt x="490" y="10671"/>
                    </a:lnTo>
                    <a:lnTo>
                      <a:pt x="1018" y="9276"/>
                    </a:lnTo>
                    <a:lnTo>
                      <a:pt x="3186" y="3394"/>
                    </a:lnTo>
                    <a:lnTo>
                      <a:pt x="318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7" name="Google Shape;5187;p32"/>
              <p:cNvSpPr/>
              <p:nvPr/>
            </p:nvSpPr>
            <p:spPr>
              <a:xfrm>
                <a:off x="8170650" y="38691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0"/>
                    </a:moveTo>
                    <a:lnTo>
                      <a:pt x="2696" y="19"/>
                    </a:lnTo>
                    <a:lnTo>
                      <a:pt x="2621" y="13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3"/>
                    </a:lnTo>
                    <a:lnTo>
                      <a:pt x="2112" y="1339"/>
                    </a:lnTo>
                    <a:lnTo>
                      <a:pt x="1791" y="2319"/>
                    </a:lnTo>
                    <a:lnTo>
                      <a:pt x="1452" y="3488"/>
                    </a:lnTo>
                    <a:lnTo>
                      <a:pt x="1282" y="4129"/>
                    </a:lnTo>
                    <a:lnTo>
                      <a:pt x="1113" y="4827"/>
                    </a:lnTo>
                    <a:lnTo>
                      <a:pt x="962" y="5543"/>
                    </a:lnTo>
                    <a:lnTo>
                      <a:pt x="811" y="6278"/>
                    </a:lnTo>
                    <a:lnTo>
                      <a:pt x="660" y="7032"/>
                    </a:lnTo>
                    <a:lnTo>
                      <a:pt x="528" y="7805"/>
                    </a:lnTo>
                    <a:lnTo>
                      <a:pt x="377" y="8767"/>
                    </a:lnTo>
                    <a:lnTo>
                      <a:pt x="264" y="9710"/>
                    </a:lnTo>
                    <a:lnTo>
                      <a:pt x="170" y="10633"/>
                    </a:lnTo>
                    <a:lnTo>
                      <a:pt x="94" y="11519"/>
                    </a:lnTo>
                    <a:lnTo>
                      <a:pt x="57" y="12387"/>
                    </a:lnTo>
                    <a:lnTo>
                      <a:pt x="19" y="13197"/>
                    </a:lnTo>
                    <a:lnTo>
                      <a:pt x="0" y="13970"/>
                    </a:lnTo>
                    <a:lnTo>
                      <a:pt x="0" y="14668"/>
                    </a:lnTo>
                    <a:lnTo>
                      <a:pt x="19" y="15328"/>
                    </a:lnTo>
                    <a:lnTo>
                      <a:pt x="38" y="15912"/>
                    </a:lnTo>
                    <a:lnTo>
                      <a:pt x="76" y="16421"/>
                    </a:lnTo>
                    <a:lnTo>
                      <a:pt x="113" y="16855"/>
                    </a:lnTo>
                    <a:lnTo>
                      <a:pt x="151" y="17213"/>
                    </a:lnTo>
                    <a:lnTo>
                      <a:pt x="208" y="1745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40" y="17684"/>
                    </a:lnTo>
                    <a:lnTo>
                      <a:pt x="358" y="17666"/>
                    </a:lnTo>
                    <a:lnTo>
                      <a:pt x="396" y="17609"/>
                    </a:lnTo>
                    <a:lnTo>
                      <a:pt x="434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6"/>
                    </a:lnTo>
                    <a:lnTo>
                      <a:pt x="1810" y="7787"/>
                    </a:lnTo>
                    <a:lnTo>
                      <a:pt x="2357" y="3884"/>
                    </a:lnTo>
                    <a:lnTo>
                      <a:pt x="2696" y="1509"/>
                    </a:lnTo>
                    <a:lnTo>
                      <a:pt x="2772" y="792"/>
                    </a:lnTo>
                    <a:lnTo>
                      <a:pt x="2809" y="321"/>
                    </a:lnTo>
                    <a:lnTo>
                      <a:pt x="2809" y="76"/>
                    </a:lnTo>
                    <a:lnTo>
                      <a:pt x="2790" y="19"/>
                    </a:lnTo>
                    <a:lnTo>
                      <a:pt x="2772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8" name="Google Shape;5188;p32"/>
              <p:cNvSpPr/>
              <p:nvPr/>
            </p:nvSpPr>
            <p:spPr>
              <a:xfrm>
                <a:off x="8138600" y="3739075"/>
                <a:ext cx="70250" cy="442125"/>
              </a:xfrm>
              <a:custGeom>
                <a:avLst/>
                <a:gdLst/>
                <a:ahLst/>
                <a:cxnLst/>
                <a:rect l="l" t="t" r="r" b="b"/>
                <a:pathLst>
                  <a:path w="2810" h="17685" extrusionOk="0">
                    <a:moveTo>
                      <a:pt x="2734" y="1"/>
                    </a:moveTo>
                    <a:lnTo>
                      <a:pt x="2696" y="39"/>
                    </a:lnTo>
                    <a:lnTo>
                      <a:pt x="2621" y="152"/>
                    </a:lnTo>
                    <a:lnTo>
                      <a:pt x="2508" y="340"/>
                    </a:lnTo>
                    <a:lnTo>
                      <a:pt x="2395" y="604"/>
                    </a:lnTo>
                    <a:lnTo>
                      <a:pt x="2263" y="944"/>
                    </a:lnTo>
                    <a:lnTo>
                      <a:pt x="2112" y="1340"/>
                    </a:lnTo>
                    <a:lnTo>
                      <a:pt x="1791" y="2320"/>
                    </a:lnTo>
                    <a:lnTo>
                      <a:pt x="1452" y="3489"/>
                    </a:lnTo>
                    <a:lnTo>
                      <a:pt x="1282" y="4149"/>
                    </a:lnTo>
                    <a:lnTo>
                      <a:pt x="1113" y="4827"/>
                    </a:lnTo>
                    <a:lnTo>
                      <a:pt x="962" y="5544"/>
                    </a:lnTo>
                    <a:lnTo>
                      <a:pt x="792" y="6279"/>
                    </a:lnTo>
                    <a:lnTo>
                      <a:pt x="660" y="7033"/>
                    </a:lnTo>
                    <a:lnTo>
                      <a:pt x="528" y="7825"/>
                    </a:lnTo>
                    <a:lnTo>
                      <a:pt x="377" y="8786"/>
                    </a:lnTo>
                    <a:lnTo>
                      <a:pt x="264" y="9729"/>
                    </a:lnTo>
                    <a:lnTo>
                      <a:pt x="170" y="10634"/>
                    </a:lnTo>
                    <a:lnTo>
                      <a:pt x="94" y="11539"/>
                    </a:lnTo>
                    <a:lnTo>
                      <a:pt x="57" y="12387"/>
                    </a:lnTo>
                    <a:lnTo>
                      <a:pt x="19" y="13198"/>
                    </a:lnTo>
                    <a:lnTo>
                      <a:pt x="0" y="13971"/>
                    </a:lnTo>
                    <a:lnTo>
                      <a:pt x="0" y="14687"/>
                    </a:lnTo>
                    <a:lnTo>
                      <a:pt x="0" y="15328"/>
                    </a:lnTo>
                    <a:lnTo>
                      <a:pt x="38" y="15913"/>
                    </a:lnTo>
                    <a:lnTo>
                      <a:pt x="57" y="16422"/>
                    </a:lnTo>
                    <a:lnTo>
                      <a:pt x="113" y="16855"/>
                    </a:lnTo>
                    <a:lnTo>
                      <a:pt x="151" y="17214"/>
                    </a:lnTo>
                    <a:lnTo>
                      <a:pt x="208" y="17478"/>
                    </a:lnTo>
                    <a:lnTo>
                      <a:pt x="264" y="17628"/>
                    </a:lnTo>
                    <a:lnTo>
                      <a:pt x="302" y="17666"/>
                    </a:lnTo>
                    <a:lnTo>
                      <a:pt x="321" y="17685"/>
                    </a:lnTo>
                    <a:lnTo>
                      <a:pt x="358" y="17666"/>
                    </a:lnTo>
                    <a:lnTo>
                      <a:pt x="396" y="17628"/>
                    </a:lnTo>
                    <a:lnTo>
                      <a:pt x="415" y="17515"/>
                    </a:lnTo>
                    <a:lnTo>
                      <a:pt x="453" y="17364"/>
                    </a:lnTo>
                    <a:lnTo>
                      <a:pt x="547" y="16855"/>
                    </a:lnTo>
                    <a:lnTo>
                      <a:pt x="679" y="16007"/>
                    </a:lnTo>
                    <a:lnTo>
                      <a:pt x="1810" y="7787"/>
                    </a:lnTo>
                    <a:lnTo>
                      <a:pt x="2357" y="3885"/>
                    </a:lnTo>
                    <a:lnTo>
                      <a:pt x="2677" y="1509"/>
                    </a:lnTo>
                    <a:lnTo>
                      <a:pt x="2772" y="793"/>
                    </a:lnTo>
                    <a:lnTo>
                      <a:pt x="2809" y="340"/>
                    </a:lnTo>
                    <a:lnTo>
                      <a:pt x="2809" y="76"/>
                    </a:lnTo>
                    <a:lnTo>
                      <a:pt x="2790" y="20"/>
                    </a:lnTo>
                    <a:lnTo>
                      <a:pt x="2772" y="1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9" name="Google Shape;5189;p32"/>
              <p:cNvSpPr/>
              <p:nvPr/>
            </p:nvSpPr>
            <p:spPr>
              <a:xfrm>
                <a:off x="8105600" y="3600525"/>
                <a:ext cx="56575" cy="444000"/>
              </a:xfrm>
              <a:custGeom>
                <a:avLst/>
                <a:gdLst/>
                <a:ahLst/>
                <a:cxnLst/>
                <a:rect l="l" t="t" r="r" b="b"/>
                <a:pathLst>
                  <a:path w="2263" h="17760" extrusionOk="0">
                    <a:moveTo>
                      <a:pt x="2187" y="0"/>
                    </a:moveTo>
                    <a:lnTo>
                      <a:pt x="2150" y="38"/>
                    </a:lnTo>
                    <a:lnTo>
                      <a:pt x="2074" y="151"/>
                    </a:lnTo>
                    <a:lnTo>
                      <a:pt x="1961" y="340"/>
                    </a:lnTo>
                    <a:lnTo>
                      <a:pt x="1867" y="622"/>
                    </a:lnTo>
                    <a:lnTo>
                      <a:pt x="1735" y="962"/>
                    </a:lnTo>
                    <a:lnTo>
                      <a:pt x="1603" y="1376"/>
                    </a:lnTo>
                    <a:lnTo>
                      <a:pt x="1339" y="2357"/>
                    </a:lnTo>
                    <a:lnTo>
                      <a:pt x="1037" y="3545"/>
                    </a:lnTo>
                    <a:lnTo>
                      <a:pt x="905" y="4204"/>
                    </a:lnTo>
                    <a:lnTo>
                      <a:pt x="755" y="4883"/>
                    </a:lnTo>
                    <a:lnTo>
                      <a:pt x="623" y="5600"/>
                    </a:lnTo>
                    <a:lnTo>
                      <a:pt x="510" y="6354"/>
                    </a:lnTo>
                    <a:lnTo>
                      <a:pt x="396" y="7127"/>
                    </a:lnTo>
                    <a:lnTo>
                      <a:pt x="283" y="7900"/>
                    </a:lnTo>
                    <a:lnTo>
                      <a:pt x="189" y="8861"/>
                    </a:lnTo>
                    <a:lnTo>
                      <a:pt x="114" y="9804"/>
                    </a:lnTo>
                    <a:lnTo>
                      <a:pt x="57" y="10728"/>
                    </a:lnTo>
                    <a:lnTo>
                      <a:pt x="19" y="11632"/>
                    </a:lnTo>
                    <a:lnTo>
                      <a:pt x="1" y="12481"/>
                    </a:lnTo>
                    <a:lnTo>
                      <a:pt x="1" y="13292"/>
                    </a:lnTo>
                    <a:lnTo>
                      <a:pt x="19" y="14064"/>
                    </a:lnTo>
                    <a:lnTo>
                      <a:pt x="38" y="14781"/>
                    </a:lnTo>
                    <a:lnTo>
                      <a:pt x="76" y="15422"/>
                    </a:lnTo>
                    <a:lnTo>
                      <a:pt x="132" y="16006"/>
                    </a:lnTo>
                    <a:lnTo>
                      <a:pt x="189" y="16515"/>
                    </a:lnTo>
                    <a:lnTo>
                      <a:pt x="246" y="16949"/>
                    </a:lnTo>
                    <a:lnTo>
                      <a:pt x="302" y="17307"/>
                    </a:lnTo>
                    <a:lnTo>
                      <a:pt x="378" y="17552"/>
                    </a:lnTo>
                    <a:lnTo>
                      <a:pt x="434" y="17722"/>
                    </a:lnTo>
                    <a:lnTo>
                      <a:pt x="472" y="17760"/>
                    </a:lnTo>
                    <a:lnTo>
                      <a:pt x="528" y="17760"/>
                    </a:lnTo>
                    <a:lnTo>
                      <a:pt x="547" y="17703"/>
                    </a:lnTo>
                    <a:lnTo>
                      <a:pt x="585" y="17609"/>
                    </a:lnTo>
                    <a:lnTo>
                      <a:pt x="623" y="17439"/>
                    </a:lnTo>
                    <a:lnTo>
                      <a:pt x="679" y="16930"/>
                    </a:lnTo>
                    <a:lnTo>
                      <a:pt x="773" y="16063"/>
                    </a:lnTo>
                    <a:lnTo>
                      <a:pt x="1584" y="7824"/>
                    </a:lnTo>
                    <a:lnTo>
                      <a:pt x="1961" y="3903"/>
                    </a:lnTo>
                    <a:lnTo>
                      <a:pt x="2187" y="1508"/>
                    </a:lnTo>
                    <a:lnTo>
                      <a:pt x="2244" y="792"/>
                    </a:lnTo>
                    <a:lnTo>
                      <a:pt x="2263" y="321"/>
                    </a:lnTo>
                    <a:lnTo>
                      <a:pt x="2263" y="76"/>
                    </a:lnTo>
                    <a:lnTo>
                      <a:pt x="2244" y="19"/>
                    </a:lnTo>
                    <a:lnTo>
                      <a:pt x="220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0" name="Google Shape;5190;p32"/>
              <p:cNvSpPr/>
              <p:nvPr/>
            </p:nvSpPr>
            <p:spPr>
              <a:xfrm>
                <a:off x="8109850" y="4007750"/>
                <a:ext cx="320975" cy="726800"/>
              </a:xfrm>
              <a:custGeom>
                <a:avLst/>
                <a:gdLst/>
                <a:ahLst/>
                <a:cxnLst/>
                <a:rect l="l" t="t" r="r" b="b"/>
                <a:pathLst>
                  <a:path w="12839" h="29072" extrusionOk="0">
                    <a:moveTo>
                      <a:pt x="566" y="0"/>
                    </a:moveTo>
                    <a:lnTo>
                      <a:pt x="0" y="38"/>
                    </a:lnTo>
                    <a:lnTo>
                      <a:pt x="38" y="415"/>
                    </a:lnTo>
                    <a:lnTo>
                      <a:pt x="38" y="471"/>
                    </a:lnTo>
                    <a:lnTo>
                      <a:pt x="151" y="1471"/>
                    </a:lnTo>
                    <a:lnTo>
                      <a:pt x="283" y="2526"/>
                    </a:lnTo>
                    <a:lnTo>
                      <a:pt x="453" y="3601"/>
                    </a:lnTo>
                    <a:lnTo>
                      <a:pt x="641" y="4713"/>
                    </a:lnTo>
                    <a:lnTo>
                      <a:pt x="792" y="5486"/>
                    </a:lnTo>
                    <a:lnTo>
                      <a:pt x="962" y="6278"/>
                    </a:lnTo>
                    <a:lnTo>
                      <a:pt x="1282" y="7654"/>
                    </a:lnTo>
                    <a:lnTo>
                      <a:pt x="1452" y="8352"/>
                    </a:lnTo>
                    <a:lnTo>
                      <a:pt x="1640" y="9068"/>
                    </a:lnTo>
                    <a:lnTo>
                      <a:pt x="1810" y="9634"/>
                    </a:lnTo>
                    <a:lnTo>
                      <a:pt x="1980" y="10218"/>
                    </a:lnTo>
                    <a:lnTo>
                      <a:pt x="2281" y="11180"/>
                    </a:lnTo>
                    <a:lnTo>
                      <a:pt x="2621" y="12179"/>
                    </a:lnTo>
                    <a:lnTo>
                      <a:pt x="2979" y="13141"/>
                    </a:lnTo>
                    <a:lnTo>
                      <a:pt x="3318" y="14046"/>
                    </a:lnTo>
                    <a:lnTo>
                      <a:pt x="3695" y="14950"/>
                    </a:lnTo>
                    <a:lnTo>
                      <a:pt x="3865" y="15346"/>
                    </a:lnTo>
                    <a:lnTo>
                      <a:pt x="4204" y="16138"/>
                    </a:lnTo>
                    <a:lnTo>
                      <a:pt x="4581" y="16930"/>
                    </a:lnTo>
                    <a:lnTo>
                      <a:pt x="4789" y="17364"/>
                    </a:lnTo>
                    <a:lnTo>
                      <a:pt x="5411" y="18589"/>
                    </a:lnTo>
                    <a:lnTo>
                      <a:pt x="5750" y="19249"/>
                    </a:lnTo>
                    <a:lnTo>
                      <a:pt x="6203" y="20060"/>
                    </a:lnTo>
                    <a:lnTo>
                      <a:pt x="6693" y="20889"/>
                    </a:lnTo>
                    <a:lnTo>
                      <a:pt x="7032" y="21455"/>
                    </a:lnTo>
                    <a:lnTo>
                      <a:pt x="7730" y="22567"/>
                    </a:lnTo>
                    <a:lnTo>
                      <a:pt x="8088" y="23095"/>
                    </a:lnTo>
                    <a:lnTo>
                      <a:pt x="8616" y="23887"/>
                    </a:lnTo>
                    <a:lnTo>
                      <a:pt x="9050" y="24490"/>
                    </a:lnTo>
                    <a:lnTo>
                      <a:pt x="9540" y="25131"/>
                    </a:lnTo>
                    <a:lnTo>
                      <a:pt x="10030" y="25791"/>
                    </a:lnTo>
                    <a:lnTo>
                      <a:pt x="10539" y="26432"/>
                    </a:lnTo>
                    <a:lnTo>
                      <a:pt x="10577" y="26488"/>
                    </a:lnTo>
                    <a:lnTo>
                      <a:pt x="11519" y="27620"/>
                    </a:lnTo>
                    <a:lnTo>
                      <a:pt x="11840" y="27978"/>
                    </a:lnTo>
                    <a:lnTo>
                      <a:pt x="12236" y="28430"/>
                    </a:lnTo>
                    <a:lnTo>
                      <a:pt x="12632" y="28864"/>
                    </a:lnTo>
                    <a:lnTo>
                      <a:pt x="12782" y="29015"/>
                    </a:lnTo>
                    <a:lnTo>
                      <a:pt x="12820" y="29071"/>
                    </a:lnTo>
                    <a:lnTo>
                      <a:pt x="12820" y="28996"/>
                    </a:lnTo>
                    <a:lnTo>
                      <a:pt x="12839" y="28977"/>
                    </a:lnTo>
                    <a:lnTo>
                      <a:pt x="12839" y="28958"/>
                    </a:lnTo>
                    <a:lnTo>
                      <a:pt x="12820" y="28939"/>
                    </a:lnTo>
                    <a:lnTo>
                      <a:pt x="12820" y="28242"/>
                    </a:lnTo>
                    <a:lnTo>
                      <a:pt x="12669" y="28072"/>
                    </a:lnTo>
                    <a:lnTo>
                      <a:pt x="12368" y="27733"/>
                    </a:lnTo>
                    <a:lnTo>
                      <a:pt x="11878" y="27167"/>
                    </a:lnTo>
                    <a:lnTo>
                      <a:pt x="11387" y="26583"/>
                    </a:lnTo>
                    <a:lnTo>
                      <a:pt x="11293" y="26451"/>
                    </a:lnTo>
                    <a:lnTo>
                      <a:pt x="11274" y="26432"/>
                    </a:lnTo>
                    <a:lnTo>
                      <a:pt x="11029" y="26149"/>
                    </a:lnTo>
                    <a:lnTo>
                      <a:pt x="11010" y="26130"/>
                    </a:lnTo>
                    <a:lnTo>
                      <a:pt x="10426" y="25376"/>
                    </a:lnTo>
                    <a:lnTo>
                      <a:pt x="9841" y="24622"/>
                    </a:lnTo>
                    <a:lnTo>
                      <a:pt x="9747" y="24471"/>
                    </a:lnTo>
                    <a:lnTo>
                      <a:pt x="9634" y="24339"/>
                    </a:lnTo>
                    <a:lnTo>
                      <a:pt x="9540" y="24207"/>
                    </a:lnTo>
                    <a:lnTo>
                      <a:pt x="9087" y="23566"/>
                    </a:lnTo>
                    <a:lnTo>
                      <a:pt x="8654" y="22944"/>
                    </a:lnTo>
                    <a:lnTo>
                      <a:pt x="8559" y="22812"/>
                    </a:lnTo>
                    <a:lnTo>
                      <a:pt x="8107" y="22096"/>
                    </a:lnTo>
                    <a:lnTo>
                      <a:pt x="7654" y="21398"/>
                    </a:lnTo>
                    <a:lnTo>
                      <a:pt x="7636" y="21360"/>
                    </a:lnTo>
                    <a:lnTo>
                      <a:pt x="7221" y="20682"/>
                    </a:lnTo>
                    <a:lnTo>
                      <a:pt x="6957" y="20248"/>
                    </a:lnTo>
                    <a:lnTo>
                      <a:pt x="6542" y="19513"/>
                    </a:lnTo>
                    <a:lnTo>
                      <a:pt x="6146" y="18796"/>
                    </a:lnTo>
                    <a:lnTo>
                      <a:pt x="5863" y="18250"/>
                    </a:lnTo>
                    <a:lnTo>
                      <a:pt x="5430" y="17420"/>
                    </a:lnTo>
                    <a:lnTo>
                      <a:pt x="5034" y="16572"/>
                    </a:lnTo>
                    <a:lnTo>
                      <a:pt x="4751" y="15969"/>
                    </a:lnTo>
                    <a:lnTo>
                      <a:pt x="4336" y="15026"/>
                    </a:lnTo>
                    <a:lnTo>
                      <a:pt x="4091" y="14441"/>
                    </a:lnTo>
                    <a:lnTo>
                      <a:pt x="3790" y="13687"/>
                    </a:lnTo>
                    <a:lnTo>
                      <a:pt x="3488" y="12933"/>
                    </a:lnTo>
                    <a:lnTo>
                      <a:pt x="3224" y="12179"/>
                    </a:lnTo>
                    <a:lnTo>
                      <a:pt x="2960" y="11444"/>
                    </a:lnTo>
                    <a:lnTo>
                      <a:pt x="2696" y="10614"/>
                    </a:lnTo>
                    <a:lnTo>
                      <a:pt x="2432" y="9804"/>
                    </a:lnTo>
                    <a:lnTo>
                      <a:pt x="2206" y="8993"/>
                    </a:lnTo>
                    <a:lnTo>
                      <a:pt x="1980" y="8201"/>
                    </a:lnTo>
                    <a:lnTo>
                      <a:pt x="1791" y="7409"/>
                    </a:lnTo>
                    <a:lnTo>
                      <a:pt x="1603" y="6617"/>
                    </a:lnTo>
                    <a:lnTo>
                      <a:pt x="1358" y="5486"/>
                    </a:lnTo>
                    <a:lnTo>
                      <a:pt x="1150" y="4393"/>
                    </a:lnTo>
                    <a:lnTo>
                      <a:pt x="962" y="3262"/>
                    </a:lnTo>
                    <a:lnTo>
                      <a:pt x="811" y="2168"/>
                    </a:lnTo>
                    <a:lnTo>
                      <a:pt x="679" y="1112"/>
                    </a:lnTo>
                    <a:lnTo>
                      <a:pt x="566" y="113"/>
                    </a:ln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444141">
                  <a:alpha val="297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191" name="Google Shape;5191;p32"/>
          <p:cNvGrpSpPr/>
          <p:nvPr/>
        </p:nvGrpSpPr>
        <p:grpSpPr>
          <a:xfrm flipH="1">
            <a:off x="7150727" y="219053"/>
            <a:ext cx="2331006" cy="365725"/>
            <a:chOff x="238125" y="2297075"/>
            <a:chExt cx="7143750" cy="1120825"/>
          </a:xfrm>
        </p:grpSpPr>
        <p:sp>
          <p:nvSpPr>
            <p:cNvPr id="5192" name="Google Shape;5192;p32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" name="Google Shape;5193;p32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" name="Google Shape;5194;p32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95" name="Google Shape;5195;p32"/>
          <p:cNvGrpSpPr/>
          <p:nvPr/>
        </p:nvGrpSpPr>
        <p:grpSpPr>
          <a:xfrm>
            <a:off x="-1472439" y="-68439"/>
            <a:ext cx="4163378" cy="653217"/>
            <a:chOff x="238125" y="2297075"/>
            <a:chExt cx="7143750" cy="1120825"/>
          </a:xfrm>
        </p:grpSpPr>
        <p:sp>
          <p:nvSpPr>
            <p:cNvPr id="5196" name="Google Shape;5196;p32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extrusionOk="0">
                  <a:moveTo>
                    <a:pt x="204667" y="2453"/>
                  </a:moveTo>
                  <a:lnTo>
                    <a:pt x="205803" y="2512"/>
                  </a:lnTo>
                  <a:lnTo>
                    <a:pt x="206910" y="2602"/>
                  </a:lnTo>
                  <a:lnTo>
                    <a:pt x="207957" y="2662"/>
                  </a:lnTo>
                  <a:lnTo>
                    <a:pt x="209662" y="2841"/>
                  </a:lnTo>
                  <a:lnTo>
                    <a:pt x="210738" y="2961"/>
                  </a:lnTo>
                  <a:lnTo>
                    <a:pt x="211037" y="2991"/>
                  </a:lnTo>
                  <a:lnTo>
                    <a:pt x="211366" y="3081"/>
                  </a:lnTo>
                  <a:lnTo>
                    <a:pt x="211666" y="3170"/>
                  </a:lnTo>
                  <a:lnTo>
                    <a:pt x="211965" y="3320"/>
                  </a:lnTo>
                  <a:lnTo>
                    <a:pt x="212174" y="3499"/>
                  </a:lnTo>
                  <a:lnTo>
                    <a:pt x="212264" y="3589"/>
                  </a:lnTo>
                  <a:lnTo>
                    <a:pt x="212353" y="3709"/>
                  </a:lnTo>
                  <a:lnTo>
                    <a:pt x="212383" y="3828"/>
                  </a:lnTo>
                  <a:lnTo>
                    <a:pt x="212413" y="3948"/>
                  </a:lnTo>
                  <a:lnTo>
                    <a:pt x="212413" y="4097"/>
                  </a:lnTo>
                  <a:lnTo>
                    <a:pt x="212383" y="4217"/>
                  </a:lnTo>
                  <a:lnTo>
                    <a:pt x="212353" y="4367"/>
                  </a:lnTo>
                  <a:lnTo>
                    <a:pt x="212264" y="4456"/>
                  </a:lnTo>
                  <a:lnTo>
                    <a:pt x="212174" y="4576"/>
                  </a:lnTo>
                  <a:lnTo>
                    <a:pt x="212084" y="4666"/>
                  </a:lnTo>
                  <a:lnTo>
                    <a:pt x="211845" y="4815"/>
                  </a:lnTo>
                  <a:lnTo>
                    <a:pt x="211576" y="4965"/>
                  </a:lnTo>
                  <a:lnTo>
                    <a:pt x="211307" y="5055"/>
                  </a:lnTo>
                  <a:lnTo>
                    <a:pt x="210948" y="5174"/>
                  </a:lnTo>
                  <a:lnTo>
                    <a:pt x="210050" y="5413"/>
                  </a:lnTo>
                  <a:lnTo>
                    <a:pt x="208884" y="5683"/>
                  </a:lnTo>
                  <a:lnTo>
                    <a:pt x="207568" y="5922"/>
                  </a:lnTo>
                  <a:lnTo>
                    <a:pt x="206103" y="6131"/>
                  </a:lnTo>
                  <a:lnTo>
                    <a:pt x="204577" y="6341"/>
                  </a:lnTo>
                  <a:lnTo>
                    <a:pt x="203052" y="6460"/>
                  </a:lnTo>
                  <a:lnTo>
                    <a:pt x="202334" y="6490"/>
                  </a:lnTo>
                  <a:lnTo>
                    <a:pt x="201616" y="6490"/>
                  </a:lnTo>
                  <a:lnTo>
                    <a:pt x="200749" y="6460"/>
                  </a:lnTo>
                  <a:lnTo>
                    <a:pt x="199941" y="6400"/>
                  </a:lnTo>
                  <a:lnTo>
                    <a:pt x="199223" y="6311"/>
                  </a:lnTo>
                  <a:lnTo>
                    <a:pt x="198894" y="6221"/>
                  </a:lnTo>
                  <a:lnTo>
                    <a:pt x="198595" y="6161"/>
                  </a:lnTo>
                  <a:lnTo>
                    <a:pt x="198326" y="6042"/>
                  </a:lnTo>
                  <a:lnTo>
                    <a:pt x="198057" y="5952"/>
                  </a:lnTo>
                  <a:lnTo>
                    <a:pt x="197848" y="5802"/>
                  </a:lnTo>
                  <a:lnTo>
                    <a:pt x="197668" y="5683"/>
                  </a:lnTo>
                  <a:lnTo>
                    <a:pt x="197489" y="5503"/>
                  </a:lnTo>
                  <a:lnTo>
                    <a:pt x="197369" y="5354"/>
                  </a:lnTo>
                  <a:lnTo>
                    <a:pt x="197309" y="5144"/>
                  </a:lnTo>
                  <a:lnTo>
                    <a:pt x="197249" y="4935"/>
                  </a:lnTo>
                  <a:lnTo>
                    <a:pt x="197249" y="4755"/>
                  </a:lnTo>
                  <a:lnTo>
                    <a:pt x="197249" y="4576"/>
                  </a:lnTo>
                  <a:lnTo>
                    <a:pt x="197279" y="4426"/>
                  </a:lnTo>
                  <a:lnTo>
                    <a:pt x="197309" y="4277"/>
                  </a:lnTo>
                  <a:lnTo>
                    <a:pt x="197399" y="4127"/>
                  </a:lnTo>
                  <a:lnTo>
                    <a:pt x="197459" y="3978"/>
                  </a:lnTo>
                  <a:lnTo>
                    <a:pt x="197668" y="3709"/>
                  </a:lnTo>
                  <a:lnTo>
                    <a:pt x="197937" y="3469"/>
                  </a:lnTo>
                  <a:lnTo>
                    <a:pt x="198266" y="3290"/>
                  </a:lnTo>
                  <a:lnTo>
                    <a:pt x="198625" y="3110"/>
                  </a:lnTo>
                  <a:lnTo>
                    <a:pt x="199044" y="2961"/>
                  </a:lnTo>
                  <a:lnTo>
                    <a:pt x="199493" y="2811"/>
                  </a:lnTo>
                  <a:lnTo>
                    <a:pt x="200001" y="2722"/>
                  </a:lnTo>
                  <a:lnTo>
                    <a:pt x="200539" y="2632"/>
                  </a:lnTo>
                  <a:lnTo>
                    <a:pt x="201078" y="2572"/>
                  </a:lnTo>
                  <a:lnTo>
                    <a:pt x="201676" y="2512"/>
                  </a:lnTo>
                  <a:lnTo>
                    <a:pt x="202274" y="2482"/>
                  </a:lnTo>
                  <a:lnTo>
                    <a:pt x="203500" y="2453"/>
                  </a:lnTo>
                  <a:close/>
                  <a:moveTo>
                    <a:pt x="168806" y="0"/>
                  </a:move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  <a:close/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" name="Google Shape;5197;p32"/>
            <p:cNvSpPr/>
            <p:nvPr/>
          </p:nvSpPr>
          <p:spPr>
            <a:xfrm>
              <a:off x="5169350" y="2358375"/>
              <a:ext cx="379125" cy="100975"/>
            </a:xfrm>
            <a:custGeom>
              <a:avLst/>
              <a:gdLst/>
              <a:ahLst/>
              <a:cxnLst/>
              <a:rect l="l" t="t" r="r" b="b"/>
              <a:pathLst>
                <a:path w="15165" h="4039" fill="none" extrusionOk="0">
                  <a:moveTo>
                    <a:pt x="4367" y="4038"/>
                  </a:moveTo>
                  <a:lnTo>
                    <a:pt x="4367" y="4038"/>
                  </a:lnTo>
                  <a:lnTo>
                    <a:pt x="3500" y="4008"/>
                  </a:lnTo>
                  <a:lnTo>
                    <a:pt x="2692" y="3948"/>
                  </a:lnTo>
                  <a:lnTo>
                    <a:pt x="1974" y="3859"/>
                  </a:lnTo>
                  <a:lnTo>
                    <a:pt x="1645" y="3769"/>
                  </a:lnTo>
                  <a:lnTo>
                    <a:pt x="1346" y="3709"/>
                  </a:lnTo>
                  <a:lnTo>
                    <a:pt x="1077" y="3590"/>
                  </a:lnTo>
                  <a:lnTo>
                    <a:pt x="808" y="3500"/>
                  </a:lnTo>
                  <a:lnTo>
                    <a:pt x="599" y="3350"/>
                  </a:lnTo>
                  <a:lnTo>
                    <a:pt x="419" y="3231"/>
                  </a:lnTo>
                  <a:lnTo>
                    <a:pt x="240" y="3051"/>
                  </a:lnTo>
                  <a:lnTo>
                    <a:pt x="120" y="2902"/>
                  </a:lnTo>
                  <a:lnTo>
                    <a:pt x="60" y="2692"/>
                  </a:lnTo>
                  <a:lnTo>
                    <a:pt x="0" y="2483"/>
                  </a:lnTo>
                  <a:lnTo>
                    <a:pt x="0" y="2483"/>
                  </a:lnTo>
                  <a:lnTo>
                    <a:pt x="0" y="2303"/>
                  </a:lnTo>
                  <a:lnTo>
                    <a:pt x="0" y="2124"/>
                  </a:lnTo>
                  <a:lnTo>
                    <a:pt x="30" y="1974"/>
                  </a:lnTo>
                  <a:lnTo>
                    <a:pt x="60" y="1825"/>
                  </a:lnTo>
                  <a:lnTo>
                    <a:pt x="150" y="1675"/>
                  </a:lnTo>
                  <a:lnTo>
                    <a:pt x="210" y="1526"/>
                  </a:lnTo>
                  <a:lnTo>
                    <a:pt x="419" y="1257"/>
                  </a:lnTo>
                  <a:lnTo>
                    <a:pt x="688" y="1017"/>
                  </a:lnTo>
                  <a:lnTo>
                    <a:pt x="1017" y="838"/>
                  </a:lnTo>
                  <a:lnTo>
                    <a:pt x="1376" y="658"/>
                  </a:lnTo>
                  <a:lnTo>
                    <a:pt x="1795" y="509"/>
                  </a:lnTo>
                  <a:lnTo>
                    <a:pt x="2244" y="359"/>
                  </a:lnTo>
                  <a:lnTo>
                    <a:pt x="2752" y="270"/>
                  </a:lnTo>
                  <a:lnTo>
                    <a:pt x="3290" y="180"/>
                  </a:lnTo>
                  <a:lnTo>
                    <a:pt x="3829" y="120"/>
                  </a:lnTo>
                  <a:lnTo>
                    <a:pt x="4427" y="60"/>
                  </a:lnTo>
                  <a:lnTo>
                    <a:pt x="5025" y="30"/>
                  </a:lnTo>
                  <a:lnTo>
                    <a:pt x="6251" y="1"/>
                  </a:lnTo>
                  <a:lnTo>
                    <a:pt x="6251" y="1"/>
                  </a:lnTo>
                  <a:lnTo>
                    <a:pt x="7418" y="1"/>
                  </a:lnTo>
                  <a:lnTo>
                    <a:pt x="8554" y="60"/>
                  </a:lnTo>
                  <a:lnTo>
                    <a:pt x="9661" y="150"/>
                  </a:lnTo>
                  <a:lnTo>
                    <a:pt x="10708" y="210"/>
                  </a:lnTo>
                  <a:lnTo>
                    <a:pt x="12413" y="389"/>
                  </a:lnTo>
                  <a:lnTo>
                    <a:pt x="13489" y="509"/>
                  </a:lnTo>
                  <a:lnTo>
                    <a:pt x="13489" y="509"/>
                  </a:lnTo>
                  <a:lnTo>
                    <a:pt x="13788" y="539"/>
                  </a:lnTo>
                  <a:lnTo>
                    <a:pt x="14117" y="629"/>
                  </a:lnTo>
                  <a:lnTo>
                    <a:pt x="14417" y="718"/>
                  </a:lnTo>
                  <a:lnTo>
                    <a:pt x="14716" y="868"/>
                  </a:lnTo>
                  <a:lnTo>
                    <a:pt x="14925" y="1047"/>
                  </a:lnTo>
                  <a:lnTo>
                    <a:pt x="15015" y="1137"/>
                  </a:lnTo>
                  <a:lnTo>
                    <a:pt x="15104" y="1257"/>
                  </a:lnTo>
                  <a:lnTo>
                    <a:pt x="15134" y="1376"/>
                  </a:lnTo>
                  <a:lnTo>
                    <a:pt x="15164" y="1496"/>
                  </a:lnTo>
                  <a:lnTo>
                    <a:pt x="15164" y="1645"/>
                  </a:lnTo>
                  <a:lnTo>
                    <a:pt x="15134" y="1765"/>
                  </a:lnTo>
                  <a:lnTo>
                    <a:pt x="15134" y="1765"/>
                  </a:lnTo>
                  <a:lnTo>
                    <a:pt x="15104" y="1915"/>
                  </a:lnTo>
                  <a:lnTo>
                    <a:pt x="15015" y="2004"/>
                  </a:lnTo>
                  <a:lnTo>
                    <a:pt x="14925" y="2124"/>
                  </a:lnTo>
                  <a:lnTo>
                    <a:pt x="14835" y="2214"/>
                  </a:lnTo>
                  <a:lnTo>
                    <a:pt x="14596" y="2363"/>
                  </a:lnTo>
                  <a:lnTo>
                    <a:pt x="14327" y="2513"/>
                  </a:lnTo>
                  <a:lnTo>
                    <a:pt x="14327" y="2513"/>
                  </a:lnTo>
                  <a:lnTo>
                    <a:pt x="14058" y="2603"/>
                  </a:lnTo>
                  <a:lnTo>
                    <a:pt x="13699" y="2722"/>
                  </a:lnTo>
                  <a:lnTo>
                    <a:pt x="12801" y="2961"/>
                  </a:lnTo>
                  <a:lnTo>
                    <a:pt x="11635" y="3231"/>
                  </a:lnTo>
                  <a:lnTo>
                    <a:pt x="10319" y="3470"/>
                  </a:lnTo>
                  <a:lnTo>
                    <a:pt x="8854" y="3679"/>
                  </a:lnTo>
                  <a:lnTo>
                    <a:pt x="7328" y="3889"/>
                  </a:lnTo>
                  <a:lnTo>
                    <a:pt x="5803" y="4008"/>
                  </a:lnTo>
                  <a:lnTo>
                    <a:pt x="5085" y="4038"/>
                  </a:lnTo>
                  <a:lnTo>
                    <a:pt x="4367" y="4038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" name="Google Shape;5198;p32"/>
            <p:cNvSpPr/>
            <p:nvPr/>
          </p:nvSpPr>
          <p:spPr>
            <a:xfrm>
              <a:off x="238125" y="2297075"/>
              <a:ext cx="7143750" cy="1120825"/>
            </a:xfrm>
            <a:custGeom>
              <a:avLst/>
              <a:gdLst/>
              <a:ahLst/>
              <a:cxnLst/>
              <a:rect l="l" t="t" r="r" b="b"/>
              <a:pathLst>
                <a:path w="285750" h="44833" fill="none" extrusionOk="0">
                  <a:moveTo>
                    <a:pt x="168806" y="0"/>
                  </a:moveTo>
                  <a:lnTo>
                    <a:pt x="168806" y="0"/>
                  </a:lnTo>
                  <a:lnTo>
                    <a:pt x="150861" y="30"/>
                  </a:lnTo>
                  <a:lnTo>
                    <a:pt x="141499" y="60"/>
                  </a:lnTo>
                  <a:lnTo>
                    <a:pt x="132048" y="150"/>
                  </a:lnTo>
                  <a:lnTo>
                    <a:pt x="122627" y="239"/>
                  </a:lnTo>
                  <a:lnTo>
                    <a:pt x="113445" y="329"/>
                  </a:lnTo>
                  <a:lnTo>
                    <a:pt x="104592" y="479"/>
                  </a:lnTo>
                  <a:lnTo>
                    <a:pt x="96187" y="688"/>
                  </a:lnTo>
                  <a:lnTo>
                    <a:pt x="88441" y="897"/>
                  </a:lnTo>
                  <a:lnTo>
                    <a:pt x="84852" y="1017"/>
                  </a:lnTo>
                  <a:lnTo>
                    <a:pt x="81472" y="1166"/>
                  </a:lnTo>
                  <a:lnTo>
                    <a:pt x="78302" y="1316"/>
                  </a:lnTo>
                  <a:lnTo>
                    <a:pt x="75371" y="1466"/>
                  </a:lnTo>
                  <a:lnTo>
                    <a:pt x="72709" y="1645"/>
                  </a:lnTo>
                  <a:lnTo>
                    <a:pt x="70346" y="1824"/>
                  </a:lnTo>
                  <a:lnTo>
                    <a:pt x="68252" y="2004"/>
                  </a:lnTo>
                  <a:lnTo>
                    <a:pt x="66488" y="2213"/>
                  </a:lnTo>
                  <a:lnTo>
                    <a:pt x="65052" y="2453"/>
                  </a:lnTo>
                  <a:lnTo>
                    <a:pt x="64484" y="2572"/>
                  </a:lnTo>
                  <a:lnTo>
                    <a:pt x="63975" y="2692"/>
                  </a:lnTo>
                  <a:lnTo>
                    <a:pt x="63556" y="2811"/>
                  </a:lnTo>
                  <a:lnTo>
                    <a:pt x="63257" y="2931"/>
                  </a:lnTo>
                  <a:lnTo>
                    <a:pt x="63048" y="3081"/>
                  </a:lnTo>
                  <a:lnTo>
                    <a:pt x="62958" y="3140"/>
                  </a:lnTo>
                  <a:lnTo>
                    <a:pt x="62928" y="3200"/>
                  </a:lnTo>
                  <a:lnTo>
                    <a:pt x="62899" y="3260"/>
                  </a:lnTo>
                  <a:lnTo>
                    <a:pt x="62899" y="3350"/>
                  </a:lnTo>
                  <a:lnTo>
                    <a:pt x="62928" y="3410"/>
                  </a:lnTo>
                  <a:lnTo>
                    <a:pt x="62988" y="3469"/>
                  </a:lnTo>
                  <a:lnTo>
                    <a:pt x="63198" y="3619"/>
                  </a:lnTo>
                  <a:lnTo>
                    <a:pt x="63497" y="3768"/>
                  </a:lnTo>
                  <a:lnTo>
                    <a:pt x="63497" y="3768"/>
                  </a:lnTo>
                  <a:lnTo>
                    <a:pt x="64065" y="4008"/>
                  </a:lnTo>
                  <a:lnTo>
                    <a:pt x="64783" y="4217"/>
                  </a:lnTo>
                  <a:lnTo>
                    <a:pt x="65590" y="4397"/>
                  </a:lnTo>
                  <a:lnTo>
                    <a:pt x="66517" y="4606"/>
                  </a:lnTo>
                  <a:lnTo>
                    <a:pt x="67534" y="4785"/>
                  </a:lnTo>
                  <a:lnTo>
                    <a:pt x="68641" y="4965"/>
                  </a:lnTo>
                  <a:lnTo>
                    <a:pt x="69837" y="5114"/>
                  </a:lnTo>
                  <a:lnTo>
                    <a:pt x="71123" y="5264"/>
                  </a:lnTo>
                  <a:lnTo>
                    <a:pt x="73965" y="5563"/>
                  </a:lnTo>
                  <a:lnTo>
                    <a:pt x="77135" y="5802"/>
                  </a:lnTo>
                  <a:lnTo>
                    <a:pt x="80545" y="6042"/>
                  </a:lnTo>
                  <a:lnTo>
                    <a:pt x="84224" y="6221"/>
                  </a:lnTo>
                  <a:lnTo>
                    <a:pt x="88112" y="6430"/>
                  </a:lnTo>
                  <a:lnTo>
                    <a:pt x="92179" y="6580"/>
                  </a:lnTo>
                  <a:lnTo>
                    <a:pt x="100733" y="6879"/>
                  </a:lnTo>
                  <a:lnTo>
                    <a:pt x="109646" y="7118"/>
                  </a:lnTo>
                  <a:lnTo>
                    <a:pt x="118649" y="7358"/>
                  </a:lnTo>
                  <a:lnTo>
                    <a:pt x="127472" y="7627"/>
                  </a:lnTo>
                  <a:lnTo>
                    <a:pt x="131779" y="7776"/>
                  </a:lnTo>
                  <a:lnTo>
                    <a:pt x="135936" y="7926"/>
                  </a:lnTo>
                  <a:lnTo>
                    <a:pt x="139914" y="8075"/>
                  </a:lnTo>
                  <a:lnTo>
                    <a:pt x="143683" y="8285"/>
                  </a:lnTo>
                  <a:lnTo>
                    <a:pt x="147242" y="8494"/>
                  </a:lnTo>
                  <a:lnTo>
                    <a:pt x="150562" y="8733"/>
                  </a:lnTo>
                  <a:lnTo>
                    <a:pt x="153552" y="8973"/>
                  </a:lnTo>
                  <a:lnTo>
                    <a:pt x="156244" y="9272"/>
                  </a:lnTo>
                  <a:lnTo>
                    <a:pt x="157471" y="9451"/>
                  </a:lnTo>
                  <a:lnTo>
                    <a:pt x="158577" y="9601"/>
                  </a:lnTo>
                  <a:lnTo>
                    <a:pt x="159594" y="9780"/>
                  </a:lnTo>
                  <a:lnTo>
                    <a:pt x="160521" y="9960"/>
                  </a:lnTo>
                  <a:lnTo>
                    <a:pt x="161329" y="10169"/>
                  </a:lnTo>
                  <a:lnTo>
                    <a:pt x="162047" y="10378"/>
                  </a:lnTo>
                  <a:lnTo>
                    <a:pt x="162645" y="10588"/>
                  </a:lnTo>
                  <a:lnTo>
                    <a:pt x="163123" y="10827"/>
                  </a:lnTo>
                  <a:lnTo>
                    <a:pt x="163303" y="10947"/>
                  </a:lnTo>
                  <a:lnTo>
                    <a:pt x="163482" y="11066"/>
                  </a:lnTo>
                  <a:lnTo>
                    <a:pt x="163602" y="11186"/>
                  </a:lnTo>
                  <a:lnTo>
                    <a:pt x="163692" y="11335"/>
                  </a:lnTo>
                  <a:lnTo>
                    <a:pt x="163781" y="11455"/>
                  </a:lnTo>
                  <a:lnTo>
                    <a:pt x="163811" y="11575"/>
                  </a:lnTo>
                  <a:lnTo>
                    <a:pt x="163811" y="11724"/>
                  </a:lnTo>
                  <a:lnTo>
                    <a:pt x="163781" y="11874"/>
                  </a:lnTo>
                  <a:lnTo>
                    <a:pt x="163781" y="11874"/>
                  </a:lnTo>
                  <a:lnTo>
                    <a:pt x="163692" y="11993"/>
                  </a:lnTo>
                  <a:lnTo>
                    <a:pt x="163572" y="12143"/>
                  </a:lnTo>
                  <a:lnTo>
                    <a:pt x="163393" y="12292"/>
                  </a:lnTo>
                  <a:lnTo>
                    <a:pt x="163123" y="12442"/>
                  </a:lnTo>
                  <a:lnTo>
                    <a:pt x="162824" y="12562"/>
                  </a:lnTo>
                  <a:lnTo>
                    <a:pt x="162495" y="12711"/>
                  </a:lnTo>
                  <a:lnTo>
                    <a:pt x="161628" y="12980"/>
                  </a:lnTo>
                  <a:lnTo>
                    <a:pt x="160551" y="13279"/>
                  </a:lnTo>
                  <a:lnTo>
                    <a:pt x="159295" y="13549"/>
                  </a:lnTo>
                  <a:lnTo>
                    <a:pt x="157829" y="13818"/>
                  </a:lnTo>
                  <a:lnTo>
                    <a:pt x="156184" y="14087"/>
                  </a:lnTo>
                  <a:lnTo>
                    <a:pt x="154390" y="14356"/>
                  </a:lnTo>
                  <a:lnTo>
                    <a:pt x="152416" y="14625"/>
                  </a:lnTo>
                  <a:lnTo>
                    <a:pt x="150263" y="14894"/>
                  </a:lnTo>
                  <a:lnTo>
                    <a:pt x="147989" y="15164"/>
                  </a:lnTo>
                  <a:lnTo>
                    <a:pt x="142965" y="15702"/>
                  </a:lnTo>
                  <a:lnTo>
                    <a:pt x="137461" y="16240"/>
                  </a:lnTo>
                  <a:lnTo>
                    <a:pt x="131450" y="16779"/>
                  </a:lnTo>
                  <a:lnTo>
                    <a:pt x="125049" y="17317"/>
                  </a:lnTo>
                  <a:lnTo>
                    <a:pt x="118320" y="17855"/>
                  </a:lnTo>
                  <a:lnTo>
                    <a:pt x="111291" y="18424"/>
                  </a:lnTo>
                  <a:lnTo>
                    <a:pt x="96576" y="19500"/>
                  </a:lnTo>
                  <a:lnTo>
                    <a:pt x="81442" y="20607"/>
                  </a:lnTo>
                  <a:lnTo>
                    <a:pt x="66308" y="21744"/>
                  </a:lnTo>
                  <a:lnTo>
                    <a:pt x="58891" y="22312"/>
                  </a:lnTo>
                  <a:lnTo>
                    <a:pt x="51653" y="22910"/>
                  </a:lnTo>
                  <a:lnTo>
                    <a:pt x="44654" y="23508"/>
                  </a:lnTo>
                  <a:lnTo>
                    <a:pt x="37925" y="24106"/>
                  </a:lnTo>
                  <a:lnTo>
                    <a:pt x="31584" y="24705"/>
                  </a:lnTo>
                  <a:lnTo>
                    <a:pt x="25662" y="25333"/>
                  </a:lnTo>
                  <a:lnTo>
                    <a:pt x="22850" y="25662"/>
                  </a:lnTo>
                  <a:lnTo>
                    <a:pt x="20189" y="25991"/>
                  </a:lnTo>
                  <a:lnTo>
                    <a:pt x="17646" y="26320"/>
                  </a:lnTo>
                  <a:lnTo>
                    <a:pt x="15254" y="26619"/>
                  </a:lnTo>
                  <a:lnTo>
                    <a:pt x="12980" y="26978"/>
                  </a:lnTo>
                  <a:lnTo>
                    <a:pt x="10887" y="27307"/>
                  </a:lnTo>
                  <a:lnTo>
                    <a:pt x="8943" y="27636"/>
                  </a:lnTo>
                  <a:lnTo>
                    <a:pt x="7178" y="27994"/>
                  </a:lnTo>
                  <a:lnTo>
                    <a:pt x="5593" y="28323"/>
                  </a:lnTo>
                  <a:lnTo>
                    <a:pt x="4187" y="28682"/>
                  </a:lnTo>
                  <a:lnTo>
                    <a:pt x="2961" y="29041"/>
                  </a:lnTo>
                  <a:lnTo>
                    <a:pt x="1944" y="29400"/>
                  </a:lnTo>
                  <a:lnTo>
                    <a:pt x="1525" y="29580"/>
                  </a:lnTo>
                  <a:lnTo>
                    <a:pt x="1137" y="29759"/>
                  </a:lnTo>
                  <a:lnTo>
                    <a:pt x="808" y="29939"/>
                  </a:lnTo>
                  <a:lnTo>
                    <a:pt x="538" y="30118"/>
                  </a:lnTo>
                  <a:lnTo>
                    <a:pt x="329" y="30297"/>
                  </a:lnTo>
                  <a:lnTo>
                    <a:pt x="150" y="30507"/>
                  </a:lnTo>
                  <a:lnTo>
                    <a:pt x="60" y="30686"/>
                  </a:lnTo>
                  <a:lnTo>
                    <a:pt x="0" y="30866"/>
                  </a:lnTo>
                  <a:lnTo>
                    <a:pt x="0" y="30866"/>
                  </a:lnTo>
                  <a:lnTo>
                    <a:pt x="0" y="31045"/>
                  </a:lnTo>
                  <a:lnTo>
                    <a:pt x="90" y="31225"/>
                  </a:lnTo>
                  <a:lnTo>
                    <a:pt x="239" y="31374"/>
                  </a:lnTo>
                  <a:lnTo>
                    <a:pt x="419" y="31554"/>
                  </a:lnTo>
                  <a:lnTo>
                    <a:pt x="688" y="31703"/>
                  </a:lnTo>
                  <a:lnTo>
                    <a:pt x="987" y="31853"/>
                  </a:lnTo>
                  <a:lnTo>
                    <a:pt x="1376" y="31972"/>
                  </a:lnTo>
                  <a:lnTo>
                    <a:pt x="1795" y="32122"/>
                  </a:lnTo>
                  <a:lnTo>
                    <a:pt x="2303" y="32241"/>
                  </a:lnTo>
                  <a:lnTo>
                    <a:pt x="2841" y="32361"/>
                  </a:lnTo>
                  <a:lnTo>
                    <a:pt x="4098" y="32570"/>
                  </a:lnTo>
                  <a:lnTo>
                    <a:pt x="5533" y="32750"/>
                  </a:lnTo>
                  <a:lnTo>
                    <a:pt x="7208" y="32929"/>
                  </a:lnTo>
                  <a:lnTo>
                    <a:pt x="9062" y="33079"/>
                  </a:lnTo>
                  <a:lnTo>
                    <a:pt x="11096" y="33199"/>
                  </a:lnTo>
                  <a:lnTo>
                    <a:pt x="13309" y="33288"/>
                  </a:lnTo>
                  <a:lnTo>
                    <a:pt x="15672" y="33378"/>
                  </a:lnTo>
                  <a:lnTo>
                    <a:pt x="18215" y="33438"/>
                  </a:lnTo>
                  <a:lnTo>
                    <a:pt x="20936" y="33468"/>
                  </a:lnTo>
                  <a:lnTo>
                    <a:pt x="26769" y="33498"/>
                  </a:lnTo>
                  <a:lnTo>
                    <a:pt x="26769" y="33498"/>
                  </a:lnTo>
                  <a:lnTo>
                    <a:pt x="30268" y="33498"/>
                  </a:lnTo>
                  <a:lnTo>
                    <a:pt x="33917" y="33468"/>
                  </a:lnTo>
                  <a:lnTo>
                    <a:pt x="41693" y="33348"/>
                  </a:lnTo>
                  <a:lnTo>
                    <a:pt x="49918" y="33199"/>
                  </a:lnTo>
                  <a:lnTo>
                    <a:pt x="58562" y="32959"/>
                  </a:lnTo>
                  <a:lnTo>
                    <a:pt x="67504" y="32720"/>
                  </a:lnTo>
                  <a:lnTo>
                    <a:pt x="76687" y="32421"/>
                  </a:lnTo>
                  <a:lnTo>
                    <a:pt x="95380" y="31793"/>
                  </a:lnTo>
                  <a:lnTo>
                    <a:pt x="95380" y="31793"/>
                  </a:lnTo>
                  <a:lnTo>
                    <a:pt x="113923" y="31165"/>
                  </a:lnTo>
                  <a:lnTo>
                    <a:pt x="122926" y="30866"/>
                  </a:lnTo>
                  <a:lnTo>
                    <a:pt x="131629" y="30626"/>
                  </a:lnTo>
                  <a:lnTo>
                    <a:pt x="139974" y="30417"/>
                  </a:lnTo>
                  <a:lnTo>
                    <a:pt x="147810" y="30238"/>
                  </a:lnTo>
                  <a:lnTo>
                    <a:pt x="155108" y="30118"/>
                  </a:lnTo>
                  <a:lnTo>
                    <a:pt x="158517" y="30088"/>
                  </a:lnTo>
                  <a:lnTo>
                    <a:pt x="161748" y="30088"/>
                  </a:lnTo>
                  <a:lnTo>
                    <a:pt x="161748" y="30088"/>
                  </a:lnTo>
                  <a:lnTo>
                    <a:pt x="166473" y="30118"/>
                  </a:lnTo>
                  <a:lnTo>
                    <a:pt x="170660" y="30178"/>
                  </a:lnTo>
                  <a:lnTo>
                    <a:pt x="172575" y="30268"/>
                  </a:lnTo>
                  <a:lnTo>
                    <a:pt x="174339" y="30327"/>
                  </a:lnTo>
                  <a:lnTo>
                    <a:pt x="175984" y="30417"/>
                  </a:lnTo>
                  <a:lnTo>
                    <a:pt x="177450" y="30537"/>
                  </a:lnTo>
                  <a:lnTo>
                    <a:pt x="178766" y="30656"/>
                  </a:lnTo>
                  <a:lnTo>
                    <a:pt x="179932" y="30806"/>
                  </a:lnTo>
                  <a:lnTo>
                    <a:pt x="180919" y="30955"/>
                  </a:lnTo>
                  <a:lnTo>
                    <a:pt x="181727" y="31165"/>
                  </a:lnTo>
                  <a:lnTo>
                    <a:pt x="182086" y="31254"/>
                  </a:lnTo>
                  <a:lnTo>
                    <a:pt x="182385" y="31344"/>
                  </a:lnTo>
                  <a:lnTo>
                    <a:pt x="182624" y="31464"/>
                  </a:lnTo>
                  <a:lnTo>
                    <a:pt x="182833" y="31583"/>
                  </a:lnTo>
                  <a:lnTo>
                    <a:pt x="182983" y="31703"/>
                  </a:lnTo>
                  <a:lnTo>
                    <a:pt x="183103" y="31823"/>
                  </a:lnTo>
                  <a:lnTo>
                    <a:pt x="183162" y="31942"/>
                  </a:lnTo>
                  <a:lnTo>
                    <a:pt x="183192" y="32092"/>
                  </a:lnTo>
                  <a:lnTo>
                    <a:pt x="183192" y="32092"/>
                  </a:lnTo>
                  <a:lnTo>
                    <a:pt x="183162" y="32241"/>
                  </a:lnTo>
                  <a:lnTo>
                    <a:pt x="183103" y="32391"/>
                  </a:lnTo>
                  <a:lnTo>
                    <a:pt x="183013" y="32541"/>
                  </a:lnTo>
                  <a:lnTo>
                    <a:pt x="182893" y="32690"/>
                  </a:lnTo>
                  <a:lnTo>
                    <a:pt x="182744" y="32840"/>
                  </a:lnTo>
                  <a:lnTo>
                    <a:pt x="182564" y="32989"/>
                  </a:lnTo>
                  <a:lnTo>
                    <a:pt x="182325" y="33139"/>
                  </a:lnTo>
                  <a:lnTo>
                    <a:pt x="182086" y="33258"/>
                  </a:lnTo>
                  <a:lnTo>
                    <a:pt x="181517" y="33528"/>
                  </a:lnTo>
                  <a:lnTo>
                    <a:pt x="180829" y="33797"/>
                  </a:lnTo>
                  <a:lnTo>
                    <a:pt x="180022" y="34036"/>
                  </a:lnTo>
                  <a:lnTo>
                    <a:pt x="179095" y="34275"/>
                  </a:lnTo>
                  <a:lnTo>
                    <a:pt x="178108" y="34515"/>
                  </a:lnTo>
                  <a:lnTo>
                    <a:pt x="177001" y="34724"/>
                  </a:lnTo>
                  <a:lnTo>
                    <a:pt x="175805" y="34933"/>
                  </a:lnTo>
                  <a:lnTo>
                    <a:pt x="174549" y="35113"/>
                  </a:lnTo>
                  <a:lnTo>
                    <a:pt x="173173" y="35292"/>
                  </a:lnTo>
                  <a:lnTo>
                    <a:pt x="171737" y="35502"/>
                  </a:lnTo>
                  <a:lnTo>
                    <a:pt x="168657" y="35831"/>
                  </a:lnTo>
                  <a:lnTo>
                    <a:pt x="165307" y="36130"/>
                  </a:lnTo>
                  <a:lnTo>
                    <a:pt x="161718" y="36429"/>
                  </a:lnTo>
                  <a:lnTo>
                    <a:pt x="157979" y="36668"/>
                  </a:lnTo>
                  <a:lnTo>
                    <a:pt x="154061" y="36907"/>
                  </a:lnTo>
                  <a:lnTo>
                    <a:pt x="150023" y="37146"/>
                  </a:lnTo>
                  <a:lnTo>
                    <a:pt x="145896" y="37356"/>
                  </a:lnTo>
                  <a:lnTo>
                    <a:pt x="137551" y="37745"/>
                  </a:lnTo>
                  <a:lnTo>
                    <a:pt x="129266" y="38133"/>
                  </a:lnTo>
                  <a:lnTo>
                    <a:pt x="121370" y="38492"/>
                  </a:lnTo>
                  <a:lnTo>
                    <a:pt x="117632" y="38702"/>
                  </a:lnTo>
                  <a:lnTo>
                    <a:pt x="114073" y="38911"/>
                  </a:lnTo>
                  <a:lnTo>
                    <a:pt x="110783" y="39120"/>
                  </a:lnTo>
                  <a:lnTo>
                    <a:pt x="107732" y="39360"/>
                  </a:lnTo>
                  <a:lnTo>
                    <a:pt x="104980" y="39629"/>
                  </a:lnTo>
                  <a:lnTo>
                    <a:pt x="102558" y="39898"/>
                  </a:lnTo>
                  <a:lnTo>
                    <a:pt x="101511" y="40048"/>
                  </a:lnTo>
                  <a:lnTo>
                    <a:pt x="100524" y="40197"/>
                  </a:lnTo>
                  <a:lnTo>
                    <a:pt x="99657" y="40377"/>
                  </a:lnTo>
                  <a:lnTo>
                    <a:pt x="98879" y="40526"/>
                  </a:lnTo>
                  <a:lnTo>
                    <a:pt x="98221" y="40706"/>
                  </a:lnTo>
                  <a:lnTo>
                    <a:pt x="97683" y="40885"/>
                  </a:lnTo>
                  <a:lnTo>
                    <a:pt x="97264" y="41094"/>
                  </a:lnTo>
                  <a:lnTo>
                    <a:pt x="97084" y="41184"/>
                  </a:lnTo>
                  <a:lnTo>
                    <a:pt x="96965" y="41304"/>
                  </a:lnTo>
                  <a:lnTo>
                    <a:pt x="96845" y="41394"/>
                  </a:lnTo>
                  <a:lnTo>
                    <a:pt x="96785" y="41513"/>
                  </a:lnTo>
                  <a:lnTo>
                    <a:pt x="96726" y="41603"/>
                  </a:lnTo>
                  <a:lnTo>
                    <a:pt x="96726" y="41723"/>
                  </a:lnTo>
                  <a:lnTo>
                    <a:pt x="96755" y="41842"/>
                  </a:lnTo>
                  <a:lnTo>
                    <a:pt x="96815" y="41962"/>
                  </a:lnTo>
                  <a:lnTo>
                    <a:pt x="96935" y="42081"/>
                  </a:lnTo>
                  <a:lnTo>
                    <a:pt x="97055" y="42201"/>
                  </a:lnTo>
                  <a:lnTo>
                    <a:pt x="97055" y="42201"/>
                  </a:lnTo>
                  <a:lnTo>
                    <a:pt x="97324" y="42351"/>
                  </a:lnTo>
                  <a:lnTo>
                    <a:pt x="97683" y="42530"/>
                  </a:lnTo>
                  <a:lnTo>
                    <a:pt x="98131" y="42680"/>
                  </a:lnTo>
                  <a:lnTo>
                    <a:pt x="98670" y="42829"/>
                  </a:lnTo>
                  <a:lnTo>
                    <a:pt x="99328" y="42949"/>
                  </a:lnTo>
                  <a:lnTo>
                    <a:pt x="100075" y="43098"/>
                  </a:lnTo>
                  <a:lnTo>
                    <a:pt x="100913" y="43218"/>
                  </a:lnTo>
                  <a:lnTo>
                    <a:pt x="101810" y="43367"/>
                  </a:lnTo>
                  <a:lnTo>
                    <a:pt x="103904" y="43607"/>
                  </a:lnTo>
                  <a:lnTo>
                    <a:pt x="106326" y="43816"/>
                  </a:lnTo>
                  <a:lnTo>
                    <a:pt x="109018" y="43996"/>
                  </a:lnTo>
                  <a:lnTo>
                    <a:pt x="112009" y="44175"/>
                  </a:lnTo>
                  <a:lnTo>
                    <a:pt x="115269" y="44325"/>
                  </a:lnTo>
                  <a:lnTo>
                    <a:pt x="118798" y="44474"/>
                  </a:lnTo>
                  <a:lnTo>
                    <a:pt x="122507" y="44564"/>
                  </a:lnTo>
                  <a:lnTo>
                    <a:pt x="126455" y="44683"/>
                  </a:lnTo>
                  <a:lnTo>
                    <a:pt x="130582" y="44743"/>
                  </a:lnTo>
                  <a:lnTo>
                    <a:pt x="134889" y="44803"/>
                  </a:lnTo>
                  <a:lnTo>
                    <a:pt x="139316" y="44833"/>
                  </a:lnTo>
                  <a:lnTo>
                    <a:pt x="143922" y="44833"/>
                  </a:lnTo>
                  <a:lnTo>
                    <a:pt x="143922" y="44833"/>
                  </a:lnTo>
                  <a:lnTo>
                    <a:pt x="148468" y="44833"/>
                  </a:lnTo>
                  <a:lnTo>
                    <a:pt x="153134" y="44803"/>
                  </a:lnTo>
                  <a:lnTo>
                    <a:pt x="157859" y="44743"/>
                  </a:lnTo>
                  <a:lnTo>
                    <a:pt x="162675" y="44683"/>
                  </a:lnTo>
                  <a:lnTo>
                    <a:pt x="167490" y="44594"/>
                  </a:lnTo>
                  <a:lnTo>
                    <a:pt x="172335" y="44504"/>
                  </a:lnTo>
                  <a:lnTo>
                    <a:pt x="177181" y="44384"/>
                  </a:lnTo>
                  <a:lnTo>
                    <a:pt x="182026" y="44235"/>
                  </a:lnTo>
                  <a:lnTo>
                    <a:pt x="186841" y="44085"/>
                  </a:lnTo>
                  <a:lnTo>
                    <a:pt x="191597" y="43906"/>
                  </a:lnTo>
                  <a:lnTo>
                    <a:pt x="196292" y="43696"/>
                  </a:lnTo>
                  <a:lnTo>
                    <a:pt x="200898" y="43487"/>
                  </a:lnTo>
                  <a:lnTo>
                    <a:pt x="205415" y="43278"/>
                  </a:lnTo>
                  <a:lnTo>
                    <a:pt x="209811" y="43038"/>
                  </a:lnTo>
                  <a:lnTo>
                    <a:pt x="214088" y="42769"/>
                  </a:lnTo>
                  <a:lnTo>
                    <a:pt x="218186" y="42470"/>
                  </a:lnTo>
                  <a:lnTo>
                    <a:pt x="222134" y="42171"/>
                  </a:lnTo>
                  <a:lnTo>
                    <a:pt x="225872" y="41872"/>
                  </a:lnTo>
                  <a:lnTo>
                    <a:pt x="229431" y="41543"/>
                  </a:lnTo>
                  <a:lnTo>
                    <a:pt x="232751" y="41184"/>
                  </a:lnTo>
                  <a:lnTo>
                    <a:pt x="235832" y="40825"/>
                  </a:lnTo>
                  <a:lnTo>
                    <a:pt x="238673" y="40436"/>
                  </a:lnTo>
                  <a:lnTo>
                    <a:pt x="241246" y="40048"/>
                  </a:lnTo>
                  <a:lnTo>
                    <a:pt x="243519" y="39629"/>
                  </a:lnTo>
                  <a:lnTo>
                    <a:pt x="244535" y="39420"/>
                  </a:lnTo>
                  <a:lnTo>
                    <a:pt x="245463" y="39180"/>
                  </a:lnTo>
                  <a:lnTo>
                    <a:pt x="246330" y="38971"/>
                  </a:lnTo>
                  <a:lnTo>
                    <a:pt x="247108" y="38732"/>
                  </a:lnTo>
                  <a:lnTo>
                    <a:pt x="247796" y="38522"/>
                  </a:lnTo>
                  <a:lnTo>
                    <a:pt x="248394" y="38283"/>
                  </a:lnTo>
                  <a:lnTo>
                    <a:pt x="248902" y="38044"/>
                  </a:lnTo>
                  <a:lnTo>
                    <a:pt x="249321" y="37804"/>
                  </a:lnTo>
                  <a:lnTo>
                    <a:pt x="249650" y="37565"/>
                  </a:lnTo>
                  <a:lnTo>
                    <a:pt x="249770" y="37446"/>
                  </a:lnTo>
                  <a:lnTo>
                    <a:pt x="249889" y="37296"/>
                  </a:lnTo>
                  <a:lnTo>
                    <a:pt x="249949" y="37176"/>
                  </a:lnTo>
                  <a:lnTo>
                    <a:pt x="250009" y="37057"/>
                  </a:lnTo>
                  <a:lnTo>
                    <a:pt x="250039" y="36937"/>
                  </a:lnTo>
                  <a:lnTo>
                    <a:pt x="250039" y="36788"/>
                  </a:lnTo>
                  <a:lnTo>
                    <a:pt x="250009" y="36668"/>
                  </a:lnTo>
                  <a:lnTo>
                    <a:pt x="249979" y="36518"/>
                  </a:lnTo>
                  <a:lnTo>
                    <a:pt x="249889" y="36399"/>
                  </a:lnTo>
                  <a:lnTo>
                    <a:pt x="249799" y="36279"/>
                  </a:lnTo>
                  <a:lnTo>
                    <a:pt x="249650" y="36130"/>
                  </a:lnTo>
                  <a:lnTo>
                    <a:pt x="249500" y="36010"/>
                  </a:lnTo>
                  <a:lnTo>
                    <a:pt x="249112" y="35711"/>
                  </a:lnTo>
                  <a:lnTo>
                    <a:pt x="249112" y="35711"/>
                  </a:lnTo>
                  <a:lnTo>
                    <a:pt x="248394" y="35322"/>
                  </a:lnTo>
                  <a:lnTo>
                    <a:pt x="247616" y="34903"/>
                  </a:lnTo>
                  <a:lnTo>
                    <a:pt x="246749" y="34515"/>
                  </a:lnTo>
                  <a:lnTo>
                    <a:pt x="245851" y="34096"/>
                  </a:lnTo>
                  <a:lnTo>
                    <a:pt x="244864" y="33737"/>
                  </a:lnTo>
                  <a:lnTo>
                    <a:pt x="243848" y="33348"/>
                  </a:lnTo>
                  <a:lnTo>
                    <a:pt x="242771" y="32959"/>
                  </a:lnTo>
                  <a:lnTo>
                    <a:pt x="241634" y="32600"/>
                  </a:lnTo>
                  <a:lnTo>
                    <a:pt x="240468" y="32241"/>
                  </a:lnTo>
                  <a:lnTo>
                    <a:pt x="239242" y="31883"/>
                  </a:lnTo>
                  <a:lnTo>
                    <a:pt x="236669" y="31195"/>
                  </a:lnTo>
                  <a:lnTo>
                    <a:pt x="233978" y="30537"/>
                  </a:lnTo>
                  <a:lnTo>
                    <a:pt x="231136" y="29879"/>
                  </a:lnTo>
                  <a:lnTo>
                    <a:pt x="228235" y="29251"/>
                  </a:lnTo>
                  <a:lnTo>
                    <a:pt x="225214" y="28652"/>
                  </a:lnTo>
                  <a:lnTo>
                    <a:pt x="222164" y="28084"/>
                  </a:lnTo>
                  <a:lnTo>
                    <a:pt x="219113" y="27516"/>
                  </a:lnTo>
                  <a:lnTo>
                    <a:pt x="212982" y="26439"/>
                  </a:lnTo>
                  <a:lnTo>
                    <a:pt x="207000" y="25422"/>
                  </a:lnTo>
                  <a:lnTo>
                    <a:pt x="201377" y="24465"/>
                  </a:lnTo>
                  <a:lnTo>
                    <a:pt x="198775" y="23987"/>
                  </a:lnTo>
                  <a:lnTo>
                    <a:pt x="196322" y="23538"/>
                  </a:lnTo>
                  <a:lnTo>
                    <a:pt x="194049" y="23119"/>
                  </a:lnTo>
                  <a:lnTo>
                    <a:pt x="191985" y="22671"/>
                  </a:lnTo>
                  <a:lnTo>
                    <a:pt x="190131" y="22252"/>
                  </a:lnTo>
                  <a:lnTo>
                    <a:pt x="188546" y="21833"/>
                  </a:lnTo>
                  <a:lnTo>
                    <a:pt x="187858" y="21654"/>
                  </a:lnTo>
                  <a:lnTo>
                    <a:pt x="187230" y="21444"/>
                  </a:lnTo>
                  <a:lnTo>
                    <a:pt x="186692" y="21235"/>
                  </a:lnTo>
                  <a:lnTo>
                    <a:pt x="186213" y="21056"/>
                  </a:lnTo>
                  <a:lnTo>
                    <a:pt x="185824" y="20846"/>
                  </a:lnTo>
                  <a:lnTo>
                    <a:pt x="185525" y="20667"/>
                  </a:lnTo>
                  <a:lnTo>
                    <a:pt x="185286" y="20457"/>
                  </a:lnTo>
                  <a:lnTo>
                    <a:pt x="185226" y="20368"/>
                  </a:lnTo>
                  <a:lnTo>
                    <a:pt x="185166" y="20278"/>
                  </a:lnTo>
                  <a:lnTo>
                    <a:pt x="185136" y="20158"/>
                  </a:lnTo>
                  <a:lnTo>
                    <a:pt x="185106" y="20069"/>
                  </a:lnTo>
                  <a:lnTo>
                    <a:pt x="185136" y="19979"/>
                  </a:lnTo>
                  <a:lnTo>
                    <a:pt x="185166" y="19889"/>
                  </a:lnTo>
                  <a:lnTo>
                    <a:pt x="185226" y="19770"/>
                  </a:lnTo>
                  <a:lnTo>
                    <a:pt x="185316" y="19680"/>
                  </a:lnTo>
                  <a:lnTo>
                    <a:pt x="185585" y="19500"/>
                  </a:lnTo>
                  <a:lnTo>
                    <a:pt x="185914" y="19321"/>
                  </a:lnTo>
                  <a:lnTo>
                    <a:pt x="186393" y="19112"/>
                  </a:lnTo>
                  <a:lnTo>
                    <a:pt x="186961" y="18932"/>
                  </a:lnTo>
                  <a:lnTo>
                    <a:pt x="187649" y="18753"/>
                  </a:lnTo>
                  <a:lnTo>
                    <a:pt x="187649" y="18753"/>
                  </a:lnTo>
                  <a:lnTo>
                    <a:pt x="188426" y="18543"/>
                  </a:lnTo>
                  <a:lnTo>
                    <a:pt x="189294" y="18364"/>
                  </a:lnTo>
                  <a:lnTo>
                    <a:pt x="191238" y="17975"/>
                  </a:lnTo>
                  <a:lnTo>
                    <a:pt x="193481" y="17586"/>
                  </a:lnTo>
                  <a:lnTo>
                    <a:pt x="195993" y="17227"/>
                  </a:lnTo>
                  <a:lnTo>
                    <a:pt x="198745" y="16839"/>
                  </a:lnTo>
                  <a:lnTo>
                    <a:pt x="201736" y="16450"/>
                  </a:lnTo>
                  <a:lnTo>
                    <a:pt x="204906" y="16091"/>
                  </a:lnTo>
                  <a:lnTo>
                    <a:pt x="208256" y="15702"/>
                  </a:lnTo>
                  <a:lnTo>
                    <a:pt x="215434" y="14924"/>
                  </a:lnTo>
                  <a:lnTo>
                    <a:pt x="223061" y="14147"/>
                  </a:lnTo>
                  <a:lnTo>
                    <a:pt x="238943" y="12562"/>
                  </a:lnTo>
                  <a:lnTo>
                    <a:pt x="246868" y="11784"/>
                  </a:lnTo>
                  <a:lnTo>
                    <a:pt x="254525" y="10947"/>
                  </a:lnTo>
                  <a:lnTo>
                    <a:pt x="258174" y="10558"/>
                  </a:lnTo>
                  <a:lnTo>
                    <a:pt x="261733" y="10139"/>
                  </a:lnTo>
                  <a:lnTo>
                    <a:pt x="265113" y="9720"/>
                  </a:lnTo>
                  <a:lnTo>
                    <a:pt x="268343" y="9302"/>
                  </a:lnTo>
                  <a:lnTo>
                    <a:pt x="271364" y="8883"/>
                  </a:lnTo>
                  <a:lnTo>
                    <a:pt x="274145" y="8434"/>
                  </a:lnTo>
                  <a:lnTo>
                    <a:pt x="276718" y="8016"/>
                  </a:lnTo>
                  <a:lnTo>
                    <a:pt x="278991" y="7567"/>
                  </a:lnTo>
                  <a:lnTo>
                    <a:pt x="281024" y="7148"/>
                  </a:lnTo>
                  <a:lnTo>
                    <a:pt x="281892" y="6909"/>
                  </a:lnTo>
                  <a:lnTo>
                    <a:pt x="282699" y="6700"/>
                  </a:lnTo>
                  <a:lnTo>
                    <a:pt x="283447" y="6460"/>
                  </a:lnTo>
                  <a:lnTo>
                    <a:pt x="284075" y="6251"/>
                  </a:lnTo>
                  <a:lnTo>
                    <a:pt x="284643" y="6012"/>
                  </a:lnTo>
                  <a:lnTo>
                    <a:pt x="285092" y="5802"/>
                  </a:lnTo>
                  <a:lnTo>
                    <a:pt x="285092" y="5802"/>
                  </a:lnTo>
                  <a:lnTo>
                    <a:pt x="285451" y="5563"/>
                  </a:lnTo>
                  <a:lnTo>
                    <a:pt x="285571" y="5473"/>
                  </a:lnTo>
                  <a:lnTo>
                    <a:pt x="285660" y="5354"/>
                  </a:lnTo>
                  <a:lnTo>
                    <a:pt x="285720" y="5234"/>
                  </a:lnTo>
                  <a:lnTo>
                    <a:pt x="285750" y="5144"/>
                  </a:lnTo>
                  <a:lnTo>
                    <a:pt x="285750" y="5025"/>
                  </a:lnTo>
                  <a:lnTo>
                    <a:pt x="285720" y="4935"/>
                  </a:lnTo>
                  <a:lnTo>
                    <a:pt x="285660" y="4845"/>
                  </a:lnTo>
                  <a:lnTo>
                    <a:pt x="285541" y="4726"/>
                  </a:lnTo>
                  <a:lnTo>
                    <a:pt x="285271" y="4546"/>
                  </a:lnTo>
                  <a:lnTo>
                    <a:pt x="284883" y="4337"/>
                  </a:lnTo>
                  <a:lnTo>
                    <a:pt x="284374" y="4157"/>
                  </a:lnTo>
                  <a:lnTo>
                    <a:pt x="283776" y="3978"/>
                  </a:lnTo>
                  <a:lnTo>
                    <a:pt x="283088" y="3798"/>
                  </a:lnTo>
                  <a:lnTo>
                    <a:pt x="282281" y="3649"/>
                  </a:lnTo>
                  <a:lnTo>
                    <a:pt x="281383" y="3469"/>
                  </a:lnTo>
                  <a:lnTo>
                    <a:pt x="279350" y="3170"/>
                  </a:lnTo>
                  <a:lnTo>
                    <a:pt x="276987" y="2871"/>
                  </a:lnTo>
                  <a:lnTo>
                    <a:pt x="274325" y="2602"/>
                  </a:lnTo>
                  <a:lnTo>
                    <a:pt x="271424" y="2333"/>
                  </a:lnTo>
                  <a:lnTo>
                    <a:pt x="268283" y="2094"/>
                  </a:lnTo>
                  <a:lnTo>
                    <a:pt x="264963" y="1884"/>
                  </a:lnTo>
                  <a:lnTo>
                    <a:pt x="261464" y="1675"/>
                  </a:lnTo>
                  <a:lnTo>
                    <a:pt x="257875" y="1466"/>
                  </a:lnTo>
                  <a:lnTo>
                    <a:pt x="254166" y="1316"/>
                  </a:lnTo>
                  <a:lnTo>
                    <a:pt x="250428" y="1137"/>
                  </a:lnTo>
                  <a:lnTo>
                    <a:pt x="242861" y="867"/>
                  </a:lnTo>
                  <a:lnTo>
                    <a:pt x="235473" y="658"/>
                  </a:lnTo>
                  <a:lnTo>
                    <a:pt x="228504" y="479"/>
                  </a:lnTo>
                  <a:lnTo>
                    <a:pt x="222194" y="329"/>
                  </a:lnTo>
                  <a:lnTo>
                    <a:pt x="212712" y="179"/>
                  </a:lnTo>
                  <a:lnTo>
                    <a:pt x="209063" y="150"/>
                  </a:lnTo>
                  <a:lnTo>
                    <a:pt x="209063" y="150"/>
                  </a:lnTo>
                  <a:lnTo>
                    <a:pt x="197489" y="60"/>
                  </a:lnTo>
                  <a:lnTo>
                    <a:pt x="184748" y="30"/>
                  </a:lnTo>
                  <a:lnTo>
                    <a:pt x="168806" y="0"/>
                  </a:lnTo>
                </a:path>
              </a:pathLst>
            </a:custGeom>
            <a:solidFill>
              <a:srgbClr val="FFFFFF">
                <a:alpha val="34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/>
          <p:nvPr/>
        </p:nvSpPr>
        <p:spPr>
          <a:xfrm>
            <a:off x="-75" y="1"/>
            <a:ext cx="9143916" cy="5136681"/>
          </a:xfrm>
          <a:custGeom>
            <a:avLst/>
            <a:gdLst/>
            <a:ahLst/>
            <a:cxnLst/>
            <a:rect l="l" t="t" r="r" b="b"/>
            <a:pathLst>
              <a:path w="84821" h="47649" extrusionOk="0">
                <a:moveTo>
                  <a:pt x="1" y="0"/>
                </a:moveTo>
                <a:lnTo>
                  <a:pt x="1" y="47649"/>
                </a:lnTo>
                <a:lnTo>
                  <a:pt x="84821" y="47649"/>
                </a:lnTo>
                <a:lnTo>
                  <a:pt x="84821" y="0"/>
                </a:lnTo>
                <a:close/>
              </a:path>
            </a:pathLst>
          </a:custGeom>
          <a:solidFill>
            <a:srgbClr val="EFDA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04" name="Google Shape;104;p3"/>
          <p:cNvSpPr/>
          <p:nvPr/>
        </p:nvSpPr>
        <p:spPr>
          <a:xfrm>
            <a:off x="332395" y="170116"/>
            <a:ext cx="8531705" cy="4789449"/>
          </a:xfrm>
          <a:custGeom>
            <a:avLst/>
            <a:gdLst/>
            <a:ahLst/>
            <a:cxnLst/>
            <a:rect l="l" t="t" r="r" b="b"/>
            <a:pathLst>
              <a:path w="79142" h="44428" extrusionOk="0">
                <a:moveTo>
                  <a:pt x="57914" y="0"/>
                </a:moveTo>
                <a:cubicBezTo>
                  <a:pt x="57216" y="0"/>
                  <a:pt x="56783" y="9"/>
                  <a:pt x="56614" y="29"/>
                </a:cubicBezTo>
                <a:cubicBezTo>
                  <a:pt x="56507" y="137"/>
                  <a:pt x="55781" y="684"/>
                  <a:pt x="55436" y="684"/>
                </a:cubicBezTo>
                <a:cubicBezTo>
                  <a:pt x="55150" y="684"/>
                  <a:pt x="54543" y="315"/>
                  <a:pt x="54495" y="256"/>
                </a:cubicBezTo>
                <a:cubicBezTo>
                  <a:pt x="53328" y="351"/>
                  <a:pt x="52197" y="458"/>
                  <a:pt x="51090" y="553"/>
                </a:cubicBezTo>
                <a:cubicBezTo>
                  <a:pt x="50888" y="696"/>
                  <a:pt x="49995" y="1113"/>
                  <a:pt x="49792" y="1113"/>
                </a:cubicBezTo>
                <a:cubicBezTo>
                  <a:pt x="49495" y="1113"/>
                  <a:pt x="48899" y="756"/>
                  <a:pt x="48828" y="696"/>
                </a:cubicBezTo>
                <a:cubicBezTo>
                  <a:pt x="47113" y="803"/>
                  <a:pt x="45423" y="875"/>
                  <a:pt x="43756" y="922"/>
                </a:cubicBezTo>
                <a:cubicBezTo>
                  <a:pt x="43589" y="1291"/>
                  <a:pt x="42672" y="2530"/>
                  <a:pt x="42232" y="2530"/>
                </a:cubicBezTo>
                <a:cubicBezTo>
                  <a:pt x="41934" y="2530"/>
                  <a:pt x="41315" y="1184"/>
                  <a:pt x="41303" y="970"/>
                </a:cubicBezTo>
                <a:cubicBezTo>
                  <a:pt x="40839" y="970"/>
                  <a:pt x="37398" y="946"/>
                  <a:pt x="36148" y="922"/>
                </a:cubicBezTo>
                <a:cubicBezTo>
                  <a:pt x="35921" y="1125"/>
                  <a:pt x="35779" y="1339"/>
                  <a:pt x="35683" y="1565"/>
                </a:cubicBezTo>
                <a:cubicBezTo>
                  <a:pt x="35564" y="1875"/>
                  <a:pt x="35171" y="2077"/>
                  <a:pt x="34719" y="2077"/>
                </a:cubicBezTo>
                <a:cubicBezTo>
                  <a:pt x="34290" y="2077"/>
                  <a:pt x="33885" y="1875"/>
                  <a:pt x="33754" y="1577"/>
                </a:cubicBezTo>
                <a:cubicBezTo>
                  <a:pt x="33635" y="1327"/>
                  <a:pt x="33481" y="1065"/>
                  <a:pt x="33326" y="815"/>
                </a:cubicBezTo>
                <a:cubicBezTo>
                  <a:pt x="31873" y="744"/>
                  <a:pt x="30480" y="672"/>
                  <a:pt x="29159" y="565"/>
                </a:cubicBezTo>
                <a:lnTo>
                  <a:pt x="29111" y="565"/>
                </a:lnTo>
                <a:cubicBezTo>
                  <a:pt x="28647" y="518"/>
                  <a:pt x="28218" y="494"/>
                  <a:pt x="27789" y="494"/>
                </a:cubicBezTo>
                <a:cubicBezTo>
                  <a:pt x="27337" y="494"/>
                  <a:pt x="26980" y="530"/>
                  <a:pt x="26670" y="613"/>
                </a:cubicBezTo>
                <a:cubicBezTo>
                  <a:pt x="26337" y="684"/>
                  <a:pt x="26004" y="827"/>
                  <a:pt x="25623" y="982"/>
                </a:cubicBezTo>
                <a:cubicBezTo>
                  <a:pt x="24956" y="1244"/>
                  <a:pt x="24194" y="1565"/>
                  <a:pt x="23301" y="1565"/>
                </a:cubicBezTo>
                <a:cubicBezTo>
                  <a:pt x="23206" y="1565"/>
                  <a:pt x="23098" y="1542"/>
                  <a:pt x="23003" y="1542"/>
                </a:cubicBezTo>
                <a:cubicBezTo>
                  <a:pt x="22336" y="1482"/>
                  <a:pt x="21717" y="1291"/>
                  <a:pt x="21146" y="1125"/>
                </a:cubicBezTo>
                <a:cubicBezTo>
                  <a:pt x="20681" y="982"/>
                  <a:pt x="20229" y="851"/>
                  <a:pt x="19931" y="851"/>
                </a:cubicBezTo>
                <a:cubicBezTo>
                  <a:pt x="19824" y="851"/>
                  <a:pt x="19538" y="851"/>
                  <a:pt x="19288" y="1589"/>
                </a:cubicBezTo>
                <a:cubicBezTo>
                  <a:pt x="19253" y="1661"/>
                  <a:pt x="17860" y="3506"/>
                  <a:pt x="17860" y="3506"/>
                </a:cubicBezTo>
                <a:lnTo>
                  <a:pt x="17312" y="3268"/>
                </a:lnTo>
                <a:cubicBezTo>
                  <a:pt x="16312" y="2839"/>
                  <a:pt x="16181" y="2077"/>
                  <a:pt x="16062" y="1470"/>
                </a:cubicBezTo>
                <a:cubicBezTo>
                  <a:pt x="15943" y="815"/>
                  <a:pt x="15847" y="613"/>
                  <a:pt x="15502" y="518"/>
                </a:cubicBezTo>
                <a:cubicBezTo>
                  <a:pt x="15002" y="458"/>
                  <a:pt x="10894" y="208"/>
                  <a:pt x="6811" y="208"/>
                </a:cubicBezTo>
                <a:cubicBezTo>
                  <a:pt x="1477" y="208"/>
                  <a:pt x="322" y="672"/>
                  <a:pt x="131" y="768"/>
                </a:cubicBezTo>
                <a:cubicBezTo>
                  <a:pt x="131" y="970"/>
                  <a:pt x="179" y="1518"/>
                  <a:pt x="226" y="2053"/>
                </a:cubicBezTo>
                <a:cubicBezTo>
                  <a:pt x="524" y="5625"/>
                  <a:pt x="584" y="8030"/>
                  <a:pt x="0" y="9209"/>
                </a:cubicBezTo>
                <a:cubicBezTo>
                  <a:pt x="357" y="9459"/>
                  <a:pt x="679" y="9614"/>
                  <a:pt x="1417" y="9673"/>
                </a:cubicBezTo>
                <a:lnTo>
                  <a:pt x="3203" y="9840"/>
                </a:lnTo>
                <a:cubicBezTo>
                  <a:pt x="3203" y="9840"/>
                  <a:pt x="774" y="11233"/>
                  <a:pt x="131" y="11233"/>
                </a:cubicBezTo>
                <a:cubicBezTo>
                  <a:pt x="24" y="11233"/>
                  <a:pt x="203" y="27842"/>
                  <a:pt x="203" y="30676"/>
                </a:cubicBezTo>
                <a:lnTo>
                  <a:pt x="1084" y="30676"/>
                </a:lnTo>
                <a:lnTo>
                  <a:pt x="3155" y="30628"/>
                </a:lnTo>
                <a:lnTo>
                  <a:pt x="369" y="32664"/>
                </a:lnTo>
                <a:cubicBezTo>
                  <a:pt x="48" y="33915"/>
                  <a:pt x="893" y="42320"/>
                  <a:pt x="1274" y="44428"/>
                </a:cubicBezTo>
                <a:cubicBezTo>
                  <a:pt x="3513" y="44333"/>
                  <a:pt x="9585" y="44166"/>
                  <a:pt x="16598" y="44059"/>
                </a:cubicBezTo>
                <a:cubicBezTo>
                  <a:pt x="16729" y="43844"/>
                  <a:pt x="17491" y="42928"/>
                  <a:pt x="17919" y="42928"/>
                </a:cubicBezTo>
                <a:cubicBezTo>
                  <a:pt x="18264" y="42928"/>
                  <a:pt x="19169" y="43737"/>
                  <a:pt x="19336" y="44011"/>
                </a:cubicBezTo>
                <a:cubicBezTo>
                  <a:pt x="25265" y="43880"/>
                  <a:pt x="31361" y="43761"/>
                  <a:pt x="37029" y="43690"/>
                </a:cubicBezTo>
                <a:cubicBezTo>
                  <a:pt x="37100" y="43356"/>
                  <a:pt x="37767" y="42225"/>
                  <a:pt x="38243" y="42225"/>
                </a:cubicBezTo>
                <a:cubicBezTo>
                  <a:pt x="38684" y="42225"/>
                  <a:pt x="39553" y="43332"/>
                  <a:pt x="39720" y="43654"/>
                </a:cubicBezTo>
                <a:cubicBezTo>
                  <a:pt x="45030" y="43571"/>
                  <a:pt x="49911" y="43535"/>
                  <a:pt x="54281" y="43511"/>
                </a:cubicBezTo>
                <a:cubicBezTo>
                  <a:pt x="54364" y="43178"/>
                  <a:pt x="54483" y="42713"/>
                  <a:pt x="55198" y="42713"/>
                </a:cubicBezTo>
                <a:lnTo>
                  <a:pt x="56043" y="43320"/>
                </a:lnTo>
                <a:cubicBezTo>
                  <a:pt x="56067" y="43356"/>
                  <a:pt x="56079" y="43440"/>
                  <a:pt x="56091" y="43511"/>
                </a:cubicBezTo>
                <a:lnTo>
                  <a:pt x="62115" y="43511"/>
                </a:lnTo>
                <a:cubicBezTo>
                  <a:pt x="62139" y="43309"/>
                  <a:pt x="62699" y="42308"/>
                  <a:pt x="63211" y="42308"/>
                </a:cubicBezTo>
                <a:cubicBezTo>
                  <a:pt x="63603" y="42308"/>
                  <a:pt x="64473" y="43201"/>
                  <a:pt x="64663" y="43451"/>
                </a:cubicBezTo>
                <a:cubicBezTo>
                  <a:pt x="64699" y="43487"/>
                  <a:pt x="76105" y="43785"/>
                  <a:pt x="77677" y="43975"/>
                </a:cubicBezTo>
                <a:cubicBezTo>
                  <a:pt x="77510" y="42654"/>
                  <a:pt x="77272" y="30867"/>
                  <a:pt x="77272" y="29974"/>
                </a:cubicBezTo>
                <a:cubicBezTo>
                  <a:pt x="77058" y="29974"/>
                  <a:pt x="75843" y="29795"/>
                  <a:pt x="75676" y="29509"/>
                </a:cubicBezTo>
                <a:cubicBezTo>
                  <a:pt x="75510" y="29224"/>
                  <a:pt x="76760" y="28092"/>
                  <a:pt x="77272" y="27700"/>
                </a:cubicBezTo>
                <a:cubicBezTo>
                  <a:pt x="77296" y="23128"/>
                  <a:pt x="77391" y="18901"/>
                  <a:pt x="77450" y="17246"/>
                </a:cubicBezTo>
                <a:lnTo>
                  <a:pt x="75807" y="17162"/>
                </a:lnTo>
                <a:lnTo>
                  <a:pt x="75629" y="15984"/>
                </a:lnTo>
                <a:cubicBezTo>
                  <a:pt x="76486" y="15805"/>
                  <a:pt x="77200" y="15650"/>
                  <a:pt x="77653" y="15555"/>
                </a:cubicBezTo>
                <a:cubicBezTo>
                  <a:pt x="78248" y="10043"/>
                  <a:pt x="79070" y="2232"/>
                  <a:pt x="79141" y="434"/>
                </a:cubicBezTo>
                <a:cubicBezTo>
                  <a:pt x="77462" y="256"/>
                  <a:pt x="71783" y="172"/>
                  <a:pt x="67890" y="113"/>
                </a:cubicBezTo>
                <a:cubicBezTo>
                  <a:pt x="62973" y="53"/>
                  <a:pt x="59638" y="0"/>
                  <a:pt x="57914" y="0"/>
                </a:cubicBezTo>
                <a:close/>
              </a:path>
            </a:pathLst>
          </a:custGeom>
          <a:solidFill>
            <a:srgbClr val="FEFC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05" name="Google Shape;105;p3"/>
          <p:cNvSpPr/>
          <p:nvPr/>
        </p:nvSpPr>
        <p:spPr>
          <a:xfrm>
            <a:off x="311803" y="151249"/>
            <a:ext cx="8567604" cy="4817802"/>
          </a:xfrm>
          <a:custGeom>
            <a:avLst/>
            <a:gdLst/>
            <a:ahLst/>
            <a:cxnLst/>
            <a:rect l="l" t="t" r="r" b="b"/>
            <a:pathLst>
              <a:path w="79475" h="44691" extrusionOk="0">
                <a:moveTo>
                  <a:pt x="386" y="11445"/>
                </a:moveTo>
                <a:cubicBezTo>
                  <a:pt x="381" y="11449"/>
                  <a:pt x="375" y="11452"/>
                  <a:pt x="370" y="11456"/>
                </a:cubicBezTo>
                <a:cubicBezTo>
                  <a:pt x="375" y="11452"/>
                  <a:pt x="380" y="11449"/>
                  <a:pt x="386" y="11445"/>
                </a:cubicBezTo>
                <a:close/>
                <a:moveTo>
                  <a:pt x="57324" y="185"/>
                </a:moveTo>
                <a:cubicBezTo>
                  <a:pt x="57485" y="185"/>
                  <a:pt x="57649" y="193"/>
                  <a:pt x="57806" y="193"/>
                </a:cubicBezTo>
                <a:cubicBezTo>
                  <a:pt x="58431" y="190"/>
                  <a:pt x="59057" y="189"/>
                  <a:pt x="59683" y="189"/>
                </a:cubicBezTo>
                <a:cubicBezTo>
                  <a:pt x="65348" y="189"/>
                  <a:pt x="71029" y="286"/>
                  <a:pt x="76701" y="490"/>
                </a:cubicBezTo>
                <a:cubicBezTo>
                  <a:pt x="77368" y="514"/>
                  <a:pt x="78058" y="526"/>
                  <a:pt x="78725" y="585"/>
                </a:cubicBezTo>
                <a:cubicBezTo>
                  <a:pt x="79070" y="621"/>
                  <a:pt x="79094" y="562"/>
                  <a:pt x="79130" y="883"/>
                </a:cubicBezTo>
                <a:cubicBezTo>
                  <a:pt x="79142" y="1086"/>
                  <a:pt x="79094" y="1324"/>
                  <a:pt x="79082" y="1514"/>
                </a:cubicBezTo>
                <a:cubicBezTo>
                  <a:pt x="78963" y="2967"/>
                  <a:pt x="78832" y="4443"/>
                  <a:pt x="78677" y="5908"/>
                </a:cubicBezTo>
                <a:cubicBezTo>
                  <a:pt x="78487" y="7836"/>
                  <a:pt x="78296" y="9789"/>
                  <a:pt x="78082" y="11718"/>
                </a:cubicBezTo>
                <a:cubicBezTo>
                  <a:pt x="77987" y="12694"/>
                  <a:pt x="77880" y="13658"/>
                  <a:pt x="77772" y="14635"/>
                </a:cubicBezTo>
                <a:cubicBezTo>
                  <a:pt x="77760" y="14790"/>
                  <a:pt x="77749" y="14921"/>
                  <a:pt x="77725" y="15075"/>
                </a:cubicBezTo>
                <a:cubicBezTo>
                  <a:pt x="77701" y="15409"/>
                  <a:pt x="77749" y="15528"/>
                  <a:pt x="77463" y="15671"/>
                </a:cubicBezTo>
                <a:cubicBezTo>
                  <a:pt x="76998" y="15885"/>
                  <a:pt x="76284" y="15921"/>
                  <a:pt x="75796" y="16028"/>
                </a:cubicBezTo>
                <a:cubicBezTo>
                  <a:pt x="75748" y="16040"/>
                  <a:pt x="75641" y="16087"/>
                  <a:pt x="75665" y="16147"/>
                </a:cubicBezTo>
                <a:cubicBezTo>
                  <a:pt x="75725" y="16528"/>
                  <a:pt x="75784" y="16933"/>
                  <a:pt x="75844" y="17314"/>
                </a:cubicBezTo>
                <a:cubicBezTo>
                  <a:pt x="75844" y="17361"/>
                  <a:pt x="75915" y="17361"/>
                  <a:pt x="75939" y="17361"/>
                </a:cubicBezTo>
                <a:cubicBezTo>
                  <a:pt x="76320" y="17373"/>
                  <a:pt x="76677" y="17409"/>
                  <a:pt x="77046" y="17421"/>
                </a:cubicBezTo>
                <a:cubicBezTo>
                  <a:pt x="77078" y="17421"/>
                  <a:pt x="77175" y="17416"/>
                  <a:pt x="77278" y="17416"/>
                </a:cubicBezTo>
                <a:cubicBezTo>
                  <a:pt x="77398" y="17416"/>
                  <a:pt x="77524" y="17422"/>
                  <a:pt x="77563" y="17450"/>
                </a:cubicBezTo>
                <a:lnTo>
                  <a:pt x="77563" y="17450"/>
                </a:lnTo>
                <a:cubicBezTo>
                  <a:pt x="77562" y="17449"/>
                  <a:pt x="77560" y="17449"/>
                  <a:pt x="77559" y="17449"/>
                </a:cubicBezTo>
                <a:cubicBezTo>
                  <a:pt x="77505" y="17449"/>
                  <a:pt x="77463" y="18019"/>
                  <a:pt x="77463" y="18064"/>
                </a:cubicBezTo>
                <a:cubicBezTo>
                  <a:pt x="77415" y="19493"/>
                  <a:pt x="77391" y="20921"/>
                  <a:pt x="77368" y="22350"/>
                </a:cubicBezTo>
                <a:cubicBezTo>
                  <a:pt x="77356" y="23231"/>
                  <a:pt x="77344" y="24100"/>
                  <a:pt x="77332" y="24969"/>
                </a:cubicBezTo>
                <a:cubicBezTo>
                  <a:pt x="77332" y="25434"/>
                  <a:pt x="77308" y="25910"/>
                  <a:pt x="77308" y="26362"/>
                </a:cubicBezTo>
                <a:cubicBezTo>
                  <a:pt x="77308" y="26767"/>
                  <a:pt x="77451" y="27494"/>
                  <a:pt x="77237" y="27839"/>
                </a:cubicBezTo>
                <a:cubicBezTo>
                  <a:pt x="76998" y="28232"/>
                  <a:pt x="75344" y="29137"/>
                  <a:pt x="75760" y="29720"/>
                </a:cubicBezTo>
                <a:cubicBezTo>
                  <a:pt x="75963" y="29982"/>
                  <a:pt x="76641" y="30041"/>
                  <a:pt x="76927" y="30089"/>
                </a:cubicBezTo>
                <a:cubicBezTo>
                  <a:pt x="77308" y="30149"/>
                  <a:pt x="77249" y="30030"/>
                  <a:pt x="77284" y="30351"/>
                </a:cubicBezTo>
                <a:cubicBezTo>
                  <a:pt x="77344" y="31006"/>
                  <a:pt x="77296" y="31708"/>
                  <a:pt x="77308" y="32375"/>
                </a:cubicBezTo>
                <a:cubicBezTo>
                  <a:pt x="77356" y="34518"/>
                  <a:pt x="77403" y="36649"/>
                  <a:pt x="77463" y="38793"/>
                </a:cubicBezTo>
                <a:cubicBezTo>
                  <a:pt x="77509" y="40500"/>
                  <a:pt x="77477" y="42241"/>
                  <a:pt x="77648" y="43940"/>
                </a:cubicBezTo>
                <a:lnTo>
                  <a:pt x="77648" y="43940"/>
                </a:lnTo>
                <a:cubicBezTo>
                  <a:pt x="75419" y="43712"/>
                  <a:pt x="73139" y="43730"/>
                  <a:pt x="70902" y="43650"/>
                </a:cubicBezTo>
                <a:cubicBezTo>
                  <a:pt x="69533" y="43603"/>
                  <a:pt x="68140" y="43555"/>
                  <a:pt x="66771" y="43507"/>
                </a:cubicBezTo>
                <a:lnTo>
                  <a:pt x="65438" y="43472"/>
                </a:lnTo>
                <a:cubicBezTo>
                  <a:pt x="65104" y="43448"/>
                  <a:pt x="65045" y="43472"/>
                  <a:pt x="64854" y="43317"/>
                </a:cubicBezTo>
                <a:cubicBezTo>
                  <a:pt x="64447" y="42998"/>
                  <a:pt x="64019" y="42302"/>
                  <a:pt x="63430" y="42302"/>
                </a:cubicBezTo>
                <a:cubicBezTo>
                  <a:pt x="63382" y="42302"/>
                  <a:pt x="63333" y="42307"/>
                  <a:pt x="63282" y="42317"/>
                </a:cubicBezTo>
                <a:cubicBezTo>
                  <a:pt x="62784" y="42416"/>
                  <a:pt x="62317" y="43021"/>
                  <a:pt x="62158" y="43507"/>
                </a:cubicBezTo>
                <a:lnTo>
                  <a:pt x="57722" y="43507"/>
                </a:lnTo>
                <a:cubicBezTo>
                  <a:pt x="57524" y="43507"/>
                  <a:pt x="57220" y="43555"/>
                  <a:pt x="56958" y="43555"/>
                </a:cubicBezTo>
                <a:cubicBezTo>
                  <a:pt x="56827" y="43555"/>
                  <a:pt x="56706" y="43543"/>
                  <a:pt x="56615" y="43507"/>
                </a:cubicBezTo>
                <a:cubicBezTo>
                  <a:pt x="56436" y="43448"/>
                  <a:pt x="56329" y="43329"/>
                  <a:pt x="56163" y="43198"/>
                </a:cubicBezTo>
                <a:cubicBezTo>
                  <a:pt x="55890" y="42967"/>
                  <a:pt x="55627" y="42719"/>
                  <a:pt x="55284" y="42719"/>
                </a:cubicBezTo>
                <a:cubicBezTo>
                  <a:pt x="55237" y="42719"/>
                  <a:pt x="55189" y="42723"/>
                  <a:pt x="55139" y="42733"/>
                </a:cubicBezTo>
                <a:cubicBezTo>
                  <a:pt x="54661" y="42833"/>
                  <a:pt x="54453" y="43109"/>
                  <a:pt x="54321" y="43532"/>
                </a:cubicBezTo>
                <a:lnTo>
                  <a:pt x="54321" y="43532"/>
                </a:lnTo>
                <a:cubicBezTo>
                  <a:pt x="50311" y="43545"/>
                  <a:pt x="46290" y="43591"/>
                  <a:pt x="42292" y="43626"/>
                </a:cubicBezTo>
                <a:cubicBezTo>
                  <a:pt x="41756" y="43626"/>
                  <a:pt x="41232" y="43650"/>
                  <a:pt x="40696" y="43650"/>
                </a:cubicBezTo>
                <a:cubicBezTo>
                  <a:pt x="40665" y="43650"/>
                  <a:pt x="40635" y="43650"/>
                  <a:pt x="40607" y="43650"/>
                </a:cubicBezTo>
                <a:cubicBezTo>
                  <a:pt x="40181" y="43650"/>
                  <a:pt x="40059" y="43640"/>
                  <a:pt x="39791" y="43305"/>
                </a:cubicBezTo>
                <a:cubicBezTo>
                  <a:pt x="39530" y="42948"/>
                  <a:pt x="39113" y="42352"/>
                  <a:pt x="38613" y="42245"/>
                </a:cubicBezTo>
                <a:cubicBezTo>
                  <a:pt x="38563" y="42234"/>
                  <a:pt x="38514" y="42229"/>
                  <a:pt x="38465" y="42229"/>
                </a:cubicBezTo>
                <a:cubicBezTo>
                  <a:pt x="37817" y="42229"/>
                  <a:pt x="37271" y="43159"/>
                  <a:pt x="37072" y="43712"/>
                </a:cubicBezTo>
                <a:lnTo>
                  <a:pt x="37072" y="43712"/>
                </a:lnTo>
                <a:cubicBezTo>
                  <a:pt x="34125" y="43748"/>
                  <a:pt x="31166" y="43794"/>
                  <a:pt x="28230" y="43853"/>
                </a:cubicBezTo>
                <a:cubicBezTo>
                  <a:pt x="26683" y="43888"/>
                  <a:pt x="25147" y="43912"/>
                  <a:pt x="23599" y="43948"/>
                </a:cubicBezTo>
                <a:cubicBezTo>
                  <a:pt x="22825" y="43960"/>
                  <a:pt x="22051" y="43972"/>
                  <a:pt x="21289" y="43984"/>
                </a:cubicBezTo>
                <a:cubicBezTo>
                  <a:pt x="20991" y="43995"/>
                  <a:pt x="20647" y="44048"/>
                  <a:pt x="20316" y="44048"/>
                </a:cubicBezTo>
                <a:cubicBezTo>
                  <a:pt x="19959" y="44048"/>
                  <a:pt x="19619" y="43986"/>
                  <a:pt x="19372" y="43746"/>
                </a:cubicBezTo>
                <a:cubicBezTo>
                  <a:pt x="19058" y="43431"/>
                  <a:pt x="18604" y="42968"/>
                  <a:pt x="18127" y="42968"/>
                </a:cubicBezTo>
                <a:cubicBezTo>
                  <a:pt x="18062" y="42968"/>
                  <a:pt x="17997" y="42977"/>
                  <a:pt x="17932" y="42995"/>
                </a:cubicBezTo>
                <a:cubicBezTo>
                  <a:pt x="17646" y="43067"/>
                  <a:pt x="17396" y="43305"/>
                  <a:pt x="17181" y="43495"/>
                </a:cubicBezTo>
                <a:cubicBezTo>
                  <a:pt x="17051" y="43626"/>
                  <a:pt x="16943" y="43769"/>
                  <a:pt x="16812" y="43900"/>
                </a:cubicBezTo>
                <a:cubicBezTo>
                  <a:pt x="16625" y="44088"/>
                  <a:pt x="16538" y="44101"/>
                  <a:pt x="16335" y="44101"/>
                </a:cubicBezTo>
                <a:cubicBezTo>
                  <a:pt x="16301" y="44101"/>
                  <a:pt x="16264" y="44101"/>
                  <a:pt x="16223" y="44101"/>
                </a:cubicBezTo>
                <a:cubicBezTo>
                  <a:pt x="16182" y="44101"/>
                  <a:pt x="16137" y="44101"/>
                  <a:pt x="16086" y="44103"/>
                </a:cubicBezTo>
                <a:cubicBezTo>
                  <a:pt x="13276" y="44162"/>
                  <a:pt x="10443" y="44246"/>
                  <a:pt x="7633" y="44317"/>
                </a:cubicBezTo>
                <a:cubicBezTo>
                  <a:pt x="5629" y="44376"/>
                  <a:pt x="3614" y="44423"/>
                  <a:pt x="1611" y="44505"/>
                </a:cubicBezTo>
                <a:lnTo>
                  <a:pt x="1611" y="44505"/>
                </a:lnTo>
                <a:cubicBezTo>
                  <a:pt x="1082" y="41580"/>
                  <a:pt x="857" y="38549"/>
                  <a:pt x="691" y="35590"/>
                </a:cubicBezTo>
                <a:cubicBezTo>
                  <a:pt x="668" y="34935"/>
                  <a:pt x="620" y="34268"/>
                  <a:pt x="632" y="33613"/>
                </a:cubicBezTo>
                <a:cubicBezTo>
                  <a:pt x="644" y="33256"/>
                  <a:pt x="608" y="32970"/>
                  <a:pt x="822" y="32732"/>
                </a:cubicBezTo>
                <a:cubicBezTo>
                  <a:pt x="1227" y="32304"/>
                  <a:pt x="1882" y="31958"/>
                  <a:pt x="2358" y="31601"/>
                </a:cubicBezTo>
                <a:cubicBezTo>
                  <a:pt x="2727" y="31339"/>
                  <a:pt x="3084" y="31065"/>
                  <a:pt x="3465" y="30803"/>
                </a:cubicBezTo>
                <a:cubicBezTo>
                  <a:pt x="3537" y="30744"/>
                  <a:pt x="3465" y="30684"/>
                  <a:pt x="3406" y="30684"/>
                </a:cubicBezTo>
                <a:cubicBezTo>
                  <a:pt x="2632" y="30696"/>
                  <a:pt x="1834" y="30732"/>
                  <a:pt x="1060" y="30732"/>
                </a:cubicBezTo>
                <a:cubicBezTo>
                  <a:pt x="1011" y="30732"/>
                  <a:pt x="966" y="30732"/>
                  <a:pt x="925" y="30732"/>
                </a:cubicBezTo>
                <a:cubicBezTo>
                  <a:pt x="521" y="30732"/>
                  <a:pt x="559" y="30713"/>
                  <a:pt x="548" y="30280"/>
                </a:cubicBezTo>
                <a:lnTo>
                  <a:pt x="548" y="29327"/>
                </a:lnTo>
                <a:cubicBezTo>
                  <a:pt x="525" y="27398"/>
                  <a:pt x="513" y="25469"/>
                  <a:pt x="501" y="23541"/>
                </a:cubicBezTo>
                <a:cubicBezTo>
                  <a:pt x="465" y="19683"/>
                  <a:pt x="394" y="15814"/>
                  <a:pt x="453" y="11944"/>
                </a:cubicBezTo>
                <a:cubicBezTo>
                  <a:pt x="453" y="11777"/>
                  <a:pt x="465" y="11599"/>
                  <a:pt x="465" y="11444"/>
                </a:cubicBezTo>
                <a:cubicBezTo>
                  <a:pt x="465" y="11431"/>
                  <a:pt x="465" y="11420"/>
                  <a:pt x="465" y="11411"/>
                </a:cubicBezTo>
                <a:lnTo>
                  <a:pt x="465" y="11411"/>
                </a:lnTo>
                <a:cubicBezTo>
                  <a:pt x="585" y="11372"/>
                  <a:pt x="756" y="11352"/>
                  <a:pt x="846" y="11325"/>
                </a:cubicBezTo>
                <a:cubicBezTo>
                  <a:pt x="1763" y="11003"/>
                  <a:pt x="2644" y="10503"/>
                  <a:pt x="3477" y="10015"/>
                </a:cubicBezTo>
                <a:cubicBezTo>
                  <a:pt x="3585" y="9956"/>
                  <a:pt x="3537" y="9896"/>
                  <a:pt x="3454" y="9872"/>
                </a:cubicBezTo>
                <a:cubicBezTo>
                  <a:pt x="2858" y="9813"/>
                  <a:pt x="2275" y="9789"/>
                  <a:pt x="1680" y="9718"/>
                </a:cubicBezTo>
                <a:cubicBezTo>
                  <a:pt x="1346" y="9682"/>
                  <a:pt x="858" y="9658"/>
                  <a:pt x="596" y="9432"/>
                </a:cubicBezTo>
                <a:cubicBezTo>
                  <a:pt x="370" y="9253"/>
                  <a:pt x="441" y="9253"/>
                  <a:pt x="489" y="9015"/>
                </a:cubicBezTo>
                <a:cubicBezTo>
                  <a:pt x="572" y="8563"/>
                  <a:pt x="691" y="8170"/>
                  <a:pt x="739" y="7705"/>
                </a:cubicBezTo>
                <a:cubicBezTo>
                  <a:pt x="858" y="6527"/>
                  <a:pt x="798" y="5336"/>
                  <a:pt x="727" y="4157"/>
                </a:cubicBezTo>
                <a:cubicBezTo>
                  <a:pt x="679" y="3407"/>
                  <a:pt x="620" y="2633"/>
                  <a:pt x="548" y="1871"/>
                </a:cubicBezTo>
                <a:cubicBezTo>
                  <a:pt x="537" y="1621"/>
                  <a:pt x="382" y="1026"/>
                  <a:pt x="501" y="919"/>
                </a:cubicBezTo>
                <a:cubicBezTo>
                  <a:pt x="691" y="705"/>
                  <a:pt x="1406" y="705"/>
                  <a:pt x="1668" y="681"/>
                </a:cubicBezTo>
                <a:cubicBezTo>
                  <a:pt x="2644" y="550"/>
                  <a:pt x="3644" y="502"/>
                  <a:pt x="4644" y="466"/>
                </a:cubicBezTo>
                <a:cubicBezTo>
                  <a:pt x="5484" y="440"/>
                  <a:pt x="6324" y="429"/>
                  <a:pt x="7165" y="429"/>
                </a:cubicBezTo>
                <a:cubicBezTo>
                  <a:pt x="9401" y="429"/>
                  <a:pt x="11639" y="512"/>
                  <a:pt x="13872" y="633"/>
                </a:cubicBezTo>
                <a:cubicBezTo>
                  <a:pt x="14348" y="669"/>
                  <a:pt x="14824" y="681"/>
                  <a:pt x="15300" y="728"/>
                </a:cubicBezTo>
                <a:cubicBezTo>
                  <a:pt x="15955" y="788"/>
                  <a:pt x="15979" y="1216"/>
                  <a:pt x="16098" y="1800"/>
                </a:cubicBezTo>
                <a:cubicBezTo>
                  <a:pt x="16324" y="2883"/>
                  <a:pt x="16931" y="3312"/>
                  <a:pt x="17896" y="3717"/>
                </a:cubicBezTo>
                <a:cubicBezTo>
                  <a:pt x="17920" y="3723"/>
                  <a:pt x="17946" y="3726"/>
                  <a:pt x="17972" y="3726"/>
                </a:cubicBezTo>
                <a:cubicBezTo>
                  <a:pt x="18052" y="3726"/>
                  <a:pt x="18137" y="3699"/>
                  <a:pt x="18182" y="3645"/>
                </a:cubicBezTo>
                <a:cubicBezTo>
                  <a:pt x="18658" y="3026"/>
                  <a:pt x="19206" y="2407"/>
                  <a:pt x="19598" y="1752"/>
                </a:cubicBezTo>
                <a:cubicBezTo>
                  <a:pt x="19820" y="1359"/>
                  <a:pt x="19803" y="1094"/>
                  <a:pt x="20175" y="1094"/>
                </a:cubicBezTo>
                <a:cubicBezTo>
                  <a:pt x="20243" y="1094"/>
                  <a:pt x="20323" y="1103"/>
                  <a:pt x="20420" y="1121"/>
                </a:cubicBezTo>
                <a:cubicBezTo>
                  <a:pt x="20861" y="1216"/>
                  <a:pt x="21313" y="1383"/>
                  <a:pt x="21753" y="1502"/>
                </a:cubicBezTo>
                <a:cubicBezTo>
                  <a:pt x="22327" y="1652"/>
                  <a:pt x="22889" y="1755"/>
                  <a:pt x="23460" y="1755"/>
                </a:cubicBezTo>
                <a:cubicBezTo>
                  <a:pt x="23707" y="1755"/>
                  <a:pt x="23955" y="1736"/>
                  <a:pt x="24206" y="1693"/>
                </a:cubicBezTo>
                <a:cubicBezTo>
                  <a:pt x="25063" y="1538"/>
                  <a:pt x="25802" y="1109"/>
                  <a:pt x="26623" y="871"/>
                </a:cubicBezTo>
                <a:cubicBezTo>
                  <a:pt x="27071" y="736"/>
                  <a:pt x="27535" y="691"/>
                  <a:pt x="28003" y="691"/>
                </a:cubicBezTo>
                <a:cubicBezTo>
                  <a:pt x="28604" y="691"/>
                  <a:pt x="29213" y="765"/>
                  <a:pt x="29802" y="812"/>
                </a:cubicBezTo>
                <a:cubicBezTo>
                  <a:pt x="30350" y="859"/>
                  <a:pt x="30909" y="883"/>
                  <a:pt x="31457" y="919"/>
                </a:cubicBezTo>
                <a:cubicBezTo>
                  <a:pt x="31563" y="924"/>
                  <a:pt x="31673" y="925"/>
                  <a:pt x="31786" y="925"/>
                </a:cubicBezTo>
                <a:cubicBezTo>
                  <a:pt x="31891" y="925"/>
                  <a:pt x="31999" y="924"/>
                  <a:pt x="32107" y="924"/>
                </a:cubicBezTo>
                <a:cubicBezTo>
                  <a:pt x="32416" y="924"/>
                  <a:pt x="32729" y="933"/>
                  <a:pt x="33005" y="1002"/>
                </a:cubicBezTo>
                <a:cubicBezTo>
                  <a:pt x="33755" y="1181"/>
                  <a:pt x="33755" y="2133"/>
                  <a:pt x="34588" y="2276"/>
                </a:cubicBezTo>
                <a:cubicBezTo>
                  <a:pt x="34672" y="2290"/>
                  <a:pt x="34760" y="2297"/>
                  <a:pt x="34849" y="2297"/>
                </a:cubicBezTo>
                <a:cubicBezTo>
                  <a:pt x="35214" y="2297"/>
                  <a:pt x="35602" y="2177"/>
                  <a:pt x="35850" y="1919"/>
                </a:cubicBezTo>
                <a:cubicBezTo>
                  <a:pt x="36041" y="1717"/>
                  <a:pt x="36136" y="1228"/>
                  <a:pt x="36374" y="1121"/>
                </a:cubicBezTo>
                <a:cubicBezTo>
                  <a:pt x="36431" y="1098"/>
                  <a:pt x="36504" y="1089"/>
                  <a:pt x="36586" y="1089"/>
                </a:cubicBezTo>
                <a:cubicBezTo>
                  <a:pt x="36796" y="1089"/>
                  <a:pt x="37060" y="1145"/>
                  <a:pt x="37232" y="1145"/>
                </a:cubicBezTo>
                <a:cubicBezTo>
                  <a:pt x="38494" y="1157"/>
                  <a:pt x="39780" y="1169"/>
                  <a:pt x="41042" y="1169"/>
                </a:cubicBezTo>
                <a:cubicBezTo>
                  <a:pt x="41089" y="1169"/>
                  <a:pt x="41127" y="1169"/>
                  <a:pt x="41157" y="1169"/>
                </a:cubicBezTo>
                <a:cubicBezTo>
                  <a:pt x="41308" y="1169"/>
                  <a:pt x="41270" y="1177"/>
                  <a:pt x="41339" y="1276"/>
                </a:cubicBezTo>
                <a:cubicBezTo>
                  <a:pt x="41494" y="1455"/>
                  <a:pt x="41554" y="1800"/>
                  <a:pt x="41673" y="1990"/>
                </a:cubicBezTo>
                <a:cubicBezTo>
                  <a:pt x="41816" y="2252"/>
                  <a:pt x="41994" y="2693"/>
                  <a:pt x="42339" y="2729"/>
                </a:cubicBezTo>
                <a:cubicBezTo>
                  <a:pt x="42359" y="2731"/>
                  <a:pt x="42378" y="2733"/>
                  <a:pt x="42397" y="2733"/>
                </a:cubicBezTo>
                <a:cubicBezTo>
                  <a:pt x="42703" y="2733"/>
                  <a:pt x="43030" y="2394"/>
                  <a:pt x="43220" y="2193"/>
                </a:cubicBezTo>
                <a:cubicBezTo>
                  <a:pt x="43411" y="2002"/>
                  <a:pt x="43578" y="1800"/>
                  <a:pt x="43732" y="1574"/>
                </a:cubicBezTo>
                <a:cubicBezTo>
                  <a:pt x="43994" y="1228"/>
                  <a:pt x="43971" y="1109"/>
                  <a:pt x="44423" y="1109"/>
                </a:cubicBezTo>
                <a:cubicBezTo>
                  <a:pt x="45506" y="1086"/>
                  <a:pt x="46578" y="1038"/>
                  <a:pt x="47661" y="978"/>
                </a:cubicBezTo>
                <a:cubicBezTo>
                  <a:pt x="47940" y="970"/>
                  <a:pt x="48301" y="891"/>
                  <a:pt x="48614" y="891"/>
                </a:cubicBezTo>
                <a:cubicBezTo>
                  <a:pt x="48730" y="891"/>
                  <a:pt x="48839" y="902"/>
                  <a:pt x="48935" y="931"/>
                </a:cubicBezTo>
                <a:cubicBezTo>
                  <a:pt x="49174" y="1002"/>
                  <a:pt x="49364" y="1205"/>
                  <a:pt x="49614" y="1276"/>
                </a:cubicBezTo>
                <a:cubicBezTo>
                  <a:pt x="49708" y="1303"/>
                  <a:pt x="49798" y="1315"/>
                  <a:pt x="49886" y="1315"/>
                </a:cubicBezTo>
                <a:cubicBezTo>
                  <a:pt x="50188" y="1315"/>
                  <a:pt x="50462" y="1176"/>
                  <a:pt x="50757" y="1038"/>
                </a:cubicBezTo>
                <a:cubicBezTo>
                  <a:pt x="51031" y="919"/>
                  <a:pt x="51221" y="788"/>
                  <a:pt x="51519" y="740"/>
                </a:cubicBezTo>
                <a:cubicBezTo>
                  <a:pt x="52055" y="633"/>
                  <a:pt x="52650" y="645"/>
                  <a:pt x="53198" y="585"/>
                </a:cubicBezTo>
                <a:cubicBezTo>
                  <a:pt x="53518" y="560"/>
                  <a:pt x="53925" y="465"/>
                  <a:pt x="54280" y="465"/>
                </a:cubicBezTo>
                <a:cubicBezTo>
                  <a:pt x="54413" y="465"/>
                  <a:pt x="54539" y="478"/>
                  <a:pt x="54650" y="514"/>
                </a:cubicBezTo>
                <a:cubicBezTo>
                  <a:pt x="54865" y="585"/>
                  <a:pt x="55043" y="764"/>
                  <a:pt x="55281" y="824"/>
                </a:cubicBezTo>
                <a:cubicBezTo>
                  <a:pt x="55373" y="848"/>
                  <a:pt x="55460" y="859"/>
                  <a:pt x="55544" y="859"/>
                </a:cubicBezTo>
                <a:cubicBezTo>
                  <a:pt x="55787" y="859"/>
                  <a:pt x="56004" y="766"/>
                  <a:pt x="56234" y="633"/>
                </a:cubicBezTo>
                <a:cubicBezTo>
                  <a:pt x="56448" y="514"/>
                  <a:pt x="56651" y="288"/>
                  <a:pt x="56865" y="204"/>
                </a:cubicBezTo>
                <a:lnTo>
                  <a:pt x="56865" y="204"/>
                </a:lnTo>
                <a:cubicBezTo>
                  <a:pt x="56817" y="226"/>
                  <a:pt x="56807" y="234"/>
                  <a:pt x="56819" y="234"/>
                </a:cubicBezTo>
                <a:cubicBezTo>
                  <a:pt x="56838" y="234"/>
                  <a:pt x="56919" y="212"/>
                  <a:pt x="56972" y="204"/>
                </a:cubicBezTo>
                <a:cubicBezTo>
                  <a:pt x="57084" y="189"/>
                  <a:pt x="57203" y="185"/>
                  <a:pt x="57324" y="185"/>
                </a:cubicBezTo>
                <a:close/>
                <a:moveTo>
                  <a:pt x="58221" y="0"/>
                </a:moveTo>
                <a:cubicBezTo>
                  <a:pt x="58011" y="0"/>
                  <a:pt x="57801" y="1"/>
                  <a:pt x="57591" y="2"/>
                </a:cubicBezTo>
                <a:cubicBezTo>
                  <a:pt x="57511" y="2"/>
                  <a:pt x="57430" y="1"/>
                  <a:pt x="57349" y="1"/>
                </a:cubicBezTo>
                <a:cubicBezTo>
                  <a:pt x="57105" y="1"/>
                  <a:pt x="56862" y="14"/>
                  <a:pt x="56639" y="121"/>
                </a:cubicBezTo>
                <a:cubicBezTo>
                  <a:pt x="56436" y="228"/>
                  <a:pt x="56270" y="443"/>
                  <a:pt x="56043" y="550"/>
                </a:cubicBezTo>
                <a:cubicBezTo>
                  <a:pt x="55862" y="631"/>
                  <a:pt x="55731" y="663"/>
                  <a:pt x="55624" y="663"/>
                </a:cubicBezTo>
                <a:cubicBezTo>
                  <a:pt x="55386" y="663"/>
                  <a:pt x="55264" y="506"/>
                  <a:pt x="54960" y="383"/>
                </a:cubicBezTo>
                <a:cubicBezTo>
                  <a:pt x="54779" y="308"/>
                  <a:pt x="54592" y="282"/>
                  <a:pt x="54401" y="282"/>
                </a:cubicBezTo>
                <a:cubicBezTo>
                  <a:pt x="54075" y="282"/>
                  <a:pt x="53738" y="357"/>
                  <a:pt x="53400" y="395"/>
                </a:cubicBezTo>
                <a:cubicBezTo>
                  <a:pt x="52710" y="454"/>
                  <a:pt x="51805" y="383"/>
                  <a:pt x="51162" y="621"/>
                </a:cubicBezTo>
                <a:cubicBezTo>
                  <a:pt x="50852" y="740"/>
                  <a:pt x="50579" y="990"/>
                  <a:pt x="50245" y="1086"/>
                </a:cubicBezTo>
                <a:cubicBezTo>
                  <a:pt x="50175" y="1102"/>
                  <a:pt x="50110" y="1109"/>
                  <a:pt x="50050" y="1109"/>
                </a:cubicBezTo>
                <a:cubicBezTo>
                  <a:pt x="49762" y="1109"/>
                  <a:pt x="49564" y="946"/>
                  <a:pt x="49269" y="847"/>
                </a:cubicBezTo>
                <a:cubicBezTo>
                  <a:pt x="49041" y="766"/>
                  <a:pt x="48783" y="738"/>
                  <a:pt x="48513" y="738"/>
                </a:cubicBezTo>
                <a:cubicBezTo>
                  <a:pt x="48036" y="738"/>
                  <a:pt x="47524" y="825"/>
                  <a:pt x="47090" y="847"/>
                </a:cubicBezTo>
                <a:cubicBezTo>
                  <a:pt x="46054" y="883"/>
                  <a:pt x="45030" y="931"/>
                  <a:pt x="44006" y="966"/>
                </a:cubicBezTo>
                <a:cubicBezTo>
                  <a:pt x="43947" y="966"/>
                  <a:pt x="43828" y="978"/>
                  <a:pt x="43792" y="1050"/>
                </a:cubicBezTo>
                <a:cubicBezTo>
                  <a:pt x="43621" y="1392"/>
                  <a:pt x="42957" y="2533"/>
                  <a:pt x="42504" y="2533"/>
                </a:cubicBezTo>
                <a:cubicBezTo>
                  <a:pt x="42485" y="2533"/>
                  <a:pt x="42465" y="2531"/>
                  <a:pt x="42447" y="2526"/>
                </a:cubicBezTo>
                <a:cubicBezTo>
                  <a:pt x="42113" y="2467"/>
                  <a:pt x="41708" y="1359"/>
                  <a:pt x="41649" y="1050"/>
                </a:cubicBezTo>
                <a:cubicBezTo>
                  <a:pt x="41649" y="1002"/>
                  <a:pt x="41577" y="1002"/>
                  <a:pt x="41554" y="1002"/>
                </a:cubicBezTo>
                <a:cubicBezTo>
                  <a:pt x="41128" y="1009"/>
                  <a:pt x="40704" y="1012"/>
                  <a:pt x="40280" y="1012"/>
                </a:cubicBezTo>
                <a:cubicBezTo>
                  <a:pt x="39257" y="1012"/>
                  <a:pt x="38238" y="995"/>
                  <a:pt x="37220" y="978"/>
                </a:cubicBezTo>
                <a:cubicBezTo>
                  <a:pt x="37026" y="975"/>
                  <a:pt x="36873" y="965"/>
                  <a:pt x="36743" y="965"/>
                </a:cubicBezTo>
                <a:cubicBezTo>
                  <a:pt x="36426" y="965"/>
                  <a:pt x="36243" y="1022"/>
                  <a:pt x="35922" y="1359"/>
                </a:cubicBezTo>
                <a:cubicBezTo>
                  <a:pt x="35929" y="1352"/>
                  <a:pt x="35934" y="1349"/>
                  <a:pt x="35936" y="1349"/>
                </a:cubicBezTo>
                <a:cubicBezTo>
                  <a:pt x="35951" y="1349"/>
                  <a:pt x="35845" y="1517"/>
                  <a:pt x="35803" y="1538"/>
                </a:cubicBezTo>
                <a:cubicBezTo>
                  <a:pt x="35577" y="1621"/>
                  <a:pt x="35362" y="1693"/>
                  <a:pt x="35124" y="1764"/>
                </a:cubicBezTo>
                <a:cubicBezTo>
                  <a:pt x="34932" y="1938"/>
                  <a:pt x="34758" y="2025"/>
                  <a:pt x="34601" y="2025"/>
                </a:cubicBezTo>
                <a:cubicBezTo>
                  <a:pt x="34446" y="2025"/>
                  <a:pt x="34308" y="1941"/>
                  <a:pt x="34184" y="1776"/>
                </a:cubicBezTo>
                <a:cubicBezTo>
                  <a:pt x="34017" y="1586"/>
                  <a:pt x="33945" y="1300"/>
                  <a:pt x="33791" y="1086"/>
                </a:cubicBezTo>
                <a:cubicBezTo>
                  <a:pt x="33628" y="841"/>
                  <a:pt x="33459" y="809"/>
                  <a:pt x="33228" y="809"/>
                </a:cubicBezTo>
                <a:cubicBezTo>
                  <a:pt x="33144" y="809"/>
                  <a:pt x="33052" y="813"/>
                  <a:pt x="32949" y="813"/>
                </a:cubicBezTo>
                <a:cubicBezTo>
                  <a:pt x="32921" y="813"/>
                  <a:pt x="32892" y="812"/>
                  <a:pt x="32862" y="812"/>
                </a:cubicBezTo>
                <a:cubicBezTo>
                  <a:pt x="31588" y="752"/>
                  <a:pt x="30338" y="669"/>
                  <a:pt x="29088" y="574"/>
                </a:cubicBezTo>
                <a:cubicBezTo>
                  <a:pt x="28791" y="553"/>
                  <a:pt x="28500" y="539"/>
                  <a:pt x="28214" y="539"/>
                </a:cubicBezTo>
                <a:cubicBezTo>
                  <a:pt x="27515" y="539"/>
                  <a:pt x="26840" y="621"/>
                  <a:pt x="26147" y="883"/>
                </a:cubicBezTo>
                <a:cubicBezTo>
                  <a:pt x="25516" y="1121"/>
                  <a:pt x="24909" y="1419"/>
                  <a:pt x="24242" y="1538"/>
                </a:cubicBezTo>
                <a:cubicBezTo>
                  <a:pt x="24010" y="1582"/>
                  <a:pt x="23781" y="1601"/>
                  <a:pt x="23554" y="1601"/>
                </a:cubicBezTo>
                <a:cubicBezTo>
                  <a:pt x="22977" y="1601"/>
                  <a:pt x="22413" y="1477"/>
                  <a:pt x="21849" y="1324"/>
                </a:cubicBezTo>
                <a:cubicBezTo>
                  <a:pt x="21423" y="1201"/>
                  <a:pt x="20794" y="897"/>
                  <a:pt x="20267" y="897"/>
                </a:cubicBezTo>
                <a:cubicBezTo>
                  <a:pt x="20131" y="897"/>
                  <a:pt x="20002" y="918"/>
                  <a:pt x="19884" y="966"/>
                </a:cubicBezTo>
                <a:cubicBezTo>
                  <a:pt x="19432" y="1157"/>
                  <a:pt x="19253" y="1836"/>
                  <a:pt x="18967" y="2217"/>
                </a:cubicBezTo>
                <a:cubicBezTo>
                  <a:pt x="18647" y="2644"/>
                  <a:pt x="18317" y="3080"/>
                  <a:pt x="17995" y="3509"/>
                </a:cubicBezTo>
                <a:lnTo>
                  <a:pt x="17995" y="3509"/>
                </a:lnTo>
                <a:cubicBezTo>
                  <a:pt x="17405" y="3248"/>
                  <a:pt x="16857" y="2965"/>
                  <a:pt x="16586" y="2336"/>
                </a:cubicBezTo>
                <a:cubicBezTo>
                  <a:pt x="16396" y="1859"/>
                  <a:pt x="16491" y="1038"/>
                  <a:pt x="16038" y="705"/>
                </a:cubicBezTo>
                <a:cubicBezTo>
                  <a:pt x="15800" y="526"/>
                  <a:pt x="15384" y="562"/>
                  <a:pt x="15086" y="550"/>
                </a:cubicBezTo>
                <a:cubicBezTo>
                  <a:pt x="14300" y="490"/>
                  <a:pt x="13526" y="454"/>
                  <a:pt x="12740" y="431"/>
                </a:cubicBezTo>
                <a:cubicBezTo>
                  <a:pt x="10779" y="342"/>
                  <a:pt x="8780" y="236"/>
                  <a:pt x="6785" y="236"/>
                </a:cubicBezTo>
                <a:cubicBezTo>
                  <a:pt x="5039" y="236"/>
                  <a:pt x="3296" y="317"/>
                  <a:pt x="1584" y="562"/>
                </a:cubicBezTo>
                <a:cubicBezTo>
                  <a:pt x="1144" y="621"/>
                  <a:pt x="620" y="681"/>
                  <a:pt x="203" y="907"/>
                </a:cubicBezTo>
                <a:cubicBezTo>
                  <a:pt x="179" y="919"/>
                  <a:pt x="144" y="943"/>
                  <a:pt x="144" y="990"/>
                </a:cubicBezTo>
                <a:cubicBezTo>
                  <a:pt x="179" y="2669"/>
                  <a:pt x="429" y="4360"/>
                  <a:pt x="453" y="6038"/>
                </a:cubicBezTo>
                <a:cubicBezTo>
                  <a:pt x="477" y="7134"/>
                  <a:pt x="489" y="8384"/>
                  <a:pt x="13" y="9420"/>
                </a:cubicBezTo>
                <a:cubicBezTo>
                  <a:pt x="1" y="9444"/>
                  <a:pt x="25" y="9456"/>
                  <a:pt x="36" y="9479"/>
                </a:cubicBezTo>
                <a:cubicBezTo>
                  <a:pt x="870" y="10015"/>
                  <a:pt x="1918" y="9979"/>
                  <a:pt x="2882" y="10075"/>
                </a:cubicBezTo>
                <a:cubicBezTo>
                  <a:pt x="2937" y="10080"/>
                  <a:pt x="2996" y="10087"/>
                  <a:pt x="3055" y="10092"/>
                </a:cubicBezTo>
                <a:lnTo>
                  <a:pt x="3055" y="10092"/>
                </a:lnTo>
                <a:cubicBezTo>
                  <a:pt x="2548" y="10263"/>
                  <a:pt x="1995" y="10661"/>
                  <a:pt x="1513" y="10896"/>
                </a:cubicBezTo>
                <a:cubicBezTo>
                  <a:pt x="1287" y="11003"/>
                  <a:pt x="1072" y="11111"/>
                  <a:pt x="834" y="11194"/>
                </a:cubicBezTo>
                <a:cubicBezTo>
                  <a:pt x="679" y="11253"/>
                  <a:pt x="370" y="11253"/>
                  <a:pt x="251" y="11349"/>
                </a:cubicBezTo>
                <a:cubicBezTo>
                  <a:pt x="156" y="11420"/>
                  <a:pt x="179" y="11420"/>
                  <a:pt x="144" y="11515"/>
                </a:cubicBezTo>
                <a:cubicBezTo>
                  <a:pt x="13" y="11813"/>
                  <a:pt x="132" y="12420"/>
                  <a:pt x="132" y="12730"/>
                </a:cubicBezTo>
                <a:cubicBezTo>
                  <a:pt x="120" y="16992"/>
                  <a:pt x="156" y="21243"/>
                  <a:pt x="203" y="25505"/>
                </a:cubicBezTo>
                <a:cubicBezTo>
                  <a:pt x="215" y="27303"/>
                  <a:pt x="239" y="29089"/>
                  <a:pt x="239" y="30887"/>
                </a:cubicBezTo>
                <a:cubicBezTo>
                  <a:pt x="239" y="30934"/>
                  <a:pt x="310" y="30934"/>
                  <a:pt x="334" y="30934"/>
                </a:cubicBezTo>
                <a:cubicBezTo>
                  <a:pt x="457" y="30937"/>
                  <a:pt x="580" y="30938"/>
                  <a:pt x="702" y="30938"/>
                </a:cubicBezTo>
                <a:cubicBezTo>
                  <a:pt x="1222" y="30938"/>
                  <a:pt x="1738" y="30920"/>
                  <a:pt x="2239" y="30911"/>
                </a:cubicBezTo>
                <a:cubicBezTo>
                  <a:pt x="2388" y="30911"/>
                  <a:pt x="2563" y="30921"/>
                  <a:pt x="2731" y="30921"/>
                </a:cubicBezTo>
                <a:cubicBezTo>
                  <a:pt x="2831" y="30921"/>
                  <a:pt x="2928" y="30917"/>
                  <a:pt x="3017" y="30905"/>
                </a:cubicBezTo>
                <a:lnTo>
                  <a:pt x="3017" y="30905"/>
                </a:lnTo>
                <a:cubicBezTo>
                  <a:pt x="2542" y="31120"/>
                  <a:pt x="2048" y="31623"/>
                  <a:pt x="1644" y="31935"/>
                </a:cubicBezTo>
                <a:cubicBezTo>
                  <a:pt x="1322" y="32173"/>
                  <a:pt x="691" y="32470"/>
                  <a:pt x="453" y="32804"/>
                </a:cubicBezTo>
                <a:cubicBezTo>
                  <a:pt x="310" y="33030"/>
                  <a:pt x="334" y="33399"/>
                  <a:pt x="334" y="33673"/>
                </a:cubicBezTo>
                <a:cubicBezTo>
                  <a:pt x="322" y="34256"/>
                  <a:pt x="358" y="34816"/>
                  <a:pt x="382" y="35399"/>
                </a:cubicBezTo>
                <a:cubicBezTo>
                  <a:pt x="453" y="37007"/>
                  <a:pt x="608" y="38614"/>
                  <a:pt x="775" y="40209"/>
                </a:cubicBezTo>
                <a:cubicBezTo>
                  <a:pt x="917" y="41671"/>
                  <a:pt x="1072" y="43181"/>
                  <a:pt x="1333" y="44631"/>
                </a:cubicBezTo>
                <a:lnTo>
                  <a:pt x="1333" y="44631"/>
                </a:lnTo>
                <a:cubicBezTo>
                  <a:pt x="1316" y="44659"/>
                  <a:pt x="1323" y="44682"/>
                  <a:pt x="1372" y="44686"/>
                </a:cubicBezTo>
                <a:lnTo>
                  <a:pt x="1372" y="44686"/>
                </a:lnTo>
                <a:cubicBezTo>
                  <a:pt x="1383" y="44689"/>
                  <a:pt x="1397" y="44691"/>
                  <a:pt x="1412" y="44691"/>
                </a:cubicBezTo>
                <a:cubicBezTo>
                  <a:pt x="1432" y="44691"/>
                  <a:pt x="1453" y="44688"/>
                  <a:pt x="1475" y="44683"/>
                </a:cubicBezTo>
                <a:lnTo>
                  <a:pt x="1475" y="44683"/>
                </a:lnTo>
                <a:cubicBezTo>
                  <a:pt x="5726" y="44507"/>
                  <a:pt x="9978" y="44435"/>
                  <a:pt x="14229" y="44329"/>
                </a:cubicBezTo>
                <a:cubicBezTo>
                  <a:pt x="14955" y="44317"/>
                  <a:pt x="15669" y="44305"/>
                  <a:pt x="16396" y="44281"/>
                </a:cubicBezTo>
                <a:cubicBezTo>
                  <a:pt x="16705" y="44269"/>
                  <a:pt x="16753" y="44305"/>
                  <a:pt x="16943" y="44127"/>
                </a:cubicBezTo>
                <a:cubicBezTo>
                  <a:pt x="17270" y="43833"/>
                  <a:pt x="17566" y="43192"/>
                  <a:pt x="18050" y="43192"/>
                </a:cubicBezTo>
                <a:cubicBezTo>
                  <a:pt x="18096" y="43192"/>
                  <a:pt x="18144" y="43197"/>
                  <a:pt x="18194" y="43210"/>
                </a:cubicBezTo>
                <a:cubicBezTo>
                  <a:pt x="18634" y="43329"/>
                  <a:pt x="18908" y="43829"/>
                  <a:pt x="19253" y="44079"/>
                </a:cubicBezTo>
                <a:cubicBezTo>
                  <a:pt x="19410" y="44198"/>
                  <a:pt x="19576" y="44228"/>
                  <a:pt x="19760" y="44228"/>
                </a:cubicBezTo>
                <a:cubicBezTo>
                  <a:pt x="19925" y="44228"/>
                  <a:pt x="20103" y="44204"/>
                  <a:pt x="20301" y="44198"/>
                </a:cubicBezTo>
                <a:cubicBezTo>
                  <a:pt x="21075" y="44186"/>
                  <a:pt x="21825" y="44162"/>
                  <a:pt x="22599" y="44150"/>
                </a:cubicBezTo>
                <a:cubicBezTo>
                  <a:pt x="24087" y="44127"/>
                  <a:pt x="25599" y="44091"/>
                  <a:pt x="27087" y="44067"/>
                </a:cubicBezTo>
                <a:cubicBezTo>
                  <a:pt x="30433" y="44007"/>
                  <a:pt x="33779" y="43948"/>
                  <a:pt x="37124" y="43900"/>
                </a:cubicBezTo>
                <a:cubicBezTo>
                  <a:pt x="37208" y="43900"/>
                  <a:pt x="37327" y="43865"/>
                  <a:pt x="37351" y="43793"/>
                </a:cubicBezTo>
                <a:cubicBezTo>
                  <a:pt x="37493" y="43335"/>
                  <a:pt x="37913" y="42539"/>
                  <a:pt x="38411" y="42539"/>
                </a:cubicBezTo>
                <a:cubicBezTo>
                  <a:pt x="38496" y="42539"/>
                  <a:pt x="38584" y="42562"/>
                  <a:pt x="38672" y="42614"/>
                </a:cubicBezTo>
                <a:cubicBezTo>
                  <a:pt x="39125" y="42876"/>
                  <a:pt x="39303" y="43388"/>
                  <a:pt x="39660" y="43734"/>
                </a:cubicBezTo>
                <a:cubicBezTo>
                  <a:pt x="39820" y="43882"/>
                  <a:pt x="40062" y="43924"/>
                  <a:pt x="40324" y="43924"/>
                </a:cubicBezTo>
                <a:cubicBezTo>
                  <a:pt x="40651" y="43924"/>
                  <a:pt x="41009" y="43859"/>
                  <a:pt x="41280" y="43853"/>
                </a:cubicBezTo>
                <a:cubicBezTo>
                  <a:pt x="42232" y="43841"/>
                  <a:pt x="43185" y="43829"/>
                  <a:pt x="44137" y="43829"/>
                </a:cubicBezTo>
                <a:cubicBezTo>
                  <a:pt x="47542" y="43781"/>
                  <a:pt x="50960" y="43746"/>
                  <a:pt x="54365" y="43734"/>
                </a:cubicBezTo>
                <a:cubicBezTo>
                  <a:pt x="54436" y="43734"/>
                  <a:pt x="54567" y="43698"/>
                  <a:pt x="54591" y="43626"/>
                </a:cubicBezTo>
                <a:cubicBezTo>
                  <a:pt x="54627" y="43484"/>
                  <a:pt x="54662" y="43305"/>
                  <a:pt x="54770" y="43162"/>
                </a:cubicBezTo>
                <a:cubicBezTo>
                  <a:pt x="54947" y="42944"/>
                  <a:pt x="55044" y="42873"/>
                  <a:pt x="55120" y="42873"/>
                </a:cubicBezTo>
                <a:cubicBezTo>
                  <a:pt x="55222" y="42873"/>
                  <a:pt x="55284" y="43003"/>
                  <a:pt x="55448" y="43079"/>
                </a:cubicBezTo>
                <a:cubicBezTo>
                  <a:pt x="55686" y="43198"/>
                  <a:pt x="56020" y="43424"/>
                  <a:pt x="56079" y="43674"/>
                </a:cubicBezTo>
                <a:cubicBezTo>
                  <a:pt x="56091" y="43722"/>
                  <a:pt x="56151" y="43722"/>
                  <a:pt x="56174" y="43722"/>
                </a:cubicBezTo>
                <a:lnTo>
                  <a:pt x="62211" y="43722"/>
                </a:lnTo>
                <a:cubicBezTo>
                  <a:pt x="62270" y="43722"/>
                  <a:pt x="62413" y="43686"/>
                  <a:pt x="62425" y="43615"/>
                </a:cubicBezTo>
                <a:cubicBezTo>
                  <a:pt x="62520" y="43222"/>
                  <a:pt x="62830" y="42769"/>
                  <a:pt x="63199" y="42650"/>
                </a:cubicBezTo>
                <a:cubicBezTo>
                  <a:pt x="63256" y="42632"/>
                  <a:pt x="63311" y="42623"/>
                  <a:pt x="63365" y="42623"/>
                </a:cubicBezTo>
                <a:cubicBezTo>
                  <a:pt x="63736" y="42623"/>
                  <a:pt x="64059" y="43010"/>
                  <a:pt x="64318" y="43269"/>
                </a:cubicBezTo>
                <a:cubicBezTo>
                  <a:pt x="64533" y="43484"/>
                  <a:pt x="64592" y="43615"/>
                  <a:pt x="64854" y="43674"/>
                </a:cubicBezTo>
                <a:cubicBezTo>
                  <a:pt x="65153" y="43739"/>
                  <a:pt x="65483" y="43755"/>
                  <a:pt x="65818" y="43755"/>
                </a:cubicBezTo>
                <a:cubicBezTo>
                  <a:pt x="66127" y="43755"/>
                  <a:pt x="66440" y="43741"/>
                  <a:pt x="66734" y="43741"/>
                </a:cubicBezTo>
                <a:cubicBezTo>
                  <a:pt x="66820" y="43741"/>
                  <a:pt x="66904" y="43743"/>
                  <a:pt x="66985" y="43746"/>
                </a:cubicBezTo>
                <a:cubicBezTo>
                  <a:pt x="69593" y="43841"/>
                  <a:pt x="72188" y="43912"/>
                  <a:pt x="74796" y="44019"/>
                </a:cubicBezTo>
                <a:cubicBezTo>
                  <a:pt x="75760" y="44055"/>
                  <a:pt x="76748" y="44079"/>
                  <a:pt x="77713" y="44174"/>
                </a:cubicBezTo>
                <a:cubicBezTo>
                  <a:pt x="77727" y="44179"/>
                  <a:pt x="77745" y="44181"/>
                  <a:pt x="77766" y="44181"/>
                </a:cubicBezTo>
                <a:cubicBezTo>
                  <a:pt x="77855" y="44181"/>
                  <a:pt x="77987" y="44139"/>
                  <a:pt x="77987" y="44043"/>
                </a:cubicBezTo>
                <a:cubicBezTo>
                  <a:pt x="77725" y="41674"/>
                  <a:pt x="77784" y="39257"/>
                  <a:pt x="77725" y="36888"/>
                </a:cubicBezTo>
                <a:cubicBezTo>
                  <a:pt x="77665" y="34613"/>
                  <a:pt x="77594" y="32327"/>
                  <a:pt x="77594" y="30041"/>
                </a:cubicBezTo>
                <a:cubicBezTo>
                  <a:pt x="77594" y="29994"/>
                  <a:pt x="77522" y="29994"/>
                  <a:pt x="77487" y="29994"/>
                </a:cubicBezTo>
                <a:cubicBezTo>
                  <a:pt x="77177" y="29982"/>
                  <a:pt x="76213" y="29922"/>
                  <a:pt x="76046" y="29625"/>
                </a:cubicBezTo>
                <a:cubicBezTo>
                  <a:pt x="75844" y="29268"/>
                  <a:pt x="76760" y="28553"/>
                  <a:pt x="76987" y="28339"/>
                </a:cubicBezTo>
                <a:cubicBezTo>
                  <a:pt x="77320" y="28029"/>
                  <a:pt x="77594" y="27958"/>
                  <a:pt x="77606" y="27482"/>
                </a:cubicBezTo>
                <a:cubicBezTo>
                  <a:pt x="77606" y="26541"/>
                  <a:pt x="77630" y="25600"/>
                  <a:pt x="77641" y="24672"/>
                </a:cubicBezTo>
                <a:cubicBezTo>
                  <a:pt x="77665" y="22231"/>
                  <a:pt x="77701" y="19790"/>
                  <a:pt x="77784" y="17349"/>
                </a:cubicBezTo>
                <a:cubicBezTo>
                  <a:pt x="77784" y="17290"/>
                  <a:pt x="77749" y="17290"/>
                  <a:pt x="77689" y="17266"/>
                </a:cubicBezTo>
                <a:cubicBezTo>
                  <a:pt x="77624" y="17263"/>
                  <a:pt x="77556" y="17261"/>
                  <a:pt x="77485" y="17261"/>
                </a:cubicBezTo>
                <a:cubicBezTo>
                  <a:pt x="77307" y="17261"/>
                  <a:pt x="77112" y="17269"/>
                  <a:pt x="76920" y="17269"/>
                </a:cubicBezTo>
                <a:cubicBezTo>
                  <a:pt x="76650" y="17269"/>
                  <a:pt x="76385" y="17254"/>
                  <a:pt x="76177" y="17183"/>
                </a:cubicBezTo>
                <a:cubicBezTo>
                  <a:pt x="76155" y="17175"/>
                  <a:pt x="76137" y="17169"/>
                  <a:pt x="76124" y="17164"/>
                </a:cubicBezTo>
                <a:lnTo>
                  <a:pt x="76124" y="17164"/>
                </a:lnTo>
                <a:cubicBezTo>
                  <a:pt x="76084" y="17069"/>
                  <a:pt x="76092" y="16862"/>
                  <a:pt x="76082" y="16778"/>
                </a:cubicBezTo>
                <a:cubicBezTo>
                  <a:pt x="76040" y="16568"/>
                  <a:pt x="76007" y="16348"/>
                  <a:pt x="75975" y="16135"/>
                </a:cubicBezTo>
                <a:lnTo>
                  <a:pt x="75975" y="16135"/>
                </a:lnTo>
                <a:cubicBezTo>
                  <a:pt x="76600" y="15994"/>
                  <a:pt x="77217" y="15863"/>
                  <a:pt x="77844" y="15742"/>
                </a:cubicBezTo>
                <a:cubicBezTo>
                  <a:pt x="77891" y="15718"/>
                  <a:pt x="77987" y="15694"/>
                  <a:pt x="77987" y="15635"/>
                </a:cubicBezTo>
                <a:cubicBezTo>
                  <a:pt x="78534" y="10622"/>
                  <a:pt x="79237" y="5562"/>
                  <a:pt x="79475" y="514"/>
                </a:cubicBezTo>
                <a:cubicBezTo>
                  <a:pt x="79475" y="466"/>
                  <a:pt x="79439" y="454"/>
                  <a:pt x="79415" y="454"/>
                </a:cubicBezTo>
                <a:cubicBezTo>
                  <a:pt x="77177" y="228"/>
                  <a:pt x="74903" y="240"/>
                  <a:pt x="72665" y="204"/>
                </a:cubicBezTo>
                <a:cubicBezTo>
                  <a:pt x="69593" y="145"/>
                  <a:pt x="66509" y="109"/>
                  <a:pt x="63425" y="62"/>
                </a:cubicBezTo>
                <a:cubicBezTo>
                  <a:pt x="61684" y="40"/>
                  <a:pt x="59952" y="0"/>
                  <a:pt x="58221" y="0"/>
                </a:cubicBezTo>
                <a:close/>
              </a:path>
            </a:pathLst>
          </a:custGeom>
          <a:solidFill>
            <a:srgbClr val="BC9E6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06" name="Google Shape;106;p3"/>
          <p:cNvSpPr txBox="1">
            <a:spLocks noGrp="1"/>
          </p:cNvSpPr>
          <p:nvPr>
            <p:ph type="title"/>
          </p:nvPr>
        </p:nvSpPr>
        <p:spPr>
          <a:xfrm>
            <a:off x="685800" y="2503200"/>
            <a:ext cx="43239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7" name="Google Shape;107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sp>
        <p:nvSpPr>
          <p:cNvPr id="108" name="Google Shape;108;p3"/>
          <p:cNvSpPr txBox="1">
            <a:spLocks noGrp="1"/>
          </p:cNvSpPr>
          <p:nvPr>
            <p:ph type="title" idx="2" hasCustomPrompt="1"/>
          </p:nvPr>
        </p:nvSpPr>
        <p:spPr>
          <a:xfrm>
            <a:off x="685800" y="1335000"/>
            <a:ext cx="4323900" cy="116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r>
              <a:t>xx%</a:t>
            </a:r>
          </a:p>
        </p:txBody>
      </p:sp>
      <p:sp>
        <p:nvSpPr>
          <p:cNvPr id="109" name="Google Shape;109;p3"/>
          <p:cNvSpPr txBox="1">
            <a:spLocks noGrp="1"/>
          </p:cNvSpPr>
          <p:nvPr>
            <p:ph type="subTitle" idx="1"/>
          </p:nvPr>
        </p:nvSpPr>
        <p:spPr>
          <a:xfrm>
            <a:off x="685800" y="3345000"/>
            <a:ext cx="4323900" cy="4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1292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25"/>
          <p:cNvSpPr/>
          <p:nvPr/>
        </p:nvSpPr>
        <p:spPr>
          <a:xfrm>
            <a:off x="-75" y="1"/>
            <a:ext cx="9143916" cy="5136681"/>
          </a:xfrm>
          <a:custGeom>
            <a:avLst/>
            <a:gdLst/>
            <a:ahLst/>
            <a:cxnLst/>
            <a:rect l="l" t="t" r="r" b="b"/>
            <a:pathLst>
              <a:path w="84821" h="47649" extrusionOk="0">
                <a:moveTo>
                  <a:pt x="1" y="0"/>
                </a:moveTo>
                <a:lnTo>
                  <a:pt x="1" y="47649"/>
                </a:lnTo>
                <a:lnTo>
                  <a:pt x="84821" y="47649"/>
                </a:lnTo>
                <a:lnTo>
                  <a:pt x="84821" y="0"/>
                </a:lnTo>
                <a:close/>
              </a:path>
            </a:pathLst>
          </a:custGeom>
          <a:solidFill>
            <a:srgbClr val="EFDA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304" name="Google Shape;304;p25"/>
          <p:cNvSpPr/>
          <p:nvPr/>
        </p:nvSpPr>
        <p:spPr>
          <a:xfrm>
            <a:off x="332395" y="170116"/>
            <a:ext cx="8531705" cy="4789449"/>
          </a:xfrm>
          <a:custGeom>
            <a:avLst/>
            <a:gdLst/>
            <a:ahLst/>
            <a:cxnLst/>
            <a:rect l="l" t="t" r="r" b="b"/>
            <a:pathLst>
              <a:path w="79142" h="44428" extrusionOk="0">
                <a:moveTo>
                  <a:pt x="57914" y="0"/>
                </a:moveTo>
                <a:cubicBezTo>
                  <a:pt x="57216" y="0"/>
                  <a:pt x="56783" y="9"/>
                  <a:pt x="56614" y="29"/>
                </a:cubicBezTo>
                <a:cubicBezTo>
                  <a:pt x="56507" y="137"/>
                  <a:pt x="55781" y="684"/>
                  <a:pt x="55436" y="684"/>
                </a:cubicBezTo>
                <a:cubicBezTo>
                  <a:pt x="55150" y="684"/>
                  <a:pt x="54543" y="315"/>
                  <a:pt x="54495" y="256"/>
                </a:cubicBezTo>
                <a:cubicBezTo>
                  <a:pt x="53328" y="351"/>
                  <a:pt x="52197" y="458"/>
                  <a:pt x="51090" y="553"/>
                </a:cubicBezTo>
                <a:cubicBezTo>
                  <a:pt x="50888" y="696"/>
                  <a:pt x="49995" y="1113"/>
                  <a:pt x="49792" y="1113"/>
                </a:cubicBezTo>
                <a:cubicBezTo>
                  <a:pt x="49495" y="1113"/>
                  <a:pt x="48899" y="756"/>
                  <a:pt x="48828" y="696"/>
                </a:cubicBezTo>
                <a:cubicBezTo>
                  <a:pt x="47113" y="803"/>
                  <a:pt x="45423" y="875"/>
                  <a:pt x="43756" y="922"/>
                </a:cubicBezTo>
                <a:cubicBezTo>
                  <a:pt x="43589" y="1291"/>
                  <a:pt x="42672" y="2530"/>
                  <a:pt x="42232" y="2530"/>
                </a:cubicBezTo>
                <a:cubicBezTo>
                  <a:pt x="41934" y="2530"/>
                  <a:pt x="41315" y="1184"/>
                  <a:pt x="41303" y="970"/>
                </a:cubicBezTo>
                <a:cubicBezTo>
                  <a:pt x="40839" y="970"/>
                  <a:pt x="37398" y="946"/>
                  <a:pt x="36148" y="922"/>
                </a:cubicBezTo>
                <a:cubicBezTo>
                  <a:pt x="35921" y="1125"/>
                  <a:pt x="35779" y="1339"/>
                  <a:pt x="35683" y="1565"/>
                </a:cubicBezTo>
                <a:cubicBezTo>
                  <a:pt x="35564" y="1875"/>
                  <a:pt x="35171" y="2077"/>
                  <a:pt x="34719" y="2077"/>
                </a:cubicBezTo>
                <a:cubicBezTo>
                  <a:pt x="34290" y="2077"/>
                  <a:pt x="33885" y="1875"/>
                  <a:pt x="33754" y="1577"/>
                </a:cubicBezTo>
                <a:cubicBezTo>
                  <a:pt x="33635" y="1327"/>
                  <a:pt x="33481" y="1065"/>
                  <a:pt x="33326" y="815"/>
                </a:cubicBezTo>
                <a:cubicBezTo>
                  <a:pt x="31873" y="744"/>
                  <a:pt x="30480" y="672"/>
                  <a:pt x="29159" y="565"/>
                </a:cubicBezTo>
                <a:lnTo>
                  <a:pt x="29111" y="565"/>
                </a:lnTo>
                <a:cubicBezTo>
                  <a:pt x="28647" y="518"/>
                  <a:pt x="28218" y="494"/>
                  <a:pt x="27789" y="494"/>
                </a:cubicBezTo>
                <a:cubicBezTo>
                  <a:pt x="27337" y="494"/>
                  <a:pt x="26980" y="530"/>
                  <a:pt x="26670" y="613"/>
                </a:cubicBezTo>
                <a:cubicBezTo>
                  <a:pt x="26337" y="684"/>
                  <a:pt x="26004" y="827"/>
                  <a:pt x="25623" y="982"/>
                </a:cubicBezTo>
                <a:cubicBezTo>
                  <a:pt x="24956" y="1244"/>
                  <a:pt x="24194" y="1565"/>
                  <a:pt x="23301" y="1565"/>
                </a:cubicBezTo>
                <a:cubicBezTo>
                  <a:pt x="23206" y="1565"/>
                  <a:pt x="23098" y="1542"/>
                  <a:pt x="23003" y="1542"/>
                </a:cubicBezTo>
                <a:cubicBezTo>
                  <a:pt x="22336" y="1482"/>
                  <a:pt x="21717" y="1291"/>
                  <a:pt x="21146" y="1125"/>
                </a:cubicBezTo>
                <a:cubicBezTo>
                  <a:pt x="20681" y="982"/>
                  <a:pt x="20229" y="851"/>
                  <a:pt x="19931" y="851"/>
                </a:cubicBezTo>
                <a:cubicBezTo>
                  <a:pt x="19824" y="851"/>
                  <a:pt x="19538" y="851"/>
                  <a:pt x="19288" y="1589"/>
                </a:cubicBezTo>
                <a:cubicBezTo>
                  <a:pt x="19253" y="1661"/>
                  <a:pt x="17860" y="3506"/>
                  <a:pt x="17860" y="3506"/>
                </a:cubicBezTo>
                <a:lnTo>
                  <a:pt x="17312" y="3268"/>
                </a:lnTo>
                <a:cubicBezTo>
                  <a:pt x="16312" y="2839"/>
                  <a:pt x="16181" y="2077"/>
                  <a:pt x="16062" y="1470"/>
                </a:cubicBezTo>
                <a:cubicBezTo>
                  <a:pt x="15943" y="815"/>
                  <a:pt x="15847" y="613"/>
                  <a:pt x="15502" y="518"/>
                </a:cubicBezTo>
                <a:cubicBezTo>
                  <a:pt x="15002" y="458"/>
                  <a:pt x="10894" y="208"/>
                  <a:pt x="6811" y="208"/>
                </a:cubicBezTo>
                <a:cubicBezTo>
                  <a:pt x="1477" y="208"/>
                  <a:pt x="322" y="672"/>
                  <a:pt x="131" y="768"/>
                </a:cubicBezTo>
                <a:cubicBezTo>
                  <a:pt x="131" y="970"/>
                  <a:pt x="179" y="1518"/>
                  <a:pt x="226" y="2053"/>
                </a:cubicBezTo>
                <a:cubicBezTo>
                  <a:pt x="524" y="5625"/>
                  <a:pt x="584" y="8030"/>
                  <a:pt x="0" y="9209"/>
                </a:cubicBezTo>
                <a:cubicBezTo>
                  <a:pt x="357" y="9459"/>
                  <a:pt x="679" y="9614"/>
                  <a:pt x="1417" y="9673"/>
                </a:cubicBezTo>
                <a:lnTo>
                  <a:pt x="3203" y="9840"/>
                </a:lnTo>
                <a:cubicBezTo>
                  <a:pt x="3203" y="9840"/>
                  <a:pt x="774" y="11233"/>
                  <a:pt x="131" y="11233"/>
                </a:cubicBezTo>
                <a:cubicBezTo>
                  <a:pt x="24" y="11233"/>
                  <a:pt x="203" y="27842"/>
                  <a:pt x="203" y="30676"/>
                </a:cubicBezTo>
                <a:lnTo>
                  <a:pt x="1084" y="30676"/>
                </a:lnTo>
                <a:lnTo>
                  <a:pt x="3155" y="30628"/>
                </a:lnTo>
                <a:lnTo>
                  <a:pt x="369" y="32664"/>
                </a:lnTo>
                <a:cubicBezTo>
                  <a:pt x="48" y="33915"/>
                  <a:pt x="893" y="42320"/>
                  <a:pt x="1274" y="44428"/>
                </a:cubicBezTo>
                <a:cubicBezTo>
                  <a:pt x="3513" y="44333"/>
                  <a:pt x="9585" y="44166"/>
                  <a:pt x="16598" y="44059"/>
                </a:cubicBezTo>
                <a:cubicBezTo>
                  <a:pt x="16729" y="43844"/>
                  <a:pt x="17491" y="42928"/>
                  <a:pt x="17919" y="42928"/>
                </a:cubicBezTo>
                <a:cubicBezTo>
                  <a:pt x="18264" y="42928"/>
                  <a:pt x="19169" y="43737"/>
                  <a:pt x="19336" y="44011"/>
                </a:cubicBezTo>
                <a:cubicBezTo>
                  <a:pt x="25265" y="43880"/>
                  <a:pt x="31361" y="43761"/>
                  <a:pt x="37029" y="43690"/>
                </a:cubicBezTo>
                <a:cubicBezTo>
                  <a:pt x="37100" y="43356"/>
                  <a:pt x="37767" y="42225"/>
                  <a:pt x="38243" y="42225"/>
                </a:cubicBezTo>
                <a:cubicBezTo>
                  <a:pt x="38684" y="42225"/>
                  <a:pt x="39553" y="43332"/>
                  <a:pt x="39720" y="43654"/>
                </a:cubicBezTo>
                <a:cubicBezTo>
                  <a:pt x="45030" y="43571"/>
                  <a:pt x="49911" y="43535"/>
                  <a:pt x="54281" y="43511"/>
                </a:cubicBezTo>
                <a:cubicBezTo>
                  <a:pt x="54364" y="43178"/>
                  <a:pt x="54483" y="42713"/>
                  <a:pt x="55198" y="42713"/>
                </a:cubicBezTo>
                <a:lnTo>
                  <a:pt x="56043" y="43320"/>
                </a:lnTo>
                <a:cubicBezTo>
                  <a:pt x="56067" y="43356"/>
                  <a:pt x="56079" y="43440"/>
                  <a:pt x="56091" y="43511"/>
                </a:cubicBezTo>
                <a:lnTo>
                  <a:pt x="62115" y="43511"/>
                </a:lnTo>
                <a:cubicBezTo>
                  <a:pt x="62139" y="43309"/>
                  <a:pt x="62699" y="42308"/>
                  <a:pt x="63211" y="42308"/>
                </a:cubicBezTo>
                <a:cubicBezTo>
                  <a:pt x="63603" y="42308"/>
                  <a:pt x="64473" y="43201"/>
                  <a:pt x="64663" y="43451"/>
                </a:cubicBezTo>
                <a:cubicBezTo>
                  <a:pt x="64699" y="43487"/>
                  <a:pt x="76105" y="43785"/>
                  <a:pt x="77677" y="43975"/>
                </a:cubicBezTo>
                <a:cubicBezTo>
                  <a:pt x="77510" y="42654"/>
                  <a:pt x="77272" y="30867"/>
                  <a:pt x="77272" y="29974"/>
                </a:cubicBezTo>
                <a:cubicBezTo>
                  <a:pt x="77058" y="29974"/>
                  <a:pt x="75843" y="29795"/>
                  <a:pt x="75676" y="29509"/>
                </a:cubicBezTo>
                <a:cubicBezTo>
                  <a:pt x="75510" y="29224"/>
                  <a:pt x="76760" y="28092"/>
                  <a:pt x="77272" y="27700"/>
                </a:cubicBezTo>
                <a:cubicBezTo>
                  <a:pt x="77296" y="23128"/>
                  <a:pt x="77391" y="18901"/>
                  <a:pt x="77450" y="17246"/>
                </a:cubicBezTo>
                <a:lnTo>
                  <a:pt x="75807" y="17162"/>
                </a:lnTo>
                <a:lnTo>
                  <a:pt x="75629" y="15984"/>
                </a:lnTo>
                <a:cubicBezTo>
                  <a:pt x="76486" y="15805"/>
                  <a:pt x="77200" y="15650"/>
                  <a:pt x="77653" y="15555"/>
                </a:cubicBezTo>
                <a:cubicBezTo>
                  <a:pt x="78248" y="10043"/>
                  <a:pt x="79070" y="2232"/>
                  <a:pt x="79141" y="434"/>
                </a:cubicBezTo>
                <a:cubicBezTo>
                  <a:pt x="77462" y="256"/>
                  <a:pt x="71783" y="172"/>
                  <a:pt x="67890" y="113"/>
                </a:cubicBezTo>
                <a:cubicBezTo>
                  <a:pt x="62973" y="53"/>
                  <a:pt x="59638" y="0"/>
                  <a:pt x="57914" y="0"/>
                </a:cubicBezTo>
                <a:close/>
              </a:path>
            </a:pathLst>
          </a:custGeom>
          <a:solidFill>
            <a:srgbClr val="FEFC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305" name="Google Shape;305;p25"/>
          <p:cNvSpPr/>
          <p:nvPr/>
        </p:nvSpPr>
        <p:spPr>
          <a:xfrm>
            <a:off x="311803" y="151249"/>
            <a:ext cx="8567604" cy="4817802"/>
          </a:xfrm>
          <a:custGeom>
            <a:avLst/>
            <a:gdLst/>
            <a:ahLst/>
            <a:cxnLst/>
            <a:rect l="l" t="t" r="r" b="b"/>
            <a:pathLst>
              <a:path w="79475" h="44691" extrusionOk="0">
                <a:moveTo>
                  <a:pt x="386" y="11445"/>
                </a:moveTo>
                <a:cubicBezTo>
                  <a:pt x="381" y="11449"/>
                  <a:pt x="375" y="11452"/>
                  <a:pt x="370" y="11456"/>
                </a:cubicBezTo>
                <a:cubicBezTo>
                  <a:pt x="375" y="11452"/>
                  <a:pt x="380" y="11449"/>
                  <a:pt x="386" y="11445"/>
                </a:cubicBezTo>
                <a:close/>
                <a:moveTo>
                  <a:pt x="57324" y="185"/>
                </a:moveTo>
                <a:cubicBezTo>
                  <a:pt x="57485" y="185"/>
                  <a:pt x="57649" y="193"/>
                  <a:pt x="57806" y="193"/>
                </a:cubicBezTo>
                <a:cubicBezTo>
                  <a:pt x="58431" y="190"/>
                  <a:pt x="59057" y="189"/>
                  <a:pt x="59683" y="189"/>
                </a:cubicBezTo>
                <a:cubicBezTo>
                  <a:pt x="65348" y="189"/>
                  <a:pt x="71029" y="286"/>
                  <a:pt x="76701" y="490"/>
                </a:cubicBezTo>
                <a:cubicBezTo>
                  <a:pt x="77368" y="514"/>
                  <a:pt x="78058" y="526"/>
                  <a:pt x="78725" y="585"/>
                </a:cubicBezTo>
                <a:cubicBezTo>
                  <a:pt x="79070" y="621"/>
                  <a:pt x="79094" y="562"/>
                  <a:pt x="79130" y="883"/>
                </a:cubicBezTo>
                <a:cubicBezTo>
                  <a:pt x="79142" y="1086"/>
                  <a:pt x="79094" y="1324"/>
                  <a:pt x="79082" y="1514"/>
                </a:cubicBezTo>
                <a:cubicBezTo>
                  <a:pt x="78963" y="2967"/>
                  <a:pt x="78832" y="4443"/>
                  <a:pt x="78677" y="5908"/>
                </a:cubicBezTo>
                <a:cubicBezTo>
                  <a:pt x="78487" y="7836"/>
                  <a:pt x="78296" y="9789"/>
                  <a:pt x="78082" y="11718"/>
                </a:cubicBezTo>
                <a:cubicBezTo>
                  <a:pt x="77987" y="12694"/>
                  <a:pt x="77880" y="13658"/>
                  <a:pt x="77772" y="14635"/>
                </a:cubicBezTo>
                <a:cubicBezTo>
                  <a:pt x="77760" y="14790"/>
                  <a:pt x="77749" y="14921"/>
                  <a:pt x="77725" y="15075"/>
                </a:cubicBezTo>
                <a:cubicBezTo>
                  <a:pt x="77701" y="15409"/>
                  <a:pt x="77749" y="15528"/>
                  <a:pt x="77463" y="15671"/>
                </a:cubicBezTo>
                <a:cubicBezTo>
                  <a:pt x="76998" y="15885"/>
                  <a:pt x="76284" y="15921"/>
                  <a:pt x="75796" y="16028"/>
                </a:cubicBezTo>
                <a:cubicBezTo>
                  <a:pt x="75748" y="16040"/>
                  <a:pt x="75641" y="16087"/>
                  <a:pt x="75665" y="16147"/>
                </a:cubicBezTo>
                <a:cubicBezTo>
                  <a:pt x="75725" y="16528"/>
                  <a:pt x="75784" y="16933"/>
                  <a:pt x="75844" y="17314"/>
                </a:cubicBezTo>
                <a:cubicBezTo>
                  <a:pt x="75844" y="17361"/>
                  <a:pt x="75915" y="17361"/>
                  <a:pt x="75939" y="17361"/>
                </a:cubicBezTo>
                <a:cubicBezTo>
                  <a:pt x="76320" y="17373"/>
                  <a:pt x="76677" y="17409"/>
                  <a:pt x="77046" y="17421"/>
                </a:cubicBezTo>
                <a:cubicBezTo>
                  <a:pt x="77078" y="17421"/>
                  <a:pt x="77175" y="17416"/>
                  <a:pt x="77278" y="17416"/>
                </a:cubicBezTo>
                <a:cubicBezTo>
                  <a:pt x="77398" y="17416"/>
                  <a:pt x="77524" y="17422"/>
                  <a:pt x="77563" y="17450"/>
                </a:cubicBezTo>
                <a:lnTo>
                  <a:pt x="77563" y="17450"/>
                </a:lnTo>
                <a:cubicBezTo>
                  <a:pt x="77562" y="17449"/>
                  <a:pt x="77560" y="17449"/>
                  <a:pt x="77559" y="17449"/>
                </a:cubicBezTo>
                <a:cubicBezTo>
                  <a:pt x="77505" y="17449"/>
                  <a:pt x="77463" y="18019"/>
                  <a:pt x="77463" y="18064"/>
                </a:cubicBezTo>
                <a:cubicBezTo>
                  <a:pt x="77415" y="19493"/>
                  <a:pt x="77391" y="20921"/>
                  <a:pt x="77368" y="22350"/>
                </a:cubicBezTo>
                <a:cubicBezTo>
                  <a:pt x="77356" y="23231"/>
                  <a:pt x="77344" y="24100"/>
                  <a:pt x="77332" y="24969"/>
                </a:cubicBezTo>
                <a:cubicBezTo>
                  <a:pt x="77332" y="25434"/>
                  <a:pt x="77308" y="25910"/>
                  <a:pt x="77308" y="26362"/>
                </a:cubicBezTo>
                <a:cubicBezTo>
                  <a:pt x="77308" y="26767"/>
                  <a:pt x="77451" y="27494"/>
                  <a:pt x="77237" y="27839"/>
                </a:cubicBezTo>
                <a:cubicBezTo>
                  <a:pt x="76998" y="28232"/>
                  <a:pt x="75344" y="29137"/>
                  <a:pt x="75760" y="29720"/>
                </a:cubicBezTo>
                <a:cubicBezTo>
                  <a:pt x="75963" y="29982"/>
                  <a:pt x="76641" y="30041"/>
                  <a:pt x="76927" y="30089"/>
                </a:cubicBezTo>
                <a:cubicBezTo>
                  <a:pt x="77308" y="30149"/>
                  <a:pt x="77249" y="30030"/>
                  <a:pt x="77284" y="30351"/>
                </a:cubicBezTo>
                <a:cubicBezTo>
                  <a:pt x="77344" y="31006"/>
                  <a:pt x="77296" y="31708"/>
                  <a:pt x="77308" y="32375"/>
                </a:cubicBezTo>
                <a:cubicBezTo>
                  <a:pt x="77356" y="34518"/>
                  <a:pt x="77403" y="36649"/>
                  <a:pt x="77463" y="38793"/>
                </a:cubicBezTo>
                <a:cubicBezTo>
                  <a:pt x="77509" y="40500"/>
                  <a:pt x="77477" y="42241"/>
                  <a:pt x="77648" y="43940"/>
                </a:cubicBezTo>
                <a:lnTo>
                  <a:pt x="77648" y="43940"/>
                </a:lnTo>
                <a:cubicBezTo>
                  <a:pt x="75419" y="43712"/>
                  <a:pt x="73139" y="43730"/>
                  <a:pt x="70902" y="43650"/>
                </a:cubicBezTo>
                <a:cubicBezTo>
                  <a:pt x="69533" y="43603"/>
                  <a:pt x="68140" y="43555"/>
                  <a:pt x="66771" y="43507"/>
                </a:cubicBezTo>
                <a:lnTo>
                  <a:pt x="65438" y="43472"/>
                </a:lnTo>
                <a:cubicBezTo>
                  <a:pt x="65104" y="43448"/>
                  <a:pt x="65045" y="43472"/>
                  <a:pt x="64854" y="43317"/>
                </a:cubicBezTo>
                <a:cubicBezTo>
                  <a:pt x="64447" y="42998"/>
                  <a:pt x="64019" y="42302"/>
                  <a:pt x="63430" y="42302"/>
                </a:cubicBezTo>
                <a:cubicBezTo>
                  <a:pt x="63382" y="42302"/>
                  <a:pt x="63333" y="42307"/>
                  <a:pt x="63282" y="42317"/>
                </a:cubicBezTo>
                <a:cubicBezTo>
                  <a:pt x="62784" y="42416"/>
                  <a:pt x="62317" y="43021"/>
                  <a:pt x="62158" y="43507"/>
                </a:cubicBezTo>
                <a:lnTo>
                  <a:pt x="57722" y="43507"/>
                </a:lnTo>
                <a:cubicBezTo>
                  <a:pt x="57524" y="43507"/>
                  <a:pt x="57220" y="43555"/>
                  <a:pt x="56958" y="43555"/>
                </a:cubicBezTo>
                <a:cubicBezTo>
                  <a:pt x="56827" y="43555"/>
                  <a:pt x="56706" y="43543"/>
                  <a:pt x="56615" y="43507"/>
                </a:cubicBezTo>
                <a:cubicBezTo>
                  <a:pt x="56436" y="43448"/>
                  <a:pt x="56329" y="43329"/>
                  <a:pt x="56163" y="43198"/>
                </a:cubicBezTo>
                <a:cubicBezTo>
                  <a:pt x="55890" y="42967"/>
                  <a:pt x="55627" y="42719"/>
                  <a:pt x="55284" y="42719"/>
                </a:cubicBezTo>
                <a:cubicBezTo>
                  <a:pt x="55237" y="42719"/>
                  <a:pt x="55189" y="42723"/>
                  <a:pt x="55139" y="42733"/>
                </a:cubicBezTo>
                <a:cubicBezTo>
                  <a:pt x="54661" y="42833"/>
                  <a:pt x="54453" y="43109"/>
                  <a:pt x="54321" y="43532"/>
                </a:cubicBezTo>
                <a:lnTo>
                  <a:pt x="54321" y="43532"/>
                </a:lnTo>
                <a:cubicBezTo>
                  <a:pt x="50311" y="43545"/>
                  <a:pt x="46290" y="43591"/>
                  <a:pt x="42292" y="43626"/>
                </a:cubicBezTo>
                <a:cubicBezTo>
                  <a:pt x="41756" y="43626"/>
                  <a:pt x="41232" y="43650"/>
                  <a:pt x="40696" y="43650"/>
                </a:cubicBezTo>
                <a:cubicBezTo>
                  <a:pt x="40665" y="43650"/>
                  <a:pt x="40635" y="43650"/>
                  <a:pt x="40607" y="43650"/>
                </a:cubicBezTo>
                <a:cubicBezTo>
                  <a:pt x="40181" y="43650"/>
                  <a:pt x="40059" y="43640"/>
                  <a:pt x="39791" y="43305"/>
                </a:cubicBezTo>
                <a:cubicBezTo>
                  <a:pt x="39530" y="42948"/>
                  <a:pt x="39113" y="42352"/>
                  <a:pt x="38613" y="42245"/>
                </a:cubicBezTo>
                <a:cubicBezTo>
                  <a:pt x="38563" y="42234"/>
                  <a:pt x="38514" y="42229"/>
                  <a:pt x="38465" y="42229"/>
                </a:cubicBezTo>
                <a:cubicBezTo>
                  <a:pt x="37817" y="42229"/>
                  <a:pt x="37271" y="43159"/>
                  <a:pt x="37072" y="43712"/>
                </a:cubicBezTo>
                <a:lnTo>
                  <a:pt x="37072" y="43712"/>
                </a:lnTo>
                <a:cubicBezTo>
                  <a:pt x="34125" y="43748"/>
                  <a:pt x="31166" y="43794"/>
                  <a:pt x="28230" y="43853"/>
                </a:cubicBezTo>
                <a:cubicBezTo>
                  <a:pt x="26683" y="43888"/>
                  <a:pt x="25147" y="43912"/>
                  <a:pt x="23599" y="43948"/>
                </a:cubicBezTo>
                <a:cubicBezTo>
                  <a:pt x="22825" y="43960"/>
                  <a:pt x="22051" y="43972"/>
                  <a:pt x="21289" y="43984"/>
                </a:cubicBezTo>
                <a:cubicBezTo>
                  <a:pt x="20991" y="43995"/>
                  <a:pt x="20647" y="44048"/>
                  <a:pt x="20316" y="44048"/>
                </a:cubicBezTo>
                <a:cubicBezTo>
                  <a:pt x="19959" y="44048"/>
                  <a:pt x="19619" y="43986"/>
                  <a:pt x="19372" y="43746"/>
                </a:cubicBezTo>
                <a:cubicBezTo>
                  <a:pt x="19058" y="43431"/>
                  <a:pt x="18604" y="42968"/>
                  <a:pt x="18127" y="42968"/>
                </a:cubicBezTo>
                <a:cubicBezTo>
                  <a:pt x="18062" y="42968"/>
                  <a:pt x="17997" y="42977"/>
                  <a:pt x="17932" y="42995"/>
                </a:cubicBezTo>
                <a:cubicBezTo>
                  <a:pt x="17646" y="43067"/>
                  <a:pt x="17396" y="43305"/>
                  <a:pt x="17181" y="43495"/>
                </a:cubicBezTo>
                <a:cubicBezTo>
                  <a:pt x="17051" y="43626"/>
                  <a:pt x="16943" y="43769"/>
                  <a:pt x="16812" y="43900"/>
                </a:cubicBezTo>
                <a:cubicBezTo>
                  <a:pt x="16625" y="44088"/>
                  <a:pt x="16538" y="44101"/>
                  <a:pt x="16335" y="44101"/>
                </a:cubicBezTo>
                <a:cubicBezTo>
                  <a:pt x="16301" y="44101"/>
                  <a:pt x="16264" y="44101"/>
                  <a:pt x="16223" y="44101"/>
                </a:cubicBezTo>
                <a:cubicBezTo>
                  <a:pt x="16182" y="44101"/>
                  <a:pt x="16137" y="44101"/>
                  <a:pt x="16086" y="44103"/>
                </a:cubicBezTo>
                <a:cubicBezTo>
                  <a:pt x="13276" y="44162"/>
                  <a:pt x="10443" y="44246"/>
                  <a:pt x="7633" y="44317"/>
                </a:cubicBezTo>
                <a:cubicBezTo>
                  <a:pt x="5629" y="44376"/>
                  <a:pt x="3614" y="44423"/>
                  <a:pt x="1611" y="44505"/>
                </a:cubicBezTo>
                <a:lnTo>
                  <a:pt x="1611" y="44505"/>
                </a:lnTo>
                <a:cubicBezTo>
                  <a:pt x="1082" y="41580"/>
                  <a:pt x="857" y="38549"/>
                  <a:pt x="691" y="35590"/>
                </a:cubicBezTo>
                <a:cubicBezTo>
                  <a:pt x="668" y="34935"/>
                  <a:pt x="620" y="34268"/>
                  <a:pt x="632" y="33613"/>
                </a:cubicBezTo>
                <a:cubicBezTo>
                  <a:pt x="644" y="33256"/>
                  <a:pt x="608" y="32970"/>
                  <a:pt x="822" y="32732"/>
                </a:cubicBezTo>
                <a:cubicBezTo>
                  <a:pt x="1227" y="32304"/>
                  <a:pt x="1882" y="31958"/>
                  <a:pt x="2358" y="31601"/>
                </a:cubicBezTo>
                <a:cubicBezTo>
                  <a:pt x="2727" y="31339"/>
                  <a:pt x="3084" y="31065"/>
                  <a:pt x="3465" y="30803"/>
                </a:cubicBezTo>
                <a:cubicBezTo>
                  <a:pt x="3537" y="30744"/>
                  <a:pt x="3465" y="30684"/>
                  <a:pt x="3406" y="30684"/>
                </a:cubicBezTo>
                <a:cubicBezTo>
                  <a:pt x="2632" y="30696"/>
                  <a:pt x="1834" y="30732"/>
                  <a:pt x="1060" y="30732"/>
                </a:cubicBezTo>
                <a:cubicBezTo>
                  <a:pt x="1011" y="30732"/>
                  <a:pt x="966" y="30732"/>
                  <a:pt x="925" y="30732"/>
                </a:cubicBezTo>
                <a:cubicBezTo>
                  <a:pt x="521" y="30732"/>
                  <a:pt x="559" y="30713"/>
                  <a:pt x="548" y="30280"/>
                </a:cubicBezTo>
                <a:lnTo>
                  <a:pt x="548" y="29327"/>
                </a:lnTo>
                <a:cubicBezTo>
                  <a:pt x="525" y="27398"/>
                  <a:pt x="513" y="25469"/>
                  <a:pt x="501" y="23541"/>
                </a:cubicBezTo>
                <a:cubicBezTo>
                  <a:pt x="465" y="19683"/>
                  <a:pt x="394" y="15814"/>
                  <a:pt x="453" y="11944"/>
                </a:cubicBezTo>
                <a:cubicBezTo>
                  <a:pt x="453" y="11777"/>
                  <a:pt x="465" y="11599"/>
                  <a:pt x="465" y="11444"/>
                </a:cubicBezTo>
                <a:cubicBezTo>
                  <a:pt x="465" y="11431"/>
                  <a:pt x="465" y="11420"/>
                  <a:pt x="465" y="11411"/>
                </a:cubicBezTo>
                <a:lnTo>
                  <a:pt x="465" y="11411"/>
                </a:lnTo>
                <a:cubicBezTo>
                  <a:pt x="585" y="11372"/>
                  <a:pt x="756" y="11352"/>
                  <a:pt x="846" y="11325"/>
                </a:cubicBezTo>
                <a:cubicBezTo>
                  <a:pt x="1763" y="11003"/>
                  <a:pt x="2644" y="10503"/>
                  <a:pt x="3477" y="10015"/>
                </a:cubicBezTo>
                <a:cubicBezTo>
                  <a:pt x="3585" y="9956"/>
                  <a:pt x="3537" y="9896"/>
                  <a:pt x="3454" y="9872"/>
                </a:cubicBezTo>
                <a:cubicBezTo>
                  <a:pt x="2858" y="9813"/>
                  <a:pt x="2275" y="9789"/>
                  <a:pt x="1680" y="9718"/>
                </a:cubicBezTo>
                <a:cubicBezTo>
                  <a:pt x="1346" y="9682"/>
                  <a:pt x="858" y="9658"/>
                  <a:pt x="596" y="9432"/>
                </a:cubicBezTo>
                <a:cubicBezTo>
                  <a:pt x="370" y="9253"/>
                  <a:pt x="441" y="9253"/>
                  <a:pt x="489" y="9015"/>
                </a:cubicBezTo>
                <a:cubicBezTo>
                  <a:pt x="572" y="8563"/>
                  <a:pt x="691" y="8170"/>
                  <a:pt x="739" y="7705"/>
                </a:cubicBezTo>
                <a:cubicBezTo>
                  <a:pt x="858" y="6527"/>
                  <a:pt x="798" y="5336"/>
                  <a:pt x="727" y="4157"/>
                </a:cubicBezTo>
                <a:cubicBezTo>
                  <a:pt x="679" y="3407"/>
                  <a:pt x="620" y="2633"/>
                  <a:pt x="548" y="1871"/>
                </a:cubicBezTo>
                <a:cubicBezTo>
                  <a:pt x="537" y="1621"/>
                  <a:pt x="382" y="1026"/>
                  <a:pt x="501" y="919"/>
                </a:cubicBezTo>
                <a:cubicBezTo>
                  <a:pt x="691" y="705"/>
                  <a:pt x="1406" y="705"/>
                  <a:pt x="1668" y="681"/>
                </a:cubicBezTo>
                <a:cubicBezTo>
                  <a:pt x="2644" y="550"/>
                  <a:pt x="3644" y="502"/>
                  <a:pt x="4644" y="466"/>
                </a:cubicBezTo>
                <a:cubicBezTo>
                  <a:pt x="5484" y="440"/>
                  <a:pt x="6324" y="429"/>
                  <a:pt x="7165" y="429"/>
                </a:cubicBezTo>
                <a:cubicBezTo>
                  <a:pt x="9401" y="429"/>
                  <a:pt x="11639" y="512"/>
                  <a:pt x="13872" y="633"/>
                </a:cubicBezTo>
                <a:cubicBezTo>
                  <a:pt x="14348" y="669"/>
                  <a:pt x="14824" y="681"/>
                  <a:pt x="15300" y="728"/>
                </a:cubicBezTo>
                <a:cubicBezTo>
                  <a:pt x="15955" y="788"/>
                  <a:pt x="15979" y="1216"/>
                  <a:pt x="16098" y="1800"/>
                </a:cubicBezTo>
                <a:cubicBezTo>
                  <a:pt x="16324" y="2883"/>
                  <a:pt x="16931" y="3312"/>
                  <a:pt x="17896" y="3717"/>
                </a:cubicBezTo>
                <a:cubicBezTo>
                  <a:pt x="17920" y="3723"/>
                  <a:pt x="17946" y="3726"/>
                  <a:pt x="17972" y="3726"/>
                </a:cubicBezTo>
                <a:cubicBezTo>
                  <a:pt x="18052" y="3726"/>
                  <a:pt x="18137" y="3699"/>
                  <a:pt x="18182" y="3645"/>
                </a:cubicBezTo>
                <a:cubicBezTo>
                  <a:pt x="18658" y="3026"/>
                  <a:pt x="19206" y="2407"/>
                  <a:pt x="19598" y="1752"/>
                </a:cubicBezTo>
                <a:cubicBezTo>
                  <a:pt x="19820" y="1359"/>
                  <a:pt x="19803" y="1094"/>
                  <a:pt x="20175" y="1094"/>
                </a:cubicBezTo>
                <a:cubicBezTo>
                  <a:pt x="20243" y="1094"/>
                  <a:pt x="20323" y="1103"/>
                  <a:pt x="20420" y="1121"/>
                </a:cubicBezTo>
                <a:cubicBezTo>
                  <a:pt x="20861" y="1216"/>
                  <a:pt x="21313" y="1383"/>
                  <a:pt x="21753" y="1502"/>
                </a:cubicBezTo>
                <a:cubicBezTo>
                  <a:pt x="22327" y="1652"/>
                  <a:pt x="22889" y="1755"/>
                  <a:pt x="23460" y="1755"/>
                </a:cubicBezTo>
                <a:cubicBezTo>
                  <a:pt x="23707" y="1755"/>
                  <a:pt x="23955" y="1736"/>
                  <a:pt x="24206" y="1693"/>
                </a:cubicBezTo>
                <a:cubicBezTo>
                  <a:pt x="25063" y="1538"/>
                  <a:pt x="25802" y="1109"/>
                  <a:pt x="26623" y="871"/>
                </a:cubicBezTo>
                <a:cubicBezTo>
                  <a:pt x="27071" y="736"/>
                  <a:pt x="27535" y="691"/>
                  <a:pt x="28003" y="691"/>
                </a:cubicBezTo>
                <a:cubicBezTo>
                  <a:pt x="28604" y="691"/>
                  <a:pt x="29213" y="765"/>
                  <a:pt x="29802" y="812"/>
                </a:cubicBezTo>
                <a:cubicBezTo>
                  <a:pt x="30350" y="859"/>
                  <a:pt x="30909" y="883"/>
                  <a:pt x="31457" y="919"/>
                </a:cubicBezTo>
                <a:cubicBezTo>
                  <a:pt x="31563" y="924"/>
                  <a:pt x="31673" y="925"/>
                  <a:pt x="31786" y="925"/>
                </a:cubicBezTo>
                <a:cubicBezTo>
                  <a:pt x="31891" y="925"/>
                  <a:pt x="31999" y="924"/>
                  <a:pt x="32107" y="924"/>
                </a:cubicBezTo>
                <a:cubicBezTo>
                  <a:pt x="32416" y="924"/>
                  <a:pt x="32729" y="933"/>
                  <a:pt x="33005" y="1002"/>
                </a:cubicBezTo>
                <a:cubicBezTo>
                  <a:pt x="33755" y="1181"/>
                  <a:pt x="33755" y="2133"/>
                  <a:pt x="34588" y="2276"/>
                </a:cubicBezTo>
                <a:cubicBezTo>
                  <a:pt x="34672" y="2290"/>
                  <a:pt x="34760" y="2297"/>
                  <a:pt x="34849" y="2297"/>
                </a:cubicBezTo>
                <a:cubicBezTo>
                  <a:pt x="35214" y="2297"/>
                  <a:pt x="35602" y="2177"/>
                  <a:pt x="35850" y="1919"/>
                </a:cubicBezTo>
                <a:cubicBezTo>
                  <a:pt x="36041" y="1717"/>
                  <a:pt x="36136" y="1228"/>
                  <a:pt x="36374" y="1121"/>
                </a:cubicBezTo>
                <a:cubicBezTo>
                  <a:pt x="36431" y="1098"/>
                  <a:pt x="36504" y="1089"/>
                  <a:pt x="36586" y="1089"/>
                </a:cubicBezTo>
                <a:cubicBezTo>
                  <a:pt x="36796" y="1089"/>
                  <a:pt x="37060" y="1145"/>
                  <a:pt x="37232" y="1145"/>
                </a:cubicBezTo>
                <a:cubicBezTo>
                  <a:pt x="38494" y="1157"/>
                  <a:pt x="39780" y="1169"/>
                  <a:pt x="41042" y="1169"/>
                </a:cubicBezTo>
                <a:cubicBezTo>
                  <a:pt x="41089" y="1169"/>
                  <a:pt x="41127" y="1169"/>
                  <a:pt x="41157" y="1169"/>
                </a:cubicBezTo>
                <a:cubicBezTo>
                  <a:pt x="41308" y="1169"/>
                  <a:pt x="41270" y="1177"/>
                  <a:pt x="41339" y="1276"/>
                </a:cubicBezTo>
                <a:cubicBezTo>
                  <a:pt x="41494" y="1455"/>
                  <a:pt x="41554" y="1800"/>
                  <a:pt x="41673" y="1990"/>
                </a:cubicBezTo>
                <a:cubicBezTo>
                  <a:pt x="41816" y="2252"/>
                  <a:pt x="41994" y="2693"/>
                  <a:pt x="42339" y="2729"/>
                </a:cubicBezTo>
                <a:cubicBezTo>
                  <a:pt x="42359" y="2731"/>
                  <a:pt x="42378" y="2733"/>
                  <a:pt x="42397" y="2733"/>
                </a:cubicBezTo>
                <a:cubicBezTo>
                  <a:pt x="42703" y="2733"/>
                  <a:pt x="43030" y="2394"/>
                  <a:pt x="43220" y="2193"/>
                </a:cubicBezTo>
                <a:cubicBezTo>
                  <a:pt x="43411" y="2002"/>
                  <a:pt x="43578" y="1800"/>
                  <a:pt x="43732" y="1574"/>
                </a:cubicBezTo>
                <a:cubicBezTo>
                  <a:pt x="43994" y="1228"/>
                  <a:pt x="43971" y="1109"/>
                  <a:pt x="44423" y="1109"/>
                </a:cubicBezTo>
                <a:cubicBezTo>
                  <a:pt x="45506" y="1086"/>
                  <a:pt x="46578" y="1038"/>
                  <a:pt x="47661" y="978"/>
                </a:cubicBezTo>
                <a:cubicBezTo>
                  <a:pt x="47940" y="970"/>
                  <a:pt x="48301" y="891"/>
                  <a:pt x="48614" y="891"/>
                </a:cubicBezTo>
                <a:cubicBezTo>
                  <a:pt x="48730" y="891"/>
                  <a:pt x="48839" y="902"/>
                  <a:pt x="48935" y="931"/>
                </a:cubicBezTo>
                <a:cubicBezTo>
                  <a:pt x="49174" y="1002"/>
                  <a:pt x="49364" y="1205"/>
                  <a:pt x="49614" y="1276"/>
                </a:cubicBezTo>
                <a:cubicBezTo>
                  <a:pt x="49708" y="1303"/>
                  <a:pt x="49798" y="1315"/>
                  <a:pt x="49886" y="1315"/>
                </a:cubicBezTo>
                <a:cubicBezTo>
                  <a:pt x="50188" y="1315"/>
                  <a:pt x="50462" y="1176"/>
                  <a:pt x="50757" y="1038"/>
                </a:cubicBezTo>
                <a:cubicBezTo>
                  <a:pt x="51031" y="919"/>
                  <a:pt x="51221" y="788"/>
                  <a:pt x="51519" y="740"/>
                </a:cubicBezTo>
                <a:cubicBezTo>
                  <a:pt x="52055" y="633"/>
                  <a:pt x="52650" y="645"/>
                  <a:pt x="53198" y="585"/>
                </a:cubicBezTo>
                <a:cubicBezTo>
                  <a:pt x="53518" y="560"/>
                  <a:pt x="53925" y="465"/>
                  <a:pt x="54280" y="465"/>
                </a:cubicBezTo>
                <a:cubicBezTo>
                  <a:pt x="54413" y="465"/>
                  <a:pt x="54539" y="478"/>
                  <a:pt x="54650" y="514"/>
                </a:cubicBezTo>
                <a:cubicBezTo>
                  <a:pt x="54865" y="585"/>
                  <a:pt x="55043" y="764"/>
                  <a:pt x="55281" y="824"/>
                </a:cubicBezTo>
                <a:cubicBezTo>
                  <a:pt x="55373" y="848"/>
                  <a:pt x="55460" y="859"/>
                  <a:pt x="55544" y="859"/>
                </a:cubicBezTo>
                <a:cubicBezTo>
                  <a:pt x="55787" y="859"/>
                  <a:pt x="56004" y="766"/>
                  <a:pt x="56234" y="633"/>
                </a:cubicBezTo>
                <a:cubicBezTo>
                  <a:pt x="56448" y="514"/>
                  <a:pt x="56651" y="288"/>
                  <a:pt x="56865" y="204"/>
                </a:cubicBezTo>
                <a:lnTo>
                  <a:pt x="56865" y="204"/>
                </a:lnTo>
                <a:cubicBezTo>
                  <a:pt x="56817" y="226"/>
                  <a:pt x="56807" y="234"/>
                  <a:pt x="56819" y="234"/>
                </a:cubicBezTo>
                <a:cubicBezTo>
                  <a:pt x="56838" y="234"/>
                  <a:pt x="56919" y="212"/>
                  <a:pt x="56972" y="204"/>
                </a:cubicBezTo>
                <a:cubicBezTo>
                  <a:pt x="57084" y="189"/>
                  <a:pt x="57203" y="185"/>
                  <a:pt x="57324" y="185"/>
                </a:cubicBezTo>
                <a:close/>
                <a:moveTo>
                  <a:pt x="58221" y="0"/>
                </a:moveTo>
                <a:cubicBezTo>
                  <a:pt x="58011" y="0"/>
                  <a:pt x="57801" y="1"/>
                  <a:pt x="57591" y="2"/>
                </a:cubicBezTo>
                <a:cubicBezTo>
                  <a:pt x="57511" y="2"/>
                  <a:pt x="57430" y="1"/>
                  <a:pt x="57349" y="1"/>
                </a:cubicBezTo>
                <a:cubicBezTo>
                  <a:pt x="57105" y="1"/>
                  <a:pt x="56862" y="14"/>
                  <a:pt x="56639" y="121"/>
                </a:cubicBezTo>
                <a:cubicBezTo>
                  <a:pt x="56436" y="228"/>
                  <a:pt x="56270" y="443"/>
                  <a:pt x="56043" y="550"/>
                </a:cubicBezTo>
                <a:cubicBezTo>
                  <a:pt x="55862" y="631"/>
                  <a:pt x="55731" y="663"/>
                  <a:pt x="55624" y="663"/>
                </a:cubicBezTo>
                <a:cubicBezTo>
                  <a:pt x="55386" y="663"/>
                  <a:pt x="55264" y="506"/>
                  <a:pt x="54960" y="383"/>
                </a:cubicBezTo>
                <a:cubicBezTo>
                  <a:pt x="54779" y="308"/>
                  <a:pt x="54592" y="282"/>
                  <a:pt x="54401" y="282"/>
                </a:cubicBezTo>
                <a:cubicBezTo>
                  <a:pt x="54075" y="282"/>
                  <a:pt x="53738" y="357"/>
                  <a:pt x="53400" y="395"/>
                </a:cubicBezTo>
                <a:cubicBezTo>
                  <a:pt x="52710" y="454"/>
                  <a:pt x="51805" y="383"/>
                  <a:pt x="51162" y="621"/>
                </a:cubicBezTo>
                <a:cubicBezTo>
                  <a:pt x="50852" y="740"/>
                  <a:pt x="50579" y="990"/>
                  <a:pt x="50245" y="1086"/>
                </a:cubicBezTo>
                <a:cubicBezTo>
                  <a:pt x="50175" y="1102"/>
                  <a:pt x="50110" y="1109"/>
                  <a:pt x="50050" y="1109"/>
                </a:cubicBezTo>
                <a:cubicBezTo>
                  <a:pt x="49762" y="1109"/>
                  <a:pt x="49564" y="946"/>
                  <a:pt x="49269" y="847"/>
                </a:cubicBezTo>
                <a:cubicBezTo>
                  <a:pt x="49041" y="766"/>
                  <a:pt x="48783" y="738"/>
                  <a:pt x="48513" y="738"/>
                </a:cubicBezTo>
                <a:cubicBezTo>
                  <a:pt x="48036" y="738"/>
                  <a:pt x="47524" y="825"/>
                  <a:pt x="47090" y="847"/>
                </a:cubicBezTo>
                <a:cubicBezTo>
                  <a:pt x="46054" y="883"/>
                  <a:pt x="45030" y="931"/>
                  <a:pt x="44006" y="966"/>
                </a:cubicBezTo>
                <a:cubicBezTo>
                  <a:pt x="43947" y="966"/>
                  <a:pt x="43828" y="978"/>
                  <a:pt x="43792" y="1050"/>
                </a:cubicBezTo>
                <a:cubicBezTo>
                  <a:pt x="43621" y="1392"/>
                  <a:pt x="42957" y="2533"/>
                  <a:pt x="42504" y="2533"/>
                </a:cubicBezTo>
                <a:cubicBezTo>
                  <a:pt x="42485" y="2533"/>
                  <a:pt x="42465" y="2531"/>
                  <a:pt x="42447" y="2526"/>
                </a:cubicBezTo>
                <a:cubicBezTo>
                  <a:pt x="42113" y="2467"/>
                  <a:pt x="41708" y="1359"/>
                  <a:pt x="41649" y="1050"/>
                </a:cubicBezTo>
                <a:cubicBezTo>
                  <a:pt x="41649" y="1002"/>
                  <a:pt x="41577" y="1002"/>
                  <a:pt x="41554" y="1002"/>
                </a:cubicBezTo>
                <a:cubicBezTo>
                  <a:pt x="41128" y="1009"/>
                  <a:pt x="40704" y="1012"/>
                  <a:pt x="40280" y="1012"/>
                </a:cubicBezTo>
                <a:cubicBezTo>
                  <a:pt x="39257" y="1012"/>
                  <a:pt x="38238" y="995"/>
                  <a:pt x="37220" y="978"/>
                </a:cubicBezTo>
                <a:cubicBezTo>
                  <a:pt x="37026" y="975"/>
                  <a:pt x="36873" y="965"/>
                  <a:pt x="36743" y="965"/>
                </a:cubicBezTo>
                <a:cubicBezTo>
                  <a:pt x="36426" y="965"/>
                  <a:pt x="36243" y="1022"/>
                  <a:pt x="35922" y="1359"/>
                </a:cubicBezTo>
                <a:cubicBezTo>
                  <a:pt x="35929" y="1352"/>
                  <a:pt x="35934" y="1349"/>
                  <a:pt x="35936" y="1349"/>
                </a:cubicBezTo>
                <a:cubicBezTo>
                  <a:pt x="35951" y="1349"/>
                  <a:pt x="35845" y="1517"/>
                  <a:pt x="35803" y="1538"/>
                </a:cubicBezTo>
                <a:cubicBezTo>
                  <a:pt x="35577" y="1621"/>
                  <a:pt x="35362" y="1693"/>
                  <a:pt x="35124" y="1764"/>
                </a:cubicBezTo>
                <a:cubicBezTo>
                  <a:pt x="34932" y="1938"/>
                  <a:pt x="34758" y="2025"/>
                  <a:pt x="34601" y="2025"/>
                </a:cubicBezTo>
                <a:cubicBezTo>
                  <a:pt x="34446" y="2025"/>
                  <a:pt x="34308" y="1941"/>
                  <a:pt x="34184" y="1776"/>
                </a:cubicBezTo>
                <a:cubicBezTo>
                  <a:pt x="34017" y="1586"/>
                  <a:pt x="33945" y="1300"/>
                  <a:pt x="33791" y="1086"/>
                </a:cubicBezTo>
                <a:cubicBezTo>
                  <a:pt x="33628" y="841"/>
                  <a:pt x="33459" y="809"/>
                  <a:pt x="33228" y="809"/>
                </a:cubicBezTo>
                <a:cubicBezTo>
                  <a:pt x="33144" y="809"/>
                  <a:pt x="33052" y="813"/>
                  <a:pt x="32949" y="813"/>
                </a:cubicBezTo>
                <a:cubicBezTo>
                  <a:pt x="32921" y="813"/>
                  <a:pt x="32892" y="812"/>
                  <a:pt x="32862" y="812"/>
                </a:cubicBezTo>
                <a:cubicBezTo>
                  <a:pt x="31588" y="752"/>
                  <a:pt x="30338" y="669"/>
                  <a:pt x="29088" y="574"/>
                </a:cubicBezTo>
                <a:cubicBezTo>
                  <a:pt x="28791" y="553"/>
                  <a:pt x="28500" y="539"/>
                  <a:pt x="28214" y="539"/>
                </a:cubicBezTo>
                <a:cubicBezTo>
                  <a:pt x="27515" y="539"/>
                  <a:pt x="26840" y="621"/>
                  <a:pt x="26147" y="883"/>
                </a:cubicBezTo>
                <a:cubicBezTo>
                  <a:pt x="25516" y="1121"/>
                  <a:pt x="24909" y="1419"/>
                  <a:pt x="24242" y="1538"/>
                </a:cubicBezTo>
                <a:cubicBezTo>
                  <a:pt x="24010" y="1582"/>
                  <a:pt x="23781" y="1601"/>
                  <a:pt x="23554" y="1601"/>
                </a:cubicBezTo>
                <a:cubicBezTo>
                  <a:pt x="22977" y="1601"/>
                  <a:pt x="22413" y="1477"/>
                  <a:pt x="21849" y="1324"/>
                </a:cubicBezTo>
                <a:cubicBezTo>
                  <a:pt x="21423" y="1201"/>
                  <a:pt x="20794" y="897"/>
                  <a:pt x="20267" y="897"/>
                </a:cubicBezTo>
                <a:cubicBezTo>
                  <a:pt x="20131" y="897"/>
                  <a:pt x="20002" y="918"/>
                  <a:pt x="19884" y="966"/>
                </a:cubicBezTo>
                <a:cubicBezTo>
                  <a:pt x="19432" y="1157"/>
                  <a:pt x="19253" y="1836"/>
                  <a:pt x="18967" y="2217"/>
                </a:cubicBezTo>
                <a:cubicBezTo>
                  <a:pt x="18647" y="2644"/>
                  <a:pt x="18317" y="3080"/>
                  <a:pt x="17995" y="3509"/>
                </a:cubicBezTo>
                <a:lnTo>
                  <a:pt x="17995" y="3509"/>
                </a:lnTo>
                <a:cubicBezTo>
                  <a:pt x="17405" y="3248"/>
                  <a:pt x="16857" y="2965"/>
                  <a:pt x="16586" y="2336"/>
                </a:cubicBezTo>
                <a:cubicBezTo>
                  <a:pt x="16396" y="1859"/>
                  <a:pt x="16491" y="1038"/>
                  <a:pt x="16038" y="705"/>
                </a:cubicBezTo>
                <a:cubicBezTo>
                  <a:pt x="15800" y="526"/>
                  <a:pt x="15384" y="562"/>
                  <a:pt x="15086" y="550"/>
                </a:cubicBezTo>
                <a:cubicBezTo>
                  <a:pt x="14300" y="490"/>
                  <a:pt x="13526" y="454"/>
                  <a:pt x="12740" y="431"/>
                </a:cubicBezTo>
                <a:cubicBezTo>
                  <a:pt x="10779" y="342"/>
                  <a:pt x="8780" y="236"/>
                  <a:pt x="6785" y="236"/>
                </a:cubicBezTo>
                <a:cubicBezTo>
                  <a:pt x="5039" y="236"/>
                  <a:pt x="3296" y="317"/>
                  <a:pt x="1584" y="562"/>
                </a:cubicBezTo>
                <a:cubicBezTo>
                  <a:pt x="1144" y="621"/>
                  <a:pt x="620" y="681"/>
                  <a:pt x="203" y="907"/>
                </a:cubicBezTo>
                <a:cubicBezTo>
                  <a:pt x="179" y="919"/>
                  <a:pt x="144" y="943"/>
                  <a:pt x="144" y="990"/>
                </a:cubicBezTo>
                <a:cubicBezTo>
                  <a:pt x="179" y="2669"/>
                  <a:pt x="429" y="4360"/>
                  <a:pt x="453" y="6038"/>
                </a:cubicBezTo>
                <a:cubicBezTo>
                  <a:pt x="477" y="7134"/>
                  <a:pt x="489" y="8384"/>
                  <a:pt x="13" y="9420"/>
                </a:cubicBezTo>
                <a:cubicBezTo>
                  <a:pt x="1" y="9444"/>
                  <a:pt x="25" y="9456"/>
                  <a:pt x="36" y="9479"/>
                </a:cubicBezTo>
                <a:cubicBezTo>
                  <a:pt x="870" y="10015"/>
                  <a:pt x="1918" y="9979"/>
                  <a:pt x="2882" y="10075"/>
                </a:cubicBezTo>
                <a:cubicBezTo>
                  <a:pt x="2937" y="10080"/>
                  <a:pt x="2996" y="10087"/>
                  <a:pt x="3055" y="10092"/>
                </a:cubicBezTo>
                <a:lnTo>
                  <a:pt x="3055" y="10092"/>
                </a:lnTo>
                <a:cubicBezTo>
                  <a:pt x="2548" y="10263"/>
                  <a:pt x="1995" y="10661"/>
                  <a:pt x="1513" y="10896"/>
                </a:cubicBezTo>
                <a:cubicBezTo>
                  <a:pt x="1287" y="11003"/>
                  <a:pt x="1072" y="11111"/>
                  <a:pt x="834" y="11194"/>
                </a:cubicBezTo>
                <a:cubicBezTo>
                  <a:pt x="679" y="11253"/>
                  <a:pt x="370" y="11253"/>
                  <a:pt x="251" y="11349"/>
                </a:cubicBezTo>
                <a:cubicBezTo>
                  <a:pt x="156" y="11420"/>
                  <a:pt x="179" y="11420"/>
                  <a:pt x="144" y="11515"/>
                </a:cubicBezTo>
                <a:cubicBezTo>
                  <a:pt x="13" y="11813"/>
                  <a:pt x="132" y="12420"/>
                  <a:pt x="132" y="12730"/>
                </a:cubicBezTo>
                <a:cubicBezTo>
                  <a:pt x="120" y="16992"/>
                  <a:pt x="156" y="21243"/>
                  <a:pt x="203" y="25505"/>
                </a:cubicBezTo>
                <a:cubicBezTo>
                  <a:pt x="215" y="27303"/>
                  <a:pt x="239" y="29089"/>
                  <a:pt x="239" y="30887"/>
                </a:cubicBezTo>
                <a:cubicBezTo>
                  <a:pt x="239" y="30934"/>
                  <a:pt x="310" y="30934"/>
                  <a:pt x="334" y="30934"/>
                </a:cubicBezTo>
                <a:cubicBezTo>
                  <a:pt x="457" y="30937"/>
                  <a:pt x="580" y="30938"/>
                  <a:pt x="702" y="30938"/>
                </a:cubicBezTo>
                <a:cubicBezTo>
                  <a:pt x="1222" y="30938"/>
                  <a:pt x="1738" y="30920"/>
                  <a:pt x="2239" y="30911"/>
                </a:cubicBezTo>
                <a:cubicBezTo>
                  <a:pt x="2388" y="30911"/>
                  <a:pt x="2563" y="30921"/>
                  <a:pt x="2731" y="30921"/>
                </a:cubicBezTo>
                <a:cubicBezTo>
                  <a:pt x="2831" y="30921"/>
                  <a:pt x="2928" y="30917"/>
                  <a:pt x="3017" y="30905"/>
                </a:cubicBezTo>
                <a:lnTo>
                  <a:pt x="3017" y="30905"/>
                </a:lnTo>
                <a:cubicBezTo>
                  <a:pt x="2542" y="31120"/>
                  <a:pt x="2048" y="31623"/>
                  <a:pt x="1644" y="31935"/>
                </a:cubicBezTo>
                <a:cubicBezTo>
                  <a:pt x="1322" y="32173"/>
                  <a:pt x="691" y="32470"/>
                  <a:pt x="453" y="32804"/>
                </a:cubicBezTo>
                <a:cubicBezTo>
                  <a:pt x="310" y="33030"/>
                  <a:pt x="334" y="33399"/>
                  <a:pt x="334" y="33673"/>
                </a:cubicBezTo>
                <a:cubicBezTo>
                  <a:pt x="322" y="34256"/>
                  <a:pt x="358" y="34816"/>
                  <a:pt x="382" y="35399"/>
                </a:cubicBezTo>
                <a:cubicBezTo>
                  <a:pt x="453" y="37007"/>
                  <a:pt x="608" y="38614"/>
                  <a:pt x="775" y="40209"/>
                </a:cubicBezTo>
                <a:cubicBezTo>
                  <a:pt x="917" y="41671"/>
                  <a:pt x="1072" y="43181"/>
                  <a:pt x="1333" y="44631"/>
                </a:cubicBezTo>
                <a:lnTo>
                  <a:pt x="1333" y="44631"/>
                </a:lnTo>
                <a:cubicBezTo>
                  <a:pt x="1316" y="44659"/>
                  <a:pt x="1323" y="44682"/>
                  <a:pt x="1372" y="44686"/>
                </a:cubicBezTo>
                <a:lnTo>
                  <a:pt x="1372" y="44686"/>
                </a:lnTo>
                <a:cubicBezTo>
                  <a:pt x="1383" y="44689"/>
                  <a:pt x="1397" y="44691"/>
                  <a:pt x="1412" y="44691"/>
                </a:cubicBezTo>
                <a:cubicBezTo>
                  <a:pt x="1432" y="44691"/>
                  <a:pt x="1453" y="44688"/>
                  <a:pt x="1475" y="44683"/>
                </a:cubicBezTo>
                <a:lnTo>
                  <a:pt x="1475" y="44683"/>
                </a:lnTo>
                <a:cubicBezTo>
                  <a:pt x="5726" y="44507"/>
                  <a:pt x="9978" y="44435"/>
                  <a:pt x="14229" y="44329"/>
                </a:cubicBezTo>
                <a:cubicBezTo>
                  <a:pt x="14955" y="44317"/>
                  <a:pt x="15669" y="44305"/>
                  <a:pt x="16396" y="44281"/>
                </a:cubicBezTo>
                <a:cubicBezTo>
                  <a:pt x="16705" y="44269"/>
                  <a:pt x="16753" y="44305"/>
                  <a:pt x="16943" y="44127"/>
                </a:cubicBezTo>
                <a:cubicBezTo>
                  <a:pt x="17270" y="43833"/>
                  <a:pt x="17566" y="43192"/>
                  <a:pt x="18050" y="43192"/>
                </a:cubicBezTo>
                <a:cubicBezTo>
                  <a:pt x="18096" y="43192"/>
                  <a:pt x="18144" y="43197"/>
                  <a:pt x="18194" y="43210"/>
                </a:cubicBezTo>
                <a:cubicBezTo>
                  <a:pt x="18634" y="43329"/>
                  <a:pt x="18908" y="43829"/>
                  <a:pt x="19253" y="44079"/>
                </a:cubicBezTo>
                <a:cubicBezTo>
                  <a:pt x="19410" y="44198"/>
                  <a:pt x="19576" y="44228"/>
                  <a:pt x="19760" y="44228"/>
                </a:cubicBezTo>
                <a:cubicBezTo>
                  <a:pt x="19925" y="44228"/>
                  <a:pt x="20103" y="44204"/>
                  <a:pt x="20301" y="44198"/>
                </a:cubicBezTo>
                <a:cubicBezTo>
                  <a:pt x="21075" y="44186"/>
                  <a:pt x="21825" y="44162"/>
                  <a:pt x="22599" y="44150"/>
                </a:cubicBezTo>
                <a:cubicBezTo>
                  <a:pt x="24087" y="44127"/>
                  <a:pt x="25599" y="44091"/>
                  <a:pt x="27087" y="44067"/>
                </a:cubicBezTo>
                <a:cubicBezTo>
                  <a:pt x="30433" y="44007"/>
                  <a:pt x="33779" y="43948"/>
                  <a:pt x="37124" y="43900"/>
                </a:cubicBezTo>
                <a:cubicBezTo>
                  <a:pt x="37208" y="43900"/>
                  <a:pt x="37327" y="43865"/>
                  <a:pt x="37351" y="43793"/>
                </a:cubicBezTo>
                <a:cubicBezTo>
                  <a:pt x="37493" y="43335"/>
                  <a:pt x="37913" y="42539"/>
                  <a:pt x="38411" y="42539"/>
                </a:cubicBezTo>
                <a:cubicBezTo>
                  <a:pt x="38496" y="42539"/>
                  <a:pt x="38584" y="42562"/>
                  <a:pt x="38672" y="42614"/>
                </a:cubicBezTo>
                <a:cubicBezTo>
                  <a:pt x="39125" y="42876"/>
                  <a:pt x="39303" y="43388"/>
                  <a:pt x="39660" y="43734"/>
                </a:cubicBezTo>
                <a:cubicBezTo>
                  <a:pt x="39820" y="43882"/>
                  <a:pt x="40062" y="43924"/>
                  <a:pt x="40324" y="43924"/>
                </a:cubicBezTo>
                <a:cubicBezTo>
                  <a:pt x="40651" y="43924"/>
                  <a:pt x="41009" y="43859"/>
                  <a:pt x="41280" y="43853"/>
                </a:cubicBezTo>
                <a:cubicBezTo>
                  <a:pt x="42232" y="43841"/>
                  <a:pt x="43185" y="43829"/>
                  <a:pt x="44137" y="43829"/>
                </a:cubicBezTo>
                <a:cubicBezTo>
                  <a:pt x="47542" y="43781"/>
                  <a:pt x="50960" y="43746"/>
                  <a:pt x="54365" y="43734"/>
                </a:cubicBezTo>
                <a:cubicBezTo>
                  <a:pt x="54436" y="43734"/>
                  <a:pt x="54567" y="43698"/>
                  <a:pt x="54591" y="43626"/>
                </a:cubicBezTo>
                <a:cubicBezTo>
                  <a:pt x="54627" y="43484"/>
                  <a:pt x="54662" y="43305"/>
                  <a:pt x="54770" y="43162"/>
                </a:cubicBezTo>
                <a:cubicBezTo>
                  <a:pt x="54947" y="42944"/>
                  <a:pt x="55044" y="42873"/>
                  <a:pt x="55120" y="42873"/>
                </a:cubicBezTo>
                <a:cubicBezTo>
                  <a:pt x="55222" y="42873"/>
                  <a:pt x="55284" y="43003"/>
                  <a:pt x="55448" y="43079"/>
                </a:cubicBezTo>
                <a:cubicBezTo>
                  <a:pt x="55686" y="43198"/>
                  <a:pt x="56020" y="43424"/>
                  <a:pt x="56079" y="43674"/>
                </a:cubicBezTo>
                <a:cubicBezTo>
                  <a:pt x="56091" y="43722"/>
                  <a:pt x="56151" y="43722"/>
                  <a:pt x="56174" y="43722"/>
                </a:cubicBezTo>
                <a:lnTo>
                  <a:pt x="62211" y="43722"/>
                </a:lnTo>
                <a:cubicBezTo>
                  <a:pt x="62270" y="43722"/>
                  <a:pt x="62413" y="43686"/>
                  <a:pt x="62425" y="43615"/>
                </a:cubicBezTo>
                <a:cubicBezTo>
                  <a:pt x="62520" y="43222"/>
                  <a:pt x="62830" y="42769"/>
                  <a:pt x="63199" y="42650"/>
                </a:cubicBezTo>
                <a:cubicBezTo>
                  <a:pt x="63256" y="42632"/>
                  <a:pt x="63311" y="42623"/>
                  <a:pt x="63365" y="42623"/>
                </a:cubicBezTo>
                <a:cubicBezTo>
                  <a:pt x="63736" y="42623"/>
                  <a:pt x="64059" y="43010"/>
                  <a:pt x="64318" y="43269"/>
                </a:cubicBezTo>
                <a:cubicBezTo>
                  <a:pt x="64533" y="43484"/>
                  <a:pt x="64592" y="43615"/>
                  <a:pt x="64854" y="43674"/>
                </a:cubicBezTo>
                <a:cubicBezTo>
                  <a:pt x="65153" y="43739"/>
                  <a:pt x="65483" y="43755"/>
                  <a:pt x="65818" y="43755"/>
                </a:cubicBezTo>
                <a:cubicBezTo>
                  <a:pt x="66127" y="43755"/>
                  <a:pt x="66440" y="43741"/>
                  <a:pt x="66734" y="43741"/>
                </a:cubicBezTo>
                <a:cubicBezTo>
                  <a:pt x="66820" y="43741"/>
                  <a:pt x="66904" y="43743"/>
                  <a:pt x="66985" y="43746"/>
                </a:cubicBezTo>
                <a:cubicBezTo>
                  <a:pt x="69593" y="43841"/>
                  <a:pt x="72188" y="43912"/>
                  <a:pt x="74796" y="44019"/>
                </a:cubicBezTo>
                <a:cubicBezTo>
                  <a:pt x="75760" y="44055"/>
                  <a:pt x="76748" y="44079"/>
                  <a:pt x="77713" y="44174"/>
                </a:cubicBezTo>
                <a:cubicBezTo>
                  <a:pt x="77727" y="44179"/>
                  <a:pt x="77745" y="44181"/>
                  <a:pt x="77766" y="44181"/>
                </a:cubicBezTo>
                <a:cubicBezTo>
                  <a:pt x="77855" y="44181"/>
                  <a:pt x="77987" y="44139"/>
                  <a:pt x="77987" y="44043"/>
                </a:cubicBezTo>
                <a:cubicBezTo>
                  <a:pt x="77725" y="41674"/>
                  <a:pt x="77784" y="39257"/>
                  <a:pt x="77725" y="36888"/>
                </a:cubicBezTo>
                <a:cubicBezTo>
                  <a:pt x="77665" y="34613"/>
                  <a:pt x="77594" y="32327"/>
                  <a:pt x="77594" y="30041"/>
                </a:cubicBezTo>
                <a:cubicBezTo>
                  <a:pt x="77594" y="29994"/>
                  <a:pt x="77522" y="29994"/>
                  <a:pt x="77487" y="29994"/>
                </a:cubicBezTo>
                <a:cubicBezTo>
                  <a:pt x="77177" y="29982"/>
                  <a:pt x="76213" y="29922"/>
                  <a:pt x="76046" y="29625"/>
                </a:cubicBezTo>
                <a:cubicBezTo>
                  <a:pt x="75844" y="29268"/>
                  <a:pt x="76760" y="28553"/>
                  <a:pt x="76987" y="28339"/>
                </a:cubicBezTo>
                <a:cubicBezTo>
                  <a:pt x="77320" y="28029"/>
                  <a:pt x="77594" y="27958"/>
                  <a:pt x="77606" y="27482"/>
                </a:cubicBezTo>
                <a:cubicBezTo>
                  <a:pt x="77606" y="26541"/>
                  <a:pt x="77630" y="25600"/>
                  <a:pt x="77641" y="24672"/>
                </a:cubicBezTo>
                <a:cubicBezTo>
                  <a:pt x="77665" y="22231"/>
                  <a:pt x="77701" y="19790"/>
                  <a:pt x="77784" y="17349"/>
                </a:cubicBezTo>
                <a:cubicBezTo>
                  <a:pt x="77784" y="17290"/>
                  <a:pt x="77749" y="17290"/>
                  <a:pt x="77689" y="17266"/>
                </a:cubicBezTo>
                <a:cubicBezTo>
                  <a:pt x="77624" y="17263"/>
                  <a:pt x="77556" y="17261"/>
                  <a:pt x="77485" y="17261"/>
                </a:cubicBezTo>
                <a:cubicBezTo>
                  <a:pt x="77307" y="17261"/>
                  <a:pt x="77112" y="17269"/>
                  <a:pt x="76920" y="17269"/>
                </a:cubicBezTo>
                <a:cubicBezTo>
                  <a:pt x="76650" y="17269"/>
                  <a:pt x="76385" y="17254"/>
                  <a:pt x="76177" y="17183"/>
                </a:cubicBezTo>
                <a:cubicBezTo>
                  <a:pt x="76155" y="17175"/>
                  <a:pt x="76137" y="17169"/>
                  <a:pt x="76124" y="17164"/>
                </a:cubicBezTo>
                <a:lnTo>
                  <a:pt x="76124" y="17164"/>
                </a:lnTo>
                <a:cubicBezTo>
                  <a:pt x="76084" y="17069"/>
                  <a:pt x="76092" y="16862"/>
                  <a:pt x="76082" y="16778"/>
                </a:cubicBezTo>
                <a:cubicBezTo>
                  <a:pt x="76040" y="16568"/>
                  <a:pt x="76007" y="16348"/>
                  <a:pt x="75975" y="16135"/>
                </a:cubicBezTo>
                <a:lnTo>
                  <a:pt x="75975" y="16135"/>
                </a:lnTo>
                <a:cubicBezTo>
                  <a:pt x="76600" y="15994"/>
                  <a:pt x="77217" y="15863"/>
                  <a:pt x="77844" y="15742"/>
                </a:cubicBezTo>
                <a:cubicBezTo>
                  <a:pt x="77891" y="15718"/>
                  <a:pt x="77987" y="15694"/>
                  <a:pt x="77987" y="15635"/>
                </a:cubicBezTo>
                <a:cubicBezTo>
                  <a:pt x="78534" y="10622"/>
                  <a:pt x="79237" y="5562"/>
                  <a:pt x="79475" y="514"/>
                </a:cubicBezTo>
                <a:cubicBezTo>
                  <a:pt x="79475" y="466"/>
                  <a:pt x="79439" y="454"/>
                  <a:pt x="79415" y="454"/>
                </a:cubicBezTo>
                <a:cubicBezTo>
                  <a:pt x="77177" y="228"/>
                  <a:pt x="74903" y="240"/>
                  <a:pt x="72665" y="204"/>
                </a:cubicBezTo>
                <a:cubicBezTo>
                  <a:pt x="69593" y="145"/>
                  <a:pt x="66509" y="109"/>
                  <a:pt x="63425" y="62"/>
                </a:cubicBezTo>
                <a:cubicBezTo>
                  <a:pt x="61684" y="40"/>
                  <a:pt x="59952" y="0"/>
                  <a:pt x="58221" y="0"/>
                </a:cubicBezTo>
                <a:close/>
              </a:path>
            </a:pathLst>
          </a:custGeom>
          <a:solidFill>
            <a:srgbClr val="BC9E6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</p:spTree>
    <p:extLst>
      <p:ext uri="{BB962C8B-B14F-4D97-AF65-F5344CB8AC3E}">
        <p14:creationId xmlns:p14="http://schemas.microsoft.com/office/powerpoint/2010/main" val="3114927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3450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6121E3-1542-49D2-AFE7-215B078A3D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B79D1B-E5A5-4FF6-B1AF-3C1CE82BE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32E8B-A5B1-45B5-9A9F-B5EF9E6E9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094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4683919"/>
            <a:ext cx="2133600" cy="357188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4683919"/>
            <a:ext cx="2895600" cy="357188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81F401-E30E-48B1-857B-F5B4BB9823C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59581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2" indent="0" algn="ctr">
              <a:buNone/>
              <a:defRPr sz="1500"/>
            </a:lvl2pPr>
            <a:lvl3pPr marL="685783" indent="0" algn="ctr">
              <a:buNone/>
              <a:defRPr sz="1350"/>
            </a:lvl3pPr>
            <a:lvl4pPr marL="1028675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8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2" indent="0" algn="ctr">
              <a:buNone/>
              <a:defRPr sz="1200"/>
            </a:lvl9pPr>
          </a:lstStyle>
          <a:p>
            <a:r>
              <a:rPr lang="zh-CN" altLang="en-US"/>
              <a:t>单击以编辑母版副标题样式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1293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9903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504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67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337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698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490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8203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17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550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273845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2026/2/9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320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901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926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1" y="1597822"/>
            <a:ext cx="7772400" cy="11025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1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0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2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3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406E9206-D2D6-4057-92D4-39C87A03E66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7243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C052E9E1-D97D-4C90-BB96-FA1ED58B786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8644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4" y="3305178"/>
            <a:ext cx="7772400" cy="1021556"/>
          </a:xfrm>
        </p:spPr>
        <p:txBody>
          <a:bodyPr anchor="t"/>
          <a:lstStyle>
            <a:lvl1pPr algn="l">
              <a:defRPr sz="4049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4" y="2180035"/>
            <a:ext cx="7772400" cy="1125140"/>
          </a:xfrm>
        </p:spPr>
        <p:txBody>
          <a:bodyPr anchor="b"/>
          <a:lstStyle>
            <a:lvl1pPr marL="0" indent="0">
              <a:buNone/>
              <a:defRPr sz="2024">
                <a:solidFill>
                  <a:schemeClr val="tx1">
                    <a:tint val="75000"/>
                  </a:schemeClr>
                </a:solidFill>
              </a:defRPr>
            </a:lvl1pPr>
            <a:lvl2pPr marL="45705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111" indent="0">
              <a:buNone/>
              <a:defRPr sz="1650">
                <a:solidFill>
                  <a:schemeClr val="tx1">
                    <a:tint val="75000"/>
                  </a:schemeClr>
                </a:solidFill>
              </a:defRPr>
            </a:lvl3pPr>
            <a:lvl4pPr marL="1371166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4pPr>
            <a:lvl5pPr marL="1828221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5pPr>
            <a:lvl6pPr marL="2285276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6pPr>
            <a:lvl7pPr marL="2742332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7pPr>
            <a:lvl8pPr marL="3199386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8pPr>
            <a:lvl9pPr marL="3656441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814779EE-1E16-4CC5-A459-C716090F6017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7441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1200153"/>
            <a:ext cx="4038600" cy="3394472"/>
          </a:xfrm>
        </p:spPr>
        <p:txBody>
          <a:bodyPr/>
          <a:lstStyle>
            <a:lvl1pPr>
              <a:defRPr sz="2849"/>
            </a:lvl1pPr>
            <a:lvl2pPr>
              <a:defRPr sz="2399"/>
            </a:lvl2pPr>
            <a:lvl3pPr>
              <a:defRPr sz="2024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1" y="1200153"/>
            <a:ext cx="4038600" cy="3394472"/>
          </a:xfrm>
        </p:spPr>
        <p:txBody>
          <a:bodyPr/>
          <a:lstStyle>
            <a:lvl1pPr>
              <a:defRPr sz="2849"/>
            </a:lvl1pPr>
            <a:lvl2pPr>
              <a:defRPr sz="2399"/>
            </a:lvl2pPr>
            <a:lvl3pPr>
              <a:defRPr sz="2024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A3311C9F-D64E-4824-A709-CF61DE4E0BD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6727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1151337"/>
            <a:ext cx="4040188" cy="47982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55" indent="0">
              <a:buNone/>
              <a:defRPr sz="2024" b="1"/>
            </a:lvl2pPr>
            <a:lvl3pPr marL="914111" indent="0">
              <a:buNone/>
              <a:defRPr sz="1800" b="1"/>
            </a:lvl3pPr>
            <a:lvl4pPr marL="1371166" indent="0">
              <a:buNone/>
              <a:defRPr sz="1650" b="1"/>
            </a:lvl4pPr>
            <a:lvl5pPr marL="1828221" indent="0">
              <a:buNone/>
              <a:defRPr sz="1650" b="1"/>
            </a:lvl5pPr>
            <a:lvl6pPr marL="2285276" indent="0">
              <a:buNone/>
              <a:defRPr sz="1650" b="1"/>
            </a:lvl6pPr>
            <a:lvl7pPr marL="2742332" indent="0">
              <a:buNone/>
              <a:defRPr sz="1650" b="1"/>
            </a:lvl7pPr>
            <a:lvl8pPr marL="3199386" indent="0">
              <a:buNone/>
              <a:defRPr sz="1650" b="1"/>
            </a:lvl8pPr>
            <a:lvl9pPr marL="3656441" indent="0">
              <a:buNone/>
              <a:defRPr sz="16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2" y="1631158"/>
            <a:ext cx="4040188" cy="2963466"/>
          </a:xfrm>
        </p:spPr>
        <p:txBody>
          <a:bodyPr/>
          <a:lstStyle>
            <a:lvl1pPr>
              <a:defRPr sz="2399"/>
            </a:lvl1pPr>
            <a:lvl2pPr>
              <a:defRPr sz="2024"/>
            </a:lvl2pPr>
            <a:lvl3pPr>
              <a:defRPr sz="1800"/>
            </a:lvl3pPr>
            <a:lvl4pPr>
              <a:defRPr sz="1650"/>
            </a:lvl4pPr>
            <a:lvl5pPr>
              <a:defRPr sz="1650"/>
            </a:lvl5pPr>
            <a:lvl6pPr>
              <a:defRPr sz="1650"/>
            </a:lvl6pPr>
            <a:lvl7pPr>
              <a:defRPr sz="1650"/>
            </a:lvl7pPr>
            <a:lvl8pPr>
              <a:defRPr sz="1650"/>
            </a:lvl8pPr>
            <a:lvl9pPr>
              <a:defRPr sz="16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1" y="1151337"/>
            <a:ext cx="4041775" cy="47982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55" indent="0">
              <a:buNone/>
              <a:defRPr sz="2024" b="1"/>
            </a:lvl2pPr>
            <a:lvl3pPr marL="914111" indent="0">
              <a:buNone/>
              <a:defRPr sz="1800" b="1"/>
            </a:lvl3pPr>
            <a:lvl4pPr marL="1371166" indent="0">
              <a:buNone/>
              <a:defRPr sz="1650" b="1"/>
            </a:lvl4pPr>
            <a:lvl5pPr marL="1828221" indent="0">
              <a:buNone/>
              <a:defRPr sz="1650" b="1"/>
            </a:lvl5pPr>
            <a:lvl6pPr marL="2285276" indent="0">
              <a:buNone/>
              <a:defRPr sz="1650" b="1"/>
            </a:lvl6pPr>
            <a:lvl7pPr marL="2742332" indent="0">
              <a:buNone/>
              <a:defRPr sz="1650" b="1"/>
            </a:lvl7pPr>
            <a:lvl8pPr marL="3199386" indent="0">
              <a:buNone/>
              <a:defRPr sz="1650" b="1"/>
            </a:lvl8pPr>
            <a:lvl9pPr marL="3656441" indent="0">
              <a:buNone/>
              <a:defRPr sz="16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1" y="1631158"/>
            <a:ext cx="4041775" cy="2963466"/>
          </a:xfrm>
        </p:spPr>
        <p:txBody>
          <a:bodyPr/>
          <a:lstStyle>
            <a:lvl1pPr>
              <a:defRPr sz="2399"/>
            </a:lvl1pPr>
            <a:lvl2pPr>
              <a:defRPr sz="2024"/>
            </a:lvl2pPr>
            <a:lvl3pPr>
              <a:defRPr sz="1800"/>
            </a:lvl3pPr>
            <a:lvl4pPr>
              <a:defRPr sz="1650"/>
            </a:lvl4pPr>
            <a:lvl5pPr>
              <a:defRPr sz="1650"/>
            </a:lvl5pPr>
            <a:lvl6pPr>
              <a:defRPr sz="1650"/>
            </a:lvl6pPr>
            <a:lvl7pPr>
              <a:defRPr sz="1650"/>
            </a:lvl7pPr>
            <a:lvl8pPr>
              <a:defRPr sz="1650"/>
            </a:lvl8pPr>
            <a:lvl9pPr>
              <a:defRPr sz="16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0A4318BD-B3C6-4D4B-B871-C29490A2E55A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9697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E14CAFC4-799C-4CDE-B92B-8C262F06CF3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4884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圆角矩形 4"/>
          <p:cNvSpPr/>
          <p:nvPr userDrawn="1"/>
        </p:nvSpPr>
        <p:spPr>
          <a:xfrm>
            <a:off x="854726" y="773443"/>
            <a:ext cx="7434551" cy="3216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1" tIns="34281" rIns="68561" bIns="34281" rtlCol="0" anchor="ctr"/>
          <a:lstStyle/>
          <a:p>
            <a:pPr marL="0" marR="0" lvl="0" indent="0" algn="ctr" defTabSz="685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  <a:sym typeface="Arial"/>
            </a:endParaRPr>
          </a:p>
        </p:txBody>
      </p:sp>
      <p:sp>
        <p:nvSpPr>
          <p:cNvPr id="6" name="圆角矩形 5"/>
          <p:cNvSpPr/>
          <p:nvPr userDrawn="1"/>
        </p:nvSpPr>
        <p:spPr>
          <a:xfrm>
            <a:off x="4425044" y="4838926"/>
            <a:ext cx="293917" cy="1650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1" tIns="34281" rIns="68561" bIns="34281" rtlCol="0" anchor="ctr"/>
          <a:lstStyle/>
          <a:p>
            <a:pPr marL="0" marR="0" lvl="0" indent="0" algn="ctr" defTabSz="685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  <a:sym typeface="Arial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3E729073-8FFE-4F18-B513-07581FC6638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3505200" y="4797171"/>
            <a:ext cx="2133600" cy="273844"/>
          </a:xfrm>
        </p:spPr>
        <p:txBody>
          <a:bodyPr/>
          <a:lstStyle>
            <a:lvl1pPr algn="ctr">
              <a:defRPr>
                <a:latin typeface="ITC Avant Garde Std Bk" panose="020B0502020202020204" pitchFamily="34" charset="0"/>
              </a:defRPr>
            </a:lvl1pPr>
          </a:lstStyle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4751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77149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04787"/>
            <a:ext cx="3008313" cy="871538"/>
          </a:xfrm>
        </p:spPr>
        <p:txBody>
          <a:bodyPr anchor="b"/>
          <a:lstStyle>
            <a:lvl1pPr algn="l">
              <a:defRPr sz="2024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91"/>
            <a:ext cx="5111750" cy="4389835"/>
          </a:xfrm>
        </p:spPr>
        <p:txBody>
          <a:bodyPr/>
          <a:lstStyle>
            <a:lvl1pPr>
              <a:defRPr sz="3224"/>
            </a:lvl1pPr>
            <a:lvl2pPr>
              <a:defRPr sz="2849"/>
            </a:lvl2pPr>
            <a:lvl3pPr>
              <a:defRPr sz="2399"/>
            </a:lvl3pPr>
            <a:lvl4pPr>
              <a:defRPr sz="2024"/>
            </a:lvl4pPr>
            <a:lvl5pPr>
              <a:defRPr sz="2024"/>
            </a:lvl5pPr>
            <a:lvl6pPr>
              <a:defRPr sz="2024"/>
            </a:lvl6pPr>
            <a:lvl7pPr>
              <a:defRPr sz="2024"/>
            </a:lvl7pPr>
            <a:lvl8pPr>
              <a:defRPr sz="2024"/>
            </a:lvl8pPr>
            <a:lvl9pPr>
              <a:defRPr sz="202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076330"/>
            <a:ext cx="3008313" cy="3518297"/>
          </a:xfrm>
        </p:spPr>
        <p:txBody>
          <a:bodyPr/>
          <a:lstStyle>
            <a:lvl1pPr marL="0" indent="0">
              <a:buNone/>
              <a:defRPr sz="1425"/>
            </a:lvl1pPr>
            <a:lvl2pPr marL="457055" indent="0">
              <a:buNone/>
              <a:defRPr sz="1200"/>
            </a:lvl2pPr>
            <a:lvl3pPr marL="914111" indent="0">
              <a:buNone/>
              <a:defRPr sz="1050"/>
            </a:lvl3pPr>
            <a:lvl4pPr marL="1371166" indent="0">
              <a:buNone/>
              <a:defRPr sz="900"/>
            </a:lvl4pPr>
            <a:lvl5pPr marL="1828221" indent="0">
              <a:buNone/>
              <a:defRPr sz="900"/>
            </a:lvl5pPr>
            <a:lvl6pPr marL="2285276" indent="0">
              <a:buNone/>
              <a:defRPr sz="900"/>
            </a:lvl6pPr>
            <a:lvl7pPr marL="2742332" indent="0">
              <a:buNone/>
              <a:defRPr sz="900"/>
            </a:lvl7pPr>
            <a:lvl8pPr marL="3199386" indent="0">
              <a:buNone/>
              <a:defRPr sz="900"/>
            </a:lvl8pPr>
            <a:lvl9pPr marL="3656441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43C7FCF6-76BD-4495-B08F-4C059D2BA31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88000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3"/>
            <a:ext cx="5486400" cy="425054"/>
          </a:xfrm>
        </p:spPr>
        <p:txBody>
          <a:bodyPr anchor="b"/>
          <a:lstStyle>
            <a:lvl1pPr algn="l">
              <a:defRPr sz="2024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3"/>
            <a:ext cx="5486400" cy="3086100"/>
          </a:xfrm>
        </p:spPr>
        <p:txBody>
          <a:bodyPr/>
          <a:lstStyle>
            <a:lvl1pPr marL="0" indent="0">
              <a:buNone/>
              <a:defRPr sz="3224"/>
            </a:lvl1pPr>
            <a:lvl2pPr marL="457055" indent="0">
              <a:buNone/>
              <a:defRPr sz="2849"/>
            </a:lvl2pPr>
            <a:lvl3pPr marL="914111" indent="0">
              <a:buNone/>
              <a:defRPr sz="2399"/>
            </a:lvl3pPr>
            <a:lvl4pPr marL="1371166" indent="0">
              <a:buNone/>
              <a:defRPr sz="2024"/>
            </a:lvl4pPr>
            <a:lvl5pPr marL="1828221" indent="0">
              <a:buNone/>
              <a:defRPr sz="2024"/>
            </a:lvl5pPr>
            <a:lvl6pPr marL="2285276" indent="0">
              <a:buNone/>
              <a:defRPr sz="2024"/>
            </a:lvl6pPr>
            <a:lvl7pPr marL="2742332" indent="0">
              <a:buNone/>
              <a:defRPr sz="2024"/>
            </a:lvl7pPr>
            <a:lvl8pPr marL="3199386" indent="0">
              <a:buNone/>
              <a:defRPr sz="2024"/>
            </a:lvl8pPr>
            <a:lvl9pPr marL="3656441" indent="0">
              <a:buNone/>
              <a:defRPr sz="2024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7"/>
            <a:ext cx="5486400" cy="603647"/>
          </a:xfrm>
        </p:spPr>
        <p:txBody>
          <a:bodyPr/>
          <a:lstStyle>
            <a:lvl1pPr marL="0" indent="0">
              <a:buNone/>
              <a:defRPr sz="1425"/>
            </a:lvl1pPr>
            <a:lvl2pPr marL="457055" indent="0">
              <a:buNone/>
              <a:defRPr sz="1200"/>
            </a:lvl2pPr>
            <a:lvl3pPr marL="914111" indent="0">
              <a:buNone/>
              <a:defRPr sz="1050"/>
            </a:lvl3pPr>
            <a:lvl4pPr marL="1371166" indent="0">
              <a:buNone/>
              <a:defRPr sz="900"/>
            </a:lvl4pPr>
            <a:lvl5pPr marL="1828221" indent="0">
              <a:buNone/>
              <a:defRPr sz="900"/>
            </a:lvl5pPr>
            <a:lvl6pPr marL="2285276" indent="0">
              <a:buNone/>
              <a:defRPr sz="900"/>
            </a:lvl6pPr>
            <a:lvl7pPr marL="2742332" indent="0">
              <a:buNone/>
              <a:defRPr sz="900"/>
            </a:lvl7pPr>
            <a:lvl8pPr marL="3199386" indent="0">
              <a:buNone/>
              <a:defRPr sz="900"/>
            </a:lvl8pPr>
            <a:lvl9pPr marL="3656441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E257577C-F53D-4BB9-9408-EB84DEB3CD80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5526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77D58058-BD14-4845-947D-4A9B79A00D09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63730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205980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1" y="205980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600">
              <a:defRPr/>
            </a:pPr>
            <a:fld id="{18ECB469-C949-4E3F-B0CB-0C15DA7B7F92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1771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/>
          <p:nvPr/>
        </p:nvSpPr>
        <p:spPr>
          <a:xfrm>
            <a:off x="-75" y="1"/>
            <a:ext cx="9143916" cy="5136681"/>
          </a:xfrm>
          <a:custGeom>
            <a:avLst/>
            <a:gdLst/>
            <a:ahLst/>
            <a:cxnLst/>
            <a:rect l="l" t="t" r="r" b="b"/>
            <a:pathLst>
              <a:path w="84821" h="47649" extrusionOk="0">
                <a:moveTo>
                  <a:pt x="1" y="0"/>
                </a:moveTo>
                <a:lnTo>
                  <a:pt x="1" y="47649"/>
                </a:lnTo>
                <a:lnTo>
                  <a:pt x="84821" y="47649"/>
                </a:lnTo>
                <a:lnTo>
                  <a:pt x="84821" y="0"/>
                </a:lnTo>
                <a:close/>
              </a:path>
            </a:pathLst>
          </a:custGeom>
          <a:solidFill>
            <a:srgbClr val="EFDA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3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04" name="Google Shape;104;p3"/>
          <p:cNvSpPr/>
          <p:nvPr/>
        </p:nvSpPr>
        <p:spPr>
          <a:xfrm>
            <a:off x="332395" y="170116"/>
            <a:ext cx="8531705" cy="4789449"/>
          </a:xfrm>
          <a:custGeom>
            <a:avLst/>
            <a:gdLst/>
            <a:ahLst/>
            <a:cxnLst/>
            <a:rect l="l" t="t" r="r" b="b"/>
            <a:pathLst>
              <a:path w="79142" h="44428" extrusionOk="0">
                <a:moveTo>
                  <a:pt x="57914" y="0"/>
                </a:moveTo>
                <a:cubicBezTo>
                  <a:pt x="57216" y="0"/>
                  <a:pt x="56783" y="9"/>
                  <a:pt x="56614" y="29"/>
                </a:cubicBezTo>
                <a:cubicBezTo>
                  <a:pt x="56507" y="137"/>
                  <a:pt x="55781" y="684"/>
                  <a:pt x="55436" y="684"/>
                </a:cubicBezTo>
                <a:cubicBezTo>
                  <a:pt x="55150" y="684"/>
                  <a:pt x="54543" y="315"/>
                  <a:pt x="54495" y="256"/>
                </a:cubicBezTo>
                <a:cubicBezTo>
                  <a:pt x="53328" y="351"/>
                  <a:pt x="52197" y="458"/>
                  <a:pt x="51090" y="553"/>
                </a:cubicBezTo>
                <a:cubicBezTo>
                  <a:pt x="50888" y="696"/>
                  <a:pt x="49995" y="1113"/>
                  <a:pt x="49792" y="1113"/>
                </a:cubicBezTo>
                <a:cubicBezTo>
                  <a:pt x="49495" y="1113"/>
                  <a:pt x="48899" y="756"/>
                  <a:pt x="48828" y="696"/>
                </a:cubicBezTo>
                <a:cubicBezTo>
                  <a:pt x="47113" y="803"/>
                  <a:pt x="45423" y="875"/>
                  <a:pt x="43756" y="922"/>
                </a:cubicBezTo>
                <a:cubicBezTo>
                  <a:pt x="43589" y="1291"/>
                  <a:pt x="42672" y="2530"/>
                  <a:pt x="42232" y="2530"/>
                </a:cubicBezTo>
                <a:cubicBezTo>
                  <a:pt x="41934" y="2530"/>
                  <a:pt x="41315" y="1184"/>
                  <a:pt x="41303" y="970"/>
                </a:cubicBezTo>
                <a:cubicBezTo>
                  <a:pt x="40839" y="970"/>
                  <a:pt x="37398" y="946"/>
                  <a:pt x="36148" y="922"/>
                </a:cubicBezTo>
                <a:cubicBezTo>
                  <a:pt x="35921" y="1125"/>
                  <a:pt x="35779" y="1339"/>
                  <a:pt x="35683" y="1565"/>
                </a:cubicBezTo>
                <a:cubicBezTo>
                  <a:pt x="35564" y="1875"/>
                  <a:pt x="35171" y="2077"/>
                  <a:pt x="34719" y="2077"/>
                </a:cubicBezTo>
                <a:cubicBezTo>
                  <a:pt x="34290" y="2077"/>
                  <a:pt x="33885" y="1875"/>
                  <a:pt x="33754" y="1577"/>
                </a:cubicBezTo>
                <a:cubicBezTo>
                  <a:pt x="33635" y="1327"/>
                  <a:pt x="33481" y="1065"/>
                  <a:pt x="33326" y="815"/>
                </a:cubicBezTo>
                <a:cubicBezTo>
                  <a:pt x="31873" y="744"/>
                  <a:pt x="30480" y="672"/>
                  <a:pt x="29159" y="565"/>
                </a:cubicBezTo>
                <a:lnTo>
                  <a:pt x="29111" y="565"/>
                </a:lnTo>
                <a:cubicBezTo>
                  <a:pt x="28647" y="518"/>
                  <a:pt x="28218" y="494"/>
                  <a:pt x="27789" y="494"/>
                </a:cubicBezTo>
                <a:cubicBezTo>
                  <a:pt x="27337" y="494"/>
                  <a:pt x="26980" y="530"/>
                  <a:pt x="26670" y="613"/>
                </a:cubicBezTo>
                <a:cubicBezTo>
                  <a:pt x="26337" y="684"/>
                  <a:pt x="26004" y="827"/>
                  <a:pt x="25623" y="982"/>
                </a:cubicBezTo>
                <a:cubicBezTo>
                  <a:pt x="24956" y="1244"/>
                  <a:pt x="24194" y="1565"/>
                  <a:pt x="23301" y="1565"/>
                </a:cubicBezTo>
                <a:cubicBezTo>
                  <a:pt x="23206" y="1565"/>
                  <a:pt x="23098" y="1542"/>
                  <a:pt x="23003" y="1542"/>
                </a:cubicBezTo>
                <a:cubicBezTo>
                  <a:pt x="22336" y="1482"/>
                  <a:pt x="21717" y="1291"/>
                  <a:pt x="21146" y="1125"/>
                </a:cubicBezTo>
                <a:cubicBezTo>
                  <a:pt x="20681" y="982"/>
                  <a:pt x="20229" y="851"/>
                  <a:pt x="19931" y="851"/>
                </a:cubicBezTo>
                <a:cubicBezTo>
                  <a:pt x="19824" y="851"/>
                  <a:pt x="19538" y="851"/>
                  <a:pt x="19288" y="1589"/>
                </a:cubicBezTo>
                <a:cubicBezTo>
                  <a:pt x="19253" y="1661"/>
                  <a:pt x="17860" y="3506"/>
                  <a:pt x="17860" y="3506"/>
                </a:cubicBezTo>
                <a:lnTo>
                  <a:pt x="17312" y="3268"/>
                </a:lnTo>
                <a:cubicBezTo>
                  <a:pt x="16312" y="2839"/>
                  <a:pt x="16181" y="2077"/>
                  <a:pt x="16062" y="1470"/>
                </a:cubicBezTo>
                <a:cubicBezTo>
                  <a:pt x="15943" y="815"/>
                  <a:pt x="15847" y="613"/>
                  <a:pt x="15502" y="518"/>
                </a:cubicBezTo>
                <a:cubicBezTo>
                  <a:pt x="15002" y="458"/>
                  <a:pt x="10894" y="208"/>
                  <a:pt x="6811" y="208"/>
                </a:cubicBezTo>
                <a:cubicBezTo>
                  <a:pt x="1477" y="208"/>
                  <a:pt x="322" y="672"/>
                  <a:pt x="131" y="768"/>
                </a:cubicBezTo>
                <a:cubicBezTo>
                  <a:pt x="131" y="970"/>
                  <a:pt x="179" y="1518"/>
                  <a:pt x="226" y="2053"/>
                </a:cubicBezTo>
                <a:cubicBezTo>
                  <a:pt x="524" y="5625"/>
                  <a:pt x="584" y="8030"/>
                  <a:pt x="0" y="9209"/>
                </a:cubicBezTo>
                <a:cubicBezTo>
                  <a:pt x="357" y="9459"/>
                  <a:pt x="679" y="9614"/>
                  <a:pt x="1417" y="9673"/>
                </a:cubicBezTo>
                <a:lnTo>
                  <a:pt x="3203" y="9840"/>
                </a:lnTo>
                <a:cubicBezTo>
                  <a:pt x="3203" y="9840"/>
                  <a:pt x="774" y="11233"/>
                  <a:pt x="131" y="11233"/>
                </a:cubicBezTo>
                <a:cubicBezTo>
                  <a:pt x="24" y="11233"/>
                  <a:pt x="203" y="27842"/>
                  <a:pt x="203" y="30676"/>
                </a:cubicBezTo>
                <a:lnTo>
                  <a:pt x="1084" y="30676"/>
                </a:lnTo>
                <a:lnTo>
                  <a:pt x="3155" y="30628"/>
                </a:lnTo>
                <a:lnTo>
                  <a:pt x="369" y="32664"/>
                </a:lnTo>
                <a:cubicBezTo>
                  <a:pt x="48" y="33915"/>
                  <a:pt x="893" y="42320"/>
                  <a:pt x="1274" y="44428"/>
                </a:cubicBezTo>
                <a:cubicBezTo>
                  <a:pt x="3513" y="44333"/>
                  <a:pt x="9585" y="44166"/>
                  <a:pt x="16598" y="44059"/>
                </a:cubicBezTo>
                <a:cubicBezTo>
                  <a:pt x="16729" y="43844"/>
                  <a:pt x="17491" y="42928"/>
                  <a:pt x="17919" y="42928"/>
                </a:cubicBezTo>
                <a:cubicBezTo>
                  <a:pt x="18264" y="42928"/>
                  <a:pt x="19169" y="43737"/>
                  <a:pt x="19336" y="44011"/>
                </a:cubicBezTo>
                <a:cubicBezTo>
                  <a:pt x="25265" y="43880"/>
                  <a:pt x="31361" y="43761"/>
                  <a:pt x="37029" y="43690"/>
                </a:cubicBezTo>
                <a:cubicBezTo>
                  <a:pt x="37100" y="43356"/>
                  <a:pt x="37767" y="42225"/>
                  <a:pt x="38243" y="42225"/>
                </a:cubicBezTo>
                <a:cubicBezTo>
                  <a:pt x="38684" y="42225"/>
                  <a:pt x="39553" y="43332"/>
                  <a:pt x="39720" y="43654"/>
                </a:cubicBezTo>
                <a:cubicBezTo>
                  <a:pt x="45030" y="43571"/>
                  <a:pt x="49911" y="43535"/>
                  <a:pt x="54281" y="43511"/>
                </a:cubicBezTo>
                <a:cubicBezTo>
                  <a:pt x="54364" y="43178"/>
                  <a:pt x="54483" y="42713"/>
                  <a:pt x="55198" y="42713"/>
                </a:cubicBezTo>
                <a:lnTo>
                  <a:pt x="56043" y="43320"/>
                </a:lnTo>
                <a:cubicBezTo>
                  <a:pt x="56067" y="43356"/>
                  <a:pt x="56079" y="43440"/>
                  <a:pt x="56091" y="43511"/>
                </a:cubicBezTo>
                <a:lnTo>
                  <a:pt x="62115" y="43511"/>
                </a:lnTo>
                <a:cubicBezTo>
                  <a:pt x="62139" y="43309"/>
                  <a:pt x="62699" y="42308"/>
                  <a:pt x="63211" y="42308"/>
                </a:cubicBezTo>
                <a:cubicBezTo>
                  <a:pt x="63603" y="42308"/>
                  <a:pt x="64473" y="43201"/>
                  <a:pt x="64663" y="43451"/>
                </a:cubicBezTo>
                <a:cubicBezTo>
                  <a:pt x="64699" y="43487"/>
                  <a:pt x="76105" y="43785"/>
                  <a:pt x="77677" y="43975"/>
                </a:cubicBezTo>
                <a:cubicBezTo>
                  <a:pt x="77510" y="42654"/>
                  <a:pt x="77272" y="30867"/>
                  <a:pt x="77272" y="29974"/>
                </a:cubicBezTo>
                <a:cubicBezTo>
                  <a:pt x="77058" y="29974"/>
                  <a:pt x="75843" y="29795"/>
                  <a:pt x="75676" y="29509"/>
                </a:cubicBezTo>
                <a:cubicBezTo>
                  <a:pt x="75510" y="29224"/>
                  <a:pt x="76760" y="28092"/>
                  <a:pt x="77272" y="27700"/>
                </a:cubicBezTo>
                <a:cubicBezTo>
                  <a:pt x="77296" y="23128"/>
                  <a:pt x="77391" y="18901"/>
                  <a:pt x="77450" y="17246"/>
                </a:cubicBezTo>
                <a:lnTo>
                  <a:pt x="75807" y="17162"/>
                </a:lnTo>
                <a:lnTo>
                  <a:pt x="75629" y="15984"/>
                </a:lnTo>
                <a:cubicBezTo>
                  <a:pt x="76486" y="15805"/>
                  <a:pt x="77200" y="15650"/>
                  <a:pt x="77653" y="15555"/>
                </a:cubicBezTo>
                <a:cubicBezTo>
                  <a:pt x="78248" y="10043"/>
                  <a:pt x="79070" y="2232"/>
                  <a:pt x="79141" y="434"/>
                </a:cubicBezTo>
                <a:cubicBezTo>
                  <a:pt x="77462" y="256"/>
                  <a:pt x="71783" y="172"/>
                  <a:pt x="67890" y="113"/>
                </a:cubicBezTo>
                <a:cubicBezTo>
                  <a:pt x="62973" y="53"/>
                  <a:pt x="59638" y="0"/>
                  <a:pt x="57914" y="0"/>
                </a:cubicBezTo>
                <a:close/>
              </a:path>
            </a:pathLst>
          </a:custGeom>
          <a:solidFill>
            <a:srgbClr val="FEFC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3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05" name="Google Shape;105;p3"/>
          <p:cNvSpPr/>
          <p:nvPr/>
        </p:nvSpPr>
        <p:spPr>
          <a:xfrm>
            <a:off x="311803" y="151249"/>
            <a:ext cx="8567604" cy="4817802"/>
          </a:xfrm>
          <a:custGeom>
            <a:avLst/>
            <a:gdLst/>
            <a:ahLst/>
            <a:cxnLst/>
            <a:rect l="l" t="t" r="r" b="b"/>
            <a:pathLst>
              <a:path w="79475" h="44691" extrusionOk="0">
                <a:moveTo>
                  <a:pt x="386" y="11445"/>
                </a:moveTo>
                <a:cubicBezTo>
                  <a:pt x="381" y="11449"/>
                  <a:pt x="375" y="11452"/>
                  <a:pt x="370" y="11456"/>
                </a:cubicBezTo>
                <a:cubicBezTo>
                  <a:pt x="375" y="11452"/>
                  <a:pt x="380" y="11449"/>
                  <a:pt x="386" y="11445"/>
                </a:cubicBezTo>
                <a:close/>
                <a:moveTo>
                  <a:pt x="57324" y="185"/>
                </a:moveTo>
                <a:cubicBezTo>
                  <a:pt x="57485" y="185"/>
                  <a:pt x="57649" y="193"/>
                  <a:pt x="57806" y="193"/>
                </a:cubicBezTo>
                <a:cubicBezTo>
                  <a:pt x="58431" y="190"/>
                  <a:pt x="59057" y="189"/>
                  <a:pt x="59683" y="189"/>
                </a:cubicBezTo>
                <a:cubicBezTo>
                  <a:pt x="65348" y="189"/>
                  <a:pt x="71029" y="286"/>
                  <a:pt x="76701" y="490"/>
                </a:cubicBezTo>
                <a:cubicBezTo>
                  <a:pt x="77368" y="514"/>
                  <a:pt x="78058" y="526"/>
                  <a:pt x="78725" y="585"/>
                </a:cubicBezTo>
                <a:cubicBezTo>
                  <a:pt x="79070" y="621"/>
                  <a:pt x="79094" y="562"/>
                  <a:pt x="79130" y="883"/>
                </a:cubicBezTo>
                <a:cubicBezTo>
                  <a:pt x="79142" y="1086"/>
                  <a:pt x="79094" y="1324"/>
                  <a:pt x="79082" y="1514"/>
                </a:cubicBezTo>
                <a:cubicBezTo>
                  <a:pt x="78963" y="2967"/>
                  <a:pt x="78832" y="4443"/>
                  <a:pt x="78677" y="5908"/>
                </a:cubicBezTo>
                <a:cubicBezTo>
                  <a:pt x="78487" y="7836"/>
                  <a:pt x="78296" y="9789"/>
                  <a:pt x="78082" y="11718"/>
                </a:cubicBezTo>
                <a:cubicBezTo>
                  <a:pt x="77987" y="12694"/>
                  <a:pt x="77880" y="13658"/>
                  <a:pt x="77772" y="14635"/>
                </a:cubicBezTo>
                <a:cubicBezTo>
                  <a:pt x="77760" y="14790"/>
                  <a:pt x="77749" y="14921"/>
                  <a:pt x="77725" y="15075"/>
                </a:cubicBezTo>
                <a:cubicBezTo>
                  <a:pt x="77701" y="15409"/>
                  <a:pt x="77749" y="15528"/>
                  <a:pt x="77463" y="15671"/>
                </a:cubicBezTo>
                <a:cubicBezTo>
                  <a:pt x="76998" y="15885"/>
                  <a:pt x="76284" y="15921"/>
                  <a:pt x="75796" y="16028"/>
                </a:cubicBezTo>
                <a:cubicBezTo>
                  <a:pt x="75748" y="16040"/>
                  <a:pt x="75641" y="16087"/>
                  <a:pt x="75665" y="16147"/>
                </a:cubicBezTo>
                <a:cubicBezTo>
                  <a:pt x="75725" y="16528"/>
                  <a:pt x="75784" y="16933"/>
                  <a:pt x="75844" y="17314"/>
                </a:cubicBezTo>
                <a:cubicBezTo>
                  <a:pt x="75844" y="17361"/>
                  <a:pt x="75915" y="17361"/>
                  <a:pt x="75939" y="17361"/>
                </a:cubicBezTo>
                <a:cubicBezTo>
                  <a:pt x="76320" y="17373"/>
                  <a:pt x="76677" y="17409"/>
                  <a:pt x="77046" y="17421"/>
                </a:cubicBezTo>
                <a:cubicBezTo>
                  <a:pt x="77078" y="17421"/>
                  <a:pt x="77175" y="17416"/>
                  <a:pt x="77278" y="17416"/>
                </a:cubicBezTo>
                <a:cubicBezTo>
                  <a:pt x="77398" y="17416"/>
                  <a:pt x="77524" y="17422"/>
                  <a:pt x="77563" y="17450"/>
                </a:cubicBezTo>
                <a:lnTo>
                  <a:pt x="77563" y="17450"/>
                </a:lnTo>
                <a:cubicBezTo>
                  <a:pt x="77562" y="17449"/>
                  <a:pt x="77560" y="17449"/>
                  <a:pt x="77559" y="17449"/>
                </a:cubicBezTo>
                <a:cubicBezTo>
                  <a:pt x="77505" y="17449"/>
                  <a:pt x="77463" y="18019"/>
                  <a:pt x="77463" y="18064"/>
                </a:cubicBezTo>
                <a:cubicBezTo>
                  <a:pt x="77415" y="19493"/>
                  <a:pt x="77391" y="20921"/>
                  <a:pt x="77368" y="22350"/>
                </a:cubicBezTo>
                <a:cubicBezTo>
                  <a:pt x="77356" y="23231"/>
                  <a:pt x="77344" y="24100"/>
                  <a:pt x="77332" y="24969"/>
                </a:cubicBezTo>
                <a:cubicBezTo>
                  <a:pt x="77332" y="25434"/>
                  <a:pt x="77308" y="25910"/>
                  <a:pt x="77308" y="26362"/>
                </a:cubicBezTo>
                <a:cubicBezTo>
                  <a:pt x="77308" y="26767"/>
                  <a:pt x="77451" y="27494"/>
                  <a:pt x="77237" y="27839"/>
                </a:cubicBezTo>
                <a:cubicBezTo>
                  <a:pt x="76998" y="28232"/>
                  <a:pt x="75344" y="29137"/>
                  <a:pt x="75760" y="29720"/>
                </a:cubicBezTo>
                <a:cubicBezTo>
                  <a:pt x="75963" y="29982"/>
                  <a:pt x="76641" y="30041"/>
                  <a:pt x="76927" y="30089"/>
                </a:cubicBezTo>
                <a:cubicBezTo>
                  <a:pt x="77308" y="30149"/>
                  <a:pt x="77249" y="30030"/>
                  <a:pt x="77284" y="30351"/>
                </a:cubicBezTo>
                <a:cubicBezTo>
                  <a:pt x="77344" y="31006"/>
                  <a:pt x="77296" y="31708"/>
                  <a:pt x="77308" y="32375"/>
                </a:cubicBezTo>
                <a:cubicBezTo>
                  <a:pt x="77356" y="34518"/>
                  <a:pt x="77403" y="36649"/>
                  <a:pt x="77463" y="38793"/>
                </a:cubicBezTo>
                <a:cubicBezTo>
                  <a:pt x="77509" y="40500"/>
                  <a:pt x="77477" y="42241"/>
                  <a:pt x="77648" y="43940"/>
                </a:cubicBezTo>
                <a:lnTo>
                  <a:pt x="77648" y="43940"/>
                </a:lnTo>
                <a:cubicBezTo>
                  <a:pt x="75419" y="43712"/>
                  <a:pt x="73139" y="43730"/>
                  <a:pt x="70902" y="43650"/>
                </a:cubicBezTo>
                <a:cubicBezTo>
                  <a:pt x="69533" y="43603"/>
                  <a:pt x="68140" y="43555"/>
                  <a:pt x="66771" y="43507"/>
                </a:cubicBezTo>
                <a:lnTo>
                  <a:pt x="65438" y="43472"/>
                </a:lnTo>
                <a:cubicBezTo>
                  <a:pt x="65104" y="43448"/>
                  <a:pt x="65045" y="43472"/>
                  <a:pt x="64854" y="43317"/>
                </a:cubicBezTo>
                <a:cubicBezTo>
                  <a:pt x="64447" y="42998"/>
                  <a:pt x="64019" y="42302"/>
                  <a:pt x="63430" y="42302"/>
                </a:cubicBezTo>
                <a:cubicBezTo>
                  <a:pt x="63382" y="42302"/>
                  <a:pt x="63333" y="42307"/>
                  <a:pt x="63282" y="42317"/>
                </a:cubicBezTo>
                <a:cubicBezTo>
                  <a:pt x="62784" y="42416"/>
                  <a:pt x="62317" y="43021"/>
                  <a:pt x="62158" y="43507"/>
                </a:cubicBezTo>
                <a:lnTo>
                  <a:pt x="57722" y="43507"/>
                </a:lnTo>
                <a:cubicBezTo>
                  <a:pt x="57524" y="43507"/>
                  <a:pt x="57220" y="43555"/>
                  <a:pt x="56958" y="43555"/>
                </a:cubicBezTo>
                <a:cubicBezTo>
                  <a:pt x="56827" y="43555"/>
                  <a:pt x="56706" y="43543"/>
                  <a:pt x="56615" y="43507"/>
                </a:cubicBezTo>
                <a:cubicBezTo>
                  <a:pt x="56436" y="43448"/>
                  <a:pt x="56329" y="43329"/>
                  <a:pt x="56163" y="43198"/>
                </a:cubicBezTo>
                <a:cubicBezTo>
                  <a:pt x="55890" y="42967"/>
                  <a:pt x="55627" y="42719"/>
                  <a:pt x="55284" y="42719"/>
                </a:cubicBezTo>
                <a:cubicBezTo>
                  <a:pt x="55237" y="42719"/>
                  <a:pt x="55189" y="42723"/>
                  <a:pt x="55139" y="42733"/>
                </a:cubicBezTo>
                <a:cubicBezTo>
                  <a:pt x="54661" y="42833"/>
                  <a:pt x="54453" y="43109"/>
                  <a:pt x="54321" y="43532"/>
                </a:cubicBezTo>
                <a:lnTo>
                  <a:pt x="54321" y="43532"/>
                </a:lnTo>
                <a:cubicBezTo>
                  <a:pt x="50311" y="43545"/>
                  <a:pt x="46290" y="43591"/>
                  <a:pt x="42292" y="43626"/>
                </a:cubicBezTo>
                <a:cubicBezTo>
                  <a:pt x="41756" y="43626"/>
                  <a:pt x="41232" y="43650"/>
                  <a:pt x="40696" y="43650"/>
                </a:cubicBezTo>
                <a:cubicBezTo>
                  <a:pt x="40665" y="43650"/>
                  <a:pt x="40635" y="43650"/>
                  <a:pt x="40607" y="43650"/>
                </a:cubicBezTo>
                <a:cubicBezTo>
                  <a:pt x="40181" y="43650"/>
                  <a:pt x="40059" y="43640"/>
                  <a:pt x="39791" y="43305"/>
                </a:cubicBezTo>
                <a:cubicBezTo>
                  <a:pt x="39530" y="42948"/>
                  <a:pt x="39113" y="42352"/>
                  <a:pt x="38613" y="42245"/>
                </a:cubicBezTo>
                <a:cubicBezTo>
                  <a:pt x="38563" y="42234"/>
                  <a:pt x="38514" y="42229"/>
                  <a:pt x="38465" y="42229"/>
                </a:cubicBezTo>
                <a:cubicBezTo>
                  <a:pt x="37817" y="42229"/>
                  <a:pt x="37271" y="43159"/>
                  <a:pt x="37072" y="43712"/>
                </a:cubicBezTo>
                <a:lnTo>
                  <a:pt x="37072" y="43712"/>
                </a:lnTo>
                <a:cubicBezTo>
                  <a:pt x="34125" y="43748"/>
                  <a:pt x="31166" y="43794"/>
                  <a:pt x="28230" y="43853"/>
                </a:cubicBezTo>
                <a:cubicBezTo>
                  <a:pt x="26683" y="43888"/>
                  <a:pt x="25147" y="43912"/>
                  <a:pt x="23599" y="43948"/>
                </a:cubicBezTo>
                <a:cubicBezTo>
                  <a:pt x="22825" y="43960"/>
                  <a:pt x="22051" y="43972"/>
                  <a:pt x="21289" y="43984"/>
                </a:cubicBezTo>
                <a:cubicBezTo>
                  <a:pt x="20991" y="43995"/>
                  <a:pt x="20647" y="44048"/>
                  <a:pt x="20316" y="44048"/>
                </a:cubicBezTo>
                <a:cubicBezTo>
                  <a:pt x="19959" y="44048"/>
                  <a:pt x="19619" y="43986"/>
                  <a:pt x="19372" y="43746"/>
                </a:cubicBezTo>
                <a:cubicBezTo>
                  <a:pt x="19058" y="43431"/>
                  <a:pt x="18604" y="42968"/>
                  <a:pt x="18127" y="42968"/>
                </a:cubicBezTo>
                <a:cubicBezTo>
                  <a:pt x="18062" y="42968"/>
                  <a:pt x="17997" y="42977"/>
                  <a:pt x="17932" y="42995"/>
                </a:cubicBezTo>
                <a:cubicBezTo>
                  <a:pt x="17646" y="43067"/>
                  <a:pt x="17396" y="43305"/>
                  <a:pt x="17181" y="43495"/>
                </a:cubicBezTo>
                <a:cubicBezTo>
                  <a:pt x="17051" y="43626"/>
                  <a:pt x="16943" y="43769"/>
                  <a:pt x="16812" y="43900"/>
                </a:cubicBezTo>
                <a:cubicBezTo>
                  <a:pt x="16625" y="44088"/>
                  <a:pt x="16538" y="44101"/>
                  <a:pt x="16335" y="44101"/>
                </a:cubicBezTo>
                <a:cubicBezTo>
                  <a:pt x="16301" y="44101"/>
                  <a:pt x="16264" y="44101"/>
                  <a:pt x="16223" y="44101"/>
                </a:cubicBezTo>
                <a:cubicBezTo>
                  <a:pt x="16182" y="44101"/>
                  <a:pt x="16137" y="44101"/>
                  <a:pt x="16086" y="44103"/>
                </a:cubicBezTo>
                <a:cubicBezTo>
                  <a:pt x="13276" y="44162"/>
                  <a:pt x="10443" y="44246"/>
                  <a:pt x="7633" y="44317"/>
                </a:cubicBezTo>
                <a:cubicBezTo>
                  <a:pt x="5629" y="44376"/>
                  <a:pt x="3614" y="44423"/>
                  <a:pt x="1611" y="44505"/>
                </a:cubicBezTo>
                <a:lnTo>
                  <a:pt x="1611" y="44505"/>
                </a:lnTo>
                <a:cubicBezTo>
                  <a:pt x="1082" y="41580"/>
                  <a:pt x="857" y="38549"/>
                  <a:pt x="691" y="35590"/>
                </a:cubicBezTo>
                <a:cubicBezTo>
                  <a:pt x="668" y="34935"/>
                  <a:pt x="620" y="34268"/>
                  <a:pt x="632" y="33613"/>
                </a:cubicBezTo>
                <a:cubicBezTo>
                  <a:pt x="644" y="33256"/>
                  <a:pt x="608" y="32970"/>
                  <a:pt x="822" y="32732"/>
                </a:cubicBezTo>
                <a:cubicBezTo>
                  <a:pt x="1227" y="32304"/>
                  <a:pt x="1882" y="31958"/>
                  <a:pt x="2358" y="31601"/>
                </a:cubicBezTo>
                <a:cubicBezTo>
                  <a:pt x="2727" y="31339"/>
                  <a:pt x="3084" y="31065"/>
                  <a:pt x="3465" y="30803"/>
                </a:cubicBezTo>
                <a:cubicBezTo>
                  <a:pt x="3537" y="30744"/>
                  <a:pt x="3465" y="30684"/>
                  <a:pt x="3406" y="30684"/>
                </a:cubicBezTo>
                <a:cubicBezTo>
                  <a:pt x="2632" y="30696"/>
                  <a:pt x="1834" y="30732"/>
                  <a:pt x="1060" y="30732"/>
                </a:cubicBezTo>
                <a:cubicBezTo>
                  <a:pt x="1011" y="30732"/>
                  <a:pt x="966" y="30732"/>
                  <a:pt x="925" y="30732"/>
                </a:cubicBezTo>
                <a:cubicBezTo>
                  <a:pt x="521" y="30732"/>
                  <a:pt x="559" y="30713"/>
                  <a:pt x="548" y="30280"/>
                </a:cubicBezTo>
                <a:lnTo>
                  <a:pt x="548" y="29327"/>
                </a:lnTo>
                <a:cubicBezTo>
                  <a:pt x="525" y="27398"/>
                  <a:pt x="513" y="25469"/>
                  <a:pt x="501" y="23541"/>
                </a:cubicBezTo>
                <a:cubicBezTo>
                  <a:pt x="465" y="19683"/>
                  <a:pt x="394" y="15814"/>
                  <a:pt x="453" y="11944"/>
                </a:cubicBezTo>
                <a:cubicBezTo>
                  <a:pt x="453" y="11777"/>
                  <a:pt x="465" y="11599"/>
                  <a:pt x="465" y="11444"/>
                </a:cubicBezTo>
                <a:cubicBezTo>
                  <a:pt x="465" y="11431"/>
                  <a:pt x="465" y="11420"/>
                  <a:pt x="465" y="11411"/>
                </a:cubicBezTo>
                <a:lnTo>
                  <a:pt x="465" y="11411"/>
                </a:lnTo>
                <a:cubicBezTo>
                  <a:pt x="585" y="11372"/>
                  <a:pt x="756" y="11352"/>
                  <a:pt x="846" y="11325"/>
                </a:cubicBezTo>
                <a:cubicBezTo>
                  <a:pt x="1763" y="11003"/>
                  <a:pt x="2644" y="10503"/>
                  <a:pt x="3477" y="10015"/>
                </a:cubicBezTo>
                <a:cubicBezTo>
                  <a:pt x="3585" y="9956"/>
                  <a:pt x="3537" y="9896"/>
                  <a:pt x="3454" y="9872"/>
                </a:cubicBezTo>
                <a:cubicBezTo>
                  <a:pt x="2858" y="9813"/>
                  <a:pt x="2275" y="9789"/>
                  <a:pt x="1680" y="9718"/>
                </a:cubicBezTo>
                <a:cubicBezTo>
                  <a:pt x="1346" y="9682"/>
                  <a:pt x="858" y="9658"/>
                  <a:pt x="596" y="9432"/>
                </a:cubicBezTo>
                <a:cubicBezTo>
                  <a:pt x="370" y="9253"/>
                  <a:pt x="441" y="9253"/>
                  <a:pt x="489" y="9015"/>
                </a:cubicBezTo>
                <a:cubicBezTo>
                  <a:pt x="572" y="8563"/>
                  <a:pt x="691" y="8170"/>
                  <a:pt x="739" y="7705"/>
                </a:cubicBezTo>
                <a:cubicBezTo>
                  <a:pt x="858" y="6527"/>
                  <a:pt x="798" y="5336"/>
                  <a:pt x="727" y="4157"/>
                </a:cubicBezTo>
                <a:cubicBezTo>
                  <a:pt x="679" y="3407"/>
                  <a:pt x="620" y="2633"/>
                  <a:pt x="548" y="1871"/>
                </a:cubicBezTo>
                <a:cubicBezTo>
                  <a:pt x="537" y="1621"/>
                  <a:pt x="382" y="1026"/>
                  <a:pt x="501" y="919"/>
                </a:cubicBezTo>
                <a:cubicBezTo>
                  <a:pt x="691" y="705"/>
                  <a:pt x="1406" y="705"/>
                  <a:pt x="1668" y="681"/>
                </a:cubicBezTo>
                <a:cubicBezTo>
                  <a:pt x="2644" y="550"/>
                  <a:pt x="3644" y="502"/>
                  <a:pt x="4644" y="466"/>
                </a:cubicBezTo>
                <a:cubicBezTo>
                  <a:pt x="5484" y="440"/>
                  <a:pt x="6324" y="429"/>
                  <a:pt x="7165" y="429"/>
                </a:cubicBezTo>
                <a:cubicBezTo>
                  <a:pt x="9401" y="429"/>
                  <a:pt x="11639" y="512"/>
                  <a:pt x="13872" y="633"/>
                </a:cubicBezTo>
                <a:cubicBezTo>
                  <a:pt x="14348" y="669"/>
                  <a:pt x="14824" y="681"/>
                  <a:pt x="15300" y="728"/>
                </a:cubicBezTo>
                <a:cubicBezTo>
                  <a:pt x="15955" y="788"/>
                  <a:pt x="15979" y="1216"/>
                  <a:pt x="16098" y="1800"/>
                </a:cubicBezTo>
                <a:cubicBezTo>
                  <a:pt x="16324" y="2883"/>
                  <a:pt x="16931" y="3312"/>
                  <a:pt x="17896" y="3717"/>
                </a:cubicBezTo>
                <a:cubicBezTo>
                  <a:pt x="17920" y="3723"/>
                  <a:pt x="17946" y="3726"/>
                  <a:pt x="17972" y="3726"/>
                </a:cubicBezTo>
                <a:cubicBezTo>
                  <a:pt x="18052" y="3726"/>
                  <a:pt x="18137" y="3699"/>
                  <a:pt x="18182" y="3645"/>
                </a:cubicBezTo>
                <a:cubicBezTo>
                  <a:pt x="18658" y="3026"/>
                  <a:pt x="19206" y="2407"/>
                  <a:pt x="19598" y="1752"/>
                </a:cubicBezTo>
                <a:cubicBezTo>
                  <a:pt x="19820" y="1359"/>
                  <a:pt x="19803" y="1094"/>
                  <a:pt x="20175" y="1094"/>
                </a:cubicBezTo>
                <a:cubicBezTo>
                  <a:pt x="20243" y="1094"/>
                  <a:pt x="20323" y="1103"/>
                  <a:pt x="20420" y="1121"/>
                </a:cubicBezTo>
                <a:cubicBezTo>
                  <a:pt x="20861" y="1216"/>
                  <a:pt x="21313" y="1383"/>
                  <a:pt x="21753" y="1502"/>
                </a:cubicBezTo>
                <a:cubicBezTo>
                  <a:pt x="22327" y="1652"/>
                  <a:pt x="22889" y="1755"/>
                  <a:pt x="23460" y="1755"/>
                </a:cubicBezTo>
                <a:cubicBezTo>
                  <a:pt x="23707" y="1755"/>
                  <a:pt x="23955" y="1736"/>
                  <a:pt x="24206" y="1693"/>
                </a:cubicBezTo>
                <a:cubicBezTo>
                  <a:pt x="25063" y="1538"/>
                  <a:pt x="25802" y="1109"/>
                  <a:pt x="26623" y="871"/>
                </a:cubicBezTo>
                <a:cubicBezTo>
                  <a:pt x="27071" y="736"/>
                  <a:pt x="27535" y="691"/>
                  <a:pt x="28003" y="691"/>
                </a:cubicBezTo>
                <a:cubicBezTo>
                  <a:pt x="28604" y="691"/>
                  <a:pt x="29213" y="765"/>
                  <a:pt x="29802" y="812"/>
                </a:cubicBezTo>
                <a:cubicBezTo>
                  <a:pt x="30350" y="859"/>
                  <a:pt x="30909" y="883"/>
                  <a:pt x="31457" y="919"/>
                </a:cubicBezTo>
                <a:cubicBezTo>
                  <a:pt x="31563" y="924"/>
                  <a:pt x="31673" y="925"/>
                  <a:pt x="31786" y="925"/>
                </a:cubicBezTo>
                <a:cubicBezTo>
                  <a:pt x="31891" y="925"/>
                  <a:pt x="31999" y="924"/>
                  <a:pt x="32107" y="924"/>
                </a:cubicBezTo>
                <a:cubicBezTo>
                  <a:pt x="32416" y="924"/>
                  <a:pt x="32729" y="933"/>
                  <a:pt x="33005" y="1002"/>
                </a:cubicBezTo>
                <a:cubicBezTo>
                  <a:pt x="33755" y="1181"/>
                  <a:pt x="33755" y="2133"/>
                  <a:pt x="34588" y="2276"/>
                </a:cubicBezTo>
                <a:cubicBezTo>
                  <a:pt x="34672" y="2290"/>
                  <a:pt x="34760" y="2297"/>
                  <a:pt x="34849" y="2297"/>
                </a:cubicBezTo>
                <a:cubicBezTo>
                  <a:pt x="35214" y="2297"/>
                  <a:pt x="35602" y="2177"/>
                  <a:pt x="35850" y="1919"/>
                </a:cubicBezTo>
                <a:cubicBezTo>
                  <a:pt x="36041" y="1717"/>
                  <a:pt x="36136" y="1228"/>
                  <a:pt x="36374" y="1121"/>
                </a:cubicBezTo>
                <a:cubicBezTo>
                  <a:pt x="36431" y="1098"/>
                  <a:pt x="36504" y="1089"/>
                  <a:pt x="36586" y="1089"/>
                </a:cubicBezTo>
                <a:cubicBezTo>
                  <a:pt x="36796" y="1089"/>
                  <a:pt x="37060" y="1145"/>
                  <a:pt x="37232" y="1145"/>
                </a:cubicBezTo>
                <a:cubicBezTo>
                  <a:pt x="38494" y="1157"/>
                  <a:pt x="39780" y="1169"/>
                  <a:pt x="41042" y="1169"/>
                </a:cubicBezTo>
                <a:cubicBezTo>
                  <a:pt x="41089" y="1169"/>
                  <a:pt x="41127" y="1169"/>
                  <a:pt x="41157" y="1169"/>
                </a:cubicBezTo>
                <a:cubicBezTo>
                  <a:pt x="41308" y="1169"/>
                  <a:pt x="41270" y="1177"/>
                  <a:pt x="41339" y="1276"/>
                </a:cubicBezTo>
                <a:cubicBezTo>
                  <a:pt x="41494" y="1455"/>
                  <a:pt x="41554" y="1800"/>
                  <a:pt x="41673" y="1990"/>
                </a:cubicBezTo>
                <a:cubicBezTo>
                  <a:pt x="41816" y="2252"/>
                  <a:pt x="41994" y="2693"/>
                  <a:pt x="42339" y="2729"/>
                </a:cubicBezTo>
                <a:cubicBezTo>
                  <a:pt x="42359" y="2731"/>
                  <a:pt x="42378" y="2733"/>
                  <a:pt x="42397" y="2733"/>
                </a:cubicBezTo>
                <a:cubicBezTo>
                  <a:pt x="42703" y="2733"/>
                  <a:pt x="43030" y="2394"/>
                  <a:pt x="43220" y="2193"/>
                </a:cubicBezTo>
                <a:cubicBezTo>
                  <a:pt x="43411" y="2002"/>
                  <a:pt x="43578" y="1800"/>
                  <a:pt x="43732" y="1574"/>
                </a:cubicBezTo>
                <a:cubicBezTo>
                  <a:pt x="43994" y="1228"/>
                  <a:pt x="43971" y="1109"/>
                  <a:pt x="44423" y="1109"/>
                </a:cubicBezTo>
                <a:cubicBezTo>
                  <a:pt x="45506" y="1086"/>
                  <a:pt x="46578" y="1038"/>
                  <a:pt x="47661" y="978"/>
                </a:cubicBezTo>
                <a:cubicBezTo>
                  <a:pt x="47940" y="970"/>
                  <a:pt x="48301" y="891"/>
                  <a:pt x="48614" y="891"/>
                </a:cubicBezTo>
                <a:cubicBezTo>
                  <a:pt x="48730" y="891"/>
                  <a:pt x="48839" y="902"/>
                  <a:pt x="48935" y="931"/>
                </a:cubicBezTo>
                <a:cubicBezTo>
                  <a:pt x="49174" y="1002"/>
                  <a:pt x="49364" y="1205"/>
                  <a:pt x="49614" y="1276"/>
                </a:cubicBezTo>
                <a:cubicBezTo>
                  <a:pt x="49708" y="1303"/>
                  <a:pt x="49798" y="1315"/>
                  <a:pt x="49886" y="1315"/>
                </a:cubicBezTo>
                <a:cubicBezTo>
                  <a:pt x="50188" y="1315"/>
                  <a:pt x="50462" y="1176"/>
                  <a:pt x="50757" y="1038"/>
                </a:cubicBezTo>
                <a:cubicBezTo>
                  <a:pt x="51031" y="919"/>
                  <a:pt x="51221" y="788"/>
                  <a:pt x="51519" y="740"/>
                </a:cubicBezTo>
                <a:cubicBezTo>
                  <a:pt x="52055" y="633"/>
                  <a:pt x="52650" y="645"/>
                  <a:pt x="53198" y="585"/>
                </a:cubicBezTo>
                <a:cubicBezTo>
                  <a:pt x="53518" y="560"/>
                  <a:pt x="53925" y="465"/>
                  <a:pt x="54280" y="465"/>
                </a:cubicBezTo>
                <a:cubicBezTo>
                  <a:pt x="54413" y="465"/>
                  <a:pt x="54539" y="478"/>
                  <a:pt x="54650" y="514"/>
                </a:cubicBezTo>
                <a:cubicBezTo>
                  <a:pt x="54865" y="585"/>
                  <a:pt x="55043" y="764"/>
                  <a:pt x="55281" y="824"/>
                </a:cubicBezTo>
                <a:cubicBezTo>
                  <a:pt x="55373" y="848"/>
                  <a:pt x="55460" y="859"/>
                  <a:pt x="55544" y="859"/>
                </a:cubicBezTo>
                <a:cubicBezTo>
                  <a:pt x="55787" y="859"/>
                  <a:pt x="56004" y="766"/>
                  <a:pt x="56234" y="633"/>
                </a:cubicBezTo>
                <a:cubicBezTo>
                  <a:pt x="56448" y="514"/>
                  <a:pt x="56651" y="288"/>
                  <a:pt x="56865" y="204"/>
                </a:cubicBezTo>
                <a:lnTo>
                  <a:pt x="56865" y="204"/>
                </a:lnTo>
                <a:cubicBezTo>
                  <a:pt x="56817" y="226"/>
                  <a:pt x="56807" y="234"/>
                  <a:pt x="56819" y="234"/>
                </a:cubicBezTo>
                <a:cubicBezTo>
                  <a:pt x="56838" y="234"/>
                  <a:pt x="56919" y="212"/>
                  <a:pt x="56972" y="204"/>
                </a:cubicBezTo>
                <a:cubicBezTo>
                  <a:pt x="57084" y="189"/>
                  <a:pt x="57203" y="185"/>
                  <a:pt x="57324" y="185"/>
                </a:cubicBezTo>
                <a:close/>
                <a:moveTo>
                  <a:pt x="58221" y="0"/>
                </a:moveTo>
                <a:cubicBezTo>
                  <a:pt x="58011" y="0"/>
                  <a:pt x="57801" y="1"/>
                  <a:pt x="57591" y="2"/>
                </a:cubicBezTo>
                <a:cubicBezTo>
                  <a:pt x="57511" y="2"/>
                  <a:pt x="57430" y="1"/>
                  <a:pt x="57349" y="1"/>
                </a:cubicBezTo>
                <a:cubicBezTo>
                  <a:pt x="57105" y="1"/>
                  <a:pt x="56862" y="14"/>
                  <a:pt x="56639" y="121"/>
                </a:cubicBezTo>
                <a:cubicBezTo>
                  <a:pt x="56436" y="228"/>
                  <a:pt x="56270" y="443"/>
                  <a:pt x="56043" y="550"/>
                </a:cubicBezTo>
                <a:cubicBezTo>
                  <a:pt x="55862" y="631"/>
                  <a:pt x="55731" y="663"/>
                  <a:pt x="55624" y="663"/>
                </a:cubicBezTo>
                <a:cubicBezTo>
                  <a:pt x="55386" y="663"/>
                  <a:pt x="55264" y="506"/>
                  <a:pt x="54960" y="383"/>
                </a:cubicBezTo>
                <a:cubicBezTo>
                  <a:pt x="54779" y="308"/>
                  <a:pt x="54592" y="282"/>
                  <a:pt x="54401" y="282"/>
                </a:cubicBezTo>
                <a:cubicBezTo>
                  <a:pt x="54075" y="282"/>
                  <a:pt x="53738" y="357"/>
                  <a:pt x="53400" y="395"/>
                </a:cubicBezTo>
                <a:cubicBezTo>
                  <a:pt x="52710" y="454"/>
                  <a:pt x="51805" y="383"/>
                  <a:pt x="51162" y="621"/>
                </a:cubicBezTo>
                <a:cubicBezTo>
                  <a:pt x="50852" y="740"/>
                  <a:pt x="50579" y="990"/>
                  <a:pt x="50245" y="1086"/>
                </a:cubicBezTo>
                <a:cubicBezTo>
                  <a:pt x="50175" y="1102"/>
                  <a:pt x="50110" y="1109"/>
                  <a:pt x="50050" y="1109"/>
                </a:cubicBezTo>
                <a:cubicBezTo>
                  <a:pt x="49762" y="1109"/>
                  <a:pt x="49564" y="946"/>
                  <a:pt x="49269" y="847"/>
                </a:cubicBezTo>
                <a:cubicBezTo>
                  <a:pt x="49041" y="766"/>
                  <a:pt x="48783" y="738"/>
                  <a:pt x="48513" y="738"/>
                </a:cubicBezTo>
                <a:cubicBezTo>
                  <a:pt x="48036" y="738"/>
                  <a:pt x="47524" y="825"/>
                  <a:pt x="47090" y="847"/>
                </a:cubicBezTo>
                <a:cubicBezTo>
                  <a:pt x="46054" y="883"/>
                  <a:pt x="45030" y="931"/>
                  <a:pt x="44006" y="966"/>
                </a:cubicBezTo>
                <a:cubicBezTo>
                  <a:pt x="43947" y="966"/>
                  <a:pt x="43828" y="978"/>
                  <a:pt x="43792" y="1050"/>
                </a:cubicBezTo>
                <a:cubicBezTo>
                  <a:pt x="43621" y="1392"/>
                  <a:pt x="42957" y="2533"/>
                  <a:pt x="42504" y="2533"/>
                </a:cubicBezTo>
                <a:cubicBezTo>
                  <a:pt x="42485" y="2533"/>
                  <a:pt x="42465" y="2531"/>
                  <a:pt x="42447" y="2526"/>
                </a:cubicBezTo>
                <a:cubicBezTo>
                  <a:pt x="42113" y="2467"/>
                  <a:pt x="41708" y="1359"/>
                  <a:pt x="41649" y="1050"/>
                </a:cubicBezTo>
                <a:cubicBezTo>
                  <a:pt x="41649" y="1002"/>
                  <a:pt x="41577" y="1002"/>
                  <a:pt x="41554" y="1002"/>
                </a:cubicBezTo>
                <a:cubicBezTo>
                  <a:pt x="41128" y="1009"/>
                  <a:pt x="40704" y="1012"/>
                  <a:pt x="40280" y="1012"/>
                </a:cubicBezTo>
                <a:cubicBezTo>
                  <a:pt x="39257" y="1012"/>
                  <a:pt x="38238" y="995"/>
                  <a:pt x="37220" y="978"/>
                </a:cubicBezTo>
                <a:cubicBezTo>
                  <a:pt x="37026" y="975"/>
                  <a:pt x="36873" y="965"/>
                  <a:pt x="36743" y="965"/>
                </a:cubicBezTo>
                <a:cubicBezTo>
                  <a:pt x="36426" y="965"/>
                  <a:pt x="36243" y="1022"/>
                  <a:pt x="35922" y="1359"/>
                </a:cubicBezTo>
                <a:cubicBezTo>
                  <a:pt x="35929" y="1352"/>
                  <a:pt x="35934" y="1349"/>
                  <a:pt x="35936" y="1349"/>
                </a:cubicBezTo>
                <a:cubicBezTo>
                  <a:pt x="35951" y="1349"/>
                  <a:pt x="35845" y="1517"/>
                  <a:pt x="35803" y="1538"/>
                </a:cubicBezTo>
                <a:cubicBezTo>
                  <a:pt x="35577" y="1621"/>
                  <a:pt x="35362" y="1693"/>
                  <a:pt x="35124" y="1764"/>
                </a:cubicBezTo>
                <a:cubicBezTo>
                  <a:pt x="34932" y="1938"/>
                  <a:pt x="34758" y="2025"/>
                  <a:pt x="34601" y="2025"/>
                </a:cubicBezTo>
                <a:cubicBezTo>
                  <a:pt x="34446" y="2025"/>
                  <a:pt x="34308" y="1941"/>
                  <a:pt x="34184" y="1776"/>
                </a:cubicBezTo>
                <a:cubicBezTo>
                  <a:pt x="34017" y="1586"/>
                  <a:pt x="33945" y="1300"/>
                  <a:pt x="33791" y="1086"/>
                </a:cubicBezTo>
                <a:cubicBezTo>
                  <a:pt x="33628" y="841"/>
                  <a:pt x="33459" y="809"/>
                  <a:pt x="33228" y="809"/>
                </a:cubicBezTo>
                <a:cubicBezTo>
                  <a:pt x="33144" y="809"/>
                  <a:pt x="33052" y="813"/>
                  <a:pt x="32949" y="813"/>
                </a:cubicBezTo>
                <a:cubicBezTo>
                  <a:pt x="32921" y="813"/>
                  <a:pt x="32892" y="812"/>
                  <a:pt x="32862" y="812"/>
                </a:cubicBezTo>
                <a:cubicBezTo>
                  <a:pt x="31588" y="752"/>
                  <a:pt x="30338" y="669"/>
                  <a:pt x="29088" y="574"/>
                </a:cubicBezTo>
                <a:cubicBezTo>
                  <a:pt x="28791" y="553"/>
                  <a:pt x="28500" y="539"/>
                  <a:pt x="28214" y="539"/>
                </a:cubicBezTo>
                <a:cubicBezTo>
                  <a:pt x="27515" y="539"/>
                  <a:pt x="26840" y="621"/>
                  <a:pt x="26147" y="883"/>
                </a:cubicBezTo>
                <a:cubicBezTo>
                  <a:pt x="25516" y="1121"/>
                  <a:pt x="24909" y="1419"/>
                  <a:pt x="24242" y="1538"/>
                </a:cubicBezTo>
                <a:cubicBezTo>
                  <a:pt x="24010" y="1582"/>
                  <a:pt x="23781" y="1601"/>
                  <a:pt x="23554" y="1601"/>
                </a:cubicBezTo>
                <a:cubicBezTo>
                  <a:pt x="22977" y="1601"/>
                  <a:pt x="22413" y="1477"/>
                  <a:pt x="21849" y="1324"/>
                </a:cubicBezTo>
                <a:cubicBezTo>
                  <a:pt x="21423" y="1201"/>
                  <a:pt x="20794" y="897"/>
                  <a:pt x="20267" y="897"/>
                </a:cubicBezTo>
                <a:cubicBezTo>
                  <a:pt x="20131" y="897"/>
                  <a:pt x="20002" y="918"/>
                  <a:pt x="19884" y="966"/>
                </a:cubicBezTo>
                <a:cubicBezTo>
                  <a:pt x="19432" y="1157"/>
                  <a:pt x="19253" y="1836"/>
                  <a:pt x="18967" y="2217"/>
                </a:cubicBezTo>
                <a:cubicBezTo>
                  <a:pt x="18647" y="2644"/>
                  <a:pt x="18317" y="3080"/>
                  <a:pt x="17995" y="3509"/>
                </a:cubicBezTo>
                <a:lnTo>
                  <a:pt x="17995" y="3509"/>
                </a:lnTo>
                <a:cubicBezTo>
                  <a:pt x="17405" y="3248"/>
                  <a:pt x="16857" y="2965"/>
                  <a:pt x="16586" y="2336"/>
                </a:cubicBezTo>
                <a:cubicBezTo>
                  <a:pt x="16396" y="1859"/>
                  <a:pt x="16491" y="1038"/>
                  <a:pt x="16038" y="705"/>
                </a:cubicBezTo>
                <a:cubicBezTo>
                  <a:pt x="15800" y="526"/>
                  <a:pt x="15384" y="562"/>
                  <a:pt x="15086" y="550"/>
                </a:cubicBezTo>
                <a:cubicBezTo>
                  <a:pt x="14300" y="490"/>
                  <a:pt x="13526" y="454"/>
                  <a:pt x="12740" y="431"/>
                </a:cubicBezTo>
                <a:cubicBezTo>
                  <a:pt x="10779" y="342"/>
                  <a:pt x="8780" y="236"/>
                  <a:pt x="6785" y="236"/>
                </a:cubicBezTo>
                <a:cubicBezTo>
                  <a:pt x="5039" y="236"/>
                  <a:pt x="3296" y="317"/>
                  <a:pt x="1584" y="562"/>
                </a:cubicBezTo>
                <a:cubicBezTo>
                  <a:pt x="1144" y="621"/>
                  <a:pt x="620" y="681"/>
                  <a:pt x="203" y="907"/>
                </a:cubicBezTo>
                <a:cubicBezTo>
                  <a:pt x="179" y="919"/>
                  <a:pt x="144" y="943"/>
                  <a:pt x="144" y="990"/>
                </a:cubicBezTo>
                <a:cubicBezTo>
                  <a:pt x="179" y="2669"/>
                  <a:pt x="429" y="4360"/>
                  <a:pt x="453" y="6038"/>
                </a:cubicBezTo>
                <a:cubicBezTo>
                  <a:pt x="477" y="7134"/>
                  <a:pt x="489" y="8384"/>
                  <a:pt x="13" y="9420"/>
                </a:cubicBezTo>
                <a:cubicBezTo>
                  <a:pt x="1" y="9444"/>
                  <a:pt x="25" y="9456"/>
                  <a:pt x="36" y="9479"/>
                </a:cubicBezTo>
                <a:cubicBezTo>
                  <a:pt x="870" y="10015"/>
                  <a:pt x="1918" y="9979"/>
                  <a:pt x="2882" y="10075"/>
                </a:cubicBezTo>
                <a:cubicBezTo>
                  <a:pt x="2937" y="10080"/>
                  <a:pt x="2996" y="10087"/>
                  <a:pt x="3055" y="10092"/>
                </a:cubicBezTo>
                <a:lnTo>
                  <a:pt x="3055" y="10092"/>
                </a:lnTo>
                <a:cubicBezTo>
                  <a:pt x="2548" y="10263"/>
                  <a:pt x="1995" y="10661"/>
                  <a:pt x="1513" y="10896"/>
                </a:cubicBezTo>
                <a:cubicBezTo>
                  <a:pt x="1287" y="11003"/>
                  <a:pt x="1072" y="11111"/>
                  <a:pt x="834" y="11194"/>
                </a:cubicBezTo>
                <a:cubicBezTo>
                  <a:pt x="679" y="11253"/>
                  <a:pt x="370" y="11253"/>
                  <a:pt x="251" y="11349"/>
                </a:cubicBezTo>
                <a:cubicBezTo>
                  <a:pt x="156" y="11420"/>
                  <a:pt x="179" y="11420"/>
                  <a:pt x="144" y="11515"/>
                </a:cubicBezTo>
                <a:cubicBezTo>
                  <a:pt x="13" y="11813"/>
                  <a:pt x="132" y="12420"/>
                  <a:pt x="132" y="12730"/>
                </a:cubicBezTo>
                <a:cubicBezTo>
                  <a:pt x="120" y="16992"/>
                  <a:pt x="156" y="21243"/>
                  <a:pt x="203" y="25505"/>
                </a:cubicBezTo>
                <a:cubicBezTo>
                  <a:pt x="215" y="27303"/>
                  <a:pt x="239" y="29089"/>
                  <a:pt x="239" y="30887"/>
                </a:cubicBezTo>
                <a:cubicBezTo>
                  <a:pt x="239" y="30934"/>
                  <a:pt x="310" y="30934"/>
                  <a:pt x="334" y="30934"/>
                </a:cubicBezTo>
                <a:cubicBezTo>
                  <a:pt x="457" y="30937"/>
                  <a:pt x="580" y="30938"/>
                  <a:pt x="702" y="30938"/>
                </a:cubicBezTo>
                <a:cubicBezTo>
                  <a:pt x="1222" y="30938"/>
                  <a:pt x="1738" y="30920"/>
                  <a:pt x="2239" y="30911"/>
                </a:cubicBezTo>
                <a:cubicBezTo>
                  <a:pt x="2388" y="30911"/>
                  <a:pt x="2563" y="30921"/>
                  <a:pt x="2731" y="30921"/>
                </a:cubicBezTo>
                <a:cubicBezTo>
                  <a:pt x="2831" y="30921"/>
                  <a:pt x="2928" y="30917"/>
                  <a:pt x="3017" y="30905"/>
                </a:cubicBezTo>
                <a:lnTo>
                  <a:pt x="3017" y="30905"/>
                </a:lnTo>
                <a:cubicBezTo>
                  <a:pt x="2542" y="31120"/>
                  <a:pt x="2048" y="31623"/>
                  <a:pt x="1644" y="31935"/>
                </a:cubicBezTo>
                <a:cubicBezTo>
                  <a:pt x="1322" y="32173"/>
                  <a:pt x="691" y="32470"/>
                  <a:pt x="453" y="32804"/>
                </a:cubicBezTo>
                <a:cubicBezTo>
                  <a:pt x="310" y="33030"/>
                  <a:pt x="334" y="33399"/>
                  <a:pt x="334" y="33673"/>
                </a:cubicBezTo>
                <a:cubicBezTo>
                  <a:pt x="322" y="34256"/>
                  <a:pt x="358" y="34816"/>
                  <a:pt x="382" y="35399"/>
                </a:cubicBezTo>
                <a:cubicBezTo>
                  <a:pt x="453" y="37007"/>
                  <a:pt x="608" y="38614"/>
                  <a:pt x="775" y="40209"/>
                </a:cubicBezTo>
                <a:cubicBezTo>
                  <a:pt x="917" y="41671"/>
                  <a:pt x="1072" y="43181"/>
                  <a:pt x="1333" y="44631"/>
                </a:cubicBezTo>
                <a:lnTo>
                  <a:pt x="1333" y="44631"/>
                </a:lnTo>
                <a:cubicBezTo>
                  <a:pt x="1316" y="44659"/>
                  <a:pt x="1323" y="44682"/>
                  <a:pt x="1372" y="44686"/>
                </a:cubicBezTo>
                <a:lnTo>
                  <a:pt x="1372" y="44686"/>
                </a:lnTo>
                <a:cubicBezTo>
                  <a:pt x="1383" y="44689"/>
                  <a:pt x="1397" y="44691"/>
                  <a:pt x="1412" y="44691"/>
                </a:cubicBezTo>
                <a:cubicBezTo>
                  <a:pt x="1432" y="44691"/>
                  <a:pt x="1453" y="44688"/>
                  <a:pt x="1475" y="44683"/>
                </a:cubicBezTo>
                <a:lnTo>
                  <a:pt x="1475" y="44683"/>
                </a:lnTo>
                <a:cubicBezTo>
                  <a:pt x="5726" y="44507"/>
                  <a:pt x="9978" y="44435"/>
                  <a:pt x="14229" y="44329"/>
                </a:cubicBezTo>
                <a:cubicBezTo>
                  <a:pt x="14955" y="44317"/>
                  <a:pt x="15669" y="44305"/>
                  <a:pt x="16396" y="44281"/>
                </a:cubicBezTo>
                <a:cubicBezTo>
                  <a:pt x="16705" y="44269"/>
                  <a:pt x="16753" y="44305"/>
                  <a:pt x="16943" y="44127"/>
                </a:cubicBezTo>
                <a:cubicBezTo>
                  <a:pt x="17270" y="43833"/>
                  <a:pt x="17566" y="43192"/>
                  <a:pt x="18050" y="43192"/>
                </a:cubicBezTo>
                <a:cubicBezTo>
                  <a:pt x="18096" y="43192"/>
                  <a:pt x="18144" y="43197"/>
                  <a:pt x="18194" y="43210"/>
                </a:cubicBezTo>
                <a:cubicBezTo>
                  <a:pt x="18634" y="43329"/>
                  <a:pt x="18908" y="43829"/>
                  <a:pt x="19253" y="44079"/>
                </a:cubicBezTo>
                <a:cubicBezTo>
                  <a:pt x="19410" y="44198"/>
                  <a:pt x="19576" y="44228"/>
                  <a:pt x="19760" y="44228"/>
                </a:cubicBezTo>
                <a:cubicBezTo>
                  <a:pt x="19925" y="44228"/>
                  <a:pt x="20103" y="44204"/>
                  <a:pt x="20301" y="44198"/>
                </a:cubicBezTo>
                <a:cubicBezTo>
                  <a:pt x="21075" y="44186"/>
                  <a:pt x="21825" y="44162"/>
                  <a:pt x="22599" y="44150"/>
                </a:cubicBezTo>
                <a:cubicBezTo>
                  <a:pt x="24087" y="44127"/>
                  <a:pt x="25599" y="44091"/>
                  <a:pt x="27087" y="44067"/>
                </a:cubicBezTo>
                <a:cubicBezTo>
                  <a:pt x="30433" y="44007"/>
                  <a:pt x="33779" y="43948"/>
                  <a:pt x="37124" y="43900"/>
                </a:cubicBezTo>
                <a:cubicBezTo>
                  <a:pt x="37208" y="43900"/>
                  <a:pt x="37327" y="43865"/>
                  <a:pt x="37351" y="43793"/>
                </a:cubicBezTo>
                <a:cubicBezTo>
                  <a:pt x="37493" y="43335"/>
                  <a:pt x="37913" y="42539"/>
                  <a:pt x="38411" y="42539"/>
                </a:cubicBezTo>
                <a:cubicBezTo>
                  <a:pt x="38496" y="42539"/>
                  <a:pt x="38584" y="42562"/>
                  <a:pt x="38672" y="42614"/>
                </a:cubicBezTo>
                <a:cubicBezTo>
                  <a:pt x="39125" y="42876"/>
                  <a:pt x="39303" y="43388"/>
                  <a:pt x="39660" y="43734"/>
                </a:cubicBezTo>
                <a:cubicBezTo>
                  <a:pt x="39820" y="43882"/>
                  <a:pt x="40062" y="43924"/>
                  <a:pt x="40324" y="43924"/>
                </a:cubicBezTo>
                <a:cubicBezTo>
                  <a:pt x="40651" y="43924"/>
                  <a:pt x="41009" y="43859"/>
                  <a:pt x="41280" y="43853"/>
                </a:cubicBezTo>
                <a:cubicBezTo>
                  <a:pt x="42232" y="43841"/>
                  <a:pt x="43185" y="43829"/>
                  <a:pt x="44137" y="43829"/>
                </a:cubicBezTo>
                <a:cubicBezTo>
                  <a:pt x="47542" y="43781"/>
                  <a:pt x="50960" y="43746"/>
                  <a:pt x="54365" y="43734"/>
                </a:cubicBezTo>
                <a:cubicBezTo>
                  <a:pt x="54436" y="43734"/>
                  <a:pt x="54567" y="43698"/>
                  <a:pt x="54591" y="43626"/>
                </a:cubicBezTo>
                <a:cubicBezTo>
                  <a:pt x="54627" y="43484"/>
                  <a:pt x="54662" y="43305"/>
                  <a:pt x="54770" y="43162"/>
                </a:cubicBezTo>
                <a:cubicBezTo>
                  <a:pt x="54947" y="42944"/>
                  <a:pt x="55044" y="42873"/>
                  <a:pt x="55120" y="42873"/>
                </a:cubicBezTo>
                <a:cubicBezTo>
                  <a:pt x="55222" y="42873"/>
                  <a:pt x="55284" y="43003"/>
                  <a:pt x="55448" y="43079"/>
                </a:cubicBezTo>
                <a:cubicBezTo>
                  <a:pt x="55686" y="43198"/>
                  <a:pt x="56020" y="43424"/>
                  <a:pt x="56079" y="43674"/>
                </a:cubicBezTo>
                <a:cubicBezTo>
                  <a:pt x="56091" y="43722"/>
                  <a:pt x="56151" y="43722"/>
                  <a:pt x="56174" y="43722"/>
                </a:cubicBezTo>
                <a:lnTo>
                  <a:pt x="62211" y="43722"/>
                </a:lnTo>
                <a:cubicBezTo>
                  <a:pt x="62270" y="43722"/>
                  <a:pt x="62413" y="43686"/>
                  <a:pt x="62425" y="43615"/>
                </a:cubicBezTo>
                <a:cubicBezTo>
                  <a:pt x="62520" y="43222"/>
                  <a:pt x="62830" y="42769"/>
                  <a:pt x="63199" y="42650"/>
                </a:cubicBezTo>
                <a:cubicBezTo>
                  <a:pt x="63256" y="42632"/>
                  <a:pt x="63311" y="42623"/>
                  <a:pt x="63365" y="42623"/>
                </a:cubicBezTo>
                <a:cubicBezTo>
                  <a:pt x="63736" y="42623"/>
                  <a:pt x="64059" y="43010"/>
                  <a:pt x="64318" y="43269"/>
                </a:cubicBezTo>
                <a:cubicBezTo>
                  <a:pt x="64533" y="43484"/>
                  <a:pt x="64592" y="43615"/>
                  <a:pt x="64854" y="43674"/>
                </a:cubicBezTo>
                <a:cubicBezTo>
                  <a:pt x="65153" y="43739"/>
                  <a:pt x="65483" y="43755"/>
                  <a:pt x="65818" y="43755"/>
                </a:cubicBezTo>
                <a:cubicBezTo>
                  <a:pt x="66127" y="43755"/>
                  <a:pt x="66440" y="43741"/>
                  <a:pt x="66734" y="43741"/>
                </a:cubicBezTo>
                <a:cubicBezTo>
                  <a:pt x="66820" y="43741"/>
                  <a:pt x="66904" y="43743"/>
                  <a:pt x="66985" y="43746"/>
                </a:cubicBezTo>
                <a:cubicBezTo>
                  <a:pt x="69593" y="43841"/>
                  <a:pt x="72188" y="43912"/>
                  <a:pt x="74796" y="44019"/>
                </a:cubicBezTo>
                <a:cubicBezTo>
                  <a:pt x="75760" y="44055"/>
                  <a:pt x="76748" y="44079"/>
                  <a:pt x="77713" y="44174"/>
                </a:cubicBezTo>
                <a:cubicBezTo>
                  <a:pt x="77727" y="44179"/>
                  <a:pt x="77745" y="44181"/>
                  <a:pt x="77766" y="44181"/>
                </a:cubicBezTo>
                <a:cubicBezTo>
                  <a:pt x="77855" y="44181"/>
                  <a:pt x="77987" y="44139"/>
                  <a:pt x="77987" y="44043"/>
                </a:cubicBezTo>
                <a:cubicBezTo>
                  <a:pt x="77725" y="41674"/>
                  <a:pt x="77784" y="39257"/>
                  <a:pt x="77725" y="36888"/>
                </a:cubicBezTo>
                <a:cubicBezTo>
                  <a:pt x="77665" y="34613"/>
                  <a:pt x="77594" y="32327"/>
                  <a:pt x="77594" y="30041"/>
                </a:cubicBezTo>
                <a:cubicBezTo>
                  <a:pt x="77594" y="29994"/>
                  <a:pt x="77522" y="29994"/>
                  <a:pt x="77487" y="29994"/>
                </a:cubicBezTo>
                <a:cubicBezTo>
                  <a:pt x="77177" y="29982"/>
                  <a:pt x="76213" y="29922"/>
                  <a:pt x="76046" y="29625"/>
                </a:cubicBezTo>
                <a:cubicBezTo>
                  <a:pt x="75844" y="29268"/>
                  <a:pt x="76760" y="28553"/>
                  <a:pt x="76987" y="28339"/>
                </a:cubicBezTo>
                <a:cubicBezTo>
                  <a:pt x="77320" y="28029"/>
                  <a:pt x="77594" y="27958"/>
                  <a:pt x="77606" y="27482"/>
                </a:cubicBezTo>
                <a:cubicBezTo>
                  <a:pt x="77606" y="26541"/>
                  <a:pt x="77630" y="25600"/>
                  <a:pt x="77641" y="24672"/>
                </a:cubicBezTo>
                <a:cubicBezTo>
                  <a:pt x="77665" y="22231"/>
                  <a:pt x="77701" y="19790"/>
                  <a:pt x="77784" y="17349"/>
                </a:cubicBezTo>
                <a:cubicBezTo>
                  <a:pt x="77784" y="17290"/>
                  <a:pt x="77749" y="17290"/>
                  <a:pt x="77689" y="17266"/>
                </a:cubicBezTo>
                <a:cubicBezTo>
                  <a:pt x="77624" y="17263"/>
                  <a:pt x="77556" y="17261"/>
                  <a:pt x="77485" y="17261"/>
                </a:cubicBezTo>
                <a:cubicBezTo>
                  <a:pt x="77307" y="17261"/>
                  <a:pt x="77112" y="17269"/>
                  <a:pt x="76920" y="17269"/>
                </a:cubicBezTo>
                <a:cubicBezTo>
                  <a:pt x="76650" y="17269"/>
                  <a:pt x="76385" y="17254"/>
                  <a:pt x="76177" y="17183"/>
                </a:cubicBezTo>
                <a:cubicBezTo>
                  <a:pt x="76155" y="17175"/>
                  <a:pt x="76137" y="17169"/>
                  <a:pt x="76124" y="17164"/>
                </a:cubicBezTo>
                <a:lnTo>
                  <a:pt x="76124" y="17164"/>
                </a:lnTo>
                <a:cubicBezTo>
                  <a:pt x="76084" y="17069"/>
                  <a:pt x="76092" y="16862"/>
                  <a:pt x="76082" y="16778"/>
                </a:cubicBezTo>
                <a:cubicBezTo>
                  <a:pt x="76040" y="16568"/>
                  <a:pt x="76007" y="16348"/>
                  <a:pt x="75975" y="16135"/>
                </a:cubicBezTo>
                <a:lnTo>
                  <a:pt x="75975" y="16135"/>
                </a:lnTo>
                <a:cubicBezTo>
                  <a:pt x="76600" y="15994"/>
                  <a:pt x="77217" y="15863"/>
                  <a:pt x="77844" y="15742"/>
                </a:cubicBezTo>
                <a:cubicBezTo>
                  <a:pt x="77891" y="15718"/>
                  <a:pt x="77987" y="15694"/>
                  <a:pt x="77987" y="15635"/>
                </a:cubicBezTo>
                <a:cubicBezTo>
                  <a:pt x="78534" y="10622"/>
                  <a:pt x="79237" y="5562"/>
                  <a:pt x="79475" y="514"/>
                </a:cubicBezTo>
                <a:cubicBezTo>
                  <a:pt x="79475" y="466"/>
                  <a:pt x="79439" y="454"/>
                  <a:pt x="79415" y="454"/>
                </a:cubicBezTo>
                <a:cubicBezTo>
                  <a:pt x="77177" y="228"/>
                  <a:pt x="74903" y="240"/>
                  <a:pt x="72665" y="204"/>
                </a:cubicBezTo>
                <a:cubicBezTo>
                  <a:pt x="69593" y="145"/>
                  <a:pt x="66509" y="109"/>
                  <a:pt x="63425" y="62"/>
                </a:cubicBezTo>
                <a:cubicBezTo>
                  <a:pt x="61684" y="40"/>
                  <a:pt x="59952" y="0"/>
                  <a:pt x="58221" y="0"/>
                </a:cubicBezTo>
                <a:close/>
              </a:path>
            </a:pathLst>
          </a:custGeom>
          <a:solidFill>
            <a:srgbClr val="BC9E6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3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06" name="Google Shape;106;p3"/>
          <p:cNvSpPr txBox="1">
            <a:spLocks noGrp="1"/>
          </p:cNvSpPr>
          <p:nvPr>
            <p:ph type="title"/>
          </p:nvPr>
        </p:nvSpPr>
        <p:spPr>
          <a:xfrm>
            <a:off x="685800" y="2503200"/>
            <a:ext cx="43239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7" name="Google Shape;107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defTabSz="914378">
              <a:defRPr/>
            </a:pPr>
            <a:fld id="{00000000-1234-1234-1234-123412341234}" type="slidenum">
              <a:rPr lang="en" smtClean="0">
                <a:solidFill>
                  <a:srgbClr val="000000">
                    <a:tint val="75000"/>
                  </a:srgbClr>
                </a:solidFill>
              </a:rPr>
              <a:pPr defTabSz="914378">
                <a:defRPr/>
              </a:pPr>
              <a:t>‹#›</a:t>
            </a:fld>
            <a:endParaRPr lang="en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108" name="Google Shape;108;p3"/>
          <p:cNvSpPr txBox="1">
            <a:spLocks noGrp="1"/>
          </p:cNvSpPr>
          <p:nvPr>
            <p:ph type="title" idx="2" hasCustomPrompt="1"/>
          </p:nvPr>
        </p:nvSpPr>
        <p:spPr>
          <a:xfrm>
            <a:off x="685800" y="1335000"/>
            <a:ext cx="4323900" cy="116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r>
              <a:t>xx%</a:t>
            </a:r>
          </a:p>
        </p:txBody>
      </p:sp>
      <p:sp>
        <p:nvSpPr>
          <p:cNvPr id="109" name="Google Shape;109;p3"/>
          <p:cNvSpPr txBox="1">
            <a:spLocks noGrp="1"/>
          </p:cNvSpPr>
          <p:nvPr>
            <p:ph type="subTitle" idx="1"/>
          </p:nvPr>
        </p:nvSpPr>
        <p:spPr>
          <a:xfrm>
            <a:off x="685800" y="3345000"/>
            <a:ext cx="4323900" cy="4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503213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A1B98-75FA-48C9-AE3F-5228987EB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1" y="841772"/>
            <a:ext cx="6858000" cy="1790700"/>
          </a:xfrm>
        </p:spPr>
        <p:txBody>
          <a:bodyPr anchor="b"/>
          <a:lstStyle>
            <a:lvl1pPr algn="ctr">
              <a:defRPr sz="449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014FAE-F4E9-447A-837B-8300ADD66C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1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66" indent="0" algn="ctr">
              <a:buNone/>
              <a:defRPr sz="1500"/>
            </a:lvl2pPr>
            <a:lvl3pPr marL="685732" indent="0" algn="ctr">
              <a:buNone/>
              <a:defRPr sz="1350"/>
            </a:lvl3pPr>
            <a:lvl4pPr marL="1028597" indent="0" algn="ctr">
              <a:buNone/>
              <a:defRPr sz="1200"/>
            </a:lvl4pPr>
            <a:lvl5pPr marL="1371463" indent="0" algn="ctr">
              <a:buNone/>
              <a:defRPr sz="1200"/>
            </a:lvl5pPr>
            <a:lvl6pPr marL="1714328" indent="0" algn="ctr">
              <a:buNone/>
              <a:defRPr sz="1200"/>
            </a:lvl6pPr>
            <a:lvl7pPr marL="2057195" indent="0" algn="ctr">
              <a:buNone/>
              <a:defRPr sz="1200"/>
            </a:lvl7pPr>
            <a:lvl8pPr marL="2400060" indent="0" algn="ctr">
              <a:buNone/>
              <a:defRPr sz="1200"/>
            </a:lvl8pPr>
            <a:lvl9pPr marL="2742926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2458C-FD98-4625-B164-AEF9F1A0D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DC1262-0E6B-4B72-8379-3A98103F9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F75EB-882C-4D1F-A98E-ABC225813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5890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3C273-5FC5-46CB-8412-123FA9E4C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88F8D-C4EE-4283-B81E-B04D70664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F7929-6EF5-4105-9D63-7F50103DC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DF884-2409-48AB-A4AF-E8AF4DCFA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2A0E6-7BB8-4EEF-8364-E5BCC3276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16203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C1D5A-C4ED-4D96-B4B6-C79597A03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49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61160-5F29-47DB-B594-3D6D2FC2CC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6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3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59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46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32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19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06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292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DCB7C-23F2-4001-8756-653B93255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63A57-E0F6-4378-8FB8-ABEBE8B79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8318C-9D13-43FE-A168-545885840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93209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8E2A6-4FF6-43C7-B8B4-1B9C03004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5FECC-79C0-4280-BEEF-38A4DBB42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61411D-6D7A-4F68-BD62-D8DB6CB253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75B5C5-8728-4FC6-865A-CA9BC6C76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9C9BA5-4E72-4AB7-B330-AFD66463D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366DA1-1FEC-4622-9504-249E45F52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81639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D5B8D-C51E-421A-90B2-89AC1C015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2" y="273846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17A77-5318-454F-93BB-1C8C2808FC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66" indent="0">
              <a:buNone/>
              <a:defRPr sz="1500" b="1"/>
            </a:lvl2pPr>
            <a:lvl3pPr marL="685732" indent="0">
              <a:buNone/>
              <a:defRPr sz="1350" b="1"/>
            </a:lvl3pPr>
            <a:lvl4pPr marL="1028597" indent="0">
              <a:buNone/>
              <a:defRPr sz="1200" b="1"/>
            </a:lvl4pPr>
            <a:lvl5pPr marL="1371463" indent="0">
              <a:buNone/>
              <a:defRPr sz="1200" b="1"/>
            </a:lvl5pPr>
            <a:lvl6pPr marL="1714328" indent="0">
              <a:buNone/>
              <a:defRPr sz="1200" b="1"/>
            </a:lvl6pPr>
            <a:lvl7pPr marL="2057195" indent="0">
              <a:buNone/>
              <a:defRPr sz="1200" b="1"/>
            </a:lvl7pPr>
            <a:lvl8pPr marL="2400060" indent="0">
              <a:buNone/>
              <a:defRPr sz="1200" b="1"/>
            </a:lvl8pPr>
            <a:lvl9pPr marL="2742926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794F72-46ED-4C80-BCF9-EAB4008801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3C5124-E01F-4B07-9F05-4DCF9098C6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66" indent="0">
              <a:buNone/>
              <a:defRPr sz="1500" b="1"/>
            </a:lvl2pPr>
            <a:lvl3pPr marL="685732" indent="0">
              <a:buNone/>
              <a:defRPr sz="1350" b="1"/>
            </a:lvl3pPr>
            <a:lvl4pPr marL="1028597" indent="0">
              <a:buNone/>
              <a:defRPr sz="1200" b="1"/>
            </a:lvl4pPr>
            <a:lvl5pPr marL="1371463" indent="0">
              <a:buNone/>
              <a:defRPr sz="1200" b="1"/>
            </a:lvl5pPr>
            <a:lvl6pPr marL="1714328" indent="0">
              <a:buNone/>
              <a:defRPr sz="1200" b="1"/>
            </a:lvl6pPr>
            <a:lvl7pPr marL="2057195" indent="0">
              <a:buNone/>
              <a:defRPr sz="1200" b="1"/>
            </a:lvl7pPr>
            <a:lvl8pPr marL="2400060" indent="0">
              <a:buNone/>
              <a:defRPr sz="1200" b="1"/>
            </a:lvl8pPr>
            <a:lvl9pPr marL="2742926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DA483E-9C69-45BC-8343-598F389CC4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28823F-8BDA-4D2D-9FA6-C7649B5AD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8F09EC-DABC-4B39-948F-572D50D81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164716-EA3C-44ED-9268-B183420F8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08760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D7141-21E6-4EAF-8BE0-AFD2D9A51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BB3503-FE7C-4258-B937-C128B24A4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650D36-4550-4311-86B1-DEE851A11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171796-4C40-47DF-B129-A75C127E0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6274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E35000-601B-43A4-8AB9-74E6A6A95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91DBC4-2797-4ED6-AED0-B04EEC236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046175-B814-49ED-A105-3A2DC4808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41985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D0038-44D8-482F-BCE4-60A2D0398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2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96C16-0202-4542-B0AF-27D7754A5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1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E68D7A-FF3D-410D-A49F-423C50515A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2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66" indent="0">
              <a:buNone/>
              <a:defRPr sz="1050"/>
            </a:lvl2pPr>
            <a:lvl3pPr marL="685732" indent="0">
              <a:buNone/>
              <a:defRPr sz="900"/>
            </a:lvl3pPr>
            <a:lvl4pPr marL="1028597" indent="0">
              <a:buNone/>
              <a:defRPr sz="750"/>
            </a:lvl4pPr>
            <a:lvl5pPr marL="1371463" indent="0">
              <a:buNone/>
              <a:defRPr sz="750"/>
            </a:lvl5pPr>
            <a:lvl6pPr marL="1714328" indent="0">
              <a:buNone/>
              <a:defRPr sz="750"/>
            </a:lvl6pPr>
            <a:lvl7pPr marL="2057195" indent="0">
              <a:buNone/>
              <a:defRPr sz="750"/>
            </a:lvl7pPr>
            <a:lvl8pPr marL="2400060" indent="0">
              <a:buNone/>
              <a:defRPr sz="750"/>
            </a:lvl8pPr>
            <a:lvl9pPr marL="2742926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444B42-2F3A-4B01-88DE-AFDC7FB07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FD4EF-8217-47CB-8D93-B77E8D3E5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1C74D4-58FA-49A5-A3F7-1BFF4FAF6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9503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234F2-A49F-4064-BA0C-9A23DEFF0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2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8ABB0A-6C26-4C1D-A764-9843EC094C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1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66" indent="0">
              <a:buNone/>
              <a:defRPr sz="2100"/>
            </a:lvl2pPr>
            <a:lvl3pPr marL="685732" indent="0">
              <a:buNone/>
              <a:defRPr sz="1800"/>
            </a:lvl3pPr>
            <a:lvl4pPr marL="1028597" indent="0">
              <a:buNone/>
              <a:defRPr sz="1500"/>
            </a:lvl4pPr>
            <a:lvl5pPr marL="1371463" indent="0">
              <a:buNone/>
              <a:defRPr sz="1500"/>
            </a:lvl5pPr>
            <a:lvl6pPr marL="1714328" indent="0">
              <a:buNone/>
              <a:defRPr sz="1500"/>
            </a:lvl6pPr>
            <a:lvl7pPr marL="2057195" indent="0">
              <a:buNone/>
              <a:defRPr sz="1500"/>
            </a:lvl7pPr>
            <a:lvl8pPr marL="2400060" indent="0">
              <a:buNone/>
              <a:defRPr sz="1500"/>
            </a:lvl8pPr>
            <a:lvl9pPr marL="2742926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D7504C-099D-4975-8735-3943556498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2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66" indent="0">
              <a:buNone/>
              <a:defRPr sz="1050"/>
            </a:lvl2pPr>
            <a:lvl3pPr marL="685732" indent="0">
              <a:buNone/>
              <a:defRPr sz="900"/>
            </a:lvl3pPr>
            <a:lvl4pPr marL="1028597" indent="0">
              <a:buNone/>
              <a:defRPr sz="750"/>
            </a:lvl4pPr>
            <a:lvl5pPr marL="1371463" indent="0">
              <a:buNone/>
              <a:defRPr sz="750"/>
            </a:lvl5pPr>
            <a:lvl6pPr marL="1714328" indent="0">
              <a:buNone/>
              <a:defRPr sz="750"/>
            </a:lvl6pPr>
            <a:lvl7pPr marL="2057195" indent="0">
              <a:buNone/>
              <a:defRPr sz="750"/>
            </a:lvl7pPr>
            <a:lvl8pPr marL="2400060" indent="0">
              <a:buNone/>
              <a:defRPr sz="750"/>
            </a:lvl8pPr>
            <a:lvl9pPr marL="2742926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91CB2-C958-43D8-808B-C1974CCEA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91E622-2912-44AD-B821-8B6B7E87F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A0E58-9B06-4FE8-97EA-B89870EA1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46865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E6903-C59F-4880-93F7-6B4D204DC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412988-6D00-458A-9BE2-628BA4BAD2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E4A55-FED7-4FFD-978E-85F278C65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1D08F5-8BB1-4F4D-8E91-F04A42E32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FCD1D-5468-4E56-AC28-91ABDFCF5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20200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A626A5-8713-483F-9D1B-9C5761E661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C096FC-B95B-4D88-B31E-B466FA3A42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46371-C551-4549-8EA1-4048F13EE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D2EEB-703E-4941-9C26-9FD0208ED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56A9C-EF9C-4F3E-A82A-E6CC6A81F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81316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5578-682B-4A01-9638-014C16DE11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AAC1EE-97A3-4603-AA67-B9B86F55FF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2" indent="0" algn="ctr">
              <a:buNone/>
              <a:defRPr sz="1500"/>
            </a:lvl2pPr>
            <a:lvl3pPr marL="685783" indent="0" algn="ctr">
              <a:buNone/>
              <a:defRPr sz="1350"/>
            </a:lvl3pPr>
            <a:lvl4pPr marL="1028675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8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2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0C8B9-3AC5-46CF-A12A-6DF4288A1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CA0AF-530D-4EBD-B965-8B94F5F1B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59C82-3A0F-48FF-926E-5D04481A0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7278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41855-5658-46FC-B1E4-D8A33D040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48DD4-982E-4DF5-83BC-71D4D6BCEB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6D471-1D4A-4A93-8DC4-6EC44FFF7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F56D3-DE4D-452A-8EDB-00A20AD17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EE1EB-0B3D-4FD7-B6AB-2BD17542B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40530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AF01F-173B-42F4-B79E-090D56ACB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F68C77-CBFA-461F-A51E-325EB9550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E92DB-083F-452B-B9A8-07F35FD1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84B60-C1EA-4B69-AA90-8F1E5FB94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2BA63-766D-48C7-962C-260FED02A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97740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F6C79-9DB9-41C2-AB7F-EE2DBD4CB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300A1-412B-4D8E-A682-9491921A93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449AE0-B2AB-4AC5-AD17-D5485CF0B2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4E3E69-8221-46DF-8417-9117474D9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CA87B-A6B0-4084-8ABD-22FC70DE9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9FFCA0-2136-413A-9FC4-8666492A9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99819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C1165-B1EA-4947-A1FB-D9CF6BE2F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49C6E-764C-4F36-94CB-FE2A2DF8C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9B79E8-DF7C-4EBB-9F3B-6BE1496FD9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2F9A33-7E46-4A42-A0A4-E18DB17B89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8AAA32-05F2-47FB-B9B2-30397B27C7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0AE778-A2FD-4AD5-B23E-61A0D2506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F383F0-95C5-45CA-90E7-CB2237487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17D151-FD6A-419A-A7B0-CA8BE2A25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39179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CD961-234E-4CF8-B0EF-237952B82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917F9D-08A6-466A-864D-D2F376CC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DF56FB-BF1A-451B-AFCC-8E5E82A91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5A4458-ED35-410C-9316-3AE12AF06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96888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6121E3-1542-49D2-AFE7-215B078A3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B79D1B-E5A5-4FF6-B1AF-3C1CE82BE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32E8B-A5B1-45B5-9A9F-B5EF9E6E9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95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4EF36-1426-4285-828F-C8CFBFE98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C0F19-B360-4B7D-8B84-54564343E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61CC49-77D0-4E31-A9D2-D30F8EDAEA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AB92D8-AB77-44F5-B9DD-F7A3C2F63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0A841E-88D4-4D0A-97C4-E4897B618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54F814-BBE2-4CE3-B3C8-C4A938E78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15879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247E2-3FF2-44B7-B10F-3C06FDF7C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9E9FEF-3FB3-4E4C-A935-958BA93288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F12C7B-8B90-4958-A986-27D36990B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4EFE80-B253-4A84-BE72-FE1337473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70AA07-12BD-4E8C-B324-9F0CBE23C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AF4ED2-925B-495F-9A04-20C40D1E4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35696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5AAED-E4CB-438E-BAE6-D874C01F5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CA6078-7021-47C7-8ADD-30EB0D4D7E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DC22C-267E-4ADC-AF05-BEB721900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CB2E6-036D-489B-AF95-7F191F409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DBCEB-45FD-4CA2-89E1-0743C2C24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6972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BF1447-7437-45B5-955F-F450CFC6FB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DF0BE9-59DA-4877-8D0D-735633F5CF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273845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A8181-2D82-4E5A-A55B-C3850F308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443D1-9D50-4347-8EF4-C71123BDF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B7A19-FC92-4734-BBA7-FBC0512D2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56022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/>
          <p:nvPr/>
        </p:nvSpPr>
        <p:spPr>
          <a:xfrm>
            <a:off x="-75" y="1"/>
            <a:ext cx="9143916" cy="5136681"/>
          </a:xfrm>
          <a:custGeom>
            <a:avLst/>
            <a:gdLst/>
            <a:ahLst/>
            <a:cxnLst/>
            <a:rect l="l" t="t" r="r" b="b"/>
            <a:pathLst>
              <a:path w="84821" h="47649" extrusionOk="0">
                <a:moveTo>
                  <a:pt x="1" y="0"/>
                </a:moveTo>
                <a:lnTo>
                  <a:pt x="1" y="47649"/>
                </a:lnTo>
                <a:lnTo>
                  <a:pt x="84821" y="47649"/>
                </a:lnTo>
                <a:lnTo>
                  <a:pt x="84821" y="0"/>
                </a:lnTo>
                <a:close/>
              </a:path>
            </a:pathLst>
          </a:custGeom>
          <a:solidFill>
            <a:srgbClr val="EFDA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04" name="Google Shape;104;p3"/>
          <p:cNvSpPr/>
          <p:nvPr/>
        </p:nvSpPr>
        <p:spPr>
          <a:xfrm>
            <a:off x="332395" y="170116"/>
            <a:ext cx="8531705" cy="4789449"/>
          </a:xfrm>
          <a:custGeom>
            <a:avLst/>
            <a:gdLst/>
            <a:ahLst/>
            <a:cxnLst/>
            <a:rect l="l" t="t" r="r" b="b"/>
            <a:pathLst>
              <a:path w="79142" h="44428" extrusionOk="0">
                <a:moveTo>
                  <a:pt x="57914" y="0"/>
                </a:moveTo>
                <a:cubicBezTo>
                  <a:pt x="57216" y="0"/>
                  <a:pt x="56783" y="9"/>
                  <a:pt x="56614" y="29"/>
                </a:cubicBezTo>
                <a:cubicBezTo>
                  <a:pt x="56507" y="137"/>
                  <a:pt x="55781" y="684"/>
                  <a:pt x="55436" y="684"/>
                </a:cubicBezTo>
                <a:cubicBezTo>
                  <a:pt x="55150" y="684"/>
                  <a:pt x="54543" y="315"/>
                  <a:pt x="54495" y="256"/>
                </a:cubicBezTo>
                <a:cubicBezTo>
                  <a:pt x="53328" y="351"/>
                  <a:pt x="52197" y="458"/>
                  <a:pt x="51090" y="553"/>
                </a:cubicBezTo>
                <a:cubicBezTo>
                  <a:pt x="50888" y="696"/>
                  <a:pt x="49995" y="1113"/>
                  <a:pt x="49792" y="1113"/>
                </a:cubicBezTo>
                <a:cubicBezTo>
                  <a:pt x="49495" y="1113"/>
                  <a:pt x="48899" y="756"/>
                  <a:pt x="48828" y="696"/>
                </a:cubicBezTo>
                <a:cubicBezTo>
                  <a:pt x="47113" y="803"/>
                  <a:pt x="45423" y="875"/>
                  <a:pt x="43756" y="922"/>
                </a:cubicBezTo>
                <a:cubicBezTo>
                  <a:pt x="43589" y="1291"/>
                  <a:pt x="42672" y="2530"/>
                  <a:pt x="42232" y="2530"/>
                </a:cubicBezTo>
                <a:cubicBezTo>
                  <a:pt x="41934" y="2530"/>
                  <a:pt x="41315" y="1184"/>
                  <a:pt x="41303" y="970"/>
                </a:cubicBezTo>
                <a:cubicBezTo>
                  <a:pt x="40839" y="970"/>
                  <a:pt x="37398" y="946"/>
                  <a:pt x="36148" y="922"/>
                </a:cubicBezTo>
                <a:cubicBezTo>
                  <a:pt x="35921" y="1125"/>
                  <a:pt x="35779" y="1339"/>
                  <a:pt x="35683" y="1565"/>
                </a:cubicBezTo>
                <a:cubicBezTo>
                  <a:pt x="35564" y="1875"/>
                  <a:pt x="35171" y="2077"/>
                  <a:pt x="34719" y="2077"/>
                </a:cubicBezTo>
                <a:cubicBezTo>
                  <a:pt x="34290" y="2077"/>
                  <a:pt x="33885" y="1875"/>
                  <a:pt x="33754" y="1577"/>
                </a:cubicBezTo>
                <a:cubicBezTo>
                  <a:pt x="33635" y="1327"/>
                  <a:pt x="33481" y="1065"/>
                  <a:pt x="33326" y="815"/>
                </a:cubicBezTo>
                <a:cubicBezTo>
                  <a:pt x="31873" y="744"/>
                  <a:pt x="30480" y="672"/>
                  <a:pt x="29159" y="565"/>
                </a:cubicBezTo>
                <a:lnTo>
                  <a:pt x="29111" y="565"/>
                </a:lnTo>
                <a:cubicBezTo>
                  <a:pt x="28647" y="518"/>
                  <a:pt x="28218" y="494"/>
                  <a:pt x="27789" y="494"/>
                </a:cubicBezTo>
                <a:cubicBezTo>
                  <a:pt x="27337" y="494"/>
                  <a:pt x="26980" y="530"/>
                  <a:pt x="26670" y="613"/>
                </a:cubicBezTo>
                <a:cubicBezTo>
                  <a:pt x="26337" y="684"/>
                  <a:pt x="26004" y="827"/>
                  <a:pt x="25623" y="982"/>
                </a:cubicBezTo>
                <a:cubicBezTo>
                  <a:pt x="24956" y="1244"/>
                  <a:pt x="24194" y="1565"/>
                  <a:pt x="23301" y="1565"/>
                </a:cubicBezTo>
                <a:cubicBezTo>
                  <a:pt x="23206" y="1565"/>
                  <a:pt x="23098" y="1542"/>
                  <a:pt x="23003" y="1542"/>
                </a:cubicBezTo>
                <a:cubicBezTo>
                  <a:pt x="22336" y="1482"/>
                  <a:pt x="21717" y="1291"/>
                  <a:pt x="21146" y="1125"/>
                </a:cubicBezTo>
                <a:cubicBezTo>
                  <a:pt x="20681" y="982"/>
                  <a:pt x="20229" y="851"/>
                  <a:pt x="19931" y="851"/>
                </a:cubicBezTo>
                <a:cubicBezTo>
                  <a:pt x="19824" y="851"/>
                  <a:pt x="19538" y="851"/>
                  <a:pt x="19288" y="1589"/>
                </a:cubicBezTo>
                <a:cubicBezTo>
                  <a:pt x="19253" y="1661"/>
                  <a:pt x="17860" y="3506"/>
                  <a:pt x="17860" y="3506"/>
                </a:cubicBezTo>
                <a:lnTo>
                  <a:pt x="17312" y="3268"/>
                </a:lnTo>
                <a:cubicBezTo>
                  <a:pt x="16312" y="2839"/>
                  <a:pt x="16181" y="2077"/>
                  <a:pt x="16062" y="1470"/>
                </a:cubicBezTo>
                <a:cubicBezTo>
                  <a:pt x="15943" y="815"/>
                  <a:pt x="15847" y="613"/>
                  <a:pt x="15502" y="518"/>
                </a:cubicBezTo>
                <a:cubicBezTo>
                  <a:pt x="15002" y="458"/>
                  <a:pt x="10894" y="208"/>
                  <a:pt x="6811" y="208"/>
                </a:cubicBezTo>
                <a:cubicBezTo>
                  <a:pt x="1477" y="208"/>
                  <a:pt x="322" y="672"/>
                  <a:pt x="131" y="768"/>
                </a:cubicBezTo>
                <a:cubicBezTo>
                  <a:pt x="131" y="970"/>
                  <a:pt x="179" y="1518"/>
                  <a:pt x="226" y="2053"/>
                </a:cubicBezTo>
                <a:cubicBezTo>
                  <a:pt x="524" y="5625"/>
                  <a:pt x="584" y="8030"/>
                  <a:pt x="0" y="9209"/>
                </a:cubicBezTo>
                <a:cubicBezTo>
                  <a:pt x="357" y="9459"/>
                  <a:pt x="679" y="9614"/>
                  <a:pt x="1417" y="9673"/>
                </a:cubicBezTo>
                <a:lnTo>
                  <a:pt x="3203" y="9840"/>
                </a:lnTo>
                <a:cubicBezTo>
                  <a:pt x="3203" y="9840"/>
                  <a:pt x="774" y="11233"/>
                  <a:pt x="131" y="11233"/>
                </a:cubicBezTo>
                <a:cubicBezTo>
                  <a:pt x="24" y="11233"/>
                  <a:pt x="203" y="27842"/>
                  <a:pt x="203" y="30676"/>
                </a:cubicBezTo>
                <a:lnTo>
                  <a:pt x="1084" y="30676"/>
                </a:lnTo>
                <a:lnTo>
                  <a:pt x="3155" y="30628"/>
                </a:lnTo>
                <a:lnTo>
                  <a:pt x="369" y="32664"/>
                </a:lnTo>
                <a:cubicBezTo>
                  <a:pt x="48" y="33915"/>
                  <a:pt x="893" y="42320"/>
                  <a:pt x="1274" y="44428"/>
                </a:cubicBezTo>
                <a:cubicBezTo>
                  <a:pt x="3513" y="44333"/>
                  <a:pt x="9585" y="44166"/>
                  <a:pt x="16598" y="44059"/>
                </a:cubicBezTo>
                <a:cubicBezTo>
                  <a:pt x="16729" y="43844"/>
                  <a:pt x="17491" y="42928"/>
                  <a:pt x="17919" y="42928"/>
                </a:cubicBezTo>
                <a:cubicBezTo>
                  <a:pt x="18264" y="42928"/>
                  <a:pt x="19169" y="43737"/>
                  <a:pt x="19336" y="44011"/>
                </a:cubicBezTo>
                <a:cubicBezTo>
                  <a:pt x="25265" y="43880"/>
                  <a:pt x="31361" y="43761"/>
                  <a:pt x="37029" y="43690"/>
                </a:cubicBezTo>
                <a:cubicBezTo>
                  <a:pt x="37100" y="43356"/>
                  <a:pt x="37767" y="42225"/>
                  <a:pt x="38243" y="42225"/>
                </a:cubicBezTo>
                <a:cubicBezTo>
                  <a:pt x="38684" y="42225"/>
                  <a:pt x="39553" y="43332"/>
                  <a:pt x="39720" y="43654"/>
                </a:cubicBezTo>
                <a:cubicBezTo>
                  <a:pt x="45030" y="43571"/>
                  <a:pt x="49911" y="43535"/>
                  <a:pt x="54281" y="43511"/>
                </a:cubicBezTo>
                <a:cubicBezTo>
                  <a:pt x="54364" y="43178"/>
                  <a:pt x="54483" y="42713"/>
                  <a:pt x="55198" y="42713"/>
                </a:cubicBezTo>
                <a:lnTo>
                  <a:pt x="56043" y="43320"/>
                </a:lnTo>
                <a:cubicBezTo>
                  <a:pt x="56067" y="43356"/>
                  <a:pt x="56079" y="43440"/>
                  <a:pt x="56091" y="43511"/>
                </a:cubicBezTo>
                <a:lnTo>
                  <a:pt x="62115" y="43511"/>
                </a:lnTo>
                <a:cubicBezTo>
                  <a:pt x="62139" y="43309"/>
                  <a:pt x="62699" y="42308"/>
                  <a:pt x="63211" y="42308"/>
                </a:cubicBezTo>
                <a:cubicBezTo>
                  <a:pt x="63603" y="42308"/>
                  <a:pt x="64473" y="43201"/>
                  <a:pt x="64663" y="43451"/>
                </a:cubicBezTo>
                <a:cubicBezTo>
                  <a:pt x="64699" y="43487"/>
                  <a:pt x="76105" y="43785"/>
                  <a:pt x="77677" y="43975"/>
                </a:cubicBezTo>
                <a:cubicBezTo>
                  <a:pt x="77510" y="42654"/>
                  <a:pt x="77272" y="30867"/>
                  <a:pt x="77272" y="29974"/>
                </a:cubicBezTo>
                <a:cubicBezTo>
                  <a:pt x="77058" y="29974"/>
                  <a:pt x="75843" y="29795"/>
                  <a:pt x="75676" y="29509"/>
                </a:cubicBezTo>
                <a:cubicBezTo>
                  <a:pt x="75510" y="29224"/>
                  <a:pt x="76760" y="28092"/>
                  <a:pt x="77272" y="27700"/>
                </a:cubicBezTo>
                <a:cubicBezTo>
                  <a:pt x="77296" y="23128"/>
                  <a:pt x="77391" y="18901"/>
                  <a:pt x="77450" y="17246"/>
                </a:cubicBezTo>
                <a:lnTo>
                  <a:pt x="75807" y="17162"/>
                </a:lnTo>
                <a:lnTo>
                  <a:pt x="75629" y="15984"/>
                </a:lnTo>
                <a:cubicBezTo>
                  <a:pt x="76486" y="15805"/>
                  <a:pt x="77200" y="15650"/>
                  <a:pt x="77653" y="15555"/>
                </a:cubicBezTo>
                <a:cubicBezTo>
                  <a:pt x="78248" y="10043"/>
                  <a:pt x="79070" y="2232"/>
                  <a:pt x="79141" y="434"/>
                </a:cubicBezTo>
                <a:cubicBezTo>
                  <a:pt x="77462" y="256"/>
                  <a:pt x="71783" y="172"/>
                  <a:pt x="67890" y="113"/>
                </a:cubicBezTo>
                <a:cubicBezTo>
                  <a:pt x="62973" y="53"/>
                  <a:pt x="59638" y="0"/>
                  <a:pt x="57914" y="0"/>
                </a:cubicBezTo>
                <a:close/>
              </a:path>
            </a:pathLst>
          </a:custGeom>
          <a:solidFill>
            <a:srgbClr val="FEFC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05" name="Google Shape;105;p3"/>
          <p:cNvSpPr/>
          <p:nvPr/>
        </p:nvSpPr>
        <p:spPr>
          <a:xfrm>
            <a:off x="311803" y="151249"/>
            <a:ext cx="8567604" cy="4817802"/>
          </a:xfrm>
          <a:custGeom>
            <a:avLst/>
            <a:gdLst/>
            <a:ahLst/>
            <a:cxnLst/>
            <a:rect l="l" t="t" r="r" b="b"/>
            <a:pathLst>
              <a:path w="79475" h="44691" extrusionOk="0">
                <a:moveTo>
                  <a:pt x="386" y="11445"/>
                </a:moveTo>
                <a:cubicBezTo>
                  <a:pt x="381" y="11449"/>
                  <a:pt x="375" y="11452"/>
                  <a:pt x="370" y="11456"/>
                </a:cubicBezTo>
                <a:cubicBezTo>
                  <a:pt x="375" y="11452"/>
                  <a:pt x="380" y="11449"/>
                  <a:pt x="386" y="11445"/>
                </a:cubicBezTo>
                <a:close/>
                <a:moveTo>
                  <a:pt x="57324" y="185"/>
                </a:moveTo>
                <a:cubicBezTo>
                  <a:pt x="57485" y="185"/>
                  <a:pt x="57649" y="193"/>
                  <a:pt x="57806" y="193"/>
                </a:cubicBezTo>
                <a:cubicBezTo>
                  <a:pt x="58431" y="190"/>
                  <a:pt x="59057" y="189"/>
                  <a:pt x="59683" y="189"/>
                </a:cubicBezTo>
                <a:cubicBezTo>
                  <a:pt x="65348" y="189"/>
                  <a:pt x="71029" y="286"/>
                  <a:pt x="76701" y="490"/>
                </a:cubicBezTo>
                <a:cubicBezTo>
                  <a:pt x="77368" y="514"/>
                  <a:pt x="78058" y="526"/>
                  <a:pt x="78725" y="585"/>
                </a:cubicBezTo>
                <a:cubicBezTo>
                  <a:pt x="79070" y="621"/>
                  <a:pt x="79094" y="562"/>
                  <a:pt x="79130" y="883"/>
                </a:cubicBezTo>
                <a:cubicBezTo>
                  <a:pt x="79142" y="1086"/>
                  <a:pt x="79094" y="1324"/>
                  <a:pt x="79082" y="1514"/>
                </a:cubicBezTo>
                <a:cubicBezTo>
                  <a:pt x="78963" y="2967"/>
                  <a:pt x="78832" y="4443"/>
                  <a:pt x="78677" y="5908"/>
                </a:cubicBezTo>
                <a:cubicBezTo>
                  <a:pt x="78487" y="7836"/>
                  <a:pt x="78296" y="9789"/>
                  <a:pt x="78082" y="11718"/>
                </a:cubicBezTo>
                <a:cubicBezTo>
                  <a:pt x="77987" y="12694"/>
                  <a:pt x="77880" y="13658"/>
                  <a:pt x="77772" y="14635"/>
                </a:cubicBezTo>
                <a:cubicBezTo>
                  <a:pt x="77760" y="14790"/>
                  <a:pt x="77749" y="14921"/>
                  <a:pt x="77725" y="15075"/>
                </a:cubicBezTo>
                <a:cubicBezTo>
                  <a:pt x="77701" y="15409"/>
                  <a:pt x="77749" y="15528"/>
                  <a:pt x="77463" y="15671"/>
                </a:cubicBezTo>
                <a:cubicBezTo>
                  <a:pt x="76998" y="15885"/>
                  <a:pt x="76284" y="15921"/>
                  <a:pt x="75796" y="16028"/>
                </a:cubicBezTo>
                <a:cubicBezTo>
                  <a:pt x="75748" y="16040"/>
                  <a:pt x="75641" y="16087"/>
                  <a:pt x="75665" y="16147"/>
                </a:cubicBezTo>
                <a:cubicBezTo>
                  <a:pt x="75725" y="16528"/>
                  <a:pt x="75784" y="16933"/>
                  <a:pt x="75844" y="17314"/>
                </a:cubicBezTo>
                <a:cubicBezTo>
                  <a:pt x="75844" y="17361"/>
                  <a:pt x="75915" y="17361"/>
                  <a:pt x="75939" y="17361"/>
                </a:cubicBezTo>
                <a:cubicBezTo>
                  <a:pt x="76320" y="17373"/>
                  <a:pt x="76677" y="17409"/>
                  <a:pt x="77046" y="17421"/>
                </a:cubicBezTo>
                <a:cubicBezTo>
                  <a:pt x="77078" y="17421"/>
                  <a:pt x="77175" y="17416"/>
                  <a:pt x="77278" y="17416"/>
                </a:cubicBezTo>
                <a:cubicBezTo>
                  <a:pt x="77398" y="17416"/>
                  <a:pt x="77524" y="17422"/>
                  <a:pt x="77563" y="17450"/>
                </a:cubicBezTo>
                <a:lnTo>
                  <a:pt x="77563" y="17450"/>
                </a:lnTo>
                <a:cubicBezTo>
                  <a:pt x="77562" y="17449"/>
                  <a:pt x="77560" y="17449"/>
                  <a:pt x="77559" y="17449"/>
                </a:cubicBezTo>
                <a:cubicBezTo>
                  <a:pt x="77505" y="17449"/>
                  <a:pt x="77463" y="18019"/>
                  <a:pt x="77463" y="18064"/>
                </a:cubicBezTo>
                <a:cubicBezTo>
                  <a:pt x="77415" y="19493"/>
                  <a:pt x="77391" y="20921"/>
                  <a:pt x="77368" y="22350"/>
                </a:cubicBezTo>
                <a:cubicBezTo>
                  <a:pt x="77356" y="23231"/>
                  <a:pt x="77344" y="24100"/>
                  <a:pt x="77332" y="24969"/>
                </a:cubicBezTo>
                <a:cubicBezTo>
                  <a:pt x="77332" y="25434"/>
                  <a:pt x="77308" y="25910"/>
                  <a:pt x="77308" y="26362"/>
                </a:cubicBezTo>
                <a:cubicBezTo>
                  <a:pt x="77308" y="26767"/>
                  <a:pt x="77451" y="27494"/>
                  <a:pt x="77237" y="27839"/>
                </a:cubicBezTo>
                <a:cubicBezTo>
                  <a:pt x="76998" y="28232"/>
                  <a:pt x="75344" y="29137"/>
                  <a:pt x="75760" y="29720"/>
                </a:cubicBezTo>
                <a:cubicBezTo>
                  <a:pt x="75963" y="29982"/>
                  <a:pt x="76641" y="30041"/>
                  <a:pt x="76927" y="30089"/>
                </a:cubicBezTo>
                <a:cubicBezTo>
                  <a:pt x="77308" y="30149"/>
                  <a:pt x="77249" y="30030"/>
                  <a:pt x="77284" y="30351"/>
                </a:cubicBezTo>
                <a:cubicBezTo>
                  <a:pt x="77344" y="31006"/>
                  <a:pt x="77296" y="31708"/>
                  <a:pt x="77308" y="32375"/>
                </a:cubicBezTo>
                <a:cubicBezTo>
                  <a:pt x="77356" y="34518"/>
                  <a:pt x="77403" y="36649"/>
                  <a:pt x="77463" y="38793"/>
                </a:cubicBezTo>
                <a:cubicBezTo>
                  <a:pt x="77509" y="40500"/>
                  <a:pt x="77477" y="42241"/>
                  <a:pt x="77648" y="43940"/>
                </a:cubicBezTo>
                <a:lnTo>
                  <a:pt x="77648" y="43940"/>
                </a:lnTo>
                <a:cubicBezTo>
                  <a:pt x="75419" y="43712"/>
                  <a:pt x="73139" y="43730"/>
                  <a:pt x="70902" y="43650"/>
                </a:cubicBezTo>
                <a:cubicBezTo>
                  <a:pt x="69533" y="43603"/>
                  <a:pt x="68140" y="43555"/>
                  <a:pt x="66771" y="43507"/>
                </a:cubicBezTo>
                <a:lnTo>
                  <a:pt x="65438" y="43472"/>
                </a:lnTo>
                <a:cubicBezTo>
                  <a:pt x="65104" y="43448"/>
                  <a:pt x="65045" y="43472"/>
                  <a:pt x="64854" y="43317"/>
                </a:cubicBezTo>
                <a:cubicBezTo>
                  <a:pt x="64447" y="42998"/>
                  <a:pt x="64019" y="42302"/>
                  <a:pt x="63430" y="42302"/>
                </a:cubicBezTo>
                <a:cubicBezTo>
                  <a:pt x="63382" y="42302"/>
                  <a:pt x="63333" y="42307"/>
                  <a:pt x="63282" y="42317"/>
                </a:cubicBezTo>
                <a:cubicBezTo>
                  <a:pt x="62784" y="42416"/>
                  <a:pt x="62317" y="43021"/>
                  <a:pt x="62158" y="43507"/>
                </a:cubicBezTo>
                <a:lnTo>
                  <a:pt x="57722" y="43507"/>
                </a:lnTo>
                <a:cubicBezTo>
                  <a:pt x="57524" y="43507"/>
                  <a:pt x="57220" y="43555"/>
                  <a:pt x="56958" y="43555"/>
                </a:cubicBezTo>
                <a:cubicBezTo>
                  <a:pt x="56827" y="43555"/>
                  <a:pt x="56706" y="43543"/>
                  <a:pt x="56615" y="43507"/>
                </a:cubicBezTo>
                <a:cubicBezTo>
                  <a:pt x="56436" y="43448"/>
                  <a:pt x="56329" y="43329"/>
                  <a:pt x="56163" y="43198"/>
                </a:cubicBezTo>
                <a:cubicBezTo>
                  <a:pt x="55890" y="42967"/>
                  <a:pt x="55627" y="42719"/>
                  <a:pt x="55284" y="42719"/>
                </a:cubicBezTo>
                <a:cubicBezTo>
                  <a:pt x="55237" y="42719"/>
                  <a:pt x="55189" y="42723"/>
                  <a:pt x="55139" y="42733"/>
                </a:cubicBezTo>
                <a:cubicBezTo>
                  <a:pt x="54661" y="42833"/>
                  <a:pt x="54453" y="43109"/>
                  <a:pt x="54321" y="43532"/>
                </a:cubicBezTo>
                <a:lnTo>
                  <a:pt x="54321" y="43532"/>
                </a:lnTo>
                <a:cubicBezTo>
                  <a:pt x="50311" y="43545"/>
                  <a:pt x="46290" y="43591"/>
                  <a:pt x="42292" y="43626"/>
                </a:cubicBezTo>
                <a:cubicBezTo>
                  <a:pt x="41756" y="43626"/>
                  <a:pt x="41232" y="43650"/>
                  <a:pt x="40696" y="43650"/>
                </a:cubicBezTo>
                <a:cubicBezTo>
                  <a:pt x="40665" y="43650"/>
                  <a:pt x="40635" y="43650"/>
                  <a:pt x="40607" y="43650"/>
                </a:cubicBezTo>
                <a:cubicBezTo>
                  <a:pt x="40181" y="43650"/>
                  <a:pt x="40059" y="43640"/>
                  <a:pt x="39791" y="43305"/>
                </a:cubicBezTo>
                <a:cubicBezTo>
                  <a:pt x="39530" y="42948"/>
                  <a:pt x="39113" y="42352"/>
                  <a:pt x="38613" y="42245"/>
                </a:cubicBezTo>
                <a:cubicBezTo>
                  <a:pt x="38563" y="42234"/>
                  <a:pt x="38514" y="42229"/>
                  <a:pt x="38465" y="42229"/>
                </a:cubicBezTo>
                <a:cubicBezTo>
                  <a:pt x="37817" y="42229"/>
                  <a:pt x="37271" y="43159"/>
                  <a:pt x="37072" y="43712"/>
                </a:cubicBezTo>
                <a:lnTo>
                  <a:pt x="37072" y="43712"/>
                </a:lnTo>
                <a:cubicBezTo>
                  <a:pt x="34125" y="43748"/>
                  <a:pt x="31166" y="43794"/>
                  <a:pt x="28230" y="43853"/>
                </a:cubicBezTo>
                <a:cubicBezTo>
                  <a:pt x="26683" y="43888"/>
                  <a:pt x="25147" y="43912"/>
                  <a:pt x="23599" y="43948"/>
                </a:cubicBezTo>
                <a:cubicBezTo>
                  <a:pt x="22825" y="43960"/>
                  <a:pt x="22051" y="43972"/>
                  <a:pt x="21289" y="43984"/>
                </a:cubicBezTo>
                <a:cubicBezTo>
                  <a:pt x="20991" y="43995"/>
                  <a:pt x="20647" y="44048"/>
                  <a:pt x="20316" y="44048"/>
                </a:cubicBezTo>
                <a:cubicBezTo>
                  <a:pt x="19959" y="44048"/>
                  <a:pt x="19619" y="43986"/>
                  <a:pt x="19372" y="43746"/>
                </a:cubicBezTo>
                <a:cubicBezTo>
                  <a:pt x="19058" y="43431"/>
                  <a:pt x="18604" y="42968"/>
                  <a:pt x="18127" y="42968"/>
                </a:cubicBezTo>
                <a:cubicBezTo>
                  <a:pt x="18062" y="42968"/>
                  <a:pt x="17997" y="42977"/>
                  <a:pt x="17932" y="42995"/>
                </a:cubicBezTo>
                <a:cubicBezTo>
                  <a:pt x="17646" y="43067"/>
                  <a:pt x="17396" y="43305"/>
                  <a:pt x="17181" y="43495"/>
                </a:cubicBezTo>
                <a:cubicBezTo>
                  <a:pt x="17051" y="43626"/>
                  <a:pt x="16943" y="43769"/>
                  <a:pt x="16812" y="43900"/>
                </a:cubicBezTo>
                <a:cubicBezTo>
                  <a:pt x="16625" y="44088"/>
                  <a:pt x="16538" y="44101"/>
                  <a:pt x="16335" y="44101"/>
                </a:cubicBezTo>
                <a:cubicBezTo>
                  <a:pt x="16301" y="44101"/>
                  <a:pt x="16264" y="44101"/>
                  <a:pt x="16223" y="44101"/>
                </a:cubicBezTo>
                <a:cubicBezTo>
                  <a:pt x="16182" y="44101"/>
                  <a:pt x="16137" y="44101"/>
                  <a:pt x="16086" y="44103"/>
                </a:cubicBezTo>
                <a:cubicBezTo>
                  <a:pt x="13276" y="44162"/>
                  <a:pt x="10443" y="44246"/>
                  <a:pt x="7633" y="44317"/>
                </a:cubicBezTo>
                <a:cubicBezTo>
                  <a:pt x="5629" y="44376"/>
                  <a:pt x="3614" y="44423"/>
                  <a:pt x="1611" y="44505"/>
                </a:cubicBezTo>
                <a:lnTo>
                  <a:pt x="1611" y="44505"/>
                </a:lnTo>
                <a:cubicBezTo>
                  <a:pt x="1082" y="41580"/>
                  <a:pt x="857" y="38549"/>
                  <a:pt x="691" y="35590"/>
                </a:cubicBezTo>
                <a:cubicBezTo>
                  <a:pt x="668" y="34935"/>
                  <a:pt x="620" y="34268"/>
                  <a:pt x="632" y="33613"/>
                </a:cubicBezTo>
                <a:cubicBezTo>
                  <a:pt x="644" y="33256"/>
                  <a:pt x="608" y="32970"/>
                  <a:pt x="822" y="32732"/>
                </a:cubicBezTo>
                <a:cubicBezTo>
                  <a:pt x="1227" y="32304"/>
                  <a:pt x="1882" y="31958"/>
                  <a:pt x="2358" y="31601"/>
                </a:cubicBezTo>
                <a:cubicBezTo>
                  <a:pt x="2727" y="31339"/>
                  <a:pt x="3084" y="31065"/>
                  <a:pt x="3465" y="30803"/>
                </a:cubicBezTo>
                <a:cubicBezTo>
                  <a:pt x="3537" y="30744"/>
                  <a:pt x="3465" y="30684"/>
                  <a:pt x="3406" y="30684"/>
                </a:cubicBezTo>
                <a:cubicBezTo>
                  <a:pt x="2632" y="30696"/>
                  <a:pt x="1834" y="30732"/>
                  <a:pt x="1060" y="30732"/>
                </a:cubicBezTo>
                <a:cubicBezTo>
                  <a:pt x="1011" y="30732"/>
                  <a:pt x="966" y="30732"/>
                  <a:pt x="925" y="30732"/>
                </a:cubicBezTo>
                <a:cubicBezTo>
                  <a:pt x="521" y="30732"/>
                  <a:pt x="559" y="30713"/>
                  <a:pt x="548" y="30280"/>
                </a:cubicBezTo>
                <a:lnTo>
                  <a:pt x="548" y="29327"/>
                </a:lnTo>
                <a:cubicBezTo>
                  <a:pt x="525" y="27398"/>
                  <a:pt x="513" y="25469"/>
                  <a:pt x="501" y="23541"/>
                </a:cubicBezTo>
                <a:cubicBezTo>
                  <a:pt x="465" y="19683"/>
                  <a:pt x="394" y="15814"/>
                  <a:pt x="453" y="11944"/>
                </a:cubicBezTo>
                <a:cubicBezTo>
                  <a:pt x="453" y="11777"/>
                  <a:pt x="465" y="11599"/>
                  <a:pt x="465" y="11444"/>
                </a:cubicBezTo>
                <a:cubicBezTo>
                  <a:pt x="465" y="11431"/>
                  <a:pt x="465" y="11420"/>
                  <a:pt x="465" y="11411"/>
                </a:cubicBezTo>
                <a:lnTo>
                  <a:pt x="465" y="11411"/>
                </a:lnTo>
                <a:cubicBezTo>
                  <a:pt x="585" y="11372"/>
                  <a:pt x="756" y="11352"/>
                  <a:pt x="846" y="11325"/>
                </a:cubicBezTo>
                <a:cubicBezTo>
                  <a:pt x="1763" y="11003"/>
                  <a:pt x="2644" y="10503"/>
                  <a:pt x="3477" y="10015"/>
                </a:cubicBezTo>
                <a:cubicBezTo>
                  <a:pt x="3585" y="9956"/>
                  <a:pt x="3537" y="9896"/>
                  <a:pt x="3454" y="9872"/>
                </a:cubicBezTo>
                <a:cubicBezTo>
                  <a:pt x="2858" y="9813"/>
                  <a:pt x="2275" y="9789"/>
                  <a:pt x="1680" y="9718"/>
                </a:cubicBezTo>
                <a:cubicBezTo>
                  <a:pt x="1346" y="9682"/>
                  <a:pt x="858" y="9658"/>
                  <a:pt x="596" y="9432"/>
                </a:cubicBezTo>
                <a:cubicBezTo>
                  <a:pt x="370" y="9253"/>
                  <a:pt x="441" y="9253"/>
                  <a:pt x="489" y="9015"/>
                </a:cubicBezTo>
                <a:cubicBezTo>
                  <a:pt x="572" y="8563"/>
                  <a:pt x="691" y="8170"/>
                  <a:pt x="739" y="7705"/>
                </a:cubicBezTo>
                <a:cubicBezTo>
                  <a:pt x="858" y="6527"/>
                  <a:pt x="798" y="5336"/>
                  <a:pt x="727" y="4157"/>
                </a:cubicBezTo>
                <a:cubicBezTo>
                  <a:pt x="679" y="3407"/>
                  <a:pt x="620" y="2633"/>
                  <a:pt x="548" y="1871"/>
                </a:cubicBezTo>
                <a:cubicBezTo>
                  <a:pt x="537" y="1621"/>
                  <a:pt x="382" y="1026"/>
                  <a:pt x="501" y="919"/>
                </a:cubicBezTo>
                <a:cubicBezTo>
                  <a:pt x="691" y="705"/>
                  <a:pt x="1406" y="705"/>
                  <a:pt x="1668" y="681"/>
                </a:cubicBezTo>
                <a:cubicBezTo>
                  <a:pt x="2644" y="550"/>
                  <a:pt x="3644" y="502"/>
                  <a:pt x="4644" y="466"/>
                </a:cubicBezTo>
                <a:cubicBezTo>
                  <a:pt x="5484" y="440"/>
                  <a:pt x="6324" y="429"/>
                  <a:pt x="7165" y="429"/>
                </a:cubicBezTo>
                <a:cubicBezTo>
                  <a:pt x="9401" y="429"/>
                  <a:pt x="11639" y="512"/>
                  <a:pt x="13872" y="633"/>
                </a:cubicBezTo>
                <a:cubicBezTo>
                  <a:pt x="14348" y="669"/>
                  <a:pt x="14824" y="681"/>
                  <a:pt x="15300" y="728"/>
                </a:cubicBezTo>
                <a:cubicBezTo>
                  <a:pt x="15955" y="788"/>
                  <a:pt x="15979" y="1216"/>
                  <a:pt x="16098" y="1800"/>
                </a:cubicBezTo>
                <a:cubicBezTo>
                  <a:pt x="16324" y="2883"/>
                  <a:pt x="16931" y="3312"/>
                  <a:pt x="17896" y="3717"/>
                </a:cubicBezTo>
                <a:cubicBezTo>
                  <a:pt x="17920" y="3723"/>
                  <a:pt x="17946" y="3726"/>
                  <a:pt x="17972" y="3726"/>
                </a:cubicBezTo>
                <a:cubicBezTo>
                  <a:pt x="18052" y="3726"/>
                  <a:pt x="18137" y="3699"/>
                  <a:pt x="18182" y="3645"/>
                </a:cubicBezTo>
                <a:cubicBezTo>
                  <a:pt x="18658" y="3026"/>
                  <a:pt x="19206" y="2407"/>
                  <a:pt x="19598" y="1752"/>
                </a:cubicBezTo>
                <a:cubicBezTo>
                  <a:pt x="19820" y="1359"/>
                  <a:pt x="19803" y="1094"/>
                  <a:pt x="20175" y="1094"/>
                </a:cubicBezTo>
                <a:cubicBezTo>
                  <a:pt x="20243" y="1094"/>
                  <a:pt x="20323" y="1103"/>
                  <a:pt x="20420" y="1121"/>
                </a:cubicBezTo>
                <a:cubicBezTo>
                  <a:pt x="20861" y="1216"/>
                  <a:pt x="21313" y="1383"/>
                  <a:pt x="21753" y="1502"/>
                </a:cubicBezTo>
                <a:cubicBezTo>
                  <a:pt x="22327" y="1652"/>
                  <a:pt x="22889" y="1755"/>
                  <a:pt x="23460" y="1755"/>
                </a:cubicBezTo>
                <a:cubicBezTo>
                  <a:pt x="23707" y="1755"/>
                  <a:pt x="23955" y="1736"/>
                  <a:pt x="24206" y="1693"/>
                </a:cubicBezTo>
                <a:cubicBezTo>
                  <a:pt x="25063" y="1538"/>
                  <a:pt x="25802" y="1109"/>
                  <a:pt x="26623" y="871"/>
                </a:cubicBezTo>
                <a:cubicBezTo>
                  <a:pt x="27071" y="736"/>
                  <a:pt x="27535" y="691"/>
                  <a:pt x="28003" y="691"/>
                </a:cubicBezTo>
                <a:cubicBezTo>
                  <a:pt x="28604" y="691"/>
                  <a:pt x="29213" y="765"/>
                  <a:pt x="29802" y="812"/>
                </a:cubicBezTo>
                <a:cubicBezTo>
                  <a:pt x="30350" y="859"/>
                  <a:pt x="30909" y="883"/>
                  <a:pt x="31457" y="919"/>
                </a:cubicBezTo>
                <a:cubicBezTo>
                  <a:pt x="31563" y="924"/>
                  <a:pt x="31673" y="925"/>
                  <a:pt x="31786" y="925"/>
                </a:cubicBezTo>
                <a:cubicBezTo>
                  <a:pt x="31891" y="925"/>
                  <a:pt x="31999" y="924"/>
                  <a:pt x="32107" y="924"/>
                </a:cubicBezTo>
                <a:cubicBezTo>
                  <a:pt x="32416" y="924"/>
                  <a:pt x="32729" y="933"/>
                  <a:pt x="33005" y="1002"/>
                </a:cubicBezTo>
                <a:cubicBezTo>
                  <a:pt x="33755" y="1181"/>
                  <a:pt x="33755" y="2133"/>
                  <a:pt x="34588" y="2276"/>
                </a:cubicBezTo>
                <a:cubicBezTo>
                  <a:pt x="34672" y="2290"/>
                  <a:pt x="34760" y="2297"/>
                  <a:pt x="34849" y="2297"/>
                </a:cubicBezTo>
                <a:cubicBezTo>
                  <a:pt x="35214" y="2297"/>
                  <a:pt x="35602" y="2177"/>
                  <a:pt x="35850" y="1919"/>
                </a:cubicBezTo>
                <a:cubicBezTo>
                  <a:pt x="36041" y="1717"/>
                  <a:pt x="36136" y="1228"/>
                  <a:pt x="36374" y="1121"/>
                </a:cubicBezTo>
                <a:cubicBezTo>
                  <a:pt x="36431" y="1098"/>
                  <a:pt x="36504" y="1089"/>
                  <a:pt x="36586" y="1089"/>
                </a:cubicBezTo>
                <a:cubicBezTo>
                  <a:pt x="36796" y="1089"/>
                  <a:pt x="37060" y="1145"/>
                  <a:pt x="37232" y="1145"/>
                </a:cubicBezTo>
                <a:cubicBezTo>
                  <a:pt x="38494" y="1157"/>
                  <a:pt x="39780" y="1169"/>
                  <a:pt x="41042" y="1169"/>
                </a:cubicBezTo>
                <a:cubicBezTo>
                  <a:pt x="41089" y="1169"/>
                  <a:pt x="41127" y="1169"/>
                  <a:pt x="41157" y="1169"/>
                </a:cubicBezTo>
                <a:cubicBezTo>
                  <a:pt x="41308" y="1169"/>
                  <a:pt x="41270" y="1177"/>
                  <a:pt x="41339" y="1276"/>
                </a:cubicBezTo>
                <a:cubicBezTo>
                  <a:pt x="41494" y="1455"/>
                  <a:pt x="41554" y="1800"/>
                  <a:pt x="41673" y="1990"/>
                </a:cubicBezTo>
                <a:cubicBezTo>
                  <a:pt x="41816" y="2252"/>
                  <a:pt x="41994" y="2693"/>
                  <a:pt x="42339" y="2729"/>
                </a:cubicBezTo>
                <a:cubicBezTo>
                  <a:pt x="42359" y="2731"/>
                  <a:pt x="42378" y="2733"/>
                  <a:pt x="42397" y="2733"/>
                </a:cubicBezTo>
                <a:cubicBezTo>
                  <a:pt x="42703" y="2733"/>
                  <a:pt x="43030" y="2394"/>
                  <a:pt x="43220" y="2193"/>
                </a:cubicBezTo>
                <a:cubicBezTo>
                  <a:pt x="43411" y="2002"/>
                  <a:pt x="43578" y="1800"/>
                  <a:pt x="43732" y="1574"/>
                </a:cubicBezTo>
                <a:cubicBezTo>
                  <a:pt x="43994" y="1228"/>
                  <a:pt x="43971" y="1109"/>
                  <a:pt x="44423" y="1109"/>
                </a:cubicBezTo>
                <a:cubicBezTo>
                  <a:pt x="45506" y="1086"/>
                  <a:pt x="46578" y="1038"/>
                  <a:pt x="47661" y="978"/>
                </a:cubicBezTo>
                <a:cubicBezTo>
                  <a:pt x="47940" y="970"/>
                  <a:pt x="48301" y="891"/>
                  <a:pt x="48614" y="891"/>
                </a:cubicBezTo>
                <a:cubicBezTo>
                  <a:pt x="48730" y="891"/>
                  <a:pt x="48839" y="902"/>
                  <a:pt x="48935" y="931"/>
                </a:cubicBezTo>
                <a:cubicBezTo>
                  <a:pt x="49174" y="1002"/>
                  <a:pt x="49364" y="1205"/>
                  <a:pt x="49614" y="1276"/>
                </a:cubicBezTo>
                <a:cubicBezTo>
                  <a:pt x="49708" y="1303"/>
                  <a:pt x="49798" y="1315"/>
                  <a:pt x="49886" y="1315"/>
                </a:cubicBezTo>
                <a:cubicBezTo>
                  <a:pt x="50188" y="1315"/>
                  <a:pt x="50462" y="1176"/>
                  <a:pt x="50757" y="1038"/>
                </a:cubicBezTo>
                <a:cubicBezTo>
                  <a:pt x="51031" y="919"/>
                  <a:pt x="51221" y="788"/>
                  <a:pt x="51519" y="740"/>
                </a:cubicBezTo>
                <a:cubicBezTo>
                  <a:pt x="52055" y="633"/>
                  <a:pt x="52650" y="645"/>
                  <a:pt x="53198" y="585"/>
                </a:cubicBezTo>
                <a:cubicBezTo>
                  <a:pt x="53518" y="560"/>
                  <a:pt x="53925" y="465"/>
                  <a:pt x="54280" y="465"/>
                </a:cubicBezTo>
                <a:cubicBezTo>
                  <a:pt x="54413" y="465"/>
                  <a:pt x="54539" y="478"/>
                  <a:pt x="54650" y="514"/>
                </a:cubicBezTo>
                <a:cubicBezTo>
                  <a:pt x="54865" y="585"/>
                  <a:pt x="55043" y="764"/>
                  <a:pt x="55281" y="824"/>
                </a:cubicBezTo>
                <a:cubicBezTo>
                  <a:pt x="55373" y="848"/>
                  <a:pt x="55460" y="859"/>
                  <a:pt x="55544" y="859"/>
                </a:cubicBezTo>
                <a:cubicBezTo>
                  <a:pt x="55787" y="859"/>
                  <a:pt x="56004" y="766"/>
                  <a:pt x="56234" y="633"/>
                </a:cubicBezTo>
                <a:cubicBezTo>
                  <a:pt x="56448" y="514"/>
                  <a:pt x="56651" y="288"/>
                  <a:pt x="56865" y="204"/>
                </a:cubicBezTo>
                <a:lnTo>
                  <a:pt x="56865" y="204"/>
                </a:lnTo>
                <a:cubicBezTo>
                  <a:pt x="56817" y="226"/>
                  <a:pt x="56807" y="234"/>
                  <a:pt x="56819" y="234"/>
                </a:cubicBezTo>
                <a:cubicBezTo>
                  <a:pt x="56838" y="234"/>
                  <a:pt x="56919" y="212"/>
                  <a:pt x="56972" y="204"/>
                </a:cubicBezTo>
                <a:cubicBezTo>
                  <a:pt x="57084" y="189"/>
                  <a:pt x="57203" y="185"/>
                  <a:pt x="57324" y="185"/>
                </a:cubicBezTo>
                <a:close/>
                <a:moveTo>
                  <a:pt x="58221" y="0"/>
                </a:moveTo>
                <a:cubicBezTo>
                  <a:pt x="58011" y="0"/>
                  <a:pt x="57801" y="1"/>
                  <a:pt x="57591" y="2"/>
                </a:cubicBezTo>
                <a:cubicBezTo>
                  <a:pt x="57511" y="2"/>
                  <a:pt x="57430" y="1"/>
                  <a:pt x="57349" y="1"/>
                </a:cubicBezTo>
                <a:cubicBezTo>
                  <a:pt x="57105" y="1"/>
                  <a:pt x="56862" y="14"/>
                  <a:pt x="56639" y="121"/>
                </a:cubicBezTo>
                <a:cubicBezTo>
                  <a:pt x="56436" y="228"/>
                  <a:pt x="56270" y="443"/>
                  <a:pt x="56043" y="550"/>
                </a:cubicBezTo>
                <a:cubicBezTo>
                  <a:pt x="55862" y="631"/>
                  <a:pt x="55731" y="663"/>
                  <a:pt x="55624" y="663"/>
                </a:cubicBezTo>
                <a:cubicBezTo>
                  <a:pt x="55386" y="663"/>
                  <a:pt x="55264" y="506"/>
                  <a:pt x="54960" y="383"/>
                </a:cubicBezTo>
                <a:cubicBezTo>
                  <a:pt x="54779" y="308"/>
                  <a:pt x="54592" y="282"/>
                  <a:pt x="54401" y="282"/>
                </a:cubicBezTo>
                <a:cubicBezTo>
                  <a:pt x="54075" y="282"/>
                  <a:pt x="53738" y="357"/>
                  <a:pt x="53400" y="395"/>
                </a:cubicBezTo>
                <a:cubicBezTo>
                  <a:pt x="52710" y="454"/>
                  <a:pt x="51805" y="383"/>
                  <a:pt x="51162" y="621"/>
                </a:cubicBezTo>
                <a:cubicBezTo>
                  <a:pt x="50852" y="740"/>
                  <a:pt x="50579" y="990"/>
                  <a:pt x="50245" y="1086"/>
                </a:cubicBezTo>
                <a:cubicBezTo>
                  <a:pt x="50175" y="1102"/>
                  <a:pt x="50110" y="1109"/>
                  <a:pt x="50050" y="1109"/>
                </a:cubicBezTo>
                <a:cubicBezTo>
                  <a:pt x="49762" y="1109"/>
                  <a:pt x="49564" y="946"/>
                  <a:pt x="49269" y="847"/>
                </a:cubicBezTo>
                <a:cubicBezTo>
                  <a:pt x="49041" y="766"/>
                  <a:pt x="48783" y="738"/>
                  <a:pt x="48513" y="738"/>
                </a:cubicBezTo>
                <a:cubicBezTo>
                  <a:pt x="48036" y="738"/>
                  <a:pt x="47524" y="825"/>
                  <a:pt x="47090" y="847"/>
                </a:cubicBezTo>
                <a:cubicBezTo>
                  <a:pt x="46054" y="883"/>
                  <a:pt x="45030" y="931"/>
                  <a:pt x="44006" y="966"/>
                </a:cubicBezTo>
                <a:cubicBezTo>
                  <a:pt x="43947" y="966"/>
                  <a:pt x="43828" y="978"/>
                  <a:pt x="43792" y="1050"/>
                </a:cubicBezTo>
                <a:cubicBezTo>
                  <a:pt x="43621" y="1392"/>
                  <a:pt x="42957" y="2533"/>
                  <a:pt x="42504" y="2533"/>
                </a:cubicBezTo>
                <a:cubicBezTo>
                  <a:pt x="42485" y="2533"/>
                  <a:pt x="42465" y="2531"/>
                  <a:pt x="42447" y="2526"/>
                </a:cubicBezTo>
                <a:cubicBezTo>
                  <a:pt x="42113" y="2467"/>
                  <a:pt x="41708" y="1359"/>
                  <a:pt x="41649" y="1050"/>
                </a:cubicBezTo>
                <a:cubicBezTo>
                  <a:pt x="41649" y="1002"/>
                  <a:pt x="41577" y="1002"/>
                  <a:pt x="41554" y="1002"/>
                </a:cubicBezTo>
                <a:cubicBezTo>
                  <a:pt x="41128" y="1009"/>
                  <a:pt x="40704" y="1012"/>
                  <a:pt x="40280" y="1012"/>
                </a:cubicBezTo>
                <a:cubicBezTo>
                  <a:pt x="39257" y="1012"/>
                  <a:pt x="38238" y="995"/>
                  <a:pt x="37220" y="978"/>
                </a:cubicBezTo>
                <a:cubicBezTo>
                  <a:pt x="37026" y="975"/>
                  <a:pt x="36873" y="965"/>
                  <a:pt x="36743" y="965"/>
                </a:cubicBezTo>
                <a:cubicBezTo>
                  <a:pt x="36426" y="965"/>
                  <a:pt x="36243" y="1022"/>
                  <a:pt x="35922" y="1359"/>
                </a:cubicBezTo>
                <a:cubicBezTo>
                  <a:pt x="35929" y="1352"/>
                  <a:pt x="35934" y="1349"/>
                  <a:pt x="35936" y="1349"/>
                </a:cubicBezTo>
                <a:cubicBezTo>
                  <a:pt x="35951" y="1349"/>
                  <a:pt x="35845" y="1517"/>
                  <a:pt x="35803" y="1538"/>
                </a:cubicBezTo>
                <a:cubicBezTo>
                  <a:pt x="35577" y="1621"/>
                  <a:pt x="35362" y="1693"/>
                  <a:pt x="35124" y="1764"/>
                </a:cubicBezTo>
                <a:cubicBezTo>
                  <a:pt x="34932" y="1938"/>
                  <a:pt x="34758" y="2025"/>
                  <a:pt x="34601" y="2025"/>
                </a:cubicBezTo>
                <a:cubicBezTo>
                  <a:pt x="34446" y="2025"/>
                  <a:pt x="34308" y="1941"/>
                  <a:pt x="34184" y="1776"/>
                </a:cubicBezTo>
                <a:cubicBezTo>
                  <a:pt x="34017" y="1586"/>
                  <a:pt x="33945" y="1300"/>
                  <a:pt x="33791" y="1086"/>
                </a:cubicBezTo>
                <a:cubicBezTo>
                  <a:pt x="33628" y="841"/>
                  <a:pt x="33459" y="809"/>
                  <a:pt x="33228" y="809"/>
                </a:cubicBezTo>
                <a:cubicBezTo>
                  <a:pt x="33144" y="809"/>
                  <a:pt x="33052" y="813"/>
                  <a:pt x="32949" y="813"/>
                </a:cubicBezTo>
                <a:cubicBezTo>
                  <a:pt x="32921" y="813"/>
                  <a:pt x="32892" y="812"/>
                  <a:pt x="32862" y="812"/>
                </a:cubicBezTo>
                <a:cubicBezTo>
                  <a:pt x="31588" y="752"/>
                  <a:pt x="30338" y="669"/>
                  <a:pt x="29088" y="574"/>
                </a:cubicBezTo>
                <a:cubicBezTo>
                  <a:pt x="28791" y="553"/>
                  <a:pt x="28500" y="539"/>
                  <a:pt x="28214" y="539"/>
                </a:cubicBezTo>
                <a:cubicBezTo>
                  <a:pt x="27515" y="539"/>
                  <a:pt x="26840" y="621"/>
                  <a:pt x="26147" y="883"/>
                </a:cubicBezTo>
                <a:cubicBezTo>
                  <a:pt x="25516" y="1121"/>
                  <a:pt x="24909" y="1419"/>
                  <a:pt x="24242" y="1538"/>
                </a:cubicBezTo>
                <a:cubicBezTo>
                  <a:pt x="24010" y="1582"/>
                  <a:pt x="23781" y="1601"/>
                  <a:pt x="23554" y="1601"/>
                </a:cubicBezTo>
                <a:cubicBezTo>
                  <a:pt x="22977" y="1601"/>
                  <a:pt x="22413" y="1477"/>
                  <a:pt x="21849" y="1324"/>
                </a:cubicBezTo>
                <a:cubicBezTo>
                  <a:pt x="21423" y="1201"/>
                  <a:pt x="20794" y="897"/>
                  <a:pt x="20267" y="897"/>
                </a:cubicBezTo>
                <a:cubicBezTo>
                  <a:pt x="20131" y="897"/>
                  <a:pt x="20002" y="918"/>
                  <a:pt x="19884" y="966"/>
                </a:cubicBezTo>
                <a:cubicBezTo>
                  <a:pt x="19432" y="1157"/>
                  <a:pt x="19253" y="1836"/>
                  <a:pt x="18967" y="2217"/>
                </a:cubicBezTo>
                <a:cubicBezTo>
                  <a:pt x="18647" y="2644"/>
                  <a:pt x="18317" y="3080"/>
                  <a:pt x="17995" y="3509"/>
                </a:cubicBezTo>
                <a:lnTo>
                  <a:pt x="17995" y="3509"/>
                </a:lnTo>
                <a:cubicBezTo>
                  <a:pt x="17405" y="3248"/>
                  <a:pt x="16857" y="2965"/>
                  <a:pt x="16586" y="2336"/>
                </a:cubicBezTo>
                <a:cubicBezTo>
                  <a:pt x="16396" y="1859"/>
                  <a:pt x="16491" y="1038"/>
                  <a:pt x="16038" y="705"/>
                </a:cubicBezTo>
                <a:cubicBezTo>
                  <a:pt x="15800" y="526"/>
                  <a:pt x="15384" y="562"/>
                  <a:pt x="15086" y="550"/>
                </a:cubicBezTo>
                <a:cubicBezTo>
                  <a:pt x="14300" y="490"/>
                  <a:pt x="13526" y="454"/>
                  <a:pt x="12740" y="431"/>
                </a:cubicBezTo>
                <a:cubicBezTo>
                  <a:pt x="10779" y="342"/>
                  <a:pt x="8780" y="236"/>
                  <a:pt x="6785" y="236"/>
                </a:cubicBezTo>
                <a:cubicBezTo>
                  <a:pt x="5039" y="236"/>
                  <a:pt x="3296" y="317"/>
                  <a:pt x="1584" y="562"/>
                </a:cubicBezTo>
                <a:cubicBezTo>
                  <a:pt x="1144" y="621"/>
                  <a:pt x="620" y="681"/>
                  <a:pt x="203" y="907"/>
                </a:cubicBezTo>
                <a:cubicBezTo>
                  <a:pt x="179" y="919"/>
                  <a:pt x="144" y="943"/>
                  <a:pt x="144" y="990"/>
                </a:cubicBezTo>
                <a:cubicBezTo>
                  <a:pt x="179" y="2669"/>
                  <a:pt x="429" y="4360"/>
                  <a:pt x="453" y="6038"/>
                </a:cubicBezTo>
                <a:cubicBezTo>
                  <a:pt x="477" y="7134"/>
                  <a:pt x="489" y="8384"/>
                  <a:pt x="13" y="9420"/>
                </a:cubicBezTo>
                <a:cubicBezTo>
                  <a:pt x="1" y="9444"/>
                  <a:pt x="25" y="9456"/>
                  <a:pt x="36" y="9479"/>
                </a:cubicBezTo>
                <a:cubicBezTo>
                  <a:pt x="870" y="10015"/>
                  <a:pt x="1918" y="9979"/>
                  <a:pt x="2882" y="10075"/>
                </a:cubicBezTo>
                <a:cubicBezTo>
                  <a:pt x="2937" y="10080"/>
                  <a:pt x="2996" y="10087"/>
                  <a:pt x="3055" y="10092"/>
                </a:cubicBezTo>
                <a:lnTo>
                  <a:pt x="3055" y="10092"/>
                </a:lnTo>
                <a:cubicBezTo>
                  <a:pt x="2548" y="10263"/>
                  <a:pt x="1995" y="10661"/>
                  <a:pt x="1513" y="10896"/>
                </a:cubicBezTo>
                <a:cubicBezTo>
                  <a:pt x="1287" y="11003"/>
                  <a:pt x="1072" y="11111"/>
                  <a:pt x="834" y="11194"/>
                </a:cubicBezTo>
                <a:cubicBezTo>
                  <a:pt x="679" y="11253"/>
                  <a:pt x="370" y="11253"/>
                  <a:pt x="251" y="11349"/>
                </a:cubicBezTo>
                <a:cubicBezTo>
                  <a:pt x="156" y="11420"/>
                  <a:pt x="179" y="11420"/>
                  <a:pt x="144" y="11515"/>
                </a:cubicBezTo>
                <a:cubicBezTo>
                  <a:pt x="13" y="11813"/>
                  <a:pt x="132" y="12420"/>
                  <a:pt x="132" y="12730"/>
                </a:cubicBezTo>
                <a:cubicBezTo>
                  <a:pt x="120" y="16992"/>
                  <a:pt x="156" y="21243"/>
                  <a:pt x="203" y="25505"/>
                </a:cubicBezTo>
                <a:cubicBezTo>
                  <a:pt x="215" y="27303"/>
                  <a:pt x="239" y="29089"/>
                  <a:pt x="239" y="30887"/>
                </a:cubicBezTo>
                <a:cubicBezTo>
                  <a:pt x="239" y="30934"/>
                  <a:pt x="310" y="30934"/>
                  <a:pt x="334" y="30934"/>
                </a:cubicBezTo>
                <a:cubicBezTo>
                  <a:pt x="457" y="30937"/>
                  <a:pt x="580" y="30938"/>
                  <a:pt x="702" y="30938"/>
                </a:cubicBezTo>
                <a:cubicBezTo>
                  <a:pt x="1222" y="30938"/>
                  <a:pt x="1738" y="30920"/>
                  <a:pt x="2239" y="30911"/>
                </a:cubicBezTo>
                <a:cubicBezTo>
                  <a:pt x="2388" y="30911"/>
                  <a:pt x="2563" y="30921"/>
                  <a:pt x="2731" y="30921"/>
                </a:cubicBezTo>
                <a:cubicBezTo>
                  <a:pt x="2831" y="30921"/>
                  <a:pt x="2928" y="30917"/>
                  <a:pt x="3017" y="30905"/>
                </a:cubicBezTo>
                <a:lnTo>
                  <a:pt x="3017" y="30905"/>
                </a:lnTo>
                <a:cubicBezTo>
                  <a:pt x="2542" y="31120"/>
                  <a:pt x="2048" y="31623"/>
                  <a:pt x="1644" y="31935"/>
                </a:cubicBezTo>
                <a:cubicBezTo>
                  <a:pt x="1322" y="32173"/>
                  <a:pt x="691" y="32470"/>
                  <a:pt x="453" y="32804"/>
                </a:cubicBezTo>
                <a:cubicBezTo>
                  <a:pt x="310" y="33030"/>
                  <a:pt x="334" y="33399"/>
                  <a:pt x="334" y="33673"/>
                </a:cubicBezTo>
                <a:cubicBezTo>
                  <a:pt x="322" y="34256"/>
                  <a:pt x="358" y="34816"/>
                  <a:pt x="382" y="35399"/>
                </a:cubicBezTo>
                <a:cubicBezTo>
                  <a:pt x="453" y="37007"/>
                  <a:pt x="608" y="38614"/>
                  <a:pt x="775" y="40209"/>
                </a:cubicBezTo>
                <a:cubicBezTo>
                  <a:pt x="917" y="41671"/>
                  <a:pt x="1072" y="43181"/>
                  <a:pt x="1333" y="44631"/>
                </a:cubicBezTo>
                <a:lnTo>
                  <a:pt x="1333" y="44631"/>
                </a:lnTo>
                <a:cubicBezTo>
                  <a:pt x="1316" y="44659"/>
                  <a:pt x="1323" y="44682"/>
                  <a:pt x="1372" y="44686"/>
                </a:cubicBezTo>
                <a:lnTo>
                  <a:pt x="1372" y="44686"/>
                </a:lnTo>
                <a:cubicBezTo>
                  <a:pt x="1383" y="44689"/>
                  <a:pt x="1397" y="44691"/>
                  <a:pt x="1412" y="44691"/>
                </a:cubicBezTo>
                <a:cubicBezTo>
                  <a:pt x="1432" y="44691"/>
                  <a:pt x="1453" y="44688"/>
                  <a:pt x="1475" y="44683"/>
                </a:cubicBezTo>
                <a:lnTo>
                  <a:pt x="1475" y="44683"/>
                </a:lnTo>
                <a:cubicBezTo>
                  <a:pt x="5726" y="44507"/>
                  <a:pt x="9978" y="44435"/>
                  <a:pt x="14229" y="44329"/>
                </a:cubicBezTo>
                <a:cubicBezTo>
                  <a:pt x="14955" y="44317"/>
                  <a:pt x="15669" y="44305"/>
                  <a:pt x="16396" y="44281"/>
                </a:cubicBezTo>
                <a:cubicBezTo>
                  <a:pt x="16705" y="44269"/>
                  <a:pt x="16753" y="44305"/>
                  <a:pt x="16943" y="44127"/>
                </a:cubicBezTo>
                <a:cubicBezTo>
                  <a:pt x="17270" y="43833"/>
                  <a:pt x="17566" y="43192"/>
                  <a:pt x="18050" y="43192"/>
                </a:cubicBezTo>
                <a:cubicBezTo>
                  <a:pt x="18096" y="43192"/>
                  <a:pt x="18144" y="43197"/>
                  <a:pt x="18194" y="43210"/>
                </a:cubicBezTo>
                <a:cubicBezTo>
                  <a:pt x="18634" y="43329"/>
                  <a:pt x="18908" y="43829"/>
                  <a:pt x="19253" y="44079"/>
                </a:cubicBezTo>
                <a:cubicBezTo>
                  <a:pt x="19410" y="44198"/>
                  <a:pt x="19576" y="44228"/>
                  <a:pt x="19760" y="44228"/>
                </a:cubicBezTo>
                <a:cubicBezTo>
                  <a:pt x="19925" y="44228"/>
                  <a:pt x="20103" y="44204"/>
                  <a:pt x="20301" y="44198"/>
                </a:cubicBezTo>
                <a:cubicBezTo>
                  <a:pt x="21075" y="44186"/>
                  <a:pt x="21825" y="44162"/>
                  <a:pt x="22599" y="44150"/>
                </a:cubicBezTo>
                <a:cubicBezTo>
                  <a:pt x="24087" y="44127"/>
                  <a:pt x="25599" y="44091"/>
                  <a:pt x="27087" y="44067"/>
                </a:cubicBezTo>
                <a:cubicBezTo>
                  <a:pt x="30433" y="44007"/>
                  <a:pt x="33779" y="43948"/>
                  <a:pt x="37124" y="43900"/>
                </a:cubicBezTo>
                <a:cubicBezTo>
                  <a:pt x="37208" y="43900"/>
                  <a:pt x="37327" y="43865"/>
                  <a:pt x="37351" y="43793"/>
                </a:cubicBezTo>
                <a:cubicBezTo>
                  <a:pt x="37493" y="43335"/>
                  <a:pt x="37913" y="42539"/>
                  <a:pt x="38411" y="42539"/>
                </a:cubicBezTo>
                <a:cubicBezTo>
                  <a:pt x="38496" y="42539"/>
                  <a:pt x="38584" y="42562"/>
                  <a:pt x="38672" y="42614"/>
                </a:cubicBezTo>
                <a:cubicBezTo>
                  <a:pt x="39125" y="42876"/>
                  <a:pt x="39303" y="43388"/>
                  <a:pt x="39660" y="43734"/>
                </a:cubicBezTo>
                <a:cubicBezTo>
                  <a:pt x="39820" y="43882"/>
                  <a:pt x="40062" y="43924"/>
                  <a:pt x="40324" y="43924"/>
                </a:cubicBezTo>
                <a:cubicBezTo>
                  <a:pt x="40651" y="43924"/>
                  <a:pt x="41009" y="43859"/>
                  <a:pt x="41280" y="43853"/>
                </a:cubicBezTo>
                <a:cubicBezTo>
                  <a:pt x="42232" y="43841"/>
                  <a:pt x="43185" y="43829"/>
                  <a:pt x="44137" y="43829"/>
                </a:cubicBezTo>
                <a:cubicBezTo>
                  <a:pt x="47542" y="43781"/>
                  <a:pt x="50960" y="43746"/>
                  <a:pt x="54365" y="43734"/>
                </a:cubicBezTo>
                <a:cubicBezTo>
                  <a:pt x="54436" y="43734"/>
                  <a:pt x="54567" y="43698"/>
                  <a:pt x="54591" y="43626"/>
                </a:cubicBezTo>
                <a:cubicBezTo>
                  <a:pt x="54627" y="43484"/>
                  <a:pt x="54662" y="43305"/>
                  <a:pt x="54770" y="43162"/>
                </a:cubicBezTo>
                <a:cubicBezTo>
                  <a:pt x="54947" y="42944"/>
                  <a:pt x="55044" y="42873"/>
                  <a:pt x="55120" y="42873"/>
                </a:cubicBezTo>
                <a:cubicBezTo>
                  <a:pt x="55222" y="42873"/>
                  <a:pt x="55284" y="43003"/>
                  <a:pt x="55448" y="43079"/>
                </a:cubicBezTo>
                <a:cubicBezTo>
                  <a:pt x="55686" y="43198"/>
                  <a:pt x="56020" y="43424"/>
                  <a:pt x="56079" y="43674"/>
                </a:cubicBezTo>
                <a:cubicBezTo>
                  <a:pt x="56091" y="43722"/>
                  <a:pt x="56151" y="43722"/>
                  <a:pt x="56174" y="43722"/>
                </a:cubicBezTo>
                <a:lnTo>
                  <a:pt x="62211" y="43722"/>
                </a:lnTo>
                <a:cubicBezTo>
                  <a:pt x="62270" y="43722"/>
                  <a:pt x="62413" y="43686"/>
                  <a:pt x="62425" y="43615"/>
                </a:cubicBezTo>
                <a:cubicBezTo>
                  <a:pt x="62520" y="43222"/>
                  <a:pt x="62830" y="42769"/>
                  <a:pt x="63199" y="42650"/>
                </a:cubicBezTo>
                <a:cubicBezTo>
                  <a:pt x="63256" y="42632"/>
                  <a:pt x="63311" y="42623"/>
                  <a:pt x="63365" y="42623"/>
                </a:cubicBezTo>
                <a:cubicBezTo>
                  <a:pt x="63736" y="42623"/>
                  <a:pt x="64059" y="43010"/>
                  <a:pt x="64318" y="43269"/>
                </a:cubicBezTo>
                <a:cubicBezTo>
                  <a:pt x="64533" y="43484"/>
                  <a:pt x="64592" y="43615"/>
                  <a:pt x="64854" y="43674"/>
                </a:cubicBezTo>
                <a:cubicBezTo>
                  <a:pt x="65153" y="43739"/>
                  <a:pt x="65483" y="43755"/>
                  <a:pt x="65818" y="43755"/>
                </a:cubicBezTo>
                <a:cubicBezTo>
                  <a:pt x="66127" y="43755"/>
                  <a:pt x="66440" y="43741"/>
                  <a:pt x="66734" y="43741"/>
                </a:cubicBezTo>
                <a:cubicBezTo>
                  <a:pt x="66820" y="43741"/>
                  <a:pt x="66904" y="43743"/>
                  <a:pt x="66985" y="43746"/>
                </a:cubicBezTo>
                <a:cubicBezTo>
                  <a:pt x="69593" y="43841"/>
                  <a:pt x="72188" y="43912"/>
                  <a:pt x="74796" y="44019"/>
                </a:cubicBezTo>
                <a:cubicBezTo>
                  <a:pt x="75760" y="44055"/>
                  <a:pt x="76748" y="44079"/>
                  <a:pt x="77713" y="44174"/>
                </a:cubicBezTo>
                <a:cubicBezTo>
                  <a:pt x="77727" y="44179"/>
                  <a:pt x="77745" y="44181"/>
                  <a:pt x="77766" y="44181"/>
                </a:cubicBezTo>
                <a:cubicBezTo>
                  <a:pt x="77855" y="44181"/>
                  <a:pt x="77987" y="44139"/>
                  <a:pt x="77987" y="44043"/>
                </a:cubicBezTo>
                <a:cubicBezTo>
                  <a:pt x="77725" y="41674"/>
                  <a:pt x="77784" y="39257"/>
                  <a:pt x="77725" y="36888"/>
                </a:cubicBezTo>
                <a:cubicBezTo>
                  <a:pt x="77665" y="34613"/>
                  <a:pt x="77594" y="32327"/>
                  <a:pt x="77594" y="30041"/>
                </a:cubicBezTo>
                <a:cubicBezTo>
                  <a:pt x="77594" y="29994"/>
                  <a:pt x="77522" y="29994"/>
                  <a:pt x="77487" y="29994"/>
                </a:cubicBezTo>
                <a:cubicBezTo>
                  <a:pt x="77177" y="29982"/>
                  <a:pt x="76213" y="29922"/>
                  <a:pt x="76046" y="29625"/>
                </a:cubicBezTo>
                <a:cubicBezTo>
                  <a:pt x="75844" y="29268"/>
                  <a:pt x="76760" y="28553"/>
                  <a:pt x="76987" y="28339"/>
                </a:cubicBezTo>
                <a:cubicBezTo>
                  <a:pt x="77320" y="28029"/>
                  <a:pt x="77594" y="27958"/>
                  <a:pt x="77606" y="27482"/>
                </a:cubicBezTo>
                <a:cubicBezTo>
                  <a:pt x="77606" y="26541"/>
                  <a:pt x="77630" y="25600"/>
                  <a:pt x="77641" y="24672"/>
                </a:cubicBezTo>
                <a:cubicBezTo>
                  <a:pt x="77665" y="22231"/>
                  <a:pt x="77701" y="19790"/>
                  <a:pt x="77784" y="17349"/>
                </a:cubicBezTo>
                <a:cubicBezTo>
                  <a:pt x="77784" y="17290"/>
                  <a:pt x="77749" y="17290"/>
                  <a:pt x="77689" y="17266"/>
                </a:cubicBezTo>
                <a:cubicBezTo>
                  <a:pt x="77624" y="17263"/>
                  <a:pt x="77556" y="17261"/>
                  <a:pt x="77485" y="17261"/>
                </a:cubicBezTo>
                <a:cubicBezTo>
                  <a:pt x="77307" y="17261"/>
                  <a:pt x="77112" y="17269"/>
                  <a:pt x="76920" y="17269"/>
                </a:cubicBezTo>
                <a:cubicBezTo>
                  <a:pt x="76650" y="17269"/>
                  <a:pt x="76385" y="17254"/>
                  <a:pt x="76177" y="17183"/>
                </a:cubicBezTo>
                <a:cubicBezTo>
                  <a:pt x="76155" y="17175"/>
                  <a:pt x="76137" y="17169"/>
                  <a:pt x="76124" y="17164"/>
                </a:cubicBezTo>
                <a:lnTo>
                  <a:pt x="76124" y="17164"/>
                </a:lnTo>
                <a:cubicBezTo>
                  <a:pt x="76084" y="17069"/>
                  <a:pt x="76092" y="16862"/>
                  <a:pt x="76082" y="16778"/>
                </a:cubicBezTo>
                <a:cubicBezTo>
                  <a:pt x="76040" y="16568"/>
                  <a:pt x="76007" y="16348"/>
                  <a:pt x="75975" y="16135"/>
                </a:cubicBezTo>
                <a:lnTo>
                  <a:pt x="75975" y="16135"/>
                </a:lnTo>
                <a:cubicBezTo>
                  <a:pt x="76600" y="15994"/>
                  <a:pt x="77217" y="15863"/>
                  <a:pt x="77844" y="15742"/>
                </a:cubicBezTo>
                <a:cubicBezTo>
                  <a:pt x="77891" y="15718"/>
                  <a:pt x="77987" y="15694"/>
                  <a:pt x="77987" y="15635"/>
                </a:cubicBezTo>
                <a:cubicBezTo>
                  <a:pt x="78534" y="10622"/>
                  <a:pt x="79237" y="5562"/>
                  <a:pt x="79475" y="514"/>
                </a:cubicBezTo>
                <a:cubicBezTo>
                  <a:pt x="79475" y="466"/>
                  <a:pt x="79439" y="454"/>
                  <a:pt x="79415" y="454"/>
                </a:cubicBezTo>
                <a:cubicBezTo>
                  <a:pt x="77177" y="228"/>
                  <a:pt x="74903" y="240"/>
                  <a:pt x="72665" y="204"/>
                </a:cubicBezTo>
                <a:cubicBezTo>
                  <a:pt x="69593" y="145"/>
                  <a:pt x="66509" y="109"/>
                  <a:pt x="63425" y="62"/>
                </a:cubicBezTo>
                <a:cubicBezTo>
                  <a:pt x="61684" y="40"/>
                  <a:pt x="59952" y="0"/>
                  <a:pt x="58221" y="0"/>
                </a:cubicBezTo>
                <a:close/>
              </a:path>
            </a:pathLst>
          </a:custGeom>
          <a:solidFill>
            <a:srgbClr val="BC9E6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06" name="Google Shape;106;p3"/>
          <p:cNvSpPr txBox="1">
            <a:spLocks noGrp="1"/>
          </p:cNvSpPr>
          <p:nvPr>
            <p:ph type="title"/>
          </p:nvPr>
        </p:nvSpPr>
        <p:spPr>
          <a:xfrm>
            <a:off x="685800" y="2503200"/>
            <a:ext cx="43239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7" name="Google Shape;107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sp>
        <p:nvSpPr>
          <p:cNvPr id="108" name="Google Shape;108;p3"/>
          <p:cNvSpPr txBox="1">
            <a:spLocks noGrp="1"/>
          </p:cNvSpPr>
          <p:nvPr>
            <p:ph type="title" idx="2" hasCustomPrompt="1"/>
          </p:nvPr>
        </p:nvSpPr>
        <p:spPr>
          <a:xfrm>
            <a:off x="685800" y="1335000"/>
            <a:ext cx="4323900" cy="116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r>
              <a:t>xx%</a:t>
            </a:r>
          </a:p>
        </p:txBody>
      </p:sp>
      <p:sp>
        <p:nvSpPr>
          <p:cNvPr id="109" name="Google Shape;109;p3"/>
          <p:cNvSpPr txBox="1">
            <a:spLocks noGrp="1"/>
          </p:cNvSpPr>
          <p:nvPr>
            <p:ph type="subTitle" idx="1"/>
          </p:nvPr>
        </p:nvSpPr>
        <p:spPr>
          <a:xfrm>
            <a:off x="685800" y="3345000"/>
            <a:ext cx="4323900" cy="4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5195056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"/>
          <p:cNvSpPr/>
          <p:nvPr/>
        </p:nvSpPr>
        <p:spPr>
          <a:xfrm>
            <a:off x="-75" y="1"/>
            <a:ext cx="9143916" cy="5136681"/>
          </a:xfrm>
          <a:custGeom>
            <a:avLst/>
            <a:gdLst/>
            <a:ahLst/>
            <a:cxnLst/>
            <a:rect l="l" t="t" r="r" b="b"/>
            <a:pathLst>
              <a:path w="84821" h="47649" extrusionOk="0">
                <a:moveTo>
                  <a:pt x="1" y="0"/>
                </a:moveTo>
                <a:lnTo>
                  <a:pt x="1" y="47649"/>
                </a:lnTo>
                <a:lnTo>
                  <a:pt x="84821" y="47649"/>
                </a:lnTo>
                <a:lnTo>
                  <a:pt x="84821" y="0"/>
                </a:lnTo>
                <a:close/>
              </a:path>
            </a:pathLst>
          </a:custGeom>
          <a:solidFill>
            <a:srgbClr val="EFDA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12" name="Google Shape;112;p4"/>
          <p:cNvSpPr/>
          <p:nvPr/>
        </p:nvSpPr>
        <p:spPr>
          <a:xfrm>
            <a:off x="332395" y="170116"/>
            <a:ext cx="8531705" cy="4789449"/>
          </a:xfrm>
          <a:custGeom>
            <a:avLst/>
            <a:gdLst/>
            <a:ahLst/>
            <a:cxnLst/>
            <a:rect l="l" t="t" r="r" b="b"/>
            <a:pathLst>
              <a:path w="79142" h="44428" extrusionOk="0">
                <a:moveTo>
                  <a:pt x="57914" y="0"/>
                </a:moveTo>
                <a:cubicBezTo>
                  <a:pt x="57216" y="0"/>
                  <a:pt x="56783" y="9"/>
                  <a:pt x="56614" y="29"/>
                </a:cubicBezTo>
                <a:cubicBezTo>
                  <a:pt x="56507" y="137"/>
                  <a:pt x="55781" y="684"/>
                  <a:pt x="55436" y="684"/>
                </a:cubicBezTo>
                <a:cubicBezTo>
                  <a:pt x="55150" y="684"/>
                  <a:pt x="54543" y="315"/>
                  <a:pt x="54495" y="256"/>
                </a:cubicBezTo>
                <a:cubicBezTo>
                  <a:pt x="53328" y="351"/>
                  <a:pt x="52197" y="458"/>
                  <a:pt x="51090" y="553"/>
                </a:cubicBezTo>
                <a:cubicBezTo>
                  <a:pt x="50888" y="696"/>
                  <a:pt x="49995" y="1113"/>
                  <a:pt x="49792" y="1113"/>
                </a:cubicBezTo>
                <a:cubicBezTo>
                  <a:pt x="49495" y="1113"/>
                  <a:pt x="48899" y="756"/>
                  <a:pt x="48828" y="696"/>
                </a:cubicBezTo>
                <a:cubicBezTo>
                  <a:pt x="47113" y="803"/>
                  <a:pt x="45423" y="875"/>
                  <a:pt x="43756" y="922"/>
                </a:cubicBezTo>
                <a:cubicBezTo>
                  <a:pt x="43589" y="1291"/>
                  <a:pt x="42672" y="2530"/>
                  <a:pt x="42232" y="2530"/>
                </a:cubicBezTo>
                <a:cubicBezTo>
                  <a:pt x="41934" y="2530"/>
                  <a:pt x="41315" y="1184"/>
                  <a:pt x="41303" y="970"/>
                </a:cubicBezTo>
                <a:cubicBezTo>
                  <a:pt x="40839" y="970"/>
                  <a:pt x="37398" y="946"/>
                  <a:pt x="36148" y="922"/>
                </a:cubicBezTo>
                <a:cubicBezTo>
                  <a:pt x="35921" y="1125"/>
                  <a:pt x="35779" y="1339"/>
                  <a:pt x="35683" y="1565"/>
                </a:cubicBezTo>
                <a:cubicBezTo>
                  <a:pt x="35564" y="1875"/>
                  <a:pt x="35171" y="2077"/>
                  <a:pt x="34719" y="2077"/>
                </a:cubicBezTo>
                <a:cubicBezTo>
                  <a:pt x="34290" y="2077"/>
                  <a:pt x="33885" y="1875"/>
                  <a:pt x="33754" y="1577"/>
                </a:cubicBezTo>
                <a:cubicBezTo>
                  <a:pt x="33635" y="1327"/>
                  <a:pt x="33481" y="1065"/>
                  <a:pt x="33326" y="815"/>
                </a:cubicBezTo>
                <a:cubicBezTo>
                  <a:pt x="31873" y="744"/>
                  <a:pt x="30480" y="672"/>
                  <a:pt x="29159" y="565"/>
                </a:cubicBezTo>
                <a:lnTo>
                  <a:pt x="29111" y="565"/>
                </a:lnTo>
                <a:cubicBezTo>
                  <a:pt x="28647" y="518"/>
                  <a:pt x="28218" y="494"/>
                  <a:pt x="27789" y="494"/>
                </a:cubicBezTo>
                <a:cubicBezTo>
                  <a:pt x="27337" y="494"/>
                  <a:pt x="26980" y="530"/>
                  <a:pt x="26670" y="613"/>
                </a:cubicBezTo>
                <a:cubicBezTo>
                  <a:pt x="26337" y="684"/>
                  <a:pt x="26004" y="827"/>
                  <a:pt x="25623" y="982"/>
                </a:cubicBezTo>
                <a:cubicBezTo>
                  <a:pt x="24956" y="1244"/>
                  <a:pt x="24194" y="1565"/>
                  <a:pt x="23301" y="1565"/>
                </a:cubicBezTo>
                <a:cubicBezTo>
                  <a:pt x="23206" y="1565"/>
                  <a:pt x="23098" y="1542"/>
                  <a:pt x="23003" y="1542"/>
                </a:cubicBezTo>
                <a:cubicBezTo>
                  <a:pt x="22336" y="1482"/>
                  <a:pt x="21717" y="1291"/>
                  <a:pt x="21146" y="1125"/>
                </a:cubicBezTo>
                <a:cubicBezTo>
                  <a:pt x="20681" y="982"/>
                  <a:pt x="20229" y="851"/>
                  <a:pt x="19931" y="851"/>
                </a:cubicBezTo>
                <a:cubicBezTo>
                  <a:pt x="19824" y="851"/>
                  <a:pt x="19538" y="851"/>
                  <a:pt x="19288" y="1589"/>
                </a:cubicBezTo>
                <a:cubicBezTo>
                  <a:pt x="19253" y="1661"/>
                  <a:pt x="17860" y="3506"/>
                  <a:pt x="17860" y="3506"/>
                </a:cubicBezTo>
                <a:lnTo>
                  <a:pt x="17312" y="3268"/>
                </a:lnTo>
                <a:cubicBezTo>
                  <a:pt x="16312" y="2839"/>
                  <a:pt x="16181" y="2077"/>
                  <a:pt x="16062" y="1470"/>
                </a:cubicBezTo>
                <a:cubicBezTo>
                  <a:pt x="15943" y="815"/>
                  <a:pt x="15847" y="613"/>
                  <a:pt x="15502" y="518"/>
                </a:cubicBezTo>
                <a:cubicBezTo>
                  <a:pt x="15002" y="458"/>
                  <a:pt x="10894" y="208"/>
                  <a:pt x="6811" y="208"/>
                </a:cubicBezTo>
                <a:cubicBezTo>
                  <a:pt x="1477" y="208"/>
                  <a:pt x="322" y="672"/>
                  <a:pt x="131" y="768"/>
                </a:cubicBezTo>
                <a:cubicBezTo>
                  <a:pt x="131" y="970"/>
                  <a:pt x="179" y="1518"/>
                  <a:pt x="226" y="2053"/>
                </a:cubicBezTo>
                <a:cubicBezTo>
                  <a:pt x="524" y="5625"/>
                  <a:pt x="584" y="8030"/>
                  <a:pt x="0" y="9209"/>
                </a:cubicBezTo>
                <a:cubicBezTo>
                  <a:pt x="357" y="9459"/>
                  <a:pt x="679" y="9614"/>
                  <a:pt x="1417" y="9673"/>
                </a:cubicBezTo>
                <a:lnTo>
                  <a:pt x="3203" y="9840"/>
                </a:lnTo>
                <a:cubicBezTo>
                  <a:pt x="3203" y="9840"/>
                  <a:pt x="774" y="11233"/>
                  <a:pt x="131" y="11233"/>
                </a:cubicBezTo>
                <a:cubicBezTo>
                  <a:pt x="24" y="11233"/>
                  <a:pt x="203" y="27842"/>
                  <a:pt x="203" y="30676"/>
                </a:cubicBezTo>
                <a:lnTo>
                  <a:pt x="1084" y="30676"/>
                </a:lnTo>
                <a:lnTo>
                  <a:pt x="3155" y="30628"/>
                </a:lnTo>
                <a:lnTo>
                  <a:pt x="369" y="32664"/>
                </a:lnTo>
                <a:cubicBezTo>
                  <a:pt x="48" y="33915"/>
                  <a:pt x="893" y="42320"/>
                  <a:pt x="1274" y="44428"/>
                </a:cubicBezTo>
                <a:cubicBezTo>
                  <a:pt x="3513" y="44333"/>
                  <a:pt x="9585" y="44166"/>
                  <a:pt x="16598" y="44059"/>
                </a:cubicBezTo>
                <a:cubicBezTo>
                  <a:pt x="16729" y="43844"/>
                  <a:pt x="17491" y="42928"/>
                  <a:pt x="17919" y="42928"/>
                </a:cubicBezTo>
                <a:cubicBezTo>
                  <a:pt x="18264" y="42928"/>
                  <a:pt x="19169" y="43737"/>
                  <a:pt x="19336" y="44011"/>
                </a:cubicBezTo>
                <a:cubicBezTo>
                  <a:pt x="25265" y="43880"/>
                  <a:pt x="31361" y="43761"/>
                  <a:pt x="37029" y="43690"/>
                </a:cubicBezTo>
                <a:cubicBezTo>
                  <a:pt x="37100" y="43356"/>
                  <a:pt x="37767" y="42225"/>
                  <a:pt x="38243" y="42225"/>
                </a:cubicBezTo>
                <a:cubicBezTo>
                  <a:pt x="38684" y="42225"/>
                  <a:pt x="39553" y="43332"/>
                  <a:pt x="39720" y="43654"/>
                </a:cubicBezTo>
                <a:cubicBezTo>
                  <a:pt x="45030" y="43571"/>
                  <a:pt x="49911" y="43535"/>
                  <a:pt x="54281" y="43511"/>
                </a:cubicBezTo>
                <a:cubicBezTo>
                  <a:pt x="54364" y="43178"/>
                  <a:pt x="54483" y="42713"/>
                  <a:pt x="55198" y="42713"/>
                </a:cubicBezTo>
                <a:lnTo>
                  <a:pt x="56043" y="43320"/>
                </a:lnTo>
                <a:cubicBezTo>
                  <a:pt x="56067" y="43356"/>
                  <a:pt x="56079" y="43440"/>
                  <a:pt x="56091" y="43511"/>
                </a:cubicBezTo>
                <a:lnTo>
                  <a:pt x="62115" y="43511"/>
                </a:lnTo>
                <a:cubicBezTo>
                  <a:pt x="62139" y="43309"/>
                  <a:pt x="62699" y="42308"/>
                  <a:pt x="63211" y="42308"/>
                </a:cubicBezTo>
                <a:cubicBezTo>
                  <a:pt x="63603" y="42308"/>
                  <a:pt x="64473" y="43201"/>
                  <a:pt x="64663" y="43451"/>
                </a:cubicBezTo>
                <a:cubicBezTo>
                  <a:pt x="64699" y="43487"/>
                  <a:pt x="76105" y="43785"/>
                  <a:pt x="77677" y="43975"/>
                </a:cubicBezTo>
                <a:cubicBezTo>
                  <a:pt x="77510" y="42654"/>
                  <a:pt x="77272" y="30867"/>
                  <a:pt x="77272" y="29974"/>
                </a:cubicBezTo>
                <a:cubicBezTo>
                  <a:pt x="77058" y="29974"/>
                  <a:pt x="75843" y="29795"/>
                  <a:pt x="75676" y="29509"/>
                </a:cubicBezTo>
                <a:cubicBezTo>
                  <a:pt x="75510" y="29224"/>
                  <a:pt x="76760" y="28092"/>
                  <a:pt x="77272" y="27700"/>
                </a:cubicBezTo>
                <a:cubicBezTo>
                  <a:pt x="77296" y="23128"/>
                  <a:pt x="77391" y="18901"/>
                  <a:pt x="77450" y="17246"/>
                </a:cubicBezTo>
                <a:lnTo>
                  <a:pt x="75807" y="17162"/>
                </a:lnTo>
                <a:lnTo>
                  <a:pt x="75629" y="15984"/>
                </a:lnTo>
                <a:cubicBezTo>
                  <a:pt x="76486" y="15805"/>
                  <a:pt x="77200" y="15650"/>
                  <a:pt x="77653" y="15555"/>
                </a:cubicBezTo>
                <a:cubicBezTo>
                  <a:pt x="78248" y="10043"/>
                  <a:pt x="79070" y="2232"/>
                  <a:pt x="79141" y="434"/>
                </a:cubicBezTo>
                <a:cubicBezTo>
                  <a:pt x="77462" y="256"/>
                  <a:pt x="71783" y="172"/>
                  <a:pt x="67890" y="113"/>
                </a:cubicBezTo>
                <a:cubicBezTo>
                  <a:pt x="62973" y="53"/>
                  <a:pt x="59638" y="0"/>
                  <a:pt x="57914" y="0"/>
                </a:cubicBezTo>
                <a:close/>
              </a:path>
            </a:pathLst>
          </a:custGeom>
          <a:solidFill>
            <a:srgbClr val="FEFC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13" name="Google Shape;113;p4"/>
          <p:cNvSpPr/>
          <p:nvPr/>
        </p:nvSpPr>
        <p:spPr>
          <a:xfrm>
            <a:off x="311803" y="151249"/>
            <a:ext cx="8567604" cy="4817802"/>
          </a:xfrm>
          <a:custGeom>
            <a:avLst/>
            <a:gdLst/>
            <a:ahLst/>
            <a:cxnLst/>
            <a:rect l="l" t="t" r="r" b="b"/>
            <a:pathLst>
              <a:path w="79475" h="44691" extrusionOk="0">
                <a:moveTo>
                  <a:pt x="386" y="11445"/>
                </a:moveTo>
                <a:cubicBezTo>
                  <a:pt x="381" y="11449"/>
                  <a:pt x="375" y="11452"/>
                  <a:pt x="370" y="11456"/>
                </a:cubicBezTo>
                <a:cubicBezTo>
                  <a:pt x="375" y="11452"/>
                  <a:pt x="380" y="11449"/>
                  <a:pt x="386" y="11445"/>
                </a:cubicBezTo>
                <a:close/>
                <a:moveTo>
                  <a:pt x="57324" y="185"/>
                </a:moveTo>
                <a:cubicBezTo>
                  <a:pt x="57485" y="185"/>
                  <a:pt x="57649" y="193"/>
                  <a:pt x="57806" y="193"/>
                </a:cubicBezTo>
                <a:cubicBezTo>
                  <a:pt x="58431" y="190"/>
                  <a:pt x="59057" y="189"/>
                  <a:pt x="59683" y="189"/>
                </a:cubicBezTo>
                <a:cubicBezTo>
                  <a:pt x="65348" y="189"/>
                  <a:pt x="71029" y="286"/>
                  <a:pt x="76701" y="490"/>
                </a:cubicBezTo>
                <a:cubicBezTo>
                  <a:pt x="77368" y="514"/>
                  <a:pt x="78058" y="526"/>
                  <a:pt x="78725" y="585"/>
                </a:cubicBezTo>
                <a:cubicBezTo>
                  <a:pt x="79070" y="621"/>
                  <a:pt x="79094" y="562"/>
                  <a:pt x="79130" y="883"/>
                </a:cubicBezTo>
                <a:cubicBezTo>
                  <a:pt x="79142" y="1086"/>
                  <a:pt x="79094" y="1324"/>
                  <a:pt x="79082" y="1514"/>
                </a:cubicBezTo>
                <a:cubicBezTo>
                  <a:pt x="78963" y="2967"/>
                  <a:pt x="78832" y="4443"/>
                  <a:pt x="78677" y="5908"/>
                </a:cubicBezTo>
                <a:cubicBezTo>
                  <a:pt x="78487" y="7836"/>
                  <a:pt x="78296" y="9789"/>
                  <a:pt x="78082" y="11718"/>
                </a:cubicBezTo>
                <a:cubicBezTo>
                  <a:pt x="77987" y="12694"/>
                  <a:pt x="77880" y="13658"/>
                  <a:pt x="77772" y="14635"/>
                </a:cubicBezTo>
                <a:cubicBezTo>
                  <a:pt x="77760" y="14790"/>
                  <a:pt x="77749" y="14921"/>
                  <a:pt x="77725" y="15075"/>
                </a:cubicBezTo>
                <a:cubicBezTo>
                  <a:pt x="77701" y="15409"/>
                  <a:pt x="77749" y="15528"/>
                  <a:pt x="77463" y="15671"/>
                </a:cubicBezTo>
                <a:cubicBezTo>
                  <a:pt x="76998" y="15885"/>
                  <a:pt x="76284" y="15921"/>
                  <a:pt x="75796" y="16028"/>
                </a:cubicBezTo>
                <a:cubicBezTo>
                  <a:pt x="75748" y="16040"/>
                  <a:pt x="75641" y="16087"/>
                  <a:pt x="75665" y="16147"/>
                </a:cubicBezTo>
                <a:cubicBezTo>
                  <a:pt x="75725" y="16528"/>
                  <a:pt x="75784" y="16933"/>
                  <a:pt x="75844" y="17314"/>
                </a:cubicBezTo>
                <a:cubicBezTo>
                  <a:pt x="75844" y="17361"/>
                  <a:pt x="75915" y="17361"/>
                  <a:pt x="75939" y="17361"/>
                </a:cubicBezTo>
                <a:cubicBezTo>
                  <a:pt x="76320" y="17373"/>
                  <a:pt x="76677" y="17409"/>
                  <a:pt x="77046" y="17421"/>
                </a:cubicBezTo>
                <a:cubicBezTo>
                  <a:pt x="77078" y="17421"/>
                  <a:pt x="77175" y="17416"/>
                  <a:pt x="77278" y="17416"/>
                </a:cubicBezTo>
                <a:cubicBezTo>
                  <a:pt x="77398" y="17416"/>
                  <a:pt x="77524" y="17422"/>
                  <a:pt x="77563" y="17450"/>
                </a:cubicBezTo>
                <a:lnTo>
                  <a:pt x="77563" y="17450"/>
                </a:lnTo>
                <a:cubicBezTo>
                  <a:pt x="77562" y="17449"/>
                  <a:pt x="77560" y="17449"/>
                  <a:pt x="77559" y="17449"/>
                </a:cubicBezTo>
                <a:cubicBezTo>
                  <a:pt x="77505" y="17449"/>
                  <a:pt x="77463" y="18019"/>
                  <a:pt x="77463" y="18064"/>
                </a:cubicBezTo>
                <a:cubicBezTo>
                  <a:pt x="77415" y="19493"/>
                  <a:pt x="77391" y="20921"/>
                  <a:pt x="77368" y="22350"/>
                </a:cubicBezTo>
                <a:cubicBezTo>
                  <a:pt x="77356" y="23231"/>
                  <a:pt x="77344" y="24100"/>
                  <a:pt x="77332" y="24969"/>
                </a:cubicBezTo>
                <a:cubicBezTo>
                  <a:pt x="77332" y="25434"/>
                  <a:pt x="77308" y="25910"/>
                  <a:pt x="77308" y="26362"/>
                </a:cubicBezTo>
                <a:cubicBezTo>
                  <a:pt x="77308" y="26767"/>
                  <a:pt x="77451" y="27494"/>
                  <a:pt x="77237" y="27839"/>
                </a:cubicBezTo>
                <a:cubicBezTo>
                  <a:pt x="76998" y="28232"/>
                  <a:pt x="75344" y="29137"/>
                  <a:pt x="75760" y="29720"/>
                </a:cubicBezTo>
                <a:cubicBezTo>
                  <a:pt x="75963" y="29982"/>
                  <a:pt x="76641" y="30041"/>
                  <a:pt x="76927" y="30089"/>
                </a:cubicBezTo>
                <a:cubicBezTo>
                  <a:pt x="77308" y="30149"/>
                  <a:pt x="77249" y="30030"/>
                  <a:pt x="77284" y="30351"/>
                </a:cubicBezTo>
                <a:cubicBezTo>
                  <a:pt x="77344" y="31006"/>
                  <a:pt x="77296" y="31708"/>
                  <a:pt x="77308" y="32375"/>
                </a:cubicBezTo>
                <a:cubicBezTo>
                  <a:pt x="77356" y="34518"/>
                  <a:pt x="77403" y="36649"/>
                  <a:pt x="77463" y="38793"/>
                </a:cubicBezTo>
                <a:cubicBezTo>
                  <a:pt x="77509" y="40500"/>
                  <a:pt x="77477" y="42241"/>
                  <a:pt x="77648" y="43940"/>
                </a:cubicBezTo>
                <a:lnTo>
                  <a:pt x="77648" y="43940"/>
                </a:lnTo>
                <a:cubicBezTo>
                  <a:pt x="75419" y="43712"/>
                  <a:pt x="73139" y="43730"/>
                  <a:pt x="70902" y="43650"/>
                </a:cubicBezTo>
                <a:cubicBezTo>
                  <a:pt x="69533" y="43603"/>
                  <a:pt x="68140" y="43555"/>
                  <a:pt x="66771" y="43507"/>
                </a:cubicBezTo>
                <a:lnTo>
                  <a:pt x="65438" y="43472"/>
                </a:lnTo>
                <a:cubicBezTo>
                  <a:pt x="65104" y="43448"/>
                  <a:pt x="65045" y="43472"/>
                  <a:pt x="64854" y="43317"/>
                </a:cubicBezTo>
                <a:cubicBezTo>
                  <a:pt x="64447" y="42998"/>
                  <a:pt x="64019" y="42302"/>
                  <a:pt x="63430" y="42302"/>
                </a:cubicBezTo>
                <a:cubicBezTo>
                  <a:pt x="63382" y="42302"/>
                  <a:pt x="63333" y="42307"/>
                  <a:pt x="63282" y="42317"/>
                </a:cubicBezTo>
                <a:cubicBezTo>
                  <a:pt x="62784" y="42416"/>
                  <a:pt x="62317" y="43021"/>
                  <a:pt x="62158" y="43507"/>
                </a:cubicBezTo>
                <a:lnTo>
                  <a:pt x="57722" y="43507"/>
                </a:lnTo>
                <a:cubicBezTo>
                  <a:pt x="57524" y="43507"/>
                  <a:pt x="57220" y="43555"/>
                  <a:pt x="56958" y="43555"/>
                </a:cubicBezTo>
                <a:cubicBezTo>
                  <a:pt x="56827" y="43555"/>
                  <a:pt x="56706" y="43543"/>
                  <a:pt x="56615" y="43507"/>
                </a:cubicBezTo>
                <a:cubicBezTo>
                  <a:pt x="56436" y="43448"/>
                  <a:pt x="56329" y="43329"/>
                  <a:pt x="56163" y="43198"/>
                </a:cubicBezTo>
                <a:cubicBezTo>
                  <a:pt x="55890" y="42967"/>
                  <a:pt x="55627" y="42719"/>
                  <a:pt x="55284" y="42719"/>
                </a:cubicBezTo>
                <a:cubicBezTo>
                  <a:pt x="55237" y="42719"/>
                  <a:pt x="55189" y="42723"/>
                  <a:pt x="55139" y="42733"/>
                </a:cubicBezTo>
                <a:cubicBezTo>
                  <a:pt x="54661" y="42833"/>
                  <a:pt x="54453" y="43109"/>
                  <a:pt x="54321" y="43532"/>
                </a:cubicBezTo>
                <a:lnTo>
                  <a:pt x="54321" y="43532"/>
                </a:lnTo>
                <a:cubicBezTo>
                  <a:pt x="50311" y="43545"/>
                  <a:pt x="46290" y="43591"/>
                  <a:pt x="42292" y="43626"/>
                </a:cubicBezTo>
                <a:cubicBezTo>
                  <a:pt x="41756" y="43626"/>
                  <a:pt x="41232" y="43650"/>
                  <a:pt x="40696" y="43650"/>
                </a:cubicBezTo>
                <a:cubicBezTo>
                  <a:pt x="40665" y="43650"/>
                  <a:pt x="40635" y="43650"/>
                  <a:pt x="40607" y="43650"/>
                </a:cubicBezTo>
                <a:cubicBezTo>
                  <a:pt x="40181" y="43650"/>
                  <a:pt x="40059" y="43640"/>
                  <a:pt x="39791" y="43305"/>
                </a:cubicBezTo>
                <a:cubicBezTo>
                  <a:pt x="39530" y="42948"/>
                  <a:pt x="39113" y="42352"/>
                  <a:pt x="38613" y="42245"/>
                </a:cubicBezTo>
                <a:cubicBezTo>
                  <a:pt x="38563" y="42234"/>
                  <a:pt x="38514" y="42229"/>
                  <a:pt x="38465" y="42229"/>
                </a:cubicBezTo>
                <a:cubicBezTo>
                  <a:pt x="37817" y="42229"/>
                  <a:pt x="37271" y="43159"/>
                  <a:pt x="37072" y="43712"/>
                </a:cubicBezTo>
                <a:lnTo>
                  <a:pt x="37072" y="43712"/>
                </a:lnTo>
                <a:cubicBezTo>
                  <a:pt x="34125" y="43748"/>
                  <a:pt x="31166" y="43794"/>
                  <a:pt x="28230" y="43853"/>
                </a:cubicBezTo>
                <a:cubicBezTo>
                  <a:pt x="26683" y="43888"/>
                  <a:pt x="25147" y="43912"/>
                  <a:pt x="23599" y="43948"/>
                </a:cubicBezTo>
                <a:cubicBezTo>
                  <a:pt x="22825" y="43960"/>
                  <a:pt x="22051" y="43972"/>
                  <a:pt x="21289" y="43984"/>
                </a:cubicBezTo>
                <a:cubicBezTo>
                  <a:pt x="20991" y="43995"/>
                  <a:pt x="20647" y="44048"/>
                  <a:pt x="20316" y="44048"/>
                </a:cubicBezTo>
                <a:cubicBezTo>
                  <a:pt x="19959" y="44048"/>
                  <a:pt x="19619" y="43986"/>
                  <a:pt x="19372" y="43746"/>
                </a:cubicBezTo>
                <a:cubicBezTo>
                  <a:pt x="19058" y="43431"/>
                  <a:pt x="18604" y="42968"/>
                  <a:pt x="18127" y="42968"/>
                </a:cubicBezTo>
                <a:cubicBezTo>
                  <a:pt x="18062" y="42968"/>
                  <a:pt x="17997" y="42977"/>
                  <a:pt x="17932" y="42995"/>
                </a:cubicBezTo>
                <a:cubicBezTo>
                  <a:pt x="17646" y="43067"/>
                  <a:pt x="17396" y="43305"/>
                  <a:pt x="17181" y="43495"/>
                </a:cubicBezTo>
                <a:cubicBezTo>
                  <a:pt x="17051" y="43626"/>
                  <a:pt x="16943" y="43769"/>
                  <a:pt x="16812" y="43900"/>
                </a:cubicBezTo>
                <a:cubicBezTo>
                  <a:pt x="16625" y="44088"/>
                  <a:pt x="16538" y="44101"/>
                  <a:pt x="16335" y="44101"/>
                </a:cubicBezTo>
                <a:cubicBezTo>
                  <a:pt x="16301" y="44101"/>
                  <a:pt x="16264" y="44101"/>
                  <a:pt x="16223" y="44101"/>
                </a:cubicBezTo>
                <a:cubicBezTo>
                  <a:pt x="16182" y="44101"/>
                  <a:pt x="16137" y="44101"/>
                  <a:pt x="16086" y="44103"/>
                </a:cubicBezTo>
                <a:cubicBezTo>
                  <a:pt x="13276" y="44162"/>
                  <a:pt x="10443" y="44246"/>
                  <a:pt x="7633" y="44317"/>
                </a:cubicBezTo>
                <a:cubicBezTo>
                  <a:pt x="5629" y="44376"/>
                  <a:pt x="3614" y="44423"/>
                  <a:pt x="1611" y="44505"/>
                </a:cubicBezTo>
                <a:lnTo>
                  <a:pt x="1611" y="44505"/>
                </a:lnTo>
                <a:cubicBezTo>
                  <a:pt x="1082" y="41580"/>
                  <a:pt x="857" y="38549"/>
                  <a:pt x="691" y="35590"/>
                </a:cubicBezTo>
                <a:cubicBezTo>
                  <a:pt x="668" y="34935"/>
                  <a:pt x="620" y="34268"/>
                  <a:pt x="632" y="33613"/>
                </a:cubicBezTo>
                <a:cubicBezTo>
                  <a:pt x="644" y="33256"/>
                  <a:pt x="608" y="32970"/>
                  <a:pt x="822" y="32732"/>
                </a:cubicBezTo>
                <a:cubicBezTo>
                  <a:pt x="1227" y="32304"/>
                  <a:pt x="1882" y="31958"/>
                  <a:pt x="2358" y="31601"/>
                </a:cubicBezTo>
                <a:cubicBezTo>
                  <a:pt x="2727" y="31339"/>
                  <a:pt x="3084" y="31065"/>
                  <a:pt x="3465" y="30803"/>
                </a:cubicBezTo>
                <a:cubicBezTo>
                  <a:pt x="3537" y="30744"/>
                  <a:pt x="3465" y="30684"/>
                  <a:pt x="3406" y="30684"/>
                </a:cubicBezTo>
                <a:cubicBezTo>
                  <a:pt x="2632" y="30696"/>
                  <a:pt x="1834" y="30732"/>
                  <a:pt x="1060" y="30732"/>
                </a:cubicBezTo>
                <a:cubicBezTo>
                  <a:pt x="1011" y="30732"/>
                  <a:pt x="966" y="30732"/>
                  <a:pt x="925" y="30732"/>
                </a:cubicBezTo>
                <a:cubicBezTo>
                  <a:pt x="521" y="30732"/>
                  <a:pt x="559" y="30713"/>
                  <a:pt x="548" y="30280"/>
                </a:cubicBezTo>
                <a:lnTo>
                  <a:pt x="548" y="29327"/>
                </a:lnTo>
                <a:cubicBezTo>
                  <a:pt x="525" y="27398"/>
                  <a:pt x="513" y="25469"/>
                  <a:pt x="501" y="23541"/>
                </a:cubicBezTo>
                <a:cubicBezTo>
                  <a:pt x="465" y="19683"/>
                  <a:pt x="394" y="15814"/>
                  <a:pt x="453" y="11944"/>
                </a:cubicBezTo>
                <a:cubicBezTo>
                  <a:pt x="453" y="11777"/>
                  <a:pt x="465" y="11599"/>
                  <a:pt x="465" y="11444"/>
                </a:cubicBezTo>
                <a:cubicBezTo>
                  <a:pt x="465" y="11431"/>
                  <a:pt x="465" y="11420"/>
                  <a:pt x="465" y="11411"/>
                </a:cubicBezTo>
                <a:lnTo>
                  <a:pt x="465" y="11411"/>
                </a:lnTo>
                <a:cubicBezTo>
                  <a:pt x="585" y="11372"/>
                  <a:pt x="756" y="11352"/>
                  <a:pt x="846" y="11325"/>
                </a:cubicBezTo>
                <a:cubicBezTo>
                  <a:pt x="1763" y="11003"/>
                  <a:pt x="2644" y="10503"/>
                  <a:pt x="3477" y="10015"/>
                </a:cubicBezTo>
                <a:cubicBezTo>
                  <a:pt x="3585" y="9956"/>
                  <a:pt x="3537" y="9896"/>
                  <a:pt x="3454" y="9872"/>
                </a:cubicBezTo>
                <a:cubicBezTo>
                  <a:pt x="2858" y="9813"/>
                  <a:pt x="2275" y="9789"/>
                  <a:pt x="1680" y="9718"/>
                </a:cubicBezTo>
                <a:cubicBezTo>
                  <a:pt x="1346" y="9682"/>
                  <a:pt x="858" y="9658"/>
                  <a:pt x="596" y="9432"/>
                </a:cubicBezTo>
                <a:cubicBezTo>
                  <a:pt x="370" y="9253"/>
                  <a:pt x="441" y="9253"/>
                  <a:pt x="489" y="9015"/>
                </a:cubicBezTo>
                <a:cubicBezTo>
                  <a:pt x="572" y="8563"/>
                  <a:pt x="691" y="8170"/>
                  <a:pt x="739" y="7705"/>
                </a:cubicBezTo>
                <a:cubicBezTo>
                  <a:pt x="858" y="6527"/>
                  <a:pt x="798" y="5336"/>
                  <a:pt x="727" y="4157"/>
                </a:cubicBezTo>
                <a:cubicBezTo>
                  <a:pt x="679" y="3407"/>
                  <a:pt x="620" y="2633"/>
                  <a:pt x="548" y="1871"/>
                </a:cubicBezTo>
                <a:cubicBezTo>
                  <a:pt x="537" y="1621"/>
                  <a:pt x="382" y="1026"/>
                  <a:pt x="501" y="919"/>
                </a:cubicBezTo>
                <a:cubicBezTo>
                  <a:pt x="691" y="705"/>
                  <a:pt x="1406" y="705"/>
                  <a:pt x="1668" y="681"/>
                </a:cubicBezTo>
                <a:cubicBezTo>
                  <a:pt x="2644" y="550"/>
                  <a:pt x="3644" y="502"/>
                  <a:pt x="4644" y="466"/>
                </a:cubicBezTo>
                <a:cubicBezTo>
                  <a:pt x="5484" y="440"/>
                  <a:pt x="6324" y="429"/>
                  <a:pt x="7165" y="429"/>
                </a:cubicBezTo>
                <a:cubicBezTo>
                  <a:pt x="9401" y="429"/>
                  <a:pt x="11639" y="512"/>
                  <a:pt x="13872" y="633"/>
                </a:cubicBezTo>
                <a:cubicBezTo>
                  <a:pt x="14348" y="669"/>
                  <a:pt x="14824" y="681"/>
                  <a:pt x="15300" y="728"/>
                </a:cubicBezTo>
                <a:cubicBezTo>
                  <a:pt x="15955" y="788"/>
                  <a:pt x="15979" y="1216"/>
                  <a:pt x="16098" y="1800"/>
                </a:cubicBezTo>
                <a:cubicBezTo>
                  <a:pt x="16324" y="2883"/>
                  <a:pt x="16931" y="3312"/>
                  <a:pt x="17896" y="3717"/>
                </a:cubicBezTo>
                <a:cubicBezTo>
                  <a:pt x="17920" y="3723"/>
                  <a:pt x="17946" y="3726"/>
                  <a:pt x="17972" y="3726"/>
                </a:cubicBezTo>
                <a:cubicBezTo>
                  <a:pt x="18052" y="3726"/>
                  <a:pt x="18137" y="3699"/>
                  <a:pt x="18182" y="3645"/>
                </a:cubicBezTo>
                <a:cubicBezTo>
                  <a:pt x="18658" y="3026"/>
                  <a:pt x="19206" y="2407"/>
                  <a:pt x="19598" y="1752"/>
                </a:cubicBezTo>
                <a:cubicBezTo>
                  <a:pt x="19820" y="1359"/>
                  <a:pt x="19803" y="1094"/>
                  <a:pt x="20175" y="1094"/>
                </a:cubicBezTo>
                <a:cubicBezTo>
                  <a:pt x="20243" y="1094"/>
                  <a:pt x="20323" y="1103"/>
                  <a:pt x="20420" y="1121"/>
                </a:cubicBezTo>
                <a:cubicBezTo>
                  <a:pt x="20861" y="1216"/>
                  <a:pt x="21313" y="1383"/>
                  <a:pt x="21753" y="1502"/>
                </a:cubicBezTo>
                <a:cubicBezTo>
                  <a:pt x="22327" y="1652"/>
                  <a:pt x="22889" y="1755"/>
                  <a:pt x="23460" y="1755"/>
                </a:cubicBezTo>
                <a:cubicBezTo>
                  <a:pt x="23707" y="1755"/>
                  <a:pt x="23955" y="1736"/>
                  <a:pt x="24206" y="1693"/>
                </a:cubicBezTo>
                <a:cubicBezTo>
                  <a:pt x="25063" y="1538"/>
                  <a:pt x="25802" y="1109"/>
                  <a:pt x="26623" y="871"/>
                </a:cubicBezTo>
                <a:cubicBezTo>
                  <a:pt x="27071" y="736"/>
                  <a:pt x="27535" y="691"/>
                  <a:pt x="28003" y="691"/>
                </a:cubicBezTo>
                <a:cubicBezTo>
                  <a:pt x="28604" y="691"/>
                  <a:pt x="29213" y="765"/>
                  <a:pt x="29802" y="812"/>
                </a:cubicBezTo>
                <a:cubicBezTo>
                  <a:pt x="30350" y="859"/>
                  <a:pt x="30909" y="883"/>
                  <a:pt x="31457" y="919"/>
                </a:cubicBezTo>
                <a:cubicBezTo>
                  <a:pt x="31563" y="924"/>
                  <a:pt x="31673" y="925"/>
                  <a:pt x="31786" y="925"/>
                </a:cubicBezTo>
                <a:cubicBezTo>
                  <a:pt x="31891" y="925"/>
                  <a:pt x="31999" y="924"/>
                  <a:pt x="32107" y="924"/>
                </a:cubicBezTo>
                <a:cubicBezTo>
                  <a:pt x="32416" y="924"/>
                  <a:pt x="32729" y="933"/>
                  <a:pt x="33005" y="1002"/>
                </a:cubicBezTo>
                <a:cubicBezTo>
                  <a:pt x="33755" y="1181"/>
                  <a:pt x="33755" y="2133"/>
                  <a:pt x="34588" y="2276"/>
                </a:cubicBezTo>
                <a:cubicBezTo>
                  <a:pt x="34672" y="2290"/>
                  <a:pt x="34760" y="2297"/>
                  <a:pt x="34849" y="2297"/>
                </a:cubicBezTo>
                <a:cubicBezTo>
                  <a:pt x="35214" y="2297"/>
                  <a:pt x="35602" y="2177"/>
                  <a:pt x="35850" y="1919"/>
                </a:cubicBezTo>
                <a:cubicBezTo>
                  <a:pt x="36041" y="1717"/>
                  <a:pt x="36136" y="1228"/>
                  <a:pt x="36374" y="1121"/>
                </a:cubicBezTo>
                <a:cubicBezTo>
                  <a:pt x="36431" y="1098"/>
                  <a:pt x="36504" y="1089"/>
                  <a:pt x="36586" y="1089"/>
                </a:cubicBezTo>
                <a:cubicBezTo>
                  <a:pt x="36796" y="1089"/>
                  <a:pt x="37060" y="1145"/>
                  <a:pt x="37232" y="1145"/>
                </a:cubicBezTo>
                <a:cubicBezTo>
                  <a:pt x="38494" y="1157"/>
                  <a:pt x="39780" y="1169"/>
                  <a:pt x="41042" y="1169"/>
                </a:cubicBezTo>
                <a:cubicBezTo>
                  <a:pt x="41089" y="1169"/>
                  <a:pt x="41127" y="1169"/>
                  <a:pt x="41157" y="1169"/>
                </a:cubicBezTo>
                <a:cubicBezTo>
                  <a:pt x="41308" y="1169"/>
                  <a:pt x="41270" y="1177"/>
                  <a:pt x="41339" y="1276"/>
                </a:cubicBezTo>
                <a:cubicBezTo>
                  <a:pt x="41494" y="1455"/>
                  <a:pt x="41554" y="1800"/>
                  <a:pt x="41673" y="1990"/>
                </a:cubicBezTo>
                <a:cubicBezTo>
                  <a:pt x="41816" y="2252"/>
                  <a:pt x="41994" y="2693"/>
                  <a:pt x="42339" y="2729"/>
                </a:cubicBezTo>
                <a:cubicBezTo>
                  <a:pt x="42359" y="2731"/>
                  <a:pt x="42378" y="2733"/>
                  <a:pt x="42397" y="2733"/>
                </a:cubicBezTo>
                <a:cubicBezTo>
                  <a:pt x="42703" y="2733"/>
                  <a:pt x="43030" y="2394"/>
                  <a:pt x="43220" y="2193"/>
                </a:cubicBezTo>
                <a:cubicBezTo>
                  <a:pt x="43411" y="2002"/>
                  <a:pt x="43578" y="1800"/>
                  <a:pt x="43732" y="1574"/>
                </a:cubicBezTo>
                <a:cubicBezTo>
                  <a:pt x="43994" y="1228"/>
                  <a:pt x="43971" y="1109"/>
                  <a:pt x="44423" y="1109"/>
                </a:cubicBezTo>
                <a:cubicBezTo>
                  <a:pt x="45506" y="1086"/>
                  <a:pt x="46578" y="1038"/>
                  <a:pt x="47661" y="978"/>
                </a:cubicBezTo>
                <a:cubicBezTo>
                  <a:pt x="47940" y="970"/>
                  <a:pt x="48301" y="891"/>
                  <a:pt x="48614" y="891"/>
                </a:cubicBezTo>
                <a:cubicBezTo>
                  <a:pt x="48730" y="891"/>
                  <a:pt x="48839" y="902"/>
                  <a:pt x="48935" y="931"/>
                </a:cubicBezTo>
                <a:cubicBezTo>
                  <a:pt x="49174" y="1002"/>
                  <a:pt x="49364" y="1205"/>
                  <a:pt x="49614" y="1276"/>
                </a:cubicBezTo>
                <a:cubicBezTo>
                  <a:pt x="49708" y="1303"/>
                  <a:pt x="49798" y="1315"/>
                  <a:pt x="49886" y="1315"/>
                </a:cubicBezTo>
                <a:cubicBezTo>
                  <a:pt x="50188" y="1315"/>
                  <a:pt x="50462" y="1176"/>
                  <a:pt x="50757" y="1038"/>
                </a:cubicBezTo>
                <a:cubicBezTo>
                  <a:pt x="51031" y="919"/>
                  <a:pt x="51221" y="788"/>
                  <a:pt x="51519" y="740"/>
                </a:cubicBezTo>
                <a:cubicBezTo>
                  <a:pt x="52055" y="633"/>
                  <a:pt x="52650" y="645"/>
                  <a:pt x="53198" y="585"/>
                </a:cubicBezTo>
                <a:cubicBezTo>
                  <a:pt x="53518" y="560"/>
                  <a:pt x="53925" y="465"/>
                  <a:pt x="54280" y="465"/>
                </a:cubicBezTo>
                <a:cubicBezTo>
                  <a:pt x="54413" y="465"/>
                  <a:pt x="54539" y="478"/>
                  <a:pt x="54650" y="514"/>
                </a:cubicBezTo>
                <a:cubicBezTo>
                  <a:pt x="54865" y="585"/>
                  <a:pt x="55043" y="764"/>
                  <a:pt x="55281" y="824"/>
                </a:cubicBezTo>
                <a:cubicBezTo>
                  <a:pt x="55373" y="848"/>
                  <a:pt x="55460" y="859"/>
                  <a:pt x="55544" y="859"/>
                </a:cubicBezTo>
                <a:cubicBezTo>
                  <a:pt x="55787" y="859"/>
                  <a:pt x="56004" y="766"/>
                  <a:pt x="56234" y="633"/>
                </a:cubicBezTo>
                <a:cubicBezTo>
                  <a:pt x="56448" y="514"/>
                  <a:pt x="56651" y="288"/>
                  <a:pt x="56865" y="204"/>
                </a:cubicBezTo>
                <a:lnTo>
                  <a:pt x="56865" y="204"/>
                </a:lnTo>
                <a:cubicBezTo>
                  <a:pt x="56817" y="226"/>
                  <a:pt x="56807" y="234"/>
                  <a:pt x="56819" y="234"/>
                </a:cubicBezTo>
                <a:cubicBezTo>
                  <a:pt x="56838" y="234"/>
                  <a:pt x="56919" y="212"/>
                  <a:pt x="56972" y="204"/>
                </a:cubicBezTo>
                <a:cubicBezTo>
                  <a:pt x="57084" y="189"/>
                  <a:pt x="57203" y="185"/>
                  <a:pt x="57324" y="185"/>
                </a:cubicBezTo>
                <a:close/>
                <a:moveTo>
                  <a:pt x="58221" y="0"/>
                </a:moveTo>
                <a:cubicBezTo>
                  <a:pt x="58011" y="0"/>
                  <a:pt x="57801" y="1"/>
                  <a:pt x="57591" y="2"/>
                </a:cubicBezTo>
                <a:cubicBezTo>
                  <a:pt x="57511" y="2"/>
                  <a:pt x="57430" y="1"/>
                  <a:pt x="57349" y="1"/>
                </a:cubicBezTo>
                <a:cubicBezTo>
                  <a:pt x="57105" y="1"/>
                  <a:pt x="56862" y="14"/>
                  <a:pt x="56639" y="121"/>
                </a:cubicBezTo>
                <a:cubicBezTo>
                  <a:pt x="56436" y="228"/>
                  <a:pt x="56270" y="443"/>
                  <a:pt x="56043" y="550"/>
                </a:cubicBezTo>
                <a:cubicBezTo>
                  <a:pt x="55862" y="631"/>
                  <a:pt x="55731" y="663"/>
                  <a:pt x="55624" y="663"/>
                </a:cubicBezTo>
                <a:cubicBezTo>
                  <a:pt x="55386" y="663"/>
                  <a:pt x="55264" y="506"/>
                  <a:pt x="54960" y="383"/>
                </a:cubicBezTo>
                <a:cubicBezTo>
                  <a:pt x="54779" y="308"/>
                  <a:pt x="54592" y="282"/>
                  <a:pt x="54401" y="282"/>
                </a:cubicBezTo>
                <a:cubicBezTo>
                  <a:pt x="54075" y="282"/>
                  <a:pt x="53738" y="357"/>
                  <a:pt x="53400" y="395"/>
                </a:cubicBezTo>
                <a:cubicBezTo>
                  <a:pt x="52710" y="454"/>
                  <a:pt x="51805" y="383"/>
                  <a:pt x="51162" y="621"/>
                </a:cubicBezTo>
                <a:cubicBezTo>
                  <a:pt x="50852" y="740"/>
                  <a:pt x="50579" y="990"/>
                  <a:pt x="50245" y="1086"/>
                </a:cubicBezTo>
                <a:cubicBezTo>
                  <a:pt x="50175" y="1102"/>
                  <a:pt x="50110" y="1109"/>
                  <a:pt x="50050" y="1109"/>
                </a:cubicBezTo>
                <a:cubicBezTo>
                  <a:pt x="49762" y="1109"/>
                  <a:pt x="49564" y="946"/>
                  <a:pt x="49269" y="847"/>
                </a:cubicBezTo>
                <a:cubicBezTo>
                  <a:pt x="49041" y="766"/>
                  <a:pt x="48783" y="738"/>
                  <a:pt x="48513" y="738"/>
                </a:cubicBezTo>
                <a:cubicBezTo>
                  <a:pt x="48036" y="738"/>
                  <a:pt x="47524" y="825"/>
                  <a:pt x="47090" y="847"/>
                </a:cubicBezTo>
                <a:cubicBezTo>
                  <a:pt x="46054" y="883"/>
                  <a:pt x="45030" y="931"/>
                  <a:pt x="44006" y="966"/>
                </a:cubicBezTo>
                <a:cubicBezTo>
                  <a:pt x="43947" y="966"/>
                  <a:pt x="43828" y="978"/>
                  <a:pt x="43792" y="1050"/>
                </a:cubicBezTo>
                <a:cubicBezTo>
                  <a:pt x="43621" y="1392"/>
                  <a:pt x="42957" y="2533"/>
                  <a:pt x="42504" y="2533"/>
                </a:cubicBezTo>
                <a:cubicBezTo>
                  <a:pt x="42485" y="2533"/>
                  <a:pt x="42465" y="2531"/>
                  <a:pt x="42447" y="2526"/>
                </a:cubicBezTo>
                <a:cubicBezTo>
                  <a:pt x="42113" y="2467"/>
                  <a:pt x="41708" y="1359"/>
                  <a:pt x="41649" y="1050"/>
                </a:cubicBezTo>
                <a:cubicBezTo>
                  <a:pt x="41649" y="1002"/>
                  <a:pt x="41577" y="1002"/>
                  <a:pt x="41554" y="1002"/>
                </a:cubicBezTo>
                <a:cubicBezTo>
                  <a:pt x="41128" y="1009"/>
                  <a:pt x="40704" y="1012"/>
                  <a:pt x="40280" y="1012"/>
                </a:cubicBezTo>
                <a:cubicBezTo>
                  <a:pt x="39257" y="1012"/>
                  <a:pt x="38238" y="995"/>
                  <a:pt x="37220" y="978"/>
                </a:cubicBezTo>
                <a:cubicBezTo>
                  <a:pt x="37026" y="975"/>
                  <a:pt x="36873" y="965"/>
                  <a:pt x="36743" y="965"/>
                </a:cubicBezTo>
                <a:cubicBezTo>
                  <a:pt x="36426" y="965"/>
                  <a:pt x="36243" y="1022"/>
                  <a:pt x="35922" y="1359"/>
                </a:cubicBezTo>
                <a:cubicBezTo>
                  <a:pt x="35929" y="1352"/>
                  <a:pt x="35934" y="1349"/>
                  <a:pt x="35936" y="1349"/>
                </a:cubicBezTo>
                <a:cubicBezTo>
                  <a:pt x="35951" y="1349"/>
                  <a:pt x="35845" y="1517"/>
                  <a:pt x="35803" y="1538"/>
                </a:cubicBezTo>
                <a:cubicBezTo>
                  <a:pt x="35577" y="1621"/>
                  <a:pt x="35362" y="1693"/>
                  <a:pt x="35124" y="1764"/>
                </a:cubicBezTo>
                <a:cubicBezTo>
                  <a:pt x="34932" y="1938"/>
                  <a:pt x="34758" y="2025"/>
                  <a:pt x="34601" y="2025"/>
                </a:cubicBezTo>
                <a:cubicBezTo>
                  <a:pt x="34446" y="2025"/>
                  <a:pt x="34308" y="1941"/>
                  <a:pt x="34184" y="1776"/>
                </a:cubicBezTo>
                <a:cubicBezTo>
                  <a:pt x="34017" y="1586"/>
                  <a:pt x="33945" y="1300"/>
                  <a:pt x="33791" y="1086"/>
                </a:cubicBezTo>
                <a:cubicBezTo>
                  <a:pt x="33628" y="841"/>
                  <a:pt x="33459" y="809"/>
                  <a:pt x="33228" y="809"/>
                </a:cubicBezTo>
                <a:cubicBezTo>
                  <a:pt x="33144" y="809"/>
                  <a:pt x="33052" y="813"/>
                  <a:pt x="32949" y="813"/>
                </a:cubicBezTo>
                <a:cubicBezTo>
                  <a:pt x="32921" y="813"/>
                  <a:pt x="32892" y="812"/>
                  <a:pt x="32862" y="812"/>
                </a:cubicBezTo>
                <a:cubicBezTo>
                  <a:pt x="31588" y="752"/>
                  <a:pt x="30338" y="669"/>
                  <a:pt x="29088" y="574"/>
                </a:cubicBezTo>
                <a:cubicBezTo>
                  <a:pt x="28791" y="553"/>
                  <a:pt x="28500" y="539"/>
                  <a:pt x="28214" y="539"/>
                </a:cubicBezTo>
                <a:cubicBezTo>
                  <a:pt x="27515" y="539"/>
                  <a:pt x="26840" y="621"/>
                  <a:pt x="26147" y="883"/>
                </a:cubicBezTo>
                <a:cubicBezTo>
                  <a:pt x="25516" y="1121"/>
                  <a:pt x="24909" y="1419"/>
                  <a:pt x="24242" y="1538"/>
                </a:cubicBezTo>
                <a:cubicBezTo>
                  <a:pt x="24010" y="1582"/>
                  <a:pt x="23781" y="1601"/>
                  <a:pt x="23554" y="1601"/>
                </a:cubicBezTo>
                <a:cubicBezTo>
                  <a:pt x="22977" y="1601"/>
                  <a:pt x="22413" y="1477"/>
                  <a:pt x="21849" y="1324"/>
                </a:cubicBezTo>
                <a:cubicBezTo>
                  <a:pt x="21423" y="1201"/>
                  <a:pt x="20794" y="897"/>
                  <a:pt x="20267" y="897"/>
                </a:cubicBezTo>
                <a:cubicBezTo>
                  <a:pt x="20131" y="897"/>
                  <a:pt x="20002" y="918"/>
                  <a:pt x="19884" y="966"/>
                </a:cubicBezTo>
                <a:cubicBezTo>
                  <a:pt x="19432" y="1157"/>
                  <a:pt x="19253" y="1836"/>
                  <a:pt x="18967" y="2217"/>
                </a:cubicBezTo>
                <a:cubicBezTo>
                  <a:pt x="18647" y="2644"/>
                  <a:pt x="18317" y="3080"/>
                  <a:pt x="17995" y="3509"/>
                </a:cubicBezTo>
                <a:lnTo>
                  <a:pt x="17995" y="3509"/>
                </a:lnTo>
                <a:cubicBezTo>
                  <a:pt x="17405" y="3248"/>
                  <a:pt x="16857" y="2965"/>
                  <a:pt x="16586" y="2336"/>
                </a:cubicBezTo>
                <a:cubicBezTo>
                  <a:pt x="16396" y="1859"/>
                  <a:pt x="16491" y="1038"/>
                  <a:pt x="16038" y="705"/>
                </a:cubicBezTo>
                <a:cubicBezTo>
                  <a:pt x="15800" y="526"/>
                  <a:pt x="15384" y="562"/>
                  <a:pt x="15086" y="550"/>
                </a:cubicBezTo>
                <a:cubicBezTo>
                  <a:pt x="14300" y="490"/>
                  <a:pt x="13526" y="454"/>
                  <a:pt x="12740" y="431"/>
                </a:cubicBezTo>
                <a:cubicBezTo>
                  <a:pt x="10779" y="342"/>
                  <a:pt x="8780" y="236"/>
                  <a:pt x="6785" y="236"/>
                </a:cubicBezTo>
                <a:cubicBezTo>
                  <a:pt x="5039" y="236"/>
                  <a:pt x="3296" y="317"/>
                  <a:pt x="1584" y="562"/>
                </a:cubicBezTo>
                <a:cubicBezTo>
                  <a:pt x="1144" y="621"/>
                  <a:pt x="620" y="681"/>
                  <a:pt x="203" y="907"/>
                </a:cubicBezTo>
                <a:cubicBezTo>
                  <a:pt x="179" y="919"/>
                  <a:pt x="144" y="943"/>
                  <a:pt x="144" y="990"/>
                </a:cubicBezTo>
                <a:cubicBezTo>
                  <a:pt x="179" y="2669"/>
                  <a:pt x="429" y="4360"/>
                  <a:pt x="453" y="6038"/>
                </a:cubicBezTo>
                <a:cubicBezTo>
                  <a:pt x="477" y="7134"/>
                  <a:pt x="489" y="8384"/>
                  <a:pt x="13" y="9420"/>
                </a:cubicBezTo>
                <a:cubicBezTo>
                  <a:pt x="1" y="9444"/>
                  <a:pt x="25" y="9456"/>
                  <a:pt x="36" y="9479"/>
                </a:cubicBezTo>
                <a:cubicBezTo>
                  <a:pt x="870" y="10015"/>
                  <a:pt x="1918" y="9979"/>
                  <a:pt x="2882" y="10075"/>
                </a:cubicBezTo>
                <a:cubicBezTo>
                  <a:pt x="2937" y="10080"/>
                  <a:pt x="2996" y="10087"/>
                  <a:pt x="3055" y="10092"/>
                </a:cubicBezTo>
                <a:lnTo>
                  <a:pt x="3055" y="10092"/>
                </a:lnTo>
                <a:cubicBezTo>
                  <a:pt x="2548" y="10263"/>
                  <a:pt x="1995" y="10661"/>
                  <a:pt x="1513" y="10896"/>
                </a:cubicBezTo>
                <a:cubicBezTo>
                  <a:pt x="1287" y="11003"/>
                  <a:pt x="1072" y="11111"/>
                  <a:pt x="834" y="11194"/>
                </a:cubicBezTo>
                <a:cubicBezTo>
                  <a:pt x="679" y="11253"/>
                  <a:pt x="370" y="11253"/>
                  <a:pt x="251" y="11349"/>
                </a:cubicBezTo>
                <a:cubicBezTo>
                  <a:pt x="156" y="11420"/>
                  <a:pt x="179" y="11420"/>
                  <a:pt x="144" y="11515"/>
                </a:cubicBezTo>
                <a:cubicBezTo>
                  <a:pt x="13" y="11813"/>
                  <a:pt x="132" y="12420"/>
                  <a:pt x="132" y="12730"/>
                </a:cubicBezTo>
                <a:cubicBezTo>
                  <a:pt x="120" y="16992"/>
                  <a:pt x="156" y="21243"/>
                  <a:pt x="203" y="25505"/>
                </a:cubicBezTo>
                <a:cubicBezTo>
                  <a:pt x="215" y="27303"/>
                  <a:pt x="239" y="29089"/>
                  <a:pt x="239" y="30887"/>
                </a:cubicBezTo>
                <a:cubicBezTo>
                  <a:pt x="239" y="30934"/>
                  <a:pt x="310" y="30934"/>
                  <a:pt x="334" y="30934"/>
                </a:cubicBezTo>
                <a:cubicBezTo>
                  <a:pt x="457" y="30937"/>
                  <a:pt x="580" y="30938"/>
                  <a:pt x="702" y="30938"/>
                </a:cubicBezTo>
                <a:cubicBezTo>
                  <a:pt x="1222" y="30938"/>
                  <a:pt x="1738" y="30920"/>
                  <a:pt x="2239" y="30911"/>
                </a:cubicBezTo>
                <a:cubicBezTo>
                  <a:pt x="2388" y="30911"/>
                  <a:pt x="2563" y="30921"/>
                  <a:pt x="2731" y="30921"/>
                </a:cubicBezTo>
                <a:cubicBezTo>
                  <a:pt x="2831" y="30921"/>
                  <a:pt x="2928" y="30917"/>
                  <a:pt x="3017" y="30905"/>
                </a:cubicBezTo>
                <a:lnTo>
                  <a:pt x="3017" y="30905"/>
                </a:lnTo>
                <a:cubicBezTo>
                  <a:pt x="2542" y="31120"/>
                  <a:pt x="2048" y="31623"/>
                  <a:pt x="1644" y="31935"/>
                </a:cubicBezTo>
                <a:cubicBezTo>
                  <a:pt x="1322" y="32173"/>
                  <a:pt x="691" y="32470"/>
                  <a:pt x="453" y="32804"/>
                </a:cubicBezTo>
                <a:cubicBezTo>
                  <a:pt x="310" y="33030"/>
                  <a:pt x="334" y="33399"/>
                  <a:pt x="334" y="33673"/>
                </a:cubicBezTo>
                <a:cubicBezTo>
                  <a:pt x="322" y="34256"/>
                  <a:pt x="358" y="34816"/>
                  <a:pt x="382" y="35399"/>
                </a:cubicBezTo>
                <a:cubicBezTo>
                  <a:pt x="453" y="37007"/>
                  <a:pt x="608" y="38614"/>
                  <a:pt x="775" y="40209"/>
                </a:cubicBezTo>
                <a:cubicBezTo>
                  <a:pt x="917" y="41671"/>
                  <a:pt x="1072" y="43181"/>
                  <a:pt x="1333" y="44631"/>
                </a:cubicBezTo>
                <a:lnTo>
                  <a:pt x="1333" y="44631"/>
                </a:lnTo>
                <a:cubicBezTo>
                  <a:pt x="1316" y="44659"/>
                  <a:pt x="1323" y="44682"/>
                  <a:pt x="1372" y="44686"/>
                </a:cubicBezTo>
                <a:lnTo>
                  <a:pt x="1372" y="44686"/>
                </a:lnTo>
                <a:cubicBezTo>
                  <a:pt x="1383" y="44689"/>
                  <a:pt x="1397" y="44691"/>
                  <a:pt x="1412" y="44691"/>
                </a:cubicBezTo>
                <a:cubicBezTo>
                  <a:pt x="1432" y="44691"/>
                  <a:pt x="1453" y="44688"/>
                  <a:pt x="1475" y="44683"/>
                </a:cubicBezTo>
                <a:lnTo>
                  <a:pt x="1475" y="44683"/>
                </a:lnTo>
                <a:cubicBezTo>
                  <a:pt x="5726" y="44507"/>
                  <a:pt x="9978" y="44435"/>
                  <a:pt x="14229" y="44329"/>
                </a:cubicBezTo>
                <a:cubicBezTo>
                  <a:pt x="14955" y="44317"/>
                  <a:pt x="15669" y="44305"/>
                  <a:pt x="16396" y="44281"/>
                </a:cubicBezTo>
                <a:cubicBezTo>
                  <a:pt x="16705" y="44269"/>
                  <a:pt x="16753" y="44305"/>
                  <a:pt x="16943" y="44127"/>
                </a:cubicBezTo>
                <a:cubicBezTo>
                  <a:pt x="17270" y="43833"/>
                  <a:pt x="17566" y="43192"/>
                  <a:pt x="18050" y="43192"/>
                </a:cubicBezTo>
                <a:cubicBezTo>
                  <a:pt x="18096" y="43192"/>
                  <a:pt x="18144" y="43197"/>
                  <a:pt x="18194" y="43210"/>
                </a:cubicBezTo>
                <a:cubicBezTo>
                  <a:pt x="18634" y="43329"/>
                  <a:pt x="18908" y="43829"/>
                  <a:pt x="19253" y="44079"/>
                </a:cubicBezTo>
                <a:cubicBezTo>
                  <a:pt x="19410" y="44198"/>
                  <a:pt x="19576" y="44228"/>
                  <a:pt x="19760" y="44228"/>
                </a:cubicBezTo>
                <a:cubicBezTo>
                  <a:pt x="19925" y="44228"/>
                  <a:pt x="20103" y="44204"/>
                  <a:pt x="20301" y="44198"/>
                </a:cubicBezTo>
                <a:cubicBezTo>
                  <a:pt x="21075" y="44186"/>
                  <a:pt x="21825" y="44162"/>
                  <a:pt x="22599" y="44150"/>
                </a:cubicBezTo>
                <a:cubicBezTo>
                  <a:pt x="24087" y="44127"/>
                  <a:pt x="25599" y="44091"/>
                  <a:pt x="27087" y="44067"/>
                </a:cubicBezTo>
                <a:cubicBezTo>
                  <a:pt x="30433" y="44007"/>
                  <a:pt x="33779" y="43948"/>
                  <a:pt x="37124" y="43900"/>
                </a:cubicBezTo>
                <a:cubicBezTo>
                  <a:pt x="37208" y="43900"/>
                  <a:pt x="37327" y="43865"/>
                  <a:pt x="37351" y="43793"/>
                </a:cubicBezTo>
                <a:cubicBezTo>
                  <a:pt x="37493" y="43335"/>
                  <a:pt x="37913" y="42539"/>
                  <a:pt x="38411" y="42539"/>
                </a:cubicBezTo>
                <a:cubicBezTo>
                  <a:pt x="38496" y="42539"/>
                  <a:pt x="38584" y="42562"/>
                  <a:pt x="38672" y="42614"/>
                </a:cubicBezTo>
                <a:cubicBezTo>
                  <a:pt x="39125" y="42876"/>
                  <a:pt x="39303" y="43388"/>
                  <a:pt x="39660" y="43734"/>
                </a:cubicBezTo>
                <a:cubicBezTo>
                  <a:pt x="39820" y="43882"/>
                  <a:pt x="40062" y="43924"/>
                  <a:pt x="40324" y="43924"/>
                </a:cubicBezTo>
                <a:cubicBezTo>
                  <a:pt x="40651" y="43924"/>
                  <a:pt x="41009" y="43859"/>
                  <a:pt x="41280" y="43853"/>
                </a:cubicBezTo>
                <a:cubicBezTo>
                  <a:pt x="42232" y="43841"/>
                  <a:pt x="43185" y="43829"/>
                  <a:pt x="44137" y="43829"/>
                </a:cubicBezTo>
                <a:cubicBezTo>
                  <a:pt x="47542" y="43781"/>
                  <a:pt x="50960" y="43746"/>
                  <a:pt x="54365" y="43734"/>
                </a:cubicBezTo>
                <a:cubicBezTo>
                  <a:pt x="54436" y="43734"/>
                  <a:pt x="54567" y="43698"/>
                  <a:pt x="54591" y="43626"/>
                </a:cubicBezTo>
                <a:cubicBezTo>
                  <a:pt x="54627" y="43484"/>
                  <a:pt x="54662" y="43305"/>
                  <a:pt x="54770" y="43162"/>
                </a:cubicBezTo>
                <a:cubicBezTo>
                  <a:pt x="54947" y="42944"/>
                  <a:pt x="55044" y="42873"/>
                  <a:pt x="55120" y="42873"/>
                </a:cubicBezTo>
                <a:cubicBezTo>
                  <a:pt x="55222" y="42873"/>
                  <a:pt x="55284" y="43003"/>
                  <a:pt x="55448" y="43079"/>
                </a:cubicBezTo>
                <a:cubicBezTo>
                  <a:pt x="55686" y="43198"/>
                  <a:pt x="56020" y="43424"/>
                  <a:pt x="56079" y="43674"/>
                </a:cubicBezTo>
                <a:cubicBezTo>
                  <a:pt x="56091" y="43722"/>
                  <a:pt x="56151" y="43722"/>
                  <a:pt x="56174" y="43722"/>
                </a:cubicBezTo>
                <a:lnTo>
                  <a:pt x="62211" y="43722"/>
                </a:lnTo>
                <a:cubicBezTo>
                  <a:pt x="62270" y="43722"/>
                  <a:pt x="62413" y="43686"/>
                  <a:pt x="62425" y="43615"/>
                </a:cubicBezTo>
                <a:cubicBezTo>
                  <a:pt x="62520" y="43222"/>
                  <a:pt x="62830" y="42769"/>
                  <a:pt x="63199" y="42650"/>
                </a:cubicBezTo>
                <a:cubicBezTo>
                  <a:pt x="63256" y="42632"/>
                  <a:pt x="63311" y="42623"/>
                  <a:pt x="63365" y="42623"/>
                </a:cubicBezTo>
                <a:cubicBezTo>
                  <a:pt x="63736" y="42623"/>
                  <a:pt x="64059" y="43010"/>
                  <a:pt x="64318" y="43269"/>
                </a:cubicBezTo>
                <a:cubicBezTo>
                  <a:pt x="64533" y="43484"/>
                  <a:pt x="64592" y="43615"/>
                  <a:pt x="64854" y="43674"/>
                </a:cubicBezTo>
                <a:cubicBezTo>
                  <a:pt x="65153" y="43739"/>
                  <a:pt x="65483" y="43755"/>
                  <a:pt x="65818" y="43755"/>
                </a:cubicBezTo>
                <a:cubicBezTo>
                  <a:pt x="66127" y="43755"/>
                  <a:pt x="66440" y="43741"/>
                  <a:pt x="66734" y="43741"/>
                </a:cubicBezTo>
                <a:cubicBezTo>
                  <a:pt x="66820" y="43741"/>
                  <a:pt x="66904" y="43743"/>
                  <a:pt x="66985" y="43746"/>
                </a:cubicBezTo>
                <a:cubicBezTo>
                  <a:pt x="69593" y="43841"/>
                  <a:pt x="72188" y="43912"/>
                  <a:pt x="74796" y="44019"/>
                </a:cubicBezTo>
                <a:cubicBezTo>
                  <a:pt x="75760" y="44055"/>
                  <a:pt x="76748" y="44079"/>
                  <a:pt x="77713" y="44174"/>
                </a:cubicBezTo>
                <a:cubicBezTo>
                  <a:pt x="77727" y="44179"/>
                  <a:pt x="77745" y="44181"/>
                  <a:pt x="77766" y="44181"/>
                </a:cubicBezTo>
                <a:cubicBezTo>
                  <a:pt x="77855" y="44181"/>
                  <a:pt x="77987" y="44139"/>
                  <a:pt x="77987" y="44043"/>
                </a:cubicBezTo>
                <a:cubicBezTo>
                  <a:pt x="77725" y="41674"/>
                  <a:pt x="77784" y="39257"/>
                  <a:pt x="77725" y="36888"/>
                </a:cubicBezTo>
                <a:cubicBezTo>
                  <a:pt x="77665" y="34613"/>
                  <a:pt x="77594" y="32327"/>
                  <a:pt x="77594" y="30041"/>
                </a:cubicBezTo>
                <a:cubicBezTo>
                  <a:pt x="77594" y="29994"/>
                  <a:pt x="77522" y="29994"/>
                  <a:pt x="77487" y="29994"/>
                </a:cubicBezTo>
                <a:cubicBezTo>
                  <a:pt x="77177" y="29982"/>
                  <a:pt x="76213" y="29922"/>
                  <a:pt x="76046" y="29625"/>
                </a:cubicBezTo>
                <a:cubicBezTo>
                  <a:pt x="75844" y="29268"/>
                  <a:pt x="76760" y="28553"/>
                  <a:pt x="76987" y="28339"/>
                </a:cubicBezTo>
                <a:cubicBezTo>
                  <a:pt x="77320" y="28029"/>
                  <a:pt x="77594" y="27958"/>
                  <a:pt x="77606" y="27482"/>
                </a:cubicBezTo>
                <a:cubicBezTo>
                  <a:pt x="77606" y="26541"/>
                  <a:pt x="77630" y="25600"/>
                  <a:pt x="77641" y="24672"/>
                </a:cubicBezTo>
                <a:cubicBezTo>
                  <a:pt x="77665" y="22231"/>
                  <a:pt x="77701" y="19790"/>
                  <a:pt x="77784" y="17349"/>
                </a:cubicBezTo>
                <a:cubicBezTo>
                  <a:pt x="77784" y="17290"/>
                  <a:pt x="77749" y="17290"/>
                  <a:pt x="77689" y="17266"/>
                </a:cubicBezTo>
                <a:cubicBezTo>
                  <a:pt x="77624" y="17263"/>
                  <a:pt x="77556" y="17261"/>
                  <a:pt x="77485" y="17261"/>
                </a:cubicBezTo>
                <a:cubicBezTo>
                  <a:pt x="77307" y="17261"/>
                  <a:pt x="77112" y="17269"/>
                  <a:pt x="76920" y="17269"/>
                </a:cubicBezTo>
                <a:cubicBezTo>
                  <a:pt x="76650" y="17269"/>
                  <a:pt x="76385" y="17254"/>
                  <a:pt x="76177" y="17183"/>
                </a:cubicBezTo>
                <a:cubicBezTo>
                  <a:pt x="76155" y="17175"/>
                  <a:pt x="76137" y="17169"/>
                  <a:pt x="76124" y="17164"/>
                </a:cubicBezTo>
                <a:lnTo>
                  <a:pt x="76124" y="17164"/>
                </a:lnTo>
                <a:cubicBezTo>
                  <a:pt x="76084" y="17069"/>
                  <a:pt x="76092" y="16862"/>
                  <a:pt x="76082" y="16778"/>
                </a:cubicBezTo>
                <a:cubicBezTo>
                  <a:pt x="76040" y="16568"/>
                  <a:pt x="76007" y="16348"/>
                  <a:pt x="75975" y="16135"/>
                </a:cubicBezTo>
                <a:lnTo>
                  <a:pt x="75975" y="16135"/>
                </a:lnTo>
                <a:cubicBezTo>
                  <a:pt x="76600" y="15994"/>
                  <a:pt x="77217" y="15863"/>
                  <a:pt x="77844" y="15742"/>
                </a:cubicBezTo>
                <a:cubicBezTo>
                  <a:pt x="77891" y="15718"/>
                  <a:pt x="77987" y="15694"/>
                  <a:pt x="77987" y="15635"/>
                </a:cubicBezTo>
                <a:cubicBezTo>
                  <a:pt x="78534" y="10622"/>
                  <a:pt x="79237" y="5562"/>
                  <a:pt x="79475" y="514"/>
                </a:cubicBezTo>
                <a:cubicBezTo>
                  <a:pt x="79475" y="466"/>
                  <a:pt x="79439" y="454"/>
                  <a:pt x="79415" y="454"/>
                </a:cubicBezTo>
                <a:cubicBezTo>
                  <a:pt x="77177" y="228"/>
                  <a:pt x="74903" y="240"/>
                  <a:pt x="72665" y="204"/>
                </a:cubicBezTo>
                <a:cubicBezTo>
                  <a:pt x="69593" y="145"/>
                  <a:pt x="66509" y="109"/>
                  <a:pt x="63425" y="62"/>
                </a:cubicBezTo>
                <a:cubicBezTo>
                  <a:pt x="61684" y="40"/>
                  <a:pt x="59952" y="0"/>
                  <a:pt x="58221" y="0"/>
                </a:cubicBezTo>
                <a:close/>
              </a:path>
            </a:pathLst>
          </a:custGeom>
          <a:solidFill>
            <a:srgbClr val="BC9E6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14" name="Google Shape;114;p4"/>
          <p:cNvSpPr txBox="1">
            <a:spLocks noGrp="1"/>
          </p:cNvSpPr>
          <p:nvPr>
            <p:ph type="title"/>
          </p:nvPr>
        </p:nvSpPr>
        <p:spPr>
          <a:xfrm>
            <a:off x="685800" y="445025"/>
            <a:ext cx="7772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4"/>
          <p:cNvSpPr txBox="1">
            <a:spLocks noGrp="1"/>
          </p:cNvSpPr>
          <p:nvPr>
            <p:ph type="body" idx="1"/>
          </p:nvPr>
        </p:nvSpPr>
        <p:spPr>
          <a:xfrm>
            <a:off x="685800" y="1152475"/>
            <a:ext cx="77724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189" lvl="0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Livvic"/>
              <a:buAutoNum type="arabicPeriod"/>
              <a:defRPr sz="1100"/>
            </a:lvl1pPr>
            <a:lvl2pPr marL="914378" lvl="1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1371566" lvl="2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1828754" lvl="3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2285943" lvl="4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2743132" lvl="5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3200320" lvl="6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3657509" lvl="7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4114697" lvl="8" indent="-30479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116" name="Google Shape;116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046873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6"/>
          <p:cNvSpPr/>
          <p:nvPr/>
        </p:nvSpPr>
        <p:spPr>
          <a:xfrm>
            <a:off x="-75" y="1"/>
            <a:ext cx="9143916" cy="5136681"/>
          </a:xfrm>
          <a:custGeom>
            <a:avLst/>
            <a:gdLst/>
            <a:ahLst/>
            <a:cxnLst/>
            <a:rect l="l" t="t" r="r" b="b"/>
            <a:pathLst>
              <a:path w="84821" h="47649" extrusionOk="0">
                <a:moveTo>
                  <a:pt x="1" y="0"/>
                </a:moveTo>
                <a:lnTo>
                  <a:pt x="1" y="47649"/>
                </a:lnTo>
                <a:lnTo>
                  <a:pt x="84821" y="47649"/>
                </a:lnTo>
                <a:lnTo>
                  <a:pt x="84821" y="0"/>
                </a:lnTo>
                <a:close/>
              </a:path>
            </a:pathLst>
          </a:custGeom>
          <a:solidFill>
            <a:srgbClr val="EFDA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29" name="Google Shape;129;p6"/>
          <p:cNvSpPr/>
          <p:nvPr/>
        </p:nvSpPr>
        <p:spPr>
          <a:xfrm>
            <a:off x="332395" y="170116"/>
            <a:ext cx="8531705" cy="4789449"/>
          </a:xfrm>
          <a:custGeom>
            <a:avLst/>
            <a:gdLst/>
            <a:ahLst/>
            <a:cxnLst/>
            <a:rect l="l" t="t" r="r" b="b"/>
            <a:pathLst>
              <a:path w="79142" h="44428" extrusionOk="0">
                <a:moveTo>
                  <a:pt x="57914" y="0"/>
                </a:moveTo>
                <a:cubicBezTo>
                  <a:pt x="57216" y="0"/>
                  <a:pt x="56783" y="9"/>
                  <a:pt x="56614" y="29"/>
                </a:cubicBezTo>
                <a:cubicBezTo>
                  <a:pt x="56507" y="137"/>
                  <a:pt x="55781" y="684"/>
                  <a:pt x="55436" y="684"/>
                </a:cubicBezTo>
                <a:cubicBezTo>
                  <a:pt x="55150" y="684"/>
                  <a:pt x="54543" y="315"/>
                  <a:pt x="54495" y="256"/>
                </a:cubicBezTo>
                <a:cubicBezTo>
                  <a:pt x="53328" y="351"/>
                  <a:pt x="52197" y="458"/>
                  <a:pt x="51090" y="553"/>
                </a:cubicBezTo>
                <a:cubicBezTo>
                  <a:pt x="50888" y="696"/>
                  <a:pt x="49995" y="1113"/>
                  <a:pt x="49792" y="1113"/>
                </a:cubicBezTo>
                <a:cubicBezTo>
                  <a:pt x="49495" y="1113"/>
                  <a:pt x="48899" y="756"/>
                  <a:pt x="48828" y="696"/>
                </a:cubicBezTo>
                <a:cubicBezTo>
                  <a:pt x="47113" y="803"/>
                  <a:pt x="45423" y="875"/>
                  <a:pt x="43756" y="922"/>
                </a:cubicBezTo>
                <a:cubicBezTo>
                  <a:pt x="43589" y="1291"/>
                  <a:pt x="42672" y="2530"/>
                  <a:pt x="42232" y="2530"/>
                </a:cubicBezTo>
                <a:cubicBezTo>
                  <a:pt x="41934" y="2530"/>
                  <a:pt x="41315" y="1184"/>
                  <a:pt x="41303" y="970"/>
                </a:cubicBezTo>
                <a:cubicBezTo>
                  <a:pt x="40839" y="970"/>
                  <a:pt x="37398" y="946"/>
                  <a:pt x="36148" y="922"/>
                </a:cubicBezTo>
                <a:cubicBezTo>
                  <a:pt x="35921" y="1125"/>
                  <a:pt x="35779" y="1339"/>
                  <a:pt x="35683" y="1565"/>
                </a:cubicBezTo>
                <a:cubicBezTo>
                  <a:pt x="35564" y="1875"/>
                  <a:pt x="35171" y="2077"/>
                  <a:pt x="34719" y="2077"/>
                </a:cubicBezTo>
                <a:cubicBezTo>
                  <a:pt x="34290" y="2077"/>
                  <a:pt x="33885" y="1875"/>
                  <a:pt x="33754" y="1577"/>
                </a:cubicBezTo>
                <a:cubicBezTo>
                  <a:pt x="33635" y="1327"/>
                  <a:pt x="33481" y="1065"/>
                  <a:pt x="33326" y="815"/>
                </a:cubicBezTo>
                <a:cubicBezTo>
                  <a:pt x="31873" y="744"/>
                  <a:pt x="30480" y="672"/>
                  <a:pt x="29159" y="565"/>
                </a:cubicBezTo>
                <a:lnTo>
                  <a:pt x="29111" y="565"/>
                </a:lnTo>
                <a:cubicBezTo>
                  <a:pt x="28647" y="518"/>
                  <a:pt x="28218" y="494"/>
                  <a:pt x="27789" y="494"/>
                </a:cubicBezTo>
                <a:cubicBezTo>
                  <a:pt x="27337" y="494"/>
                  <a:pt x="26980" y="530"/>
                  <a:pt x="26670" y="613"/>
                </a:cubicBezTo>
                <a:cubicBezTo>
                  <a:pt x="26337" y="684"/>
                  <a:pt x="26004" y="827"/>
                  <a:pt x="25623" y="982"/>
                </a:cubicBezTo>
                <a:cubicBezTo>
                  <a:pt x="24956" y="1244"/>
                  <a:pt x="24194" y="1565"/>
                  <a:pt x="23301" y="1565"/>
                </a:cubicBezTo>
                <a:cubicBezTo>
                  <a:pt x="23206" y="1565"/>
                  <a:pt x="23098" y="1542"/>
                  <a:pt x="23003" y="1542"/>
                </a:cubicBezTo>
                <a:cubicBezTo>
                  <a:pt x="22336" y="1482"/>
                  <a:pt x="21717" y="1291"/>
                  <a:pt x="21146" y="1125"/>
                </a:cubicBezTo>
                <a:cubicBezTo>
                  <a:pt x="20681" y="982"/>
                  <a:pt x="20229" y="851"/>
                  <a:pt x="19931" y="851"/>
                </a:cubicBezTo>
                <a:cubicBezTo>
                  <a:pt x="19824" y="851"/>
                  <a:pt x="19538" y="851"/>
                  <a:pt x="19288" y="1589"/>
                </a:cubicBezTo>
                <a:cubicBezTo>
                  <a:pt x="19253" y="1661"/>
                  <a:pt x="17860" y="3506"/>
                  <a:pt x="17860" y="3506"/>
                </a:cubicBezTo>
                <a:lnTo>
                  <a:pt x="17312" y="3268"/>
                </a:lnTo>
                <a:cubicBezTo>
                  <a:pt x="16312" y="2839"/>
                  <a:pt x="16181" y="2077"/>
                  <a:pt x="16062" y="1470"/>
                </a:cubicBezTo>
                <a:cubicBezTo>
                  <a:pt x="15943" y="815"/>
                  <a:pt x="15847" y="613"/>
                  <a:pt x="15502" y="518"/>
                </a:cubicBezTo>
                <a:cubicBezTo>
                  <a:pt x="15002" y="458"/>
                  <a:pt x="10894" y="208"/>
                  <a:pt x="6811" y="208"/>
                </a:cubicBezTo>
                <a:cubicBezTo>
                  <a:pt x="1477" y="208"/>
                  <a:pt x="322" y="672"/>
                  <a:pt x="131" y="768"/>
                </a:cubicBezTo>
                <a:cubicBezTo>
                  <a:pt x="131" y="970"/>
                  <a:pt x="179" y="1518"/>
                  <a:pt x="226" y="2053"/>
                </a:cubicBezTo>
                <a:cubicBezTo>
                  <a:pt x="524" y="5625"/>
                  <a:pt x="584" y="8030"/>
                  <a:pt x="0" y="9209"/>
                </a:cubicBezTo>
                <a:cubicBezTo>
                  <a:pt x="357" y="9459"/>
                  <a:pt x="679" y="9614"/>
                  <a:pt x="1417" y="9673"/>
                </a:cubicBezTo>
                <a:lnTo>
                  <a:pt x="3203" y="9840"/>
                </a:lnTo>
                <a:cubicBezTo>
                  <a:pt x="3203" y="9840"/>
                  <a:pt x="774" y="11233"/>
                  <a:pt x="131" y="11233"/>
                </a:cubicBezTo>
                <a:cubicBezTo>
                  <a:pt x="24" y="11233"/>
                  <a:pt x="203" y="27842"/>
                  <a:pt x="203" y="30676"/>
                </a:cubicBezTo>
                <a:lnTo>
                  <a:pt x="1084" y="30676"/>
                </a:lnTo>
                <a:lnTo>
                  <a:pt x="3155" y="30628"/>
                </a:lnTo>
                <a:lnTo>
                  <a:pt x="369" y="32664"/>
                </a:lnTo>
                <a:cubicBezTo>
                  <a:pt x="48" y="33915"/>
                  <a:pt x="893" y="42320"/>
                  <a:pt x="1274" y="44428"/>
                </a:cubicBezTo>
                <a:cubicBezTo>
                  <a:pt x="3513" y="44333"/>
                  <a:pt x="9585" y="44166"/>
                  <a:pt x="16598" y="44059"/>
                </a:cubicBezTo>
                <a:cubicBezTo>
                  <a:pt x="16729" y="43844"/>
                  <a:pt x="17491" y="42928"/>
                  <a:pt x="17919" y="42928"/>
                </a:cubicBezTo>
                <a:cubicBezTo>
                  <a:pt x="18264" y="42928"/>
                  <a:pt x="19169" y="43737"/>
                  <a:pt x="19336" y="44011"/>
                </a:cubicBezTo>
                <a:cubicBezTo>
                  <a:pt x="25265" y="43880"/>
                  <a:pt x="31361" y="43761"/>
                  <a:pt x="37029" y="43690"/>
                </a:cubicBezTo>
                <a:cubicBezTo>
                  <a:pt x="37100" y="43356"/>
                  <a:pt x="37767" y="42225"/>
                  <a:pt x="38243" y="42225"/>
                </a:cubicBezTo>
                <a:cubicBezTo>
                  <a:pt x="38684" y="42225"/>
                  <a:pt x="39553" y="43332"/>
                  <a:pt x="39720" y="43654"/>
                </a:cubicBezTo>
                <a:cubicBezTo>
                  <a:pt x="45030" y="43571"/>
                  <a:pt x="49911" y="43535"/>
                  <a:pt x="54281" y="43511"/>
                </a:cubicBezTo>
                <a:cubicBezTo>
                  <a:pt x="54364" y="43178"/>
                  <a:pt x="54483" y="42713"/>
                  <a:pt x="55198" y="42713"/>
                </a:cubicBezTo>
                <a:lnTo>
                  <a:pt x="56043" y="43320"/>
                </a:lnTo>
                <a:cubicBezTo>
                  <a:pt x="56067" y="43356"/>
                  <a:pt x="56079" y="43440"/>
                  <a:pt x="56091" y="43511"/>
                </a:cubicBezTo>
                <a:lnTo>
                  <a:pt x="62115" y="43511"/>
                </a:lnTo>
                <a:cubicBezTo>
                  <a:pt x="62139" y="43309"/>
                  <a:pt x="62699" y="42308"/>
                  <a:pt x="63211" y="42308"/>
                </a:cubicBezTo>
                <a:cubicBezTo>
                  <a:pt x="63603" y="42308"/>
                  <a:pt x="64473" y="43201"/>
                  <a:pt x="64663" y="43451"/>
                </a:cubicBezTo>
                <a:cubicBezTo>
                  <a:pt x="64699" y="43487"/>
                  <a:pt x="76105" y="43785"/>
                  <a:pt x="77677" y="43975"/>
                </a:cubicBezTo>
                <a:cubicBezTo>
                  <a:pt x="77510" y="42654"/>
                  <a:pt x="77272" y="30867"/>
                  <a:pt x="77272" y="29974"/>
                </a:cubicBezTo>
                <a:cubicBezTo>
                  <a:pt x="77058" y="29974"/>
                  <a:pt x="75843" y="29795"/>
                  <a:pt x="75676" y="29509"/>
                </a:cubicBezTo>
                <a:cubicBezTo>
                  <a:pt x="75510" y="29224"/>
                  <a:pt x="76760" y="28092"/>
                  <a:pt x="77272" y="27700"/>
                </a:cubicBezTo>
                <a:cubicBezTo>
                  <a:pt x="77296" y="23128"/>
                  <a:pt x="77391" y="18901"/>
                  <a:pt x="77450" y="17246"/>
                </a:cubicBezTo>
                <a:lnTo>
                  <a:pt x="75807" y="17162"/>
                </a:lnTo>
                <a:lnTo>
                  <a:pt x="75629" y="15984"/>
                </a:lnTo>
                <a:cubicBezTo>
                  <a:pt x="76486" y="15805"/>
                  <a:pt x="77200" y="15650"/>
                  <a:pt x="77653" y="15555"/>
                </a:cubicBezTo>
                <a:cubicBezTo>
                  <a:pt x="78248" y="10043"/>
                  <a:pt x="79070" y="2232"/>
                  <a:pt x="79141" y="434"/>
                </a:cubicBezTo>
                <a:cubicBezTo>
                  <a:pt x="77462" y="256"/>
                  <a:pt x="71783" y="172"/>
                  <a:pt x="67890" y="113"/>
                </a:cubicBezTo>
                <a:cubicBezTo>
                  <a:pt x="62973" y="53"/>
                  <a:pt x="59638" y="0"/>
                  <a:pt x="57914" y="0"/>
                </a:cubicBezTo>
                <a:close/>
              </a:path>
            </a:pathLst>
          </a:custGeom>
          <a:solidFill>
            <a:srgbClr val="FEFC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30" name="Google Shape;130;p6"/>
          <p:cNvSpPr/>
          <p:nvPr/>
        </p:nvSpPr>
        <p:spPr>
          <a:xfrm>
            <a:off x="311803" y="151249"/>
            <a:ext cx="8567604" cy="4817802"/>
          </a:xfrm>
          <a:custGeom>
            <a:avLst/>
            <a:gdLst/>
            <a:ahLst/>
            <a:cxnLst/>
            <a:rect l="l" t="t" r="r" b="b"/>
            <a:pathLst>
              <a:path w="79475" h="44691" extrusionOk="0">
                <a:moveTo>
                  <a:pt x="386" y="11445"/>
                </a:moveTo>
                <a:cubicBezTo>
                  <a:pt x="381" y="11449"/>
                  <a:pt x="375" y="11452"/>
                  <a:pt x="370" y="11456"/>
                </a:cubicBezTo>
                <a:cubicBezTo>
                  <a:pt x="375" y="11452"/>
                  <a:pt x="380" y="11449"/>
                  <a:pt x="386" y="11445"/>
                </a:cubicBezTo>
                <a:close/>
                <a:moveTo>
                  <a:pt x="57324" y="185"/>
                </a:moveTo>
                <a:cubicBezTo>
                  <a:pt x="57485" y="185"/>
                  <a:pt x="57649" y="193"/>
                  <a:pt x="57806" y="193"/>
                </a:cubicBezTo>
                <a:cubicBezTo>
                  <a:pt x="58431" y="190"/>
                  <a:pt x="59057" y="189"/>
                  <a:pt x="59683" y="189"/>
                </a:cubicBezTo>
                <a:cubicBezTo>
                  <a:pt x="65348" y="189"/>
                  <a:pt x="71029" y="286"/>
                  <a:pt x="76701" y="490"/>
                </a:cubicBezTo>
                <a:cubicBezTo>
                  <a:pt x="77368" y="514"/>
                  <a:pt x="78058" y="526"/>
                  <a:pt x="78725" y="585"/>
                </a:cubicBezTo>
                <a:cubicBezTo>
                  <a:pt x="79070" y="621"/>
                  <a:pt x="79094" y="562"/>
                  <a:pt x="79130" y="883"/>
                </a:cubicBezTo>
                <a:cubicBezTo>
                  <a:pt x="79142" y="1086"/>
                  <a:pt x="79094" y="1324"/>
                  <a:pt x="79082" y="1514"/>
                </a:cubicBezTo>
                <a:cubicBezTo>
                  <a:pt x="78963" y="2967"/>
                  <a:pt x="78832" y="4443"/>
                  <a:pt x="78677" y="5908"/>
                </a:cubicBezTo>
                <a:cubicBezTo>
                  <a:pt x="78487" y="7836"/>
                  <a:pt x="78296" y="9789"/>
                  <a:pt x="78082" y="11718"/>
                </a:cubicBezTo>
                <a:cubicBezTo>
                  <a:pt x="77987" y="12694"/>
                  <a:pt x="77880" y="13658"/>
                  <a:pt x="77772" y="14635"/>
                </a:cubicBezTo>
                <a:cubicBezTo>
                  <a:pt x="77760" y="14790"/>
                  <a:pt x="77749" y="14921"/>
                  <a:pt x="77725" y="15075"/>
                </a:cubicBezTo>
                <a:cubicBezTo>
                  <a:pt x="77701" y="15409"/>
                  <a:pt x="77749" y="15528"/>
                  <a:pt x="77463" y="15671"/>
                </a:cubicBezTo>
                <a:cubicBezTo>
                  <a:pt x="76998" y="15885"/>
                  <a:pt x="76284" y="15921"/>
                  <a:pt x="75796" y="16028"/>
                </a:cubicBezTo>
                <a:cubicBezTo>
                  <a:pt x="75748" y="16040"/>
                  <a:pt x="75641" y="16087"/>
                  <a:pt x="75665" y="16147"/>
                </a:cubicBezTo>
                <a:cubicBezTo>
                  <a:pt x="75725" y="16528"/>
                  <a:pt x="75784" y="16933"/>
                  <a:pt x="75844" y="17314"/>
                </a:cubicBezTo>
                <a:cubicBezTo>
                  <a:pt x="75844" y="17361"/>
                  <a:pt x="75915" y="17361"/>
                  <a:pt x="75939" y="17361"/>
                </a:cubicBezTo>
                <a:cubicBezTo>
                  <a:pt x="76320" y="17373"/>
                  <a:pt x="76677" y="17409"/>
                  <a:pt x="77046" y="17421"/>
                </a:cubicBezTo>
                <a:cubicBezTo>
                  <a:pt x="77078" y="17421"/>
                  <a:pt x="77175" y="17416"/>
                  <a:pt x="77278" y="17416"/>
                </a:cubicBezTo>
                <a:cubicBezTo>
                  <a:pt x="77398" y="17416"/>
                  <a:pt x="77524" y="17422"/>
                  <a:pt x="77563" y="17450"/>
                </a:cubicBezTo>
                <a:lnTo>
                  <a:pt x="77563" y="17450"/>
                </a:lnTo>
                <a:cubicBezTo>
                  <a:pt x="77562" y="17449"/>
                  <a:pt x="77560" y="17449"/>
                  <a:pt x="77559" y="17449"/>
                </a:cubicBezTo>
                <a:cubicBezTo>
                  <a:pt x="77505" y="17449"/>
                  <a:pt x="77463" y="18019"/>
                  <a:pt x="77463" y="18064"/>
                </a:cubicBezTo>
                <a:cubicBezTo>
                  <a:pt x="77415" y="19493"/>
                  <a:pt x="77391" y="20921"/>
                  <a:pt x="77368" y="22350"/>
                </a:cubicBezTo>
                <a:cubicBezTo>
                  <a:pt x="77356" y="23231"/>
                  <a:pt x="77344" y="24100"/>
                  <a:pt x="77332" y="24969"/>
                </a:cubicBezTo>
                <a:cubicBezTo>
                  <a:pt x="77332" y="25434"/>
                  <a:pt x="77308" y="25910"/>
                  <a:pt x="77308" y="26362"/>
                </a:cubicBezTo>
                <a:cubicBezTo>
                  <a:pt x="77308" y="26767"/>
                  <a:pt x="77451" y="27494"/>
                  <a:pt x="77237" y="27839"/>
                </a:cubicBezTo>
                <a:cubicBezTo>
                  <a:pt x="76998" y="28232"/>
                  <a:pt x="75344" y="29137"/>
                  <a:pt x="75760" y="29720"/>
                </a:cubicBezTo>
                <a:cubicBezTo>
                  <a:pt x="75963" y="29982"/>
                  <a:pt x="76641" y="30041"/>
                  <a:pt x="76927" y="30089"/>
                </a:cubicBezTo>
                <a:cubicBezTo>
                  <a:pt x="77308" y="30149"/>
                  <a:pt x="77249" y="30030"/>
                  <a:pt x="77284" y="30351"/>
                </a:cubicBezTo>
                <a:cubicBezTo>
                  <a:pt x="77344" y="31006"/>
                  <a:pt x="77296" y="31708"/>
                  <a:pt x="77308" y="32375"/>
                </a:cubicBezTo>
                <a:cubicBezTo>
                  <a:pt x="77356" y="34518"/>
                  <a:pt x="77403" y="36649"/>
                  <a:pt x="77463" y="38793"/>
                </a:cubicBezTo>
                <a:cubicBezTo>
                  <a:pt x="77509" y="40500"/>
                  <a:pt x="77477" y="42241"/>
                  <a:pt x="77648" y="43940"/>
                </a:cubicBezTo>
                <a:lnTo>
                  <a:pt x="77648" y="43940"/>
                </a:lnTo>
                <a:cubicBezTo>
                  <a:pt x="75419" y="43712"/>
                  <a:pt x="73139" y="43730"/>
                  <a:pt x="70902" y="43650"/>
                </a:cubicBezTo>
                <a:cubicBezTo>
                  <a:pt x="69533" y="43603"/>
                  <a:pt x="68140" y="43555"/>
                  <a:pt x="66771" y="43507"/>
                </a:cubicBezTo>
                <a:lnTo>
                  <a:pt x="65438" y="43472"/>
                </a:lnTo>
                <a:cubicBezTo>
                  <a:pt x="65104" y="43448"/>
                  <a:pt x="65045" y="43472"/>
                  <a:pt x="64854" y="43317"/>
                </a:cubicBezTo>
                <a:cubicBezTo>
                  <a:pt x="64447" y="42998"/>
                  <a:pt x="64019" y="42302"/>
                  <a:pt x="63430" y="42302"/>
                </a:cubicBezTo>
                <a:cubicBezTo>
                  <a:pt x="63382" y="42302"/>
                  <a:pt x="63333" y="42307"/>
                  <a:pt x="63282" y="42317"/>
                </a:cubicBezTo>
                <a:cubicBezTo>
                  <a:pt x="62784" y="42416"/>
                  <a:pt x="62317" y="43021"/>
                  <a:pt x="62158" y="43507"/>
                </a:cubicBezTo>
                <a:lnTo>
                  <a:pt x="57722" y="43507"/>
                </a:lnTo>
                <a:cubicBezTo>
                  <a:pt x="57524" y="43507"/>
                  <a:pt x="57220" y="43555"/>
                  <a:pt x="56958" y="43555"/>
                </a:cubicBezTo>
                <a:cubicBezTo>
                  <a:pt x="56827" y="43555"/>
                  <a:pt x="56706" y="43543"/>
                  <a:pt x="56615" y="43507"/>
                </a:cubicBezTo>
                <a:cubicBezTo>
                  <a:pt x="56436" y="43448"/>
                  <a:pt x="56329" y="43329"/>
                  <a:pt x="56163" y="43198"/>
                </a:cubicBezTo>
                <a:cubicBezTo>
                  <a:pt x="55890" y="42967"/>
                  <a:pt x="55627" y="42719"/>
                  <a:pt x="55284" y="42719"/>
                </a:cubicBezTo>
                <a:cubicBezTo>
                  <a:pt x="55237" y="42719"/>
                  <a:pt x="55189" y="42723"/>
                  <a:pt x="55139" y="42733"/>
                </a:cubicBezTo>
                <a:cubicBezTo>
                  <a:pt x="54661" y="42833"/>
                  <a:pt x="54453" y="43109"/>
                  <a:pt x="54321" y="43532"/>
                </a:cubicBezTo>
                <a:lnTo>
                  <a:pt x="54321" y="43532"/>
                </a:lnTo>
                <a:cubicBezTo>
                  <a:pt x="50311" y="43545"/>
                  <a:pt x="46290" y="43591"/>
                  <a:pt x="42292" y="43626"/>
                </a:cubicBezTo>
                <a:cubicBezTo>
                  <a:pt x="41756" y="43626"/>
                  <a:pt x="41232" y="43650"/>
                  <a:pt x="40696" y="43650"/>
                </a:cubicBezTo>
                <a:cubicBezTo>
                  <a:pt x="40665" y="43650"/>
                  <a:pt x="40635" y="43650"/>
                  <a:pt x="40607" y="43650"/>
                </a:cubicBezTo>
                <a:cubicBezTo>
                  <a:pt x="40181" y="43650"/>
                  <a:pt x="40059" y="43640"/>
                  <a:pt x="39791" y="43305"/>
                </a:cubicBezTo>
                <a:cubicBezTo>
                  <a:pt x="39530" y="42948"/>
                  <a:pt x="39113" y="42352"/>
                  <a:pt x="38613" y="42245"/>
                </a:cubicBezTo>
                <a:cubicBezTo>
                  <a:pt x="38563" y="42234"/>
                  <a:pt x="38514" y="42229"/>
                  <a:pt x="38465" y="42229"/>
                </a:cubicBezTo>
                <a:cubicBezTo>
                  <a:pt x="37817" y="42229"/>
                  <a:pt x="37271" y="43159"/>
                  <a:pt x="37072" y="43712"/>
                </a:cubicBezTo>
                <a:lnTo>
                  <a:pt x="37072" y="43712"/>
                </a:lnTo>
                <a:cubicBezTo>
                  <a:pt x="34125" y="43748"/>
                  <a:pt x="31166" y="43794"/>
                  <a:pt x="28230" y="43853"/>
                </a:cubicBezTo>
                <a:cubicBezTo>
                  <a:pt x="26683" y="43888"/>
                  <a:pt x="25147" y="43912"/>
                  <a:pt x="23599" y="43948"/>
                </a:cubicBezTo>
                <a:cubicBezTo>
                  <a:pt x="22825" y="43960"/>
                  <a:pt x="22051" y="43972"/>
                  <a:pt x="21289" y="43984"/>
                </a:cubicBezTo>
                <a:cubicBezTo>
                  <a:pt x="20991" y="43995"/>
                  <a:pt x="20647" y="44048"/>
                  <a:pt x="20316" y="44048"/>
                </a:cubicBezTo>
                <a:cubicBezTo>
                  <a:pt x="19959" y="44048"/>
                  <a:pt x="19619" y="43986"/>
                  <a:pt x="19372" y="43746"/>
                </a:cubicBezTo>
                <a:cubicBezTo>
                  <a:pt x="19058" y="43431"/>
                  <a:pt x="18604" y="42968"/>
                  <a:pt x="18127" y="42968"/>
                </a:cubicBezTo>
                <a:cubicBezTo>
                  <a:pt x="18062" y="42968"/>
                  <a:pt x="17997" y="42977"/>
                  <a:pt x="17932" y="42995"/>
                </a:cubicBezTo>
                <a:cubicBezTo>
                  <a:pt x="17646" y="43067"/>
                  <a:pt x="17396" y="43305"/>
                  <a:pt x="17181" y="43495"/>
                </a:cubicBezTo>
                <a:cubicBezTo>
                  <a:pt x="17051" y="43626"/>
                  <a:pt x="16943" y="43769"/>
                  <a:pt x="16812" y="43900"/>
                </a:cubicBezTo>
                <a:cubicBezTo>
                  <a:pt x="16625" y="44088"/>
                  <a:pt x="16538" y="44101"/>
                  <a:pt x="16335" y="44101"/>
                </a:cubicBezTo>
                <a:cubicBezTo>
                  <a:pt x="16301" y="44101"/>
                  <a:pt x="16264" y="44101"/>
                  <a:pt x="16223" y="44101"/>
                </a:cubicBezTo>
                <a:cubicBezTo>
                  <a:pt x="16182" y="44101"/>
                  <a:pt x="16137" y="44101"/>
                  <a:pt x="16086" y="44103"/>
                </a:cubicBezTo>
                <a:cubicBezTo>
                  <a:pt x="13276" y="44162"/>
                  <a:pt x="10443" y="44246"/>
                  <a:pt x="7633" y="44317"/>
                </a:cubicBezTo>
                <a:cubicBezTo>
                  <a:pt x="5629" y="44376"/>
                  <a:pt x="3614" y="44423"/>
                  <a:pt x="1611" y="44505"/>
                </a:cubicBezTo>
                <a:lnTo>
                  <a:pt x="1611" y="44505"/>
                </a:lnTo>
                <a:cubicBezTo>
                  <a:pt x="1082" y="41580"/>
                  <a:pt x="857" y="38549"/>
                  <a:pt x="691" y="35590"/>
                </a:cubicBezTo>
                <a:cubicBezTo>
                  <a:pt x="668" y="34935"/>
                  <a:pt x="620" y="34268"/>
                  <a:pt x="632" y="33613"/>
                </a:cubicBezTo>
                <a:cubicBezTo>
                  <a:pt x="644" y="33256"/>
                  <a:pt x="608" y="32970"/>
                  <a:pt x="822" y="32732"/>
                </a:cubicBezTo>
                <a:cubicBezTo>
                  <a:pt x="1227" y="32304"/>
                  <a:pt x="1882" y="31958"/>
                  <a:pt x="2358" y="31601"/>
                </a:cubicBezTo>
                <a:cubicBezTo>
                  <a:pt x="2727" y="31339"/>
                  <a:pt x="3084" y="31065"/>
                  <a:pt x="3465" y="30803"/>
                </a:cubicBezTo>
                <a:cubicBezTo>
                  <a:pt x="3537" y="30744"/>
                  <a:pt x="3465" y="30684"/>
                  <a:pt x="3406" y="30684"/>
                </a:cubicBezTo>
                <a:cubicBezTo>
                  <a:pt x="2632" y="30696"/>
                  <a:pt x="1834" y="30732"/>
                  <a:pt x="1060" y="30732"/>
                </a:cubicBezTo>
                <a:cubicBezTo>
                  <a:pt x="1011" y="30732"/>
                  <a:pt x="966" y="30732"/>
                  <a:pt x="925" y="30732"/>
                </a:cubicBezTo>
                <a:cubicBezTo>
                  <a:pt x="521" y="30732"/>
                  <a:pt x="559" y="30713"/>
                  <a:pt x="548" y="30280"/>
                </a:cubicBezTo>
                <a:lnTo>
                  <a:pt x="548" y="29327"/>
                </a:lnTo>
                <a:cubicBezTo>
                  <a:pt x="525" y="27398"/>
                  <a:pt x="513" y="25469"/>
                  <a:pt x="501" y="23541"/>
                </a:cubicBezTo>
                <a:cubicBezTo>
                  <a:pt x="465" y="19683"/>
                  <a:pt x="394" y="15814"/>
                  <a:pt x="453" y="11944"/>
                </a:cubicBezTo>
                <a:cubicBezTo>
                  <a:pt x="453" y="11777"/>
                  <a:pt x="465" y="11599"/>
                  <a:pt x="465" y="11444"/>
                </a:cubicBezTo>
                <a:cubicBezTo>
                  <a:pt x="465" y="11431"/>
                  <a:pt x="465" y="11420"/>
                  <a:pt x="465" y="11411"/>
                </a:cubicBezTo>
                <a:lnTo>
                  <a:pt x="465" y="11411"/>
                </a:lnTo>
                <a:cubicBezTo>
                  <a:pt x="585" y="11372"/>
                  <a:pt x="756" y="11352"/>
                  <a:pt x="846" y="11325"/>
                </a:cubicBezTo>
                <a:cubicBezTo>
                  <a:pt x="1763" y="11003"/>
                  <a:pt x="2644" y="10503"/>
                  <a:pt x="3477" y="10015"/>
                </a:cubicBezTo>
                <a:cubicBezTo>
                  <a:pt x="3585" y="9956"/>
                  <a:pt x="3537" y="9896"/>
                  <a:pt x="3454" y="9872"/>
                </a:cubicBezTo>
                <a:cubicBezTo>
                  <a:pt x="2858" y="9813"/>
                  <a:pt x="2275" y="9789"/>
                  <a:pt x="1680" y="9718"/>
                </a:cubicBezTo>
                <a:cubicBezTo>
                  <a:pt x="1346" y="9682"/>
                  <a:pt x="858" y="9658"/>
                  <a:pt x="596" y="9432"/>
                </a:cubicBezTo>
                <a:cubicBezTo>
                  <a:pt x="370" y="9253"/>
                  <a:pt x="441" y="9253"/>
                  <a:pt x="489" y="9015"/>
                </a:cubicBezTo>
                <a:cubicBezTo>
                  <a:pt x="572" y="8563"/>
                  <a:pt x="691" y="8170"/>
                  <a:pt x="739" y="7705"/>
                </a:cubicBezTo>
                <a:cubicBezTo>
                  <a:pt x="858" y="6527"/>
                  <a:pt x="798" y="5336"/>
                  <a:pt x="727" y="4157"/>
                </a:cubicBezTo>
                <a:cubicBezTo>
                  <a:pt x="679" y="3407"/>
                  <a:pt x="620" y="2633"/>
                  <a:pt x="548" y="1871"/>
                </a:cubicBezTo>
                <a:cubicBezTo>
                  <a:pt x="537" y="1621"/>
                  <a:pt x="382" y="1026"/>
                  <a:pt x="501" y="919"/>
                </a:cubicBezTo>
                <a:cubicBezTo>
                  <a:pt x="691" y="705"/>
                  <a:pt x="1406" y="705"/>
                  <a:pt x="1668" y="681"/>
                </a:cubicBezTo>
                <a:cubicBezTo>
                  <a:pt x="2644" y="550"/>
                  <a:pt x="3644" y="502"/>
                  <a:pt x="4644" y="466"/>
                </a:cubicBezTo>
                <a:cubicBezTo>
                  <a:pt x="5484" y="440"/>
                  <a:pt x="6324" y="429"/>
                  <a:pt x="7165" y="429"/>
                </a:cubicBezTo>
                <a:cubicBezTo>
                  <a:pt x="9401" y="429"/>
                  <a:pt x="11639" y="512"/>
                  <a:pt x="13872" y="633"/>
                </a:cubicBezTo>
                <a:cubicBezTo>
                  <a:pt x="14348" y="669"/>
                  <a:pt x="14824" y="681"/>
                  <a:pt x="15300" y="728"/>
                </a:cubicBezTo>
                <a:cubicBezTo>
                  <a:pt x="15955" y="788"/>
                  <a:pt x="15979" y="1216"/>
                  <a:pt x="16098" y="1800"/>
                </a:cubicBezTo>
                <a:cubicBezTo>
                  <a:pt x="16324" y="2883"/>
                  <a:pt x="16931" y="3312"/>
                  <a:pt x="17896" y="3717"/>
                </a:cubicBezTo>
                <a:cubicBezTo>
                  <a:pt x="17920" y="3723"/>
                  <a:pt x="17946" y="3726"/>
                  <a:pt x="17972" y="3726"/>
                </a:cubicBezTo>
                <a:cubicBezTo>
                  <a:pt x="18052" y="3726"/>
                  <a:pt x="18137" y="3699"/>
                  <a:pt x="18182" y="3645"/>
                </a:cubicBezTo>
                <a:cubicBezTo>
                  <a:pt x="18658" y="3026"/>
                  <a:pt x="19206" y="2407"/>
                  <a:pt x="19598" y="1752"/>
                </a:cubicBezTo>
                <a:cubicBezTo>
                  <a:pt x="19820" y="1359"/>
                  <a:pt x="19803" y="1094"/>
                  <a:pt x="20175" y="1094"/>
                </a:cubicBezTo>
                <a:cubicBezTo>
                  <a:pt x="20243" y="1094"/>
                  <a:pt x="20323" y="1103"/>
                  <a:pt x="20420" y="1121"/>
                </a:cubicBezTo>
                <a:cubicBezTo>
                  <a:pt x="20861" y="1216"/>
                  <a:pt x="21313" y="1383"/>
                  <a:pt x="21753" y="1502"/>
                </a:cubicBezTo>
                <a:cubicBezTo>
                  <a:pt x="22327" y="1652"/>
                  <a:pt x="22889" y="1755"/>
                  <a:pt x="23460" y="1755"/>
                </a:cubicBezTo>
                <a:cubicBezTo>
                  <a:pt x="23707" y="1755"/>
                  <a:pt x="23955" y="1736"/>
                  <a:pt x="24206" y="1693"/>
                </a:cubicBezTo>
                <a:cubicBezTo>
                  <a:pt x="25063" y="1538"/>
                  <a:pt x="25802" y="1109"/>
                  <a:pt x="26623" y="871"/>
                </a:cubicBezTo>
                <a:cubicBezTo>
                  <a:pt x="27071" y="736"/>
                  <a:pt x="27535" y="691"/>
                  <a:pt x="28003" y="691"/>
                </a:cubicBezTo>
                <a:cubicBezTo>
                  <a:pt x="28604" y="691"/>
                  <a:pt x="29213" y="765"/>
                  <a:pt x="29802" y="812"/>
                </a:cubicBezTo>
                <a:cubicBezTo>
                  <a:pt x="30350" y="859"/>
                  <a:pt x="30909" y="883"/>
                  <a:pt x="31457" y="919"/>
                </a:cubicBezTo>
                <a:cubicBezTo>
                  <a:pt x="31563" y="924"/>
                  <a:pt x="31673" y="925"/>
                  <a:pt x="31786" y="925"/>
                </a:cubicBezTo>
                <a:cubicBezTo>
                  <a:pt x="31891" y="925"/>
                  <a:pt x="31999" y="924"/>
                  <a:pt x="32107" y="924"/>
                </a:cubicBezTo>
                <a:cubicBezTo>
                  <a:pt x="32416" y="924"/>
                  <a:pt x="32729" y="933"/>
                  <a:pt x="33005" y="1002"/>
                </a:cubicBezTo>
                <a:cubicBezTo>
                  <a:pt x="33755" y="1181"/>
                  <a:pt x="33755" y="2133"/>
                  <a:pt x="34588" y="2276"/>
                </a:cubicBezTo>
                <a:cubicBezTo>
                  <a:pt x="34672" y="2290"/>
                  <a:pt x="34760" y="2297"/>
                  <a:pt x="34849" y="2297"/>
                </a:cubicBezTo>
                <a:cubicBezTo>
                  <a:pt x="35214" y="2297"/>
                  <a:pt x="35602" y="2177"/>
                  <a:pt x="35850" y="1919"/>
                </a:cubicBezTo>
                <a:cubicBezTo>
                  <a:pt x="36041" y="1717"/>
                  <a:pt x="36136" y="1228"/>
                  <a:pt x="36374" y="1121"/>
                </a:cubicBezTo>
                <a:cubicBezTo>
                  <a:pt x="36431" y="1098"/>
                  <a:pt x="36504" y="1089"/>
                  <a:pt x="36586" y="1089"/>
                </a:cubicBezTo>
                <a:cubicBezTo>
                  <a:pt x="36796" y="1089"/>
                  <a:pt x="37060" y="1145"/>
                  <a:pt x="37232" y="1145"/>
                </a:cubicBezTo>
                <a:cubicBezTo>
                  <a:pt x="38494" y="1157"/>
                  <a:pt x="39780" y="1169"/>
                  <a:pt x="41042" y="1169"/>
                </a:cubicBezTo>
                <a:cubicBezTo>
                  <a:pt x="41089" y="1169"/>
                  <a:pt x="41127" y="1169"/>
                  <a:pt x="41157" y="1169"/>
                </a:cubicBezTo>
                <a:cubicBezTo>
                  <a:pt x="41308" y="1169"/>
                  <a:pt x="41270" y="1177"/>
                  <a:pt x="41339" y="1276"/>
                </a:cubicBezTo>
                <a:cubicBezTo>
                  <a:pt x="41494" y="1455"/>
                  <a:pt x="41554" y="1800"/>
                  <a:pt x="41673" y="1990"/>
                </a:cubicBezTo>
                <a:cubicBezTo>
                  <a:pt x="41816" y="2252"/>
                  <a:pt x="41994" y="2693"/>
                  <a:pt x="42339" y="2729"/>
                </a:cubicBezTo>
                <a:cubicBezTo>
                  <a:pt x="42359" y="2731"/>
                  <a:pt x="42378" y="2733"/>
                  <a:pt x="42397" y="2733"/>
                </a:cubicBezTo>
                <a:cubicBezTo>
                  <a:pt x="42703" y="2733"/>
                  <a:pt x="43030" y="2394"/>
                  <a:pt x="43220" y="2193"/>
                </a:cubicBezTo>
                <a:cubicBezTo>
                  <a:pt x="43411" y="2002"/>
                  <a:pt x="43578" y="1800"/>
                  <a:pt x="43732" y="1574"/>
                </a:cubicBezTo>
                <a:cubicBezTo>
                  <a:pt x="43994" y="1228"/>
                  <a:pt x="43971" y="1109"/>
                  <a:pt x="44423" y="1109"/>
                </a:cubicBezTo>
                <a:cubicBezTo>
                  <a:pt x="45506" y="1086"/>
                  <a:pt x="46578" y="1038"/>
                  <a:pt x="47661" y="978"/>
                </a:cubicBezTo>
                <a:cubicBezTo>
                  <a:pt x="47940" y="970"/>
                  <a:pt x="48301" y="891"/>
                  <a:pt x="48614" y="891"/>
                </a:cubicBezTo>
                <a:cubicBezTo>
                  <a:pt x="48730" y="891"/>
                  <a:pt x="48839" y="902"/>
                  <a:pt x="48935" y="931"/>
                </a:cubicBezTo>
                <a:cubicBezTo>
                  <a:pt x="49174" y="1002"/>
                  <a:pt x="49364" y="1205"/>
                  <a:pt x="49614" y="1276"/>
                </a:cubicBezTo>
                <a:cubicBezTo>
                  <a:pt x="49708" y="1303"/>
                  <a:pt x="49798" y="1315"/>
                  <a:pt x="49886" y="1315"/>
                </a:cubicBezTo>
                <a:cubicBezTo>
                  <a:pt x="50188" y="1315"/>
                  <a:pt x="50462" y="1176"/>
                  <a:pt x="50757" y="1038"/>
                </a:cubicBezTo>
                <a:cubicBezTo>
                  <a:pt x="51031" y="919"/>
                  <a:pt x="51221" y="788"/>
                  <a:pt x="51519" y="740"/>
                </a:cubicBezTo>
                <a:cubicBezTo>
                  <a:pt x="52055" y="633"/>
                  <a:pt x="52650" y="645"/>
                  <a:pt x="53198" y="585"/>
                </a:cubicBezTo>
                <a:cubicBezTo>
                  <a:pt x="53518" y="560"/>
                  <a:pt x="53925" y="465"/>
                  <a:pt x="54280" y="465"/>
                </a:cubicBezTo>
                <a:cubicBezTo>
                  <a:pt x="54413" y="465"/>
                  <a:pt x="54539" y="478"/>
                  <a:pt x="54650" y="514"/>
                </a:cubicBezTo>
                <a:cubicBezTo>
                  <a:pt x="54865" y="585"/>
                  <a:pt x="55043" y="764"/>
                  <a:pt x="55281" y="824"/>
                </a:cubicBezTo>
                <a:cubicBezTo>
                  <a:pt x="55373" y="848"/>
                  <a:pt x="55460" y="859"/>
                  <a:pt x="55544" y="859"/>
                </a:cubicBezTo>
                <a:cubicBezTo>
                  <a:pt x="55787" y="859"/>
                  <a:pt x="56004" y="766"/>
                  <a:pt x="56234" y="633"/>
                </a:cubicBezTo>
                <a:cubicBezTo>
                  <a:pt x="56448" y="514"/>
                  <a:pt x="56651" y="288"/>
                  <a:pt x="56865" y="204"/>
                </a:cubicBezTo>
                <a:lnTo>
                  <a:pt x="56865" y="204"/>
                </a:lnTo>
                <a:cubicBezTo>
                  <a:pt x="56817" y="226"/>
                  <a:pt x="56807" y="234"/>
                  <a:pt x="56819" y="234"/>
                </a:cubicBezTo>
                <a:cubicBezTo>
                  <a:pt x="56838" y="234"/>
                  <a:pt x="56919" y="212"/>
                  <a:pt x="56972" y="204"/>
                </a:cubicBezTo>
                <a:cubicBezTo>
                  <a:pt x="57084" y="189"/>
                  <a:pt x="57203" y="185"/>
                  <a:pt x="57324" y="185"/>
                </a:cubicBezTo>
                <a:close/>
                <a:moveTo>
                  <a:pt x="58221" y="0"/>
                </a:moveTo>
                <a:cubicBezTo>
                  <a:pt x="58011" y="0"/>
                  <a:pt x="57801" y="1"/>
                  <a:pt x="57591" y="2"/>
                </a:cubicBezTo>
                <a:cubicBezTo>
                  <a:pt x="57511" y="2"/>
                  <a:pt x="57430" y="1"/>
                  <a:pt x="57349" y="1"/>
                </a:cubicBezTo>
                <a:cubicBezTo>
                  <a:pt x="57105" y="1"/>
                  <a:pt x="56862" y="14"/>
                  <a:pt x="56639" y="121"/>
                </a:cubicBezTo>
                <a:cubicBezTo>
                  <a:pt x="56436" y="228"/>
                  <a:pt x="56270" y="443"/>
                  <a:pt x="56043" y="550"/>
                </a:cubicBezTo>
                <a:cubicBezTo>
                  <a:pt x="55862" y="631"/>
                  <a:pt x="55731" y="663"/>
                  <a:pt x="55624" y="663"/>
                </a:cubicBezTo>
                <a:cubicBezTo>
                  <a:pt x="55386" y="663"/>
                  <a:pt x="55264" y="506"/>
                  <a:pt x="54960" y="383"/>
                </a:cubicBezTo>
                <a:cubicBezTo>
                  <a:pt x="54779" y="308"/>
                  <a:pt x="54592" y="282"/>
                  <a:pt x="54401" y="282"/>
                </a:cubicBezTo>
                <a:cubicBezTo>
                  <a:pt x="54075" y="282"/>
                  <a:pt x="53738" y="357"/>
                  <a:pt x="53400" y="395"/>
                </a:cubicBezTo>
                <a:cubicBezTo>
                  <a:pt x="52710" y="454"/>
                  <a:pt x="51805" y="383"/>
                  <a:pt x="51162" y="621"/>
                </a:cubicBezTo>
                <a:cubicBezTo>
                  <a:pt x="50852" y="740"/>
                  <a:pt x="50579" y="990"/>
                  <a:pt x="50245" y="1086"/>
                </a:cubicBezTo>
                <a:cubicBezTo>
                  <a:pt x="50175" y="1102"/>
                  <a:pt x="50110" y="1109"/>
                  <a:pt x="50050" y="1109"/>
                </a:cubicBezTo>
                <a:cubicBezTo>
                  <a:pt x="49762" y="1109"/>
                  <a:pt x="49564" y="946"/>
                  <a:pt x="49269" y="847"/>
                </a:cubicBezTo>
                <a:cubicBezTo>
                  <a:pt x="49041" y="766"/>
                  <a:pt x="48783" y="738"/>
                  <a:pt x="48513" y="738"/>
                </a:cubicBezTo>
                <a:cubicBezTo>
                  <a:pt x="48036" y="738"/>
                  <a:pt x="47524" y="825"/>
                  <a:pt x="47090" y="847"/>
                </a:cubicBezTo>
                <a:cubicBezTo>
                  <a:pt x="46054" y="883"/>
                  <a:pt x="45030" y="931"/>
                  <a:pt x="44006" y="966"/>
                </a:cubicBezTo>
                <a:cubicBezTo>
                  <a:pt x="43947" y="966"/>
                  <a:pt x="43828" y="978"/>
                  <a:pt x="43792" y="1050"/>
                </a:cubicBezTo>
                <a:cubicBezTo>
                  <a:pt x="43621" y="1392"/>
                  <a:pt x="42957" y="2533"/>
                  <a:pt x="42504" y="2533"/>
                </a:cubicBezTo>
                <a:cubicBezTo>
                  <a:pt x="42485" y="2533"/>
                  <a:pt x="42465" y="2531"/>
                  <a:pt x="42447" y="2526"/>
                </a:cubicBezTo>
                <a:cubicBezTo>
                  <a:pt x="42113" y="2467"/>
                  <a:pt x="41708" y="1359"/>
                  <a:pt x="41649" y="1050"/>
                </a:cubicBezTo>
                <a:cubicBezTo>
                  <a:pt x="41649" y="1002"/>
                  <a:pt x="41577" y="1002"/>
                  <a:pt x="41554" y="1002"/>
                </a:cubicBezTo>
                <a:cubicBezTo>
                  <a:pt x="41128" y="1009"/>
                  <a:pt x="40704" y="1012"/>
                  <a:pt x="40280" y="1012"/>
                </a:cubicBezTo>
                <a:cubicBezTo>
                  <a:pt x="39257" y="1012"/>
                  <a:pt x="38238" y="995"/>
                  <a:pt x="37220" y="978"/>
                </a:cubicBezTo>
                <a:cubicBezTo>
                  <a:pt x="37026" y="975"/>
                  <a:pt x="36873" y="965"/>
                  <a:pt x="36743" y="965"/>
                </a:cubicBezTo>
                <a:cubicBezTo>
                  <a:pt x="36426" y="965"/>
                  <a:pt x="36243" y="1022"/>
                  <a:pt x="35922" y="1359"/>
                </a:cubicBezTo>
                <a:cubicBezTo>
                  <a:pt x="35929" y="1352"/>
                  <a:pt x="35934" y="1349"/>
                  <a:pt x="35936" y="1349"/>
                </a:cubicBezTo>
                <a:cubicBezTo>
                  <a:pt x="35951" y="1349"/>
                  <a:pt x="35845" y="1517"/>
                  <a:pt x="35803" y="1538"/>
                </a:cubicBezTo>
                <a:cubicBezTo>
                  <a:pt x="35577" y="1621"/>
                  <a:pt x="35362" y="1693"/>
                  <a:pt x="35124" y="1764"/>
                </a:cubicBezTo>
                <a:cubicBezTo>
                  <a:pt x="34932" y="1938"/>
                  <a:pt x="34758" y="2025"/>
                  <a:pt x="34601" y="2025"/>
                </a:cubicBezTo>
                <a:cubicBezTo>
                  <a:pt x="34446" y="2025"/>
                  <a:pt x="34308" y="1941"/>
                  <a:pt x="34184" y="1776"/>
                </a:cubicBezTo>
                <a:cubicBezTo>
                  <a:pt x="34017" y="1586"/>
                  <a:pt x="33945" y="1300"/>
                  <a:pt x="33791" y="1086"/>
                </a:cubicBezTo>
                <a:cubicBezTo>
                  <a:pt x="33628" y="841"/>
                  <a:pt x="33459" y="809"/>
                  <a:pt x="33228" y="809"/>
                </a:cubicBezTo>
                <a:cubicBezTo>
                  <a:pt x="33144" y="809"/>
                  <a:pt x="33052" y="813"/>
                  <a:pt x="32949" y="813"/>
                </a:cubicBezTo>
                <a:cubicBezTo>
                  <a:pt x="32921" y="813"/>
                  <a:pt x="32892" y="812"/>
                  <a:pt x="32862" y="812"/>
                </a:cubicBezTo>
                <a:cubicBezTo>
                  <a:pt x="31588" y="752"/>
                  <a:pt x="30338" y="669"/>
                  <a:pt x="29088" y="574"/>
                </a:cubicBezTo>
                <a:cubicBezTo>
                  <a:pt x="28791" y="553"/>
                  <a:pt x="28500" y="539"/>
                  <a:pt x="28214" y="539"/>
                </a:cubicBezTo>
                <a:cubicBezTo>
                  <a:pt x="27515" y="539"/>
                  <a:pt x="26840" y="621"/>
                  <a:pt x="26147" y="883"/>
                </a:cubicBezTo>
                <a:cubicBezTo>
                  <a:pt x="25516" y="1121"/>
                  <a:pt x="24909" y="1419"/>
                  <a:pt x="24242" y="1538"/>
                </a:cubicBezTo>
                <a:cubicBezTo>
                  <a:pt x="24010" y="1582"/>
                  <a:pt x="23781" y="1601"/>
                  <a:pt x="23554" y="1601"/>
                </a:cubicBezTo>
                <a:cubicBezTo>
                  <a:pt x="22977" y="1601"/>
                  <a:pt x="22413" y="1477"/>
                  <a:pt x="21849" y="1324"/>
                </a:cubicBezTo>
                <a:cubicBezTo>
                  <a:pt x="21423" y="1201"/>
                  <a:pt x="20794" y="897"/>
                  <a:pt x="20267" y="897"/>
                </a:cubicBezTo>
                <a:cubicBezTo>
                  <a:pt x="20131" y="897"/>
                  <a:pt x="20002" y="918"/>
                  <a:pt x="19884" y="966"/>
                </a:cubicBezTo>
                <a:cubicBezTo>
                  <a:pt x="19432" y="1157"/>
                  <a:pt x="19253" y="1836"/>
                  <a:pt x="18967" y="2217"/>
                </a:cubicBezTo>
                <a:cubicBezTo>
                  <a:pt x="18647" y="2644"/>
                  <a:pt x="18317" y="3080"/>
                  <a:pt x="17995" y="3509"/>
                </a:cubicBezTo>
                <a:lnTo>
                  <a:pt x="17995" y="3509"/>
                </a:lnTo>
                <a:cubicBezTo>
                  <a:pt x="17405" y="3248"/>
                  <a:pt x="16857" y="2965"/>
                  <a:pt x="16586" y="2336"/>
                </a:cubicBezTo>
                <a:cubicBezTo>
                  <a:pt x="16396" y="1859"/>
                  <a:pt x="16491" y="1038"/>
                  <a:pt x="16038" y="705"/>
                </a:cubicBezTo>
                <a:cubicBezTo>
                  <a:pt x="15800" y="526"/>
                  <a:pt x="15384" y="562"/>
                  <a:pt x="15086" y="550"/>
                </a:cubicBezTo>
                <a:cubicBezTo>
                  <a:pt x="14300" y="490"/>
                  <a:pt x="13526" y="454"/>
                  <a:pt x="12740" y="431"/>
                </a:cubicBezTo>
                <a:cubicBezTo>
                  <a:pt x="10779" y="342"/>
                  <a:pt x="8780" y="236"/>
                  <a:pt x="6785" y="236"/>
                </a:cubicBezTo>
                <a:cubicBezTo>
                  <a:pt x="5039" y="236"/>
                  <a:pt x="3296" y="317"/>
                  <a:pt x="1584" y="562"/>
                </a:cubicBezTo>
                <a:cubicBezTo>
                  <a:pt x="1144" y="621"/>
                  <a:pt x="620" y="681"/>
                  <a:pt x="203" y="907"/>
                </a:cubicBezTo>
                <a:cubicBezTo>
                  <a:pt x="179" y="919"/>
                  <a:pt x="144" y="943"/>
                  <a:pt x="144" y="990"/>
                </a:cubicBezTo>
                <a:cubicBezTo>
                  <a:pt x="179" y="2669"/>
                  <a:pt x="429" y="4360"/>
                  <a:pt x="453" y="6038"/>
                </a:cubicBezTo>
                <a:cubicBezTo>
                  <a:pt x="477" y="7134"/>
                  <a:pt x="489" y="8384"/>
                  <a:pt x="13" y="9420"/>
                </a:cubicBezTo>
                <a:cubicBezTo>
                  <a:pt x="1" y="9444"/>
                  <a:pt x="25" y="9456"/>
                  <a:pt x="36" y="9479"/>
                </a:cubicBezTo>
                <a:cubicBezTo>
                  <a:pt x="870" y="10015"/>
                  <a:pt x="1918" y="9979"/>
                  <a:pt x="2882" y="10075"/>
                </a:cubicBezTo>
                <a:cubicBezTo>
                  <a:pt x="2937" y="10080"/>
                  <a:pt x="2996" y="10087"/>
                  <a:pt x="3055" y="10092"/>
                </a:cubicBezTo>
                <a:lnTo>
                  <a:pt x="3055" y="10092"/>
                </a:lnTo>
                <a:cubicBezTo>
                  <a:pt x="2548" y="10263"/>
                  <a:pt x="1995" y="10661"/>
                  <a:pt x="1513" y="10896"/>
                </a:cubicBezTo>
                <a:cubicBezTo>
                  <a:pt x="1287" y="11003"/>
                  <a:pt x="1072" y="11111"/>
                  <a:pt x="834" y="11194"/>
                </a:cubicBezTo>
                <a:cubicBezTo>
                  <a:pt x="679" y="11253"/>
                  <a:pt x="370" y="11253"/>
                  <a:pt x="251" y="11349"/>
                </a:cubicBezTo>
                <a:cubicBezTo>
                  <a:pt x="156" y="11420"/>
                  <a:pt x="179" y="11420"/>
                  <a:pt x="144" y="11515"/>
                </a:cubicBezTo>
                <a:cubicBezTo>
                  <a:pt x="13" y="11813"/>
                  <a:pt x="132" y="12420"/>
                  <a:pt x="132" y="12730"/>
                </a:cubicBezTo>
                <a:cubicBezTo>
                  <a:pt x="120" y="16992"/>
                  <a:pt x="156" y="21243"/>
                  <a:pt x="203" y="25505"/>
                </a:cubicBezTo>
                <a:cubicBezTo>
                  <a:pt x="215" y="27303"/>
                  <a:pt x="239" y="29089"/>
                  <a:pt x="239" y="30887"/>
                </a:cubicBezTo>
                <a:cubicBezTo>
                  <a:pt x="239" y="30934"/>
                  <a:pt x="310" y="30934"/>
                  <a:pt x="334" y="30934"/>
                </a:cubicBezTo>
                <a:cubicBezTo>
                  <a:pt x="457" y="30937"/>
                  <a:pt x="580" y="30938"/>
                  <a:pt x="702" y="30938"/>
                </a:cubicBezTo>
                <a:cubicBezTo>
                  <a:pt x="1222" y="30938"/>
                  <a:pt x="1738" y="30920"/>
                  <a:pt x="2239" y="30911"/>
                </a:cubicBezTo>
                <a:cubicBezTo>
                  <a:pt x="2388" y="30911"/>
                  <a:pt x="2563" y="30921"/>
                  <a:pt x="2731" y="30921"/>
                </a:cubicBezTo>
                <a:cubicBezTo>
                  <a:pt x="2831" y="30921"/>
                  <a:pt x="2928" y="30917"/>
                  <a:pt x="3017" y="30905"/>
                </a:cubicBezTo>
                <a:lnTo>
                  <a:pt x="3017" y="30905"/>
                </a:lnTo>
                <a:cubicBezTo>
                  <a:pt x="2542" y="31120"/>
                  <a:pt x="2048" y="31623"/>
                  <a:pt x="1644" y="31935"/>
                </a:cubicBezTo>
                <a:cubicBezTo>
                  <a:pt x="1322" y="32173"/>
                  <a:pt x="691" y="32470"/>
                  <a:pt x="453" y="32804"/>
                </a:cubicBezTo>
                <a:cubicBezTo>
                  <a:pt x="310" y="33030"/>
                  <a:pt x="334" y="33399"/>
                  <a:pt x="334" y="33673"/>
                </a:cubicBezTo>
                <a:cubicBezTo>
                  <a:pt x="322" y="34256"/>
                  <a:pt x="358" y="34816"/>
                  <a:pt x="382" y="35399"/>
                </a:cubicBezTo>
                <a:cubicBezTo>
                  <a:pt x="453" y="37007"/>
                  <a:pt x="608" y="38614"/>
                  <a:pt x="775" y="40209"/>
                </a:cubicBezTo>
                <a:cubicBezTo>
                  <a:pt x="917" y="41671"/>
                  <a:pt x="1072" y="43181"/>
                  <a:pt x="1333" y="44631"/>
                </a:cubicBezTo>
                <a:lnTo>
                  <a:pt x="1333" y="44631"/>
                </a:lnTo>
                <a:cubicBezTo>
                  <a:pt x="1316" y="44659"/>
                  <a:pt x="1323" y="44682"/>
                  <a:pt x="1372" y="44686"/>
                </a:cubicBezTo>
                <a:lnTo>
                  <a:pt x="1372" y="44686"/>
                </a:lnTo>
                <a:cubicBezTo>
                  <a:pt x="1383" y="44689"/>
                  <a:pt x="1397" y="44691"/>
                  <a:pt x="1412" y="44691"/>
                </a:cubicBezTo>
                <a:cubicBezTo>
                  <a:pt x="1432" y="44691"/>
                  <a:pt x="1453" y="44688"/>
                  <a:pt x="1475" y="44683"/>
                </a:cubicBezTo>
                <a:lnTo>
                  <a:pt x="1475" y="44683"/>
                </a:lnTo>
                <a:cubicBezTo>
                  <a:pt x="5726" y="44507"/>
                  <a:pt x="9978" y="44435"/>
                  <a:pt x="14229" y="44329"/>
                </a:cubicBezTo>
                <a:cubicBezTo>
                  <a:pt x="14955" y="44317"/>
                  <a:pt x="15669" y="44305"/>
                  <a:pt x="16396" y="44281"/>
                </a:cubicBezTo>
                <a:cubicBezTo>
                  <a:pt x="16705" y="44269"/>
                  <a:pt x="16753" y="44305"/>
                  <a:pt x="16943" y="44127"/>
                </a:cubicBezTo>
                <a:cubicBezTo>
                  <a:pt x="17270" y="43833"/>
                  <a:pt x="17566" y="43192"/>
                  <a:pt x="18050" y="43192"/>
                </a:cubicBezTo>
                <a:cubicBezTo>
                  <a:pt x="18096" y="43192"/>
                  <a:pt x="18144" y="43197"/>
                  <a:pt x="18194" y="43210"/>
                </a:cubicBezTo>
                <a:cubicBezTo>
                  <a:pt x="18634" y="43329"/>
                  <a:pt x="18908" y="43829"/>
                  <a:pt x="19253" y="44079"/>
                </a:cubicBezTo>
                <a:cubicBezTo>
                  <a:pt x="19410" y="44198"/>
                  <a:pt x="19576" y="44228"/>
                  <a:pt x="19760" y="44228"/>
                </a:cubicBezTo>
                <a:cubicBezTo>
                  <a:pt x="19925" y="44228"/>
                  <a:pt x="20103" y="44204"/>
                  <a:pt x="20301" y="44198"/>
                </a:cubicBezTo>
                <a:cubicBezTo>
                  <a:pt x="21075" y="44186"/>
                  <a:pt x="21825" y="44162"/>
                  <a:pt x="22599" y="44150"/>
                </a:cubicBezTo>
                <a:cubicBezTo>
                  <a:pt x="24087" y="44127"/>
                  <a:pt x="25599" y="44091"/>
                  <a:pt x="27087" y="44067"/>
                </a:cubicBezTo>
                <a:cubicBezTo>
                  <a:pt x="30433" y="44007"/>
                  <a:pt x="33779" y="43948"/>
                  <a:pt x="37124" y="43900"/>
                </a:cubicBezTo>
                <a:cubicBezTo>
                  <a:pt x="37208" y="43900"/>
                  <a:pt x="37327" y="43865"/>
                  <a:pt x="37351" y="43793"/>
                </a:cubicBezTo>
                <a:cubicBezTo>
                  <a:pt x="37493" y="43335"/>
                  <a:pt x="37913" y="42539"/>
                  <a:pt x="38411" y="42539"/>
                </a:cubicBezTo>
                <a:cubicBezTo>
                  <a:pt x="38496" y="42539"/>
                  <a:pt x="38584" y="42562"/>
                  <a:pt x="38672" y="42614"/>
                </a:cubicBezTo>
                <a:cubicBezTo>
                  <a:pt x="39125" y="42876"/>
                  <a:pt x="39303" y="43388"/>
                  <a:pt x="39660" y="43734"/>
                </a:cubicBezTo>
                <a:cubicBezTo>
                  <a:pt x="39820" y="43882"/>
                  <a:pt x="40062" y="43924"/>
                  <a:pt x="40324" y="43924"/>
                </a:cubicBezTo>
                <a:cubicBezTo>
                  <a:pt x="40651" y="43924"/>
                  <a:pt x="41009" y="43859"/>
                  <a:pt x="41280" y="43853"/>
                </a:cubicBezTo>
                <a:cubicBezTo>
                  <a:pt x="42232" y="43841"/>
                  <a:pt x="43185" y="43829"/>
                  <a:pt x="44137" y="43829"/>
                </a:cubicBezTo>
                <a:cubicBezTo>
                  <a:pt x="47542" y="43781"/>
                  <a:pt x="50960" y="43746"/>
                  <a:pt x="54365" y="43734"/>
                </a:cubicBezTo>
                <a:cubicBezTo>
                  <a:pt x="54436" y="43734"/>
                  <a:pt x="54567" y="43698"/>
                  <a:pt x="54591" y="43626"/>
                </a:cubicBezTo>
                <a:cubicBezTo>
                  <a:pt x="54627" y="43484"/>
                  <a:pt x="54662" y="43305"/>
                  <a:pt x="54770" y="43162"/>
                </a:cubicBezTo>
                <a:cubicBezTo>
                  <a:pt x="54947" y="42944"/>
                  <a:pt x="55044" y="42873"/>
                  <a:pt x="55120" y="42873"/>
                </a:cubicBezTo>
                <a:cubicBezTo>
                  <a:pt x="55222" y="42873"/>
                  <a:pt x="55284" y="43003"/>
                  <a:pt x="55448" y="43079"/>
                </a:cubicBezTo>
                <a:cubicBezTo>
                  <a:pt x="55686" y="43198"/>
                  <a:pt x="56020" y="43424"/>
                  <a:pt x="56079" y="43674"/>
                </a:cubicBezTo>
                <a:cubicBezTo>
                  <a:pt x="56091" y="43722"/>
                  <a:pt x="56151" y="43722"/>
                  <a:pt x="56174" y="43722"/>
                </a:cubicBezTo>
                <a:lnTo>
                  <a:pt x="62211" y="43722"/>
                </a:lnTo>
                <a:cubicBezTo>
                  <a:pt x="62270" y="43722"/>
                  <a:pt x="62413" y="43686"/>
                  <a:pt x="62425" y="43615"/>
                </a:cubicBezTo>
                <a:cubicBezTo>
                  <a:pt x="62520" y="43222"/>
                  <a:pt x="62830" y="42769"/>
                  <a:pt x="63199" y="42650"/>
                </a:cubicBezTo>
                <a:cubicBezTo>
                  <a:pt x="63256" y="42632"/>
                  <a:pt x="63311" y="42623"/>
                  <a:pt x="63365" y="42623"/>
                </a:cubicBezTo>
                <a:cubicBezTo>
                  <a:pt x="63736" y="42623"/>
                  <a:pt x="64059" y="43010"/>
                  <a:pt x="64318" y="43269"/>
                </a:cubicBezTo>
                <a:cubicBezTo>
                  <a:pt x="64533" y="43484"/>
                  <a:pt x="64592" y="43615"/>
                  <a:pt x="64854" y="43674"/>
                </a:cubicBezTo>
                <a:cubicBezTo>
                  <a:pt x="65153" y="43739"/>
                  <a:pt x="65483" y="43755"/>
                  <a:pt x="65818" y="43755"/>
                </a:cubicBezTo>
                <a:cubicBezTo>
                  <a:pt x="66127" y="43755"/>
                  <a:pt x="66440" y="43741"/>
                  <a:pt x="66734" y="43741"/>
                </a:cubicBezTo>
                <a:cubicBezTo>
                  <a:pt x="66820" y="43741"/>
                  <a:pt x="66904" y="43743"/>
                  <a:pt x="66985" y="43746"/>
                </a:cubicBezTo>
                <a:cubicBezTo>
                  <a:pt x="69593" y="43841"/>
                  <a:pt x="72188" y="43912"/>
                  <a:pt x="74796" y="44019"/>
                </a:cubicBezTo>
                <a:cubicBezTo>
                  <a:pt x="75760" y="44055"/>
                  <a:pt x="76748" y="44079"/>
                  <a:pt x="77713" y="44174"/>
                </a:cubicBezTo>
                <a:cubicBezTo>
                  <a:pt x="77727" y="44179"/>
                  <a:pt x="77745" y="44181"/>
                  <a:pt x="77766" y="44181"/>
                </a:cubicBezTo>
                <a:cubicBezTo>
                  <a:pt x="77855" y="44181"/>
                  <a:pt x="77987" y="44139"/>
                  <a:pt x="77987" y="44043"/>
                </a:cubicBezTo>
                <a:cubicBezTo>
                  <a:pt x="77725" y="41674"/>
                  <a:pt x="77784" y="39257"/>
                  <a:pt x="77725" y="36888"/>
                </a:cubicBezTo>
                <a:cubicBezTo>
                  <a:pt x="77665" y="34613"/>
                  <a:pt x="77594" y="32327"/>
                  <a:pt x="77594" y="30041"/>
                </a:cubicBezTo>
                <a:cubicBezTo>
                  <a:pt x="77594" y="29994"/>
                  <a:pt x="77522" y="29994"/>
                  <a:pt x="77487" y="29994"/>
                </a:cubicBezTo>
                <a:cubicBezTo>
                  <a:pt x="77177" y="29982"/>
                  <a:pt x="76213" y="29922"/>
                  <a:pt x="76046" y="29625"/>
                </a:cubicBezTo>
                <a:cubicBezTo>
                  <a:pt x="75844" y="29268"/>
                  <a:pt x="76760" y="28553"/>
                  <a:pt x="76987" y="28339"/>
                </a:cubicBezTo>
                <a:cubicBezTo>
                  <a:pt x="77320" y="28029"/>
                  <a:pt x="77594" y="27958"/>
                  <a:pt x="77606" y="27482"/>
                </a:cubicBezTo>
                <a:cubicBezTo>
                  <a:pt x="77606" y="26541"/>
                  <a:pt x="77630" y="25600"/>
                  <a:pt x="77641" y="24672"/>
                </a:cubicBezTo>
                <a:cubicBezTo>
                  <a:pt x="77665" y="22231"/>
                  <a:pt x="77701" y="19790"/>
                  <a:pt x="77784" y="17349"/>
                </a:cubicBezTo>
                <a:cubicBezTo>
                  <a:pt x="77784" y="17290"/>
                  <a:pt x="77749" y="17290"/>
                  <a:pt x="77689" y="17266"/>
                </a:cubicBezTo>
                <a:cubicBezTo>
                  <a:pt x="77624" y="17263"/>
                  <a:pt x="77556" y="17261"/>
                  <a:pt x="77485" y="17261"/>
                </a:cubicBezTo>
                <a:cubicBezTo>
                  <a:pt x="77307" y="17261"/>
                  <a:pt x="77112" y="17269"/>
                  <a:pt x="76920" y="17269"/>
                </a:cubicBezTo>
                <a:cubicBezTo>
                  <a:pt x="76650" y="17269"/>
                  <a:pt x="76385" y="17254"/>
                  <a:pt x="76177" y="17183"/>
                </a:cubicBezTo>
                <a:cubicBezTo>
                  <a:pt x="76155" y="17175"/>
                  <a:pt x="76137" y="17169"/>
                  <a:pt x="76124" y="17164"/>
                </a:cubicBezTo>
                <a:lnTo>
                  <a:pt x="76124" y="17164"/>
                </a:lnTo>
                <a:cubicBezTo>
                  <a:pt x="76084" y="17069"/>
                  <a:pt x="76092" y="16862"/>
                  <a:pt x="76082" y="16778"/>
                </a:cubicBezTo>
                <a:cubicBezTo>
                  <a:pt x="76040" y="16568"/>
                  <a:pt x="76007" y="16348"/>
                  <a:pt x="75975" y="16135"/>
                </a:cubicBezTo>
                <a:lnTo>
                  <a:pt x="75975" y="16135"/>
                </a:lnTo>
                <a:cubicBezTo>
                  <a:pt x="76600" y="15994"/>
                  <a:pt x="77217" y="15863"/>
                  <a:pt x="77844" y="15742"/>
                </a:cubicBezTo>
                <a:cubicBezTo>
                  <a:pt x="77891" y="15718"/>
                  <a:pt x="77987" y="15694"/>
                  <a:pt x="77987" y="15635"/>
                </a:cubicBezTo>
                <a:cubicBezTo>
                  <a:pt x="78534" y="10622"/>
                  <a:pt x="79237" y="5562"/>
                  <a:pt x="79475" y="514"/>
                </a:cubicBezTo>
                <a:cubicBezTo>
                  <a:pt x="79475" y="466"/>
                  <a:pt x="79439" y="454"/>
                  <a:pt x="79415" y="454"/>
                </a:cubicBezTo>
                <a:cubicBezTo>
                  <a:pt x="77177" y="228"/>
                  <a:pt x="74903" y="240"/>
                  <a:pt x="72665" y="204"/>
                </a:cubicBezTo>
                <a:cubicBezTo>
                  <a:pt x="69593" y="145"/>
                  <a:pt x="66509" y="109"/>
                  <a:pt x="63425" y="62"/>
                </a:cubicBezTo>
                <a:cubicBezTo>
                  <a:pt x="61684" y="40"/>
                  <a:pt x="59952" y="0"/>
                  <a:pt x="58221" y="0"/>
                </a:cubicBezTo>
                <a:close/>
              </a:path>
            </a:pathLst>
          </a:custGeom>
          <a:solidFill>
            <a:srgbClr val="BC9E6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31" name="Google Shape;131;p6"/>
          <p:cNvSpPr txBox="1">
            <a:spLocks noGrp="1"/>
          </p:cNvSpPr>
          <p:nvPr>
            <p:ph type="title"/>
          </p:nvPr>
        </p:nvSpPr>
        <p:spPr>
          <a:xfrm>
            <a:off x="685800" y="445025"/>
            <a:ext cx="7772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4459024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1"/>
          <p:cNvSpPr/>
          <p:nvPr/>
        </p:nvSpPr>
        <p:spPr>
          <a:xfrm>
            <a:off x="-75" y="1"/>
            <a:ext cx="9143916" cy="5136681"/>
          </a:xfrm>
          <a:custGeom>
            <a:avLst/>
            <a:gdLst/>
            <a:ahLst/>
            <a:cxnLst/>
            <a:rect l="l" t="t" r="r" b="b"/>
            <a:pathLst>
              <a:path w="84821" h="47649" extrusionOk="0">
                <a:moveTo>
                  <a:pt x="1" y="0"/>
                </a:moveTo>
                <a:lnTo>
                  <a:pt x="1" y="47649"/>
                </a:lnTo>
                <a:lnTo>
                  <a:pt x="84821" y="47649"/>
                </a:lnTo>
                <a:lnTo>
                  <a:pt x="84821" y="0"/>
                </a:lnTo>
                <a:close/>
              </a:path>
            </a:pathLst>
          </a:custGeom>
          <a:solidFill>
            <a:srgbClr val="EFDA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74" name="Google Shape;174;p11"/>
          <p:cNvSpPr/>
          <p:nvPr/>
        </p:nvSpPr>
        <p:spPr>
          <a:xfrm>
            <a:off x="332395" y="170116"/>
            <a:ext cx="8531705" cy="4789449"/>
          </a:xfrm>
          <a:custGeom>
            <a:avLst/>
            <a:gdLst/>
            <a:ahLst/>
            <a:cxnLst/>
            <a:rect l="l" t="t" r="r" b="b"/>
            <a:pathLst>
              <a:path w="79142" h="44428" extrusionOk="0">
                <a:moveTo>
                  <a:pt x="57914" y="0"/>
                </a:moveTo>
                <a:cubicBezTo>
                  <a:pt x="57216" y="0"/>
                  <a:pt x="56783" y="9"/>
                  <a:pt x="56614" y="29"/>
                </a:cubicBezTo>
                <a:cubicBezTo>
                  <a:pt x="56507" y="137"/>
                  <a:pt x="55781" y="684"/>
                  <a:pt x="55436" y="684"/>
                </a:cubicBezTo>
                <a:cubicBezTo>
                  <a:pt x="55150" y="684"/>
                  <a:pt x="54543" y="315"/>
                  <a:pt x="54495" y="256"/>
                </a:cubicBezTo>
                <a:cubicBezTo>
                  <a:pt x="53328" y="351"/>
                  <a:pt x="52197" y="458"/>
                  <a:pt x="51090" y="553"/>
                </a:cubicBezTo>
                <a:cubicBezTo>
                  <a:pt x="50888" y="696"/>
                  <a:pt x="49995" y="1113"/>
                  <a:pt x="49792" y="1113"/>
                </a:cubicBezTo>
                <a:cubicBezTo>
                  <a:pt x="49495" y="1113"/>
                  <a:pt x="48899" y="756"/>
                  <a:pt x="48828" y="696"/>
                </a:cubicBezTo>
                <a:cubicBezTo>
                  <a:pt x="47113" y="803"/>
                  <a:pt x="45423" y="875"/>
                  <a:pt x="43756" y="922"/>
                </a:cubicBezTo>
                <a:cubicBezTo>
                  <a:pt x="43589" y="1291"/>
                  <a:pt x="42672" y="2530"/>
                  <a:pt x="42232" y="2530"/>
                </a:cubicBezTo>
                <a:cubicBezTo>
                  <a:pt x="41934" y="2530"/>
                  <a:pt x="41315" y="1184"/>
                  <a:pt x="41303" y="970"/>
                </a:cubicBezTo>
                <a:cubicBezTo>
                  <a:pt x="40839" y="970"/>
                  <a:pt x="37398" y="946"/>
                  <a:pt x="36148" y="922"/>
                </a:cubicBezTo>
                <a:cubicBezTo>
                  <a:pt x="35921" y="1125"/>
                  <a:pt x="35779" y="1339"/>
                  <a:pt x="35683" y="1565"/>
                </a:cubicBezTo>
                <a:cubicBezTo>
                  <a:pt x="35564" y="1875"/>
                  <a:pt x="35171" y="2077"/>
                  <a:pt x="34719" y="2077"/>
                </a:cubicBezTo>
                <a:cubicBezTo>
                  <a:pt x="34290" y="2077"/>
                  <a:pt x="33885" y="1875"/>
                  <a:pt x="33754" y="1577"/>
                </a:cubicBezTo>
                <a:cubicBezTo>
                  <a:pt x="33635" y="1327"/>
                  <a:pt x="33481" y="1065"/>
                  <a:pt x="33326" y="815"/>
                </a:cubicBezTo>
                <a:cubicBezTo>
                  <a:pt x="31873" y="744"/>
                  <a:pt x="30480" y="672"/>
                  <a:pt x="29159" y="565"/>
                </a:cubicBezTo>
                <a:lnTo>
                  <a:pt x="29111" y="565"/>
                </a:lnTo>
                <a:cubicBezTo>
                  <a:pt x="28647" y="518"/>
                  <a:pt x="28218" y="494"/>
                  <a:pt x="27789" y="494"/>
                </a:cubicBezTo>
                <a:cubicBezTo>
                  <a:pt x="27337" y="494"/>
                  <a:pt x="26980" y="530"/>
                  <a:pt x="26670" y="613"/>
                </a:cubicBezTo>
                <a:cubicBezTo>
                  <a:pt x="26337" y="684"/>
                  <a:pt x="26004" y="827"/>
                  <a:pt x="25623" y="982"/>
                </a:cubicBezTo>
                <a:cubicBezTo>
                  <a:pt x="24956" y="1244"/>
                  <a:pt x="24194" y="1565"/>
                  <a:pt x="23301" y="1565"/>
                </a:cubicBezTo>
                <a:cubicBezTo>
                  <a:pt x="23206" y="1565"/>
                  <a:pt x="23098" y="1542"/>
                  <a:pt x="23003" y="1542"/>
                </a:cubicBezTo>
                <a:cubicBezTo>
                  <a:pt x="22336" y="1482"/>
                  <a:pt x="21717" y="1291"/>
                  <a:pt x="21146" y="1125"/>
                </a:cubicBezTo>
                <a:cubicBezTo>
                  <a:pt x="20681" y="982"/>
                  <a:pt x="20229" y="851"/>
                  <a:pt x="19931" y="851"/>
                </a:cubicBezTo>
                <a:cubicBezTo>
                  <a:pt x="19824" y="851"/>
                  <a:pt x="19538" y="851"/>
                  <a:pt x="19288" y="1589"/>
                </a:cubicBezTo>
                <a:cubicBezTo>
                  <a:pt x="19253" y="1661"/>
                  <a:pt x="17860" y="3506"/>
                  <a:pt x="17860" y="3506"/>
                </a:cubicBezTo>
                <a:lnTo>
                  <a:pt x="17312" y="3268"/>
                </a:lnTo>
                <a:cubicBezTo>
                  <a:pt x="16312" y="2839"/>
                  <a:pt x="16181" y="2077"/>
                  <a:pt x="16062" y="1470"/>
                </a:cubicBezTo>
                <a:cubicBezTo>
                  <a:pt x="15943" y="815"/>
                  <a:pt x="15847" y="613"/>
                  <a:pt x="15502" y="518"/>
                </a:cubicBezTo>
                <a:cubicBezTo>
                  <a:pt x="15002" y="458"/>
                  <a:pt x="10894" y="208"/>
                  <a:pt x="6811" y="208"/>
                </a:cubicBezTo>
                <a:cubicBezTo>
                  <a:pt x="1477" y="208"/>
                  <a:pt x="322" y="672"/>
                  <a:pt x="131" y="768"/>
                </a:cubicBezTo>
                <a:cubicBezTo>
                  <a:pt x="131" y="970"/>
                  <a:pt x="179" y="1518"/>
                  <a:pt x="226" y="2053"/>
                </a:cubicBezTo>
                <a:cubicBezTo>
                  <a:pt x="524" y="5625"/>
                  <a:pt x="584" y="8030"/>
                  <a:pt x="0" y="9209"/>
                </a:cubicBezTo>
                <a:cubicBezTo>
                  <a:pt x="357" y="9459"/>
                  <a:pt x="679" y="9614"/>
                  <a:pt x="1417" y="9673"/>
                </a:cubicBezTo>
                <a:lnTo>
                  <a:pt x="3203" y="9840"/>
                </a:lnTo>
                <a:cubicBezTo>
                  <a:pt x="3203" y="9840"/>
                  <a:pt x="774" y="11233"/>
                  <a:pt x="131" y="11233"/>
                </a:cubicBezTo>
                <a:cubicBezTo>
                  <a:pt x="24" y="11233"/>
                  <a:pt x="203" y="27842"/>
                  <a:pt x="203" y="30676"/>
                </a:cubicBezTo>
                <a:lnTo>
                  <a:pt x="1084" y="30676"/>
                </a:lnTo>
                <a:lnTo>
                  <a:pt x="3155" y="30628"/>
                </a:lnTo>
                <a:lnTo>
                  <a:pt x="369" y="32664"/>
                </a:lnTo>
                <a:cubicBezTo>
                  <a:pt x="48" y="33915"/>
                  <a:pt x="893" y="42320"/>
                  <a:pt x="1274" y="44428"/>
                </a:cubicBezTo>
                <a:cubicBezTo>
                  <a:pt x="3513" y="44333"/>
                  <a:pt x="9585" y="44166"/>
                  <a:pt x="16598" y="44059"/>
                </a:cubicBezTo>
                <a:cubicBezTo>
                  <a:pt x="16729" y="43844"/>
                  <a:pt x="17491" y="42928"/>
                  <a:pt x="17919" y="42928"/>
                </a:cubicBezTo>
                <a:cubicBezTo>
                  <a:pt x="18264" y="42928"/>
                  <a:pt x="19169" y="43737"/>
                  <a:pt x="19336" y="44011"/>
                </a:cubicBezTo>
                <a:cubicBezTo>
                  <a:pt x="25265" y="43880"/>
                  <a:pt x="31361" y="43761"/>
                  <a:pt x="37029" y="43690"/>
                </a:cubicBezTo>
                <a:cubicBezTo>
                  <a:pt x="37100" y="43356"/>
                  <a:pt x="37767" y="42225"/>
                  <a:pt x="38243" y="42225"/>
                </a:cubicBezTo>
                <a:cubicBezTo>
                  <a:pt x="38684" y="42225"/>
                  <a:pt x="39553" y="43332"/>
                  <a:pt x="39720" y="43654"/>
                </a:cubicBezTo>
                <a:cubicBezTo>
                  <a:pt x="45030" y="43571"/>
                  <a:pt x="49911" y="43535"/>
                  <a:pt x="54281" y="43511"/>
                </a:cubicBezTo>
                <a:cubicBezTo>
                  <a:pt x="54364" y="43178"/>
                  <a:pt x="54483" y="42713"/>
                  <a:pt x="55198" y="42713"/>
                </a:cubicBezTo>
                <a:lnTo>
                  <a:pt x="56043" y="43320"/>
                </a:lnTo>
                <a:cubicBezTo>
                  <a:pt x="56067" y="43356"/>
                  <a:pt x="56079" y="43440"/>
                  <a:pt x="56091" y="43511"/>
                </a:cubicBezTo>
                <a:lnTo>
                  <a:pt x="62115" y="43511"/>
                </a:lnTo>
                <a:cubicBezTo>
                  <a:pt x="62139" y="43309"/>
                  <a:pt x="62699" y="42308"/>
                  <a:pt x="63211" y="42308"/>
                </a:cubicBezTo>
                <a:cubicBezTo>
                  <a:pt x="63603" y="42308"/>
                  <a:pt x="64473" y="43201"/>
                  <a:pt x="64663" y="43451"/>
                </a:cubicBezTo>
                <a:cubicBezTo>
                  <a:pt x="64699" y="43487"/>
                  <a:pt x="76105" y="43785"/>
                  <a:pt x="77677" y="43975"/>
                </a:cubicBezTo>
                <a:cubicBezTo>
                  <a:pt x="77510" y="42654"/>
                  <a:pt x="77272" y="30867"/>
                  <a:pt x="77272" y="29974"/>
                </a:cubicBezTo>
                <a:cubicBezTo>
                  <a:pt x="77058" y="29974"/>
                  <a:pt x="75843" y="29795"/>
                  <a:pt x="75676" y="29509"/>
                </a:cubicBezTo>
                <a:cubicBezTo>
                  <a:pt x="75510" y="29224"/>
                  <a:pt x="76760" y="28092"/>
                  <a:pt x="77272" y="27700"/>
                </a:cubicBezTo>
                <a:cubicBezTo>
                  <a:pt x="77296" y="23128"/>
                  <a:pt x="77391" y="18901"/>
                  <a:pt x="77450" y="17246"/>
                </a:cubicBezTo>
                <a:lnTo>
                  <a:pt x="75807" y="17162"/>
                </a:lnTo>
                <a:lnTo>
                  <a:pt x="75629" y="15984"/>
                </a:lnTo>
                <a:cubicBezTo>
                  <a:pt x="76486" y="15805"/>
                  <a:pt x="77200" y="15650"/>
                  <a:pt x="77653" y="15555"/>
                </a:cubicBezTo>
                <a:cubicBezTo>
                  <a:pt x="78248" y="10043"/>
                  <a:pt x="79070" y="2232"/>
                  <a:pt x="79141" y="434"/>
                </a:cubicBezTo>
                <a:cubicBezTo>
                  <a:pt x="77462" y="256"/>
                  <a:pt x="71783" y="172"/>
                  <a:pt x="67890" y="113"/>
                </a:cubicBezTo>
                <a:cubicBezTo>
                  <a:pt x="62973" y="53"/>
                  <a:pt x="59638" y="0"/>
                  <a:pt x="57914" y="0"/>
                </a:cubicBezTo>
                <a:close/>
              </a:path>
            </a:pathLst>
          </a:custGeom>
          <a:solidFill>
            <a:srgbClr val="FEFC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175" name="Google Shape;175;p11"/>
          <p:cNvSpPr/>
          <p:nvPr/>
        </p:nvSpPr>
        <p:spPr>
          <a:xfrm>
            <a:off x="311803" y="151249"/>
            <a:ext cx="8567604" cy="4817802"/>
          </a:xfrm>
          <a:custGeom>
            <a:avLst/>
            <a:gdLst/>
            <a:ahLst/>
            <a:cxnLst/>
            <a:rect l="l" t="t" r="r" b="b"/>
            <a:pathLst>
              <a:path w="79475" h="44691" extrusionOk="0">
                <a:moveTo>
                  <a:pt x="386" y="11445"/>
                </a:moveTo>
                <a:cubicBezTo>
                  <a:pt x="381" y="11449"/>
                  <a:pt x="375" y="11452"/>
                  <a:pt x="370" y="11456"/>
                </a:cubicBezTo>
                <a:cubicBezTo>
                  <a:pt x="375" y="11452"/>
                  <a:pt x="380" y="11449"/>
                  <a:pt x="386" y="11445"/>
                </a:cubicBezTo>
                <a:close/>
                <a:moveTo>
                  <a:pt x="57324" y="185"/>
                </a:moveTo>
                <a:cubicBezTo>
                  <a:pt x="57485" y="185"/>
                  <a:pt x="57649" y="193"/>
                  <a:pt x="57806" y="193"/>
                </a:cubicBezTo>
                <a:cubicBezTo>
                  <a:pt x="58431" y="190"/>
                  <a:pt x="59057" y="189"/>
                  <a:pt x="59683" y="189"/>
                </a:cubicBezTo>
                <a:cubicBezTo>
                  <a:pt x="65348" y="189"/>
                  <a:pt x="71029" y="286"/>
                  <a:pt x="76701" y="490"/>
                </a:cubicBezTo>
                <a:cubicBezTo>
                  <a:pt x="77368" y="514"/>
                  <a:pt x="78058" y="526"/>
                  <a:pt x="78725" y="585"/>
                </a:cubicBezTo>
                <a:cubicBezTo>
                  <a:pt x="79070" y="621"/>
                  <a:pt x="79094" y="562"/>
                  <a:pt x="79130" y="883"/>
                </a:cubicBezTo>
                <a:cubicBezTo>
                  <a:pt x="79142" y="1086"/>
                  <a:pt x="79094" y="1324"/>
                  <a:pt x="79082" y="1514"/>
                </a:cubicBezTo>
                <a:cubicBezTo>
                  <a:pt x="78963" y="2967"/>
                  <a:pt x="78832" y="4443"/>
                  <a:pt x="78677" y="5908"/>
                </a:cubicBezTo>
                <a:cubicBezTo>
                  <a:pt x="78487" y="7836"/>
                  <a:pt x="78296" y="9789"/>
                  <a:pt x="78082" y="11718"/>
                </a:cubicBezTo>
                <a:cubicBezTo>
                  <a:pt x="77987" y="12694"/>
                  <a:pt x="77880" y="13658"/>
                  <a:pt x="77772" y="14635"/>
                </a:cubicBezTo>
                <a:cubicBezTo>
                  <a:pt x="77760" y="14790"/>
                  <a:pt x="77749" y="14921"/>
                  <a:pt x="77725" y="15075"/>
                </a:cubicBezTo>
                <a:cubicBezTo>
                  <a:pt x="77701" y="15409"/>
                  <a:pt x="77749" y="15528"/>
                  <a:pt x="77463" y="15671"/>
                </a:cubicBezTo>
                <a:cubicBezTo>
                  <a:pt x="76998" y="15885"/>
                  <a:pt x="76284" y="15921"/>
                  <a:pt x="75796" y="16028"/>
                </a:cubicBezTo>
                <a:cubicBezTo>
                  <a:pt x="75748" y="16040"/>
                  <a:pt x="75641" y="16087"/>
                  <a:pt x="75665" y="16147"/>
                </a:cubicBezTo>
                <a:cubicBezTo>
                  <a:pt x="75725" y="16528"/>
                  <a:pt x="75784" y="16933"/>
                  <a:pt x="75844" y="17314"/>
                </a:cubicBezTo>
                <a:cubicBezTo>
                  <a:pt x="75844" y="17361"/>
                  <a:pt x="75915" y="17361"/>
                  <a:pt x="75939" y="17361"/>
                </a:cubicBezTo>
                <a:cubicBezTo>
                  <a:pt x="76320" y="17373"/>
                  <a:pt x="76677" y="17409"/>
                  <a:pt x="77046" y="17421"/>
                </a:cubicBezTo>
                <a:cubicBezTo>
                  <a:pt x="77078" y="17421"/>
                  <a:pt x="77175" y="17416"/>
                  <a:pt x="77278" y="17416"/>
                </a:cubicBezTo>
                <a:cubicBezTo>
                  <a:pt x="77398" y="17416"/>
                  <a:pt x="77524" y="17422"/>
                  <a:pt x="77563" y="17450"/>
                </a:cubicBezTo>
                <a:lnTo>
                  <a:pt x="77563" y="17450"/>
                </a:lnTo>
                <a:cubicBezTo>
                  <a:pt x="77562" y="17449"/>
                  <a:pt x="77560" y="17449"/>
                  <a:pt x="77559" y="17449"/>
                </a:cubicBezTo>
                <a:cubicBezTo>
                  <a:pt x="77505" y="17449"/>
                  <a:pt x="77463" y="18019"/>
                  <a:pt x="77463" y="18064"/>
                </a:cubicBezTo>
                <a:cubicBezTo>
                  <a:pt x="77415" y="19493"/>
                  <a:pt x="77391" y="20921"/>
                  <a:pt x="77368" y="22350"/>
                </a:cubicBezTo>
                <a:cubicBezTo>
                  <a:pt x="77356" y="23231"/>
                  <a:pt x="77344" y="24100"/>
                  <a:pt x="77332" y="24969"/>
                </a:cubicBezTo>
                <a:cubicBezTo>
                  <a:pt x="77332" y="25434"/>
                  <a:pt x="77308" y="25910"/>
                  <a:pt x="77308" y="26362"/>
                </a:cubicBezTo>
                <a:cubicBezTo>
                  <a:pt x="77308" y="26767"/>
                  <a:pt x="77451" y="27494"/>
                  <a:pt x="77237" y="27839"/>
                </a:cubicBezTo>
                <a:cubicBezTo>
                  <a:pt x="76998" y="28232"/>
                  <a:pt x="75344" y="29137"/>
                  <a:pt x="75760" y="29720"/>
                </a:cubicBezTo>
                <a:cubicBezTo>
                  <a:pt x="75963" y="29982"/>
                  <a:pt x="76641" y="30041"/>
                  <a:pt x="76927" y="30089"/>
                </a:cubicBezTo>
                <a:cubicBezTo>
                  <a:pt x="77308" y="30149"/>
                  <a:pt x="77249" y="30030"/>
                  <a:pt x="77284" y="30351"/>
                </a:cubicBezTo>
                <a:cubicBezTo>
                  <a:pt x="77344" y="31006"/>
                  <a:pt x="77296" y="31708"/>
                  <a:pt x="77308" y="32375"/>
                </a:cubicBezTo>
                <a:cubicBezTo>
                  <a:pt x="77356" y="34518"/>
                  <a:pt x="77403" y="36649"/>
                  <a:pt x="77463" y="38793"/>
                </a:cubicBezTo>
                <a:cubicBezTo>
                  <a:pt x="77509" y="40500"/>
                  <a:pt x="77477" y="42241"/>
                  <a:pt x="77648" y="43940"/>
                </a:cubicBezTo>
                <a:lnTo>
                  <a:pt x="77648" y="43940"/>
                </a:lnTo>
                <a:cubicBezTo>
                  <a:pt x="75419" y="43712"/>
                  <a:pt x="73139" y="43730"/>
                  <a:pt x="70902" y="43650"/>
                </a:cubicBezTo>
                <a:cubicBezTo>
                  <a:pt x="69533" y="43603"/>
                  <a:pt x="68140" y="43555"/>
                  <a:pt x="66771" y="43507"/>
                </a:cubicBezTo>
                <a:lnTo>
                  <a:pt x="65438" y="43472"/>
                </a:lnTo>
                <a:cubicBezTo>
                  <a:pt x="65104" y="43448"/>
                  <a:pt x="65045" y="43472"/>
                  <a:pt x="64854" y="43317"/>
                </a:cubicBezTo>
                <a:cubicBezTo>
                  <a:pt x="64447" y="42998"/>
                  <a:pt x="64019" y="42302"/>
                  <a:pt x="63430" y="42302"/>
                </a:cubicBezTo>
                <a:cubicBezTo>
                  <a:pt x="63382" y="42302"/>
                  <a:pt x="63333" y="42307"/>
                  <a:pt x="63282" y="42317"/>
                </a:cubicBezTo>
                <a:cubicBezTo>
                  <a:pt x="62784" y="42416"/>
                  <a:pt x="62317" y="43021"/>
                  <a:pt x="62158" y="43507"/>
                </a:cubicBezTo>
                <a:lnTo>
                  <a:pt x="57722" y="43507"/>
                </a:lnTo>
                <a:cubicBezTo>
                  <a:pt x="57524" y="43507"/>
                  <a:pt x="57220" y="43555"/>
                  <a:pt x="56958" y="43555"/>
                </a:cubicBezTo>
                <a:cubicBezTo>
                  <a:pt x="56827" y="43555"/>
                  <a:pt x="56706" y="43543"/>
                  <a:pt x="56615" y="43507"/>
                </a:cubicBezTo>
                <a:cubicBezTo>
                  <a:pt x="56436" y="43448"/>
                  <a:pt x="56329" y="43329"/>
                  <a:pt x="56163" y="43198"/>
                </a:cubicBezTo>
                <a:cubicBezTo>
                  <a:pt x="55890" y="42967"/>
                  <a:pt x="55627" y="42719"/>
                  <a:pt x="55284" y="42719"/>
                </a:cubicBezTo>
                <a:cubicBezTo>
                  <a:pt x="55237" y="42719"/>
                  <a:pt x="55189" y="42723"/>
                  <a:pt x="55139" y="42733"/>
                </a:cubicBezTo>
                <a:cubicBezTo>
                  <a:pt x="54661" y="42833"/>
                  <a:pt x="54453" y="43109"/>
                  <a:pt x="54321" y="43532"/>
                </a:cubicBezTo>
                <a:lnTo>
                  <a:pt x="54321" y="43532"/>
                </a:lnTo>
                <a:cubicBezTo>
                  <a:pt x="50311" y="43545"/>
                  <a:pt x="46290" y="43591"/>
                  <a:pt x="42292" y="43626"/>
                </a:cubicBezTo>
                <a:cubicBezTo>
                  <a:pt x="41756" y="43626"/>
                  <a:pt x="41232" y="43650"/>
                  <a:pt x="40696" y="43650"/>
                </a:cubicBezTo>
                <a:cubicBezTo>
                  <a:pt x="40665" y="43650"/>
                  <a:pt x="40635" y="43650"/>
                  <a:pt x="40607" y="43650"/>
                </a:cubicBezTo>
                <a:cubicBezTo>
                  <a:pt x="40181" y="43650"/>
                  <a:pt x="40059" y="43640"/>
                  <a:pt x="39791" y="43305"/>
                </a:cubicBezTo>
                <a:cubicBezTo>
                  <a:pt x="39530" y="42948"/>
                  <a:pt x="39113" y="42352"/>
                  <a:pt x="38613" y="42245"/>
                </a:cubicBezTo>
                <a:cubicBezTo>
                  <a:pt x="38563" y="42234"/>
                  <a:pt x="38514" y="42229"/>
                  <a:pt x="38465" y="42229"/>
                </a:cubicBezTo>
                <a:cubicBezTo>
                  <a:pt x="37817" y="42229"/>
                  <a:pt x="37271" y="43159"/>
                  <a:pt x="37072" y="43712"/>
                </a:cubicBezTo>
                <a:lnTo>
                  <a:pt x="37072" y="43712"/>
                </a:lnTo>
                <a:cubicBezTo>
                  <a:pt x="34125" y="43748"/>
                  <a:pt x="31166" y="43794"/>
                  <a:pt x="28230" y="43853"/>
                </a:cubicBezTo>
                <a:cubicBezTo>
                  <a:pt x="26683" y="43888"/>
                  <a:pt x="25147" y="43912"/>
                  <a:pt x="23599" y="43948"/>
                </a:cubicBezTo>
                <a:cubicBezTo>
                  <a:pt x="22825" y="43960"/>
                  <a:pt x="22051" y="43972"/>
                  <a:pt x="21289" y="43984"/>
                </a:cubicBezTo>
                <a:cubicBezTo>
                  <a:pt x="20991" y="43995"/>
                  <a:pt x="20647" y="44048"/>
                  <a:pt x="20316" y="44048"/>
                </a:cubicBezTo>
                <a:cubicBezTo>
                  <a:pt x="19959" y="44048"/>
                  <a:pt x="19619" y="43986"/>
                  <a:pt x="19372" y="43746"/>
                </a:cubicBezTo>
                <a:cubicBezTo>
                  <a:pt x="19058" y="43431"/>
                  <a:pt x="18604" y="42968"/>
                  <a:pt x="18127" y="42968"/>
                </a:cubicBezTo>
                <a:cubicBezTo>
                  <a:pt x="18062" y="42968"/>
                  <a:pt x="17997" y="42977"/>
                  <a:pt x="17932" y="42995"/>
                </a:cubicBezTo>
                <a:cubicBezTo>
                  <a:pt x="17646" y="43067"/>
                  <a:pt x="17396" y="43305"/>
                  <a:pt x="17181" y="43495"/>
                </a:cubicBezTo>
                <a:cubicBezTo>
                  <a:pt x="17051" y="43626"/>
                  <a:pt x="16943" y="43769"/>
                  <a:pt x="16812" y="43900"/>
                </a:cubicBezTo>
                <a:cubicBezTo>
                  <a:pt x="16625" y="44088"/>
                  <a:pt x="16538" y="44101"/>
                  <a:pt x="16335" y="44101"/>
                </a:cubicBezTo>
                <a:cubicBezTo>
                  <a:pt x="16301" y="44101"/>
                  <a:pt x="16264" y="44101"/>
                  <a:pt x="16223" y="44101"/>
                </a:cubicBezTo>
                <a:cubicBezTo>
                  <a:pt x="16182" y="44101"/>
                  <a:pt x="16137" y="44101"/>
                  <a:pt x="16086" y="44103"/>
                </a:cubicBezTo>
                <a:cubicBezTo>
                  <a:pt x="13276" y="44162"/>
                  <a:pt x="10443" y="44246"/>
                  <a:pt x="7633" y="44317"/>
                </a:cubicBezTo>
                <a:cubicBezTo>
                  <a:pt x="5629" y="44376"/>
                  <a:pt x="3614" y="44423"/>
                  <a:pt x="1611" y="44505"/>
                </a:cubicBezTo>
                <a:lnTo>
                  <a:pt x="1611" y="44505"/>
                </a:lnTo>
                <a:cubicBezTo>
                  <a:pt x="1082" y="41580"/>
                  <a:pt x="857" y="38549"/>
                  <a:pt x="691" y="35590"/>
                </a:cubicBezTo>
                <a:cubicBezTo>
                  <a:pt x="668" y="34935"/>
                  <a:pt x="620" y="34268"/>
                  <a:pt x="632" y="33613"/>
                </a:cubicBezTo>
                <a:cubicBezTo>
                  <a:pt x="644" y="33256"/>
                  <a:pt x="608" y="32970"/>
                  <a:pt x="822" y="32732"/>
                </a:cubicBezTo>
                <a:cubicBezTo>
                  <a:pt x="1227" y="32304"/>
                  <a:pt x="1882" y="31958"/>
                  <a:pt x="2358" y="31601"/>
                </a:cubicBezTo>
                <a:cubicBezTo>
                  <a:pt x="2727" y="31339"/>
                  <a:pt x="3084" y="31065"/>
                  <a:pt x="3465" y="30803"/>
                </a:cubicBezTo>
                <a:cubicBezTo>
                  <a:pt x="3537" y="30744"/>
                  <a:pt x="3465" y="30684"/>
                  <a:pt x="3406" y="30684"/>
                </a:cubicBezTo>
                <a:cubicBezTo>
                  <a:pt x="2632" y="30696"/>
                  <a:pt x="1834" y="30732"/>
                  <a:pt x="1060" y="30732"/>
                </a:cubicBezTo>
                <a:cubicBezTo>
                  <a:pt x="1011" y="30732"/>
                  <a:pt x="966" y="30732"/>
                  <a:pt x="925" y="30732"/>
                </a:cubicBezTo>
                <a:cubicBezTo>
                  <a:pt x="521" y="30732"/>
                  <a:pt x="559" y="30713"/>
                  <a:pt x="548" y="30280"/>
                </a:cubicBezTo>
                <a:lnTo>
                  <a:pt x="548" y="29327"/>
                </a:lnTo>
                <a:cubicBezTo>
                  <a:pt x="525" y="27398"/>
                  <a:pt x="513" y="25469"/>
                  <a:pt x="501" y="23541"/>
                </a:cubicBezTo>
                <a:cubicBezTo>
                  <a:pt x="465" y="19683"/>
                  <a:pt x="394" y="15814"/>
                  <a:pt x="453" y="11944"/>
                </a:cubicBezTo>
                <a:cubicBezTo>
                  <a:pt x="453" y="11777"/>
                  <a:pt x="465" y="11599"/>
                  <a:pt x="465" y="11444"/>
                </a:cubicBezTo>
                <a:cubicBezTo>
                  <a:pt x="465" y="11431"/>
                  <a:pt x="465" y="11420"/>
                  <a:pt x="465" y="11411"/>
                </a:cubicBezTo>
                <a:lnTo>
                  <a:pt x="465" y="11411"/>
                </a:lnTo>
                <a:cubicBezTo>
                  <a:pt x="585" y="11372"/>
                  <a:pt x="756" y="11352"/>
                  <a:pt x="846" y="11325"/>
                </a:cubicBezTo>
                <a:cubicBezTo>
                  <a:pt x="1763" y="11003"/>
                  <a:pt x="2644" y="10503"/>
                  <a:pt x="3477" y="10015"/>
                </a:cubicBezTo>
                <a:cubicBezTo>
                  <a:pt x="3585" y="9956"/>
                  <a:pt x="3537" y="9896"/>
                  <a:pt x="3454" y="9872"/>
                </a:cubicBezTo>
                <a:cubicBezTo>
                  <a:pt x="2858" y="9813"/>
                  <a:pt x="2275" y="9789"/>
                  <a:pt x="1680" y="9718"/>
                </a:cubicBezTo>
                <a:cubicBezTo>
                  <a:pt x="1346" y="9682"/>
                  <a:pt x="858" y="9658"/>
                  <a:pt x="596" y="9432"/>
                </a:cubicBezTo>
                <a:cubicBezTo>
                  <a:pt x="370" y="9253"/>
                  <a:pt x="441" y="9253"/>
                  <a:pt x="489" y="9015"/>
                </a:cubicBezTo>
                <a:cubicBezTo>
                  <a:pt x="572" y="8563"/>
                  <a:pt x="691" y="8170"/>
                  <a:pt x="739" y="7705"/>
                </a:cubicBezTo>
                <a:cubicBezTo>
                  <a:pt x="858" y="6527"/>
                  <a:pt x="798" y="5336"/>
                  <a:pt x="727" y="4157"/>
                </a:cubicBezTo>
                <a:cubicBezTo>
                  <a:pt x="679" y="3407"/>
                  <a:pt x="620" y="2633"/>
                  <a:pt x="548" y="1871"/>
                </a:cubicBezTo>
                <a:cubicBezTo>
                  <a:pt x="537" y="1621"/>
                  <a:pt x="382" y="1026"/>
                  <a:pt x="501" y="919"/>
                </a:cubicBezTo>
                <a:cubicBezTo>
                  <a:pt x="691" y="705"/>
                  <a:pt x="1406" y="705"/>
                  <a:pt x="1668" y="681"/>
                </a:cubicBezTo>
                <a:cubicBezTo>
                  <a:pt x="2644" y="550"/>
                  <a:pt x="3644" y="502"/>
                  <a:pt x="4644" y="466"/>
                </a:cubicBezTo>
                <a:cubicBezTo>
                  <a:pt x="5484" y="440"/>
                  <a:pt x="6324" y="429"/>
                  <a:pt x="7165" y="429"/>
                </a:cubicBezTo>
                <a:cubicBezTo>
                  <a:pt x="9401" y="429"/>
                  <a:pt x="11639" y="512"/>
                  <a:pt x="13872" y="633"/>
                </a:cubicBezTo>
                <a:cubicBezTo>
                  <a:pt x="14348" y="669"/>
                  <a:pt x="14824" y="681"/>
                  <a:pt x="15300" y="728"/>
                </a:cubicBezTo>
                <a:cubicBezTo>
                  <a:pt x="15955" y="788"/>
                  <a:pt x="15979" y="1216"/>
                  <a:pt x="16098" y="1800"/>
                </a:cubicBezTo>
                <a:cubicBezTo>
                  <a:pt x="16324" y="2883"/>
                  <a:pt x="16931" y="3312"/>
                  <a:pt x="17896" y="3717"/>
                </a:cubicBezTo>
                <a:cubicBezTo>
                  <a:pt x="17920" y="3723"/>
                  <a:pt x="17946" y="3726"/>
                  <a:pt x="17972" y="3726"/>
                </a:cubicBezTo>
                <a:cubicBezTo>
                  <a:pt x="18052" y="3726"/>
                  <a:pt x="18137" y="3699"/>
                  <a:pt x="18182" y="3645"/>
                </a:cubicBezTo>
                <a:cubicBezTo>
                  <a:pt x="18658" y="3026"/>
                  <a:pt x="19206" y="2407"/>
                  <a:pt x="19598" y="1752"/>
                </a:cubicBezTo>
                <a:cubicBezTo>
                  <a:pt x="19820" y="1359"/>
                  <a:pt x="19803" y="1094"/>
                  <a:pt x="20175" y="1094"/>
                </a:cubicBezTo>
                <a:cubicBezTo>
                  <a:pt x="20243" y="1094"/>
                  <a:pt x="20323" y="1103"/>
                  <a:pt x="20420" y="1121"/>
                </a:cubicBezTo>
                <a:cubicBezTo>
                  <a:pt x="20861" y="1216"/>
                  <a:pt x="21313" y="1383"/>
                  <a:pt x="21753" y="1502"/>
                </a:cubicBezTo>
                <a:cubicBezTo>
                  <a:pt x="22327" y="1652"/>
                  <a:pt x="22889" y="1755"/>
                  <a:pt x="23460" y="1755"/>
                </a:cubicBezTo>
                <a:cubicBezTo>
                  <a:pt x="23707" y="1755"/>
                  <a:pt x="23955" y="1736"/>
                  <a:pt x="24206" y="1693"/>
                </a:cubicBezTo>
                <a:cubicBezTo>
                  <a:pt x="25063" y="1538"/>
                  <a:pt x="25802" y="1109"/>
                  <a:pt x="26623" y="871"/>
                </a:cubicBezTo>
                <a:cubicBezTo>
                  <a:pt x="27071" y="736"/>
                  <a:pt x="27535" y="691"/>
                  <a:pt x="28003" y="691"/>
                </a:cubicBezTo>
                <a:cubicBezTo>
                  <a:pt x="28604" y="691"/>
                  <a:pt x="29213" y="765"/>
                  <a:pt x="29802" y="812"/>
                </a:cubicBezTo>
                <a:cubicBezTo>
                  <a:pt x="30350" y="859"/>
                  <a:pt x="30909" y="883"/>
                  <a:pt x="31457" y="919"/>
                </a:cubicBezTo>
                <a:cubicBezTo>
                  <a:pt x="31563" y="924"/>
                  <a:pt x="31673" y="925"/>
                  <a:pt x="31786" y="925"/>
                </a:cubicBezTo>
                <a:cubicBezTo>
                  <a:pt x="31891" y="925"/>
                  <a:pt x="31999" y="924"/>
                  <a:pt x="32107" y="924"/>
                </a:cubicBezTo>
                <a:cubicBezTo>
                  <a:pt x="32416" y="924"/>
                  <a:pt x="32729" y="933"/>
                  <a:pt x="33005" y="1002"/>
                </a:cubicBezTo>
                <a:cubicBezTo>
                  <a:pt x="33755" y="1181"/>
                  <a:pt x="33755" y="2133"/>
                  <a:pt x="34588" y="2276"/>
                </a:cubicBezTo>
                <a:cubicBezTo>
                  <a:pt x="34672" y="2290"/>
                  <a:pt x="34760" y="2297"/>
                  <a:pt x="34849" y="2297"/>
                </a:cubicBezTo>
                <a:cubicBezTo>
                  <a:pt x="35214" y="2297"/>
                  <a:pt x="35602" y="2177"/>
                  <a:pt x="35850" y="1919"/>
                </a:cubicBezTo>
                <a:cubicBezTo>
                  <a:pt x="36041" y="1717"/>
                  <a:pt x="36136" y="1228"/>
                  <a:pt x="36374" y="1121"/>
                </a:cubicBezTo>
                <a:cubicBezTo>
                  <a:pt x="36431" y="1098"/>
                  <a:pt x="36504" y="1089"/>
                  <a:pt x="36586" y="1089"/>
                </a:cubicBezTo>
                <a:cubicBezTo>
                  <a:pt x="36796" y="1089"/>
                  <a:pt x="37060" y="1145"/>
                  <a:pt x="37232" y="1145"/>
                </a:cubicBezTo>
                <a:cubicBezTo>
                  <a:pt x="38494" y="1157"/>
                  <a:pt x="39780" y="1169"/>
                  <a:pt x="41042" y="1169"/>
                </a:cubicBezTo>
                <a:cubicBezTo>
                  <a:pt x="41089" y="1169"/>
                  <a:pt x="41127" y="1169"/>
                  <a:pt x="41157" y="1169"/>
                </a:cubicBezTo>
                <a:cubicBezTo>
                  <a:pt x="41308" y="1169"/>
                  <a:pt x="41270" y="1177"/>
                  <a:pt x="41339" y="1276"/>
                </a:cubicBezTo>
                <a:cubicBezTo>
                  <a:pt x="41494" y="1455"/>
                  <a:pt x="41554" y="1800"/>
                  <a:pt x="41673" y="1990"/>
                </a:cubicBezTo>
                <a:cubicBezTo>
                  <a:pt x="41816" y="2252"/>
                  <a:pt x="41994" y="2693"/>
                  <a:pt x="42339" y="2729"/>
                </a:cubicBezTo>
                <a:cubicBezTo>
                  <a:pt x="42359" y="2731"/>
                  <a:pt x="42378" y="2733"/>
                  <a:pt x="42397" y="2733"/>
                </a:cubicBezTo>
                <a:cubicBezTo>
                  <a:pt x="42703" y="2733"/>
                  <a:pt x="43030" y="2394"/>
                  <a:pt x="43220" y="2193"/>
                </a:cubicBezTo>
                <a:cubicBezTo>
                  <a:pt x="43411" y="2002"/>
                  <a:pt x="43578" y="1800"/>
                  <a:pt x="43732" y="1574"/>
                </a:cubicBezTo>
                <a:cubicBezTo>
                  <a:pt x="43994" y="1228"/>
                  <a:pt x="43971" y="1109"/>
                  <a:pt x="44423" y="1109"/>
                </a:cubicBezTo>
                <a:cubicBezTo>
                  <a:pt x="45506" y="1086"/>
                  <a:pt x="46578" y="1038"/>
                  <a:pt x="47661" y="978"/>
                </a:cubicBezTo>
                <a:cubicBezTo>
                  <a:pt x="47940" y="970"/>
                  <a:pt x="48301" y="891"/>
                  <a:pt x="48614" y="891"/>
                </a:cubicBezTo>
                <a:cubicBezTo>
                  <a:pt x="48730" y="891"/>
                  <a:pt x="48839" y="902"/>
                  <a:pt x="48935" y="931"/>
                </a:cubicBezTo>
                <a:cubicBezTo>
                  <a:pt x="49174" y="1002"/>
                  <a:pt x="49364" y="1205"/>
                  <a:pt x="49614" y="1276"/>
                </a:cubicBezTo>
                <a:cubicBezTo>
                  <a:pt x="49708" y="1303"/>
                  <a:pt x="49798" y="1315"/>
                  <a:pt x="49886" y="1315"/>
                </a:cubicBezTo>
                <a:cubicBezTo>
                  <a:pt x="50188" y="1315"/>
                  <a:pt x="50462" y="1176"/>
                  <a:pt x="50757" y="1038"/>
                </a:cubicBezTo>
                <a:cubicBezTo>
                  <a:pt x="51031" y="919"/>
                  <a:pt x="51221" y="788"/>
                  <a:pt x="51519" y="740"/>
                </a:cubicBezTo>
                <a:cubicBezTo>
                  <a:pt x="52055" y="633"/>
                  <a:pt x="52650" y="645"/>
                  <a:pt x="53198" y="585"/>
                </a:cubicBezTo>
                <a:cubicBezTo>
                  <a:pt x="53518" y="560"/>
                  <a:pt x="53925" y="465"/>
                  <a:pt x="54280" y="465"/>
                </a:cubicBezTo>
                <a:cubicBezTo>
                  <a:pt x="54413" y="465"/>
                  <a:pt x="54539" y="478"/>
                  <a:pt x="54650" y="514"/>
                </a:cubicBezTo>
                <a:cubicBezTo>
                  <a:pt x="54865" y="585"/>
                  <a:pt x="55043" y="764"/>
                  <a:pt x="55281" y="824"/>
                </a:cubicBezTo>
                <a:cubicBezTo>
                  <a:pt x="55373" y="848"/>
                  <a:pt x="55460" y="859"/>
                  <a:pt x="55544" y="859"/>
                </a:cubicBezTo>
                <a:cubicBezTo>
                  <a:pt x="55787" y="859"/>
                  <a:pt x="56004" y="766"/>
                  <a:pt x="56234" y="633"/>
                </a:cubicBezTo>
                <a:cubicBezTo>
                  <a:pt x="56448" y="514"/>
                  <a:pt x="56651" y="288"/>
                  <a:pt x="56865" y="204"/>
                </a:cubicBezTo>
                <a:lnTo>
                  <a:pt x="56865" y="204"/>
                </a:lnTo>
                <a:cubicBezTo>
                  <a:pt x="56817" y="226"/>
                  <a:pt x="56807" y="234"/>
                  <a:pt x="56819" y="234"/>
                </a:cubicBezTo>
                <a:cubicBezTo>
                  <a:pt x="56838" y="234"/>
                  <a:pt x="56919" y="212"/>
                  <a:pt x="56972" y="204"/>
                </a:cubicBezTo>
                <a:cubicBezTo>
                  <a:pt x="57084" y="189"/>
                  <a:pt x="57203" y="185"/>
                  <a:pt x="57324" y="185"/>
                </a:cubicBezTo>
                <a:close/>
                <a:moveTo>
                  <a:pt x="58221" y="0"/>
                </a:moveTo>
                <a:cubicBezTo>
                  <a:pt x="58011" y="0"/>
                  <a:pt x="57801" y="1"/>
                  <a:pt x="57591" y="2"/>
                </a:cubicBezTo>
                <a:cubicBezTo>
                  <a:pt x="57511" y="2"/>
                  <a:pt x="57430" y="1"/>
                  <a:pt x="57349" y="1"/>
                </a:cubicBezTo>
                <a:cubicBezTo>
                  <a:pt x="57105" y="1"/>
                  <a:pt x="56862" y="14"/>
                  <a:pt x="56639" y="121"/>
                </a:cubicBezTo>
                <a:cubicBezTo>
                  <a:pt x="56436" y="228"/>
                  <a:pt x="56270" y="443"/>
                  <a:pt x="56043" y="550"/>
                </a:cubicBezTo>
                <a:cubicBezTo>
                  <a:pt x="55862" y="631"/>
                  <a:pt x="55731" y="663"/>
                  <a:pt x="55624" y="663"/>
                </a:cubicBezTo>
                <a:cubicBezTo>
                  <a:pt x="55386" y="663"/>
                  <a:pt x="55264" y="506"/>
                  <a:pt x="54960" y="383"/>
                </a:cubicBezTo>
                <a:cubicBezTo>
                  <a:pt x="54779" y="308"/>
                  <a:pt x="54592" y="282"/>
                  <a:pt x="54401" y="282"/>
                </a:cubicBezTo>
                <a:cubicBezTo>
                  <a:pt x="54075" y="282"/>
                  <a:pt x="53738" y="357"/>
                  <a:pt x="53400" y="395"/>
                </a:cubicBezTo>
                <a:cubicBezTo>
                  <a:pt x="52710" y="454"/>
                  <a:pt x="51805" y="383"/>
                  <a:pt x="51162" y="621"/>
                </a:cubicBezTo>
                <a:cubicBezTo>
                  <a:pt x="50852" y="740"/>
                  <a:pt x="50579" y="990"/>
                  <a:pt x="50245" y="1086"/>
                </a:cubicBezTo>
                <a:cubicBezTo>
                  <a:pt x="50175" y="1102"/>
                  <a:pt x="50110" y="1109"/>
                  <a:pt x="50050" y="1109"/>
                </a:cubicBezTo>
                <a:cubicBezTo>
                  <a:pt x="49762" y="1109"/>
                  <a:pt x="49564" y="946"/>
                  <a:pt x="49269" y="847"/>
                </a:cubicBezTo>
                <a:cubicBezTo>
                  <a:pt x="49041" y="766"/>
                  <a:pt x="48783" y="738"/>
                  <a:pt x="48513" y="738"/>
                </a:cubicBezTo>
                <a:cubicBezTo>
                  <a:pt x="48036" y="738"/>
                  <a:pt x="47524" y="825"/>
                  <a:pt x="47090" y="847"/>
                </a:cubicBezTo>
                <a:cubicBezTo>
                  <a:pt x="46054" y="883"/>
                  <a:pt x="45030" y="931"/>
                  <a:pt x="44006" y="966"/>
                </a:cubicBezTo>
                <a:cubicBezTo>
                  <a:pt x="43947" y="966"/>
                  <a:pt x="43828" y="978"/>
                  <a:pt x="43792" y="1050"/>
                </a:cubicBezTo>
                <a:cubicBezTo>
                  <a:pt x="43621" y="1392"/>
                  <a:pt x="42957" y="2533"/>
                  <a:pt x="42504" y="2533"/>
                </a:cubicBezTo>
                <a:cubicBezTo>
                  <a:pt x="42485" y="2533"/>
                  <a:pt x="42465" y="2531"/>
                  <a:pt x="42447" y="2526"/>
                </a:cubicBezTo>
                <a:cubicBezTo>
                  <a:pt x="42113" y="2467"/>
                  <a:pt x="41708" y="1359"/>
                  <a:pt x="41649" y="1050"/>
                </a:cubicBezTo>
                <a:cubicBezTo>
                  <a:pt x="41649" y="1002"/>
                  <a:pt x="41577" y="1002"/>
                  <a:pt x="41554" y="1002"/>
                </a:cubicBezTo>
                <a:cubicBezTo>
                  <a:pt x="41128" y="1009"/>
                  <a:pt x="40704" y="1012"/>
                  <a:pt x="40280" y="1012"/>
                </a:cubicBezTo>
                <a:cubicBezTo>
                  <a:pt x="39257" y="1012"/>
                  <a:pt x="38238" y="995"/>
                  <a:pt x="37220" y="978"/>
                </a:cubicBezTo>
                <a:cubicBezTo>
                  <a:pt x="37026" y="975"/>
                  <a:pt x="36873" y="965"/>
                  <a:pt x="36743" y="965"/>
                </a:cubicBezTo>
                <a:cubicBezTo>
                  <a:pt x="36426" y="965"/>
                  <a:pt x="36243" y="1022"/>
                  <a:pt x="35922" y="1359"/>
                </a:cubicBezTo>
                <a:cubicBezTo>
                  <a:pt x="35929" y="1352"/>
                  <a:pt x="35934" y="1349"/>
                  <a:pt x="35936" y="1349"/>
                </a:cubicBezTo>
                <a:cubicBezTo>
                  <a:pt x="35951" y="1349"/>
                  <a:pt x="35845" y="1517"/>
                  <a:pt x="35803" y="1538"/>
                </a:cubicBezTo>
                <a:cubicBezTo>
                  <a:pt x="35577" y="1621"/>
                  <a:pt x="35362" y="1693"/>
                  <a:pt x="35124" y="1764"/>
                </a:cubicBezTo>
                <a:cubicBezTo>
                  <a:pt x="34932" y="1938"/>
                  <a:pt x="34758" y="2025"/>
                  <a:pt x="34601" y="2025"/>
                </a:cubicBezTo>
                <a:cubicBezTo>
                  <a:pt x="34446" y="2025"/>
                  <a:pt x="34308" y="1941"/>
                  <a:pt x="34184" y="1776"/>
                </a:cubicBezTo>
                <a:cubicBezTo>
                  <a:pt x="34017" y="1586"/>
                  <a:pt x="33945" y="1300"/>
                  <a:pt x="33791" y="1086"/>
                </a:cubicBezTo>
                <a:cubicBezTo>
                  <a:pt x="33628" y="841"/>
                  <a:pt x="33459" y="809"/>
                  <a:pt x="33228" y="809"/>
                </a:cubicBezTo>
                <a:cubicBezTo>
                  <a:pt x="33144" y="809"/>
                  <a:pt x="33052" y="813"/>
                  <a:pt x="32949" y="813"/>
                </a:cubicBezTo>
                <a:cubicBezTo>
                  <a:pt x="32921" y="813"/>
                  <a:pt x="32892" y="812"/>
                  <a:pt x="32862" y="812"/>
                </a:cubicBezTo>
                <a:cubicBezTo>
                  <a:pt x="31588" y="752"/>
                  <a:pt x="30338" y="669"/>
                  <a:pt x="29088" y="574"/>
                </a:cubicBezTo>
                <a:cubicBezTo>
                  <a:pt x="28791" y="553"/>
                  <a:pt x="28500" y="539"/>
                  <a:pt x="28214" y="539"/>
                </a:cubicBezTo>
                <a:cubicBezTo>
                  <a:pt x="27515" y="539"/>
                  <a:pt x="26840" y="621"/>
                  <a:pt x="26147" y="883"/>
                </a:cubicBezTo>
                <a:cubicBezTo>
                  <a:pt x="25516" y="1121"/>
                  <a:pt x="24909" y="1419"/>
                  <a:pt x="24242" y="1538"/>
                </a:cubicBezTo>
                <a:cubicBezTo>
                  <a:pt x="24010" y="1582"/>
                  <a:pt x="23781" y="1601"/>
                  <a:pt x="23554" y="1601"/>
                </a:cubicBezTo>
                <a:cubicBezTo>
                  <a:pt x="22977" y="1601"/>
                  <a:pt x="22413" y="1477"/>
                  <a:pt x="21849" y="1324"/>
                </a:cubicBezTo>
                <a:cubicBezTo>
                  <a:pt x="21423" y="1201"/>
                  <a:pt x="20794" y="897"/>
                  <a:pt x="20267" y="897"/>
                </a:cubicBezTo>
                <a:cubicBezTo>
                  <a:pt x="20131" y="897"/>
                  <a:pt x="20002" y="918"/>
                  <a:pt x="19884" y="966"/>
                </a:cubicBezTo>
                <a:cubicBezTo>
                  <a:pt x="19432" y="1157"/>
                  <a:pt x="19253" y="1836"/>
                  <a:pt x="18967" y="2217"/>
                </a:cubicBezTo>
                <a:cubicBezTo>
                  <a:pt x="18647" y="2644"/>
                  <a:pt x="18317" y="3080"/>
                  <a:pt x="17995" y="3509"/>
                </a:cubicBezTo>
                <a:lnTo>
                  <a:pt x="17995" y="3509"/>
                </a:lnTo>
                <a:cubicBezTo>
                  <a:pt x="17405" y="3248"/>
                  <a:pt x="16857" y="2965"/>
                  <a:pt x="16586" y="2336"/>
                </a:cubicBezTo>
                <a:cubicBezTo>
                  <a:pt x="16396" y="1859"/>
                  <a:pt x="16491" y="1038"/>
                  <a:pt x="16038" y="705"/>
                </a:cubicBezTo>
                <a:cubicBezTo>
                  <a:pt x="15800" y="526"/>
                  <a:pt x="15384" y="562"/>
                  <a:pt x="15086" y="550"/>
                </a:cubicBezTo>
                <a:cubicBezTo>
                  <a:pt x="14300" y="490"/>
                  <a:pt x="13526" y="454"/>
                  <a:pt x="12740" y="431"/>
                </a:cubicBezTo>
                <a:cubicBezTo>
                  <a:pt x="10779" y="342"/>
                  <a:pt x="8780" y="236"/>
                  <a:pt x="6785" y="236"/>
                </a:cubicBezTo>
                <a:cubicBezTo>
                  <a:pt x="5039" y="236"/>
                  <a:pt x="3296" y="317"/>
                  <a:pt x="1584" y="562"/>
                </a:cubicBezTo>
                <a:cubicBezTo>
                  <a:pt x="1144" y="621"/>
                  <a:pt x="620" y="681"/>
                  <a:pt x="203" y="907"/>
                </a:cubicBezTo>
                <a:cubicBezTo>
                  <a:pt x="179" y="919"/>
                  <a:pt x="144" y="943"/>
                  <a:pt x="144" y="990"/>
                </a:cubicBezTo>
                <a:cubicBezTo>
                  <a:pt x="179" y="2669"/>
                  <a:pt x="429" y="4360"/>
                  <a:pt x="453" y="6038"/>
                </a:cubicBezTo>
                <a:cubicBezTo>
                  <a:pt x="477" y="7134"/>
                  <a:pt x="489" y="8384"/>
                  <a:pt x="13" y="9420"/>
                </a:cubicBezTo>
                <a:cubicBezTo>
                  <a:pt x="1" y="9444"/>
                  <a:pt x="25" y="9456"/>
                  <a:pt x="36" y="9479"/>
                </a:cubicBezTo>
                <a:cubicBezTo>
                  <a:pt x="870" y="10015"/>
                  <a:pt x="1918" y="9979"/>
                  <a:pt x="2882" y="10075"/>
                </a:cubicBezTo>
                <a:cubicBezTo>
                  <a:pt x="2937" y="10080"/>
                  <a:pt x="2996" y="10087"/>
                  <a:pt x="3055" y="10092"/>
                </a:cubicBezTo>
                <a:lnTo>
                  <a:pt x="3055" y="10092"/>
                </a:lnTo>
                <a:cubicBezTo>
                  <a:pt x="2548" y="10263"/>
                  <a:pt x="1995" y="10661"/>
                  <a:pt x="1513" y="10896"/>
                </a:cubicBezTo>
                <a:cubicBezTo>
                  <a:pt x="1287" y="11003"/>
                  <a:pt x="1072" y="11111"/>
                  <a:pt x="834" y="11194"/>
                </a:cubicBezTo>
                <a:cubicBezTo>
                  <a:pt x="679" y="11253"/>
                  <a:pt x="370" y="11253"/>
                  <a:pt x="251" y="11349"/>
                </a:cubicBezTo>
                <a:cubicBezTo>
                  <a:pt x="156" y="11420"/>
                  <a:pt x="179" y="11420"/>
                  <a:pt x="144" y="11515"/>
                </a:cubicBezTo>
                <a:cubicBezTo>
                  <a:pt x="13" y="11813"/>
                  <a:pt x="132" y="12420"/>
                  <a:pt x="132" y="12730"/>
                </a:cubicBezTo>
                <a:cubicBezTo>
                  <a:pt x="120" y="16992"/>
                  <a:pt x="156" y="21243"/>
                  <a:pt x="203" y="25505"/>
                </a:cubicBezTo>
                <a:cubicBezTo>
                  <a:pt x="215" y="27303"/>
                  <a:pt x="239" y="29089"/>
                  <a:pt x="239" y="30887"/>
                </a:cubicBezTo>
                <a:cubicBezTo>
                  <a:pt x="239" y="30934"/>
                  <a:pt x="310" y="30934"/>
                  <a:pt x="334" y="30934"/>
                </a:cubicBezTo>
                <a:cubicBezTo>
                  <a:pt x="457" y="30937"/>
                  <a:pt x="580" y="30938"/>
                  <a:pt x="702" y="30938"/>
                </a:cubicBezTo>
                <a:cubicBezTo>
                  <a:pt x="1222" y="30938"/>
                  <a:pt x="1738" y="30920"/>
                  <a:pt x="2239" y="30911"/>
                </a:cubicBezTo>
                <a:cubicBezTo>
                  <a:pt x="2388" y="30911"/>
                  <a:pt x="2563" y="30921"/>
                  <a:pt x="2731" y="30921"/>
                </a:cubicBezTo>
                <a:cubicBezTo>
                  <a:pt x="2831" y="30921"/>
                  <a:pt x="2928" y="30917"/>
                  <a:pt x="3017" y="30905"/>
                </a:cubicBezTo>
                <a:lnTo>
                  <a:pt x="3017" y="30905"/>
                </a:lnTo>
                <a:cubicBezTo>
                  <a:pt x="2542" y="31120"/>
                  <a:pt x="2048" y="31623"/>
                  <a:pt x="1644" y="31935"/>
                </a:cubicBezTo>
                <a:cubicBezTo>
                  <a:pt x="1322" y="32173"/>
                  <a:pt x="691" y="32470"/>
                  <a:pt x="453" y="32804"/>
                </a:cubicBezTo>
                <a:cubicBezTo>
                  <a:pt x="310" y="33030"/>
                  <a:pt x="334" y="33399"/>
                  <a:pt x="334" y="33673"/>
                </a:cubicBezTo>
                <a:cubicBezTo>
                  <a:pt x="322" y="34256"/>
                  <a:pt x="358" y="34816"/>
                  <a:pt x="382" y="35399"/>
                </a:cubicBezTo>
                <a:cubicBezTo>
                  <a:pt x="453" y="37007"/>
                  <a:pt x="608" y="38614"/>
                  <a:pt x="775" y="40209"/>
                </a:cubicBezTo>
                <a:cubicBezTo>
                  <a:pt x="917" y="41671"/>
                  <a:pt x="1072" y="43181"/>
                  <a:pt x="1333" y="44631"/>
                </a:cubicBezTo>
                <a:lnTo>
                  <a:pt x="1333" y="44631"/>
                </a:lnTo>
                <a:cubicBezTo>
                  <a:pt x="1316" y="44659"/>
                  <a:pt x="1323" y="44682"/>
                  <a:pt x="1372" y="44686"/>
                </a:cubicBezTo>
                <a:lnTo>
                  <a:pt x="1372" y="44686"/>
                </a:lnTo>
                <a:cubicBezTo>
                  <a:pt x="1383" y="44689"/>
                  <a:pt x="1397" y="44691"/>
                  <a:pt x="1412" y="44691"/>
                </a:cubicBezTo>
                <a:cubicBezTo>
                  <a:pt x="1432" y="44691"/>
                  <a:pt x="1453" y="44688"/>
                  <a:pt x="1475" y="44683"/>
                </a:cubicBezTo>
                <a:lnTo>
                  <a:pt x="1475" y="44683"/>
                </a:lnTo>
                <a:cubicBezTo>
                  <a:pt x="5726" y="44507"/>
                  <a:pt x="9978" y="44435"/>
                  <a:pt x="14229" y="44329"/>
                </a:cubicBezTo>
                <a:cubicBezTo>
                  <a:pt x="14955" y="44317"/>
                  <a:pt x="15669" y="44305"/>
                  <a:pt x="16396" y="44281"/>
                </a:cubicBezTo>
                <a:cubicBezTo>
                  <a:pt x="16705" y="44269"/>
                  <a:pt x="16753" y="44305"/>
                  <a:pt x="16943" y="44127"/>
                </a:cubicBezTo>
                <a:cubicBezTo>
                  <a:pt x="17270" y="43833"/>
                  <a:pt x="17566" y="43192"/>
                  <a:pt x="18050" y="43192"/>
                </a:cubicBezTo>
                <a:cubicBezTo>
                  <a:pt x="18096" y="43192"/>
                  <a:pt x="18144" y="43197"/>
                  <a:pt x="18194" y="43210"/>
                </a:cubicBezTo>
                <a:cubicBezTo>
                  <a:pt x="18634" y="43329"/>
                  <a:pt x="18908" y="43829"/>
                  <a:pt x="19253" y="44079"/>
                </a:cubicBezTo>
                <a:cubicBezTo>
                  <a:pt x="19410" y="44198"/>
                  <a:pt x="19576" y="44228"/>
                  <a:pt x="19760" y="44228"/>
                </a:cubicBezTo>
                <a:cubicBezTo>
                  <a:pt x="19925" y="44228"/>
                  <a:pt x="20103" y="44204"/>
                  <a:pt x="20301" y="44198"/>
                </a:cubicBezTo>
                <a:cubicBezTo>
                  <a:pt x="21075" y="44186"/>
                  <a:pt x="21825" y="44162"/>
                  <a:pt x="22599" y="44150"/>
                </a:cubicBezTo>
                <a:cubicBezTo>
                  <a:pt x="24087" y="44127"/>
                  <a:pt x="25599" y="44091"/>
                  <a:pt x="27087" y="44067"/>
                </a:cubicBezTo>
                <a:cubicBezTo>
                  <a:pt x="30433" y="44007"/>
                  <a:pt x="33779" y="43948"/>
                  <a:pt x="37124" y="43900"/>
                </a:cubicBezTo>
                <a:cubicBezTo>
                  <a:pt x="37208" y="43900"/>
                  <a:pt x="37327" y="43865"/>
                  <a:pt x="37351" y="43793"/>
                </a:cubicBezTo>
                <a:cubicBezTo>
                  <a:pt x="37493" y="43335"/>
                  <a:pt x="37913" y="42539"/>
                  <a:pt x="38411" y="42539"/>
                </a:cubicBezTo>
                <a:cubicBezTo>
                  <a:pt x="38496" y="42539"/>
                  <a:pt x="38584" y="42562"/>
                  <a:pt x="38672" y="42614"/>
                </a:cubicBezTo>
                <a:cubicBezTo>
                  <a:pt x="39125" y="42876"/>
                  <a:pt x="39303" y="43388"/>
                  <a:pt x="39660" y="43734"/>
                </a:cubicBezTo>
                <a:cubicBezTo>
                  <a:pt x="39820" y="43882"/>
                  <a:pt x="40062" y="43924"/>
                  <a:pt x="40324" y="43924"/>
                </a:cubicBezTo>
                <a:cubicBezTo>
                  <a:pt x="40651" y="43924"/>
                  <a:pt x="41009" y="43859"/>
                  <a:pt x="41280" y="43853"/>
                </a:cubicBezTo>
                <a:cubicBezTo>
                  <a:pt x="42232" y="43841"/>
                  <a:pt x="43185" y="43829"/>
                  <a:pt x="44137" y="43829"/>
                </a:cubicBezTo>
                <a:cubicBezTo>
                  <a:pt x="47542" y="43781"/>
                  <a:pt x="50960" y="43746"/>
                  <a:pt x="54365" y="43734"/>
                </a:cubicBezTo>
                <a:cubicBezTo>
                  <a:pt x="54436" y="43734"/>
                  <a:pt x="54567" y="43698"/>
                  <a:pt x="54591" y="43626"/>
                </a:cubicBezTo>
                <a:cubicBezTo>
                  <a:pt x="54627" y="43484"/>
                  <a:pt x="54662" y="43305"/>
                  <a:pt x="54770" y="43162"/>
                </a:cubicBezTo>
                <a:cubicBezTo>
                  <a:pt x="54947" y="42944"/>
                  <a:pt x="55044" y="42873"/>
                  <a:pt x="55120" y="42873"/>
                </a:cubicBezTo>
                <a:cubicBezTo>
                  <a:pt x="55222" y="42873"/>
                  <a:pt x="55284" y="43003"/>
                  <a:pt x="55448" y="43079"/>
                </a:cubicBezTo>
                <a:cubicBezTo>
                  <a:pt x="55686" y="43198"/>
                  <a:pt x="56020" y="43424"/>
                  <a:pt x="56079" y="43674"/>
                </a:cubicBezTo>
                <a:cubicBezTo>
                  <a:pt x="56091" y="43722"/>
                  <a:pt x="56151" y="43722"/>
                  <a:pt x="56174" y="43722"/>
                </a:cubicBezTo>
                <a:lnTo>
                  <a:pt x="62211" y="43722"/>
                </a:lnTo>
                <a:cubicBezTo>
                  <a:pt x="62270" y="43722"/>
                  <a:pt x="62413" y="43686"/>
                  <a:pt x="62425" y="43615"/>
                </a:cubicBezTo>
                <a:cubicBezTo>
                  <a:pt x="62520" y="43222"/>
                  <a:pt x="62830" y="42769"/>
                  <a:pt x="63199" y="42650"/>
                </a:cubicBezTo>
                <a:cubicBezTo>
                  <a:pt x="63256" y="42632"/>
                  <a:pt x="63311" y="42623"/>
                  <a:pt x="63365" y="42623"/>
                </a:cubicBezTo>
                <a:cubicBezTo>
                  <a:pt x="63736" y="42623"/>
                  <a:pt x="64059" y="43010"/>
                  <a:pt x="64318" y="43269"/>
                </a:cubicBezTo>
                <a:cubicBezTo>
                  <a:pt x="64533" y="43484"/>
                  <a:pt x="64592" y="43615"/>
                  <a:pt x="64854" y="43674"/>
                </a:cubicBezTo>
                <a:cubicBezTo>
                  <a:pt x="65153" y="43739"/>
                  <a:pt x="65483" y="43755"/>
                  <a:pt x="65818" y="43755"/>
                </a:cubicBezTo>
                <a:cubicBezTo>
                  <a:pt x="66127" y="43755"/>
                  <a:pt x="66440" y="43741"/>
                  <a:pt x="66734" y="43741"/>
                </a:cubicBezTo>
                <a:cubicBezTo>
                  <a:pt x="66820" y="43741"/>
                  <a:pt x="66904" y="43743"/>
                  <a:pt x="66985" y="43746"/>
                </a:cubicBezTo>
                <a:cubicBezTo>
                  <a:pt x="69593" y="43841"/>
                  <a:pt x="72188" y="43912"/>
                  <a:pt x="74796" y="44019"/>
                </a:cubicBezTo>
                <a:cubicBezTo>
                  <a:pt x="75760" y="44055"/>
                  <a:pt x="76748" y="44079"/>
                  <a:pt x="77713" y="44174"/>
                </a:cubicBezTo>
                <a:cubicBezTo>
                  <a:pt x="77727" y="44179"/>
                  <a:pt x="77745" y="44181"/>
                  <a:pt x="77766" y="44181"/>
                </a:cubicBezTo>
                <a:cubicBezTo>
                  <a:pt x="77855" y="44181"/>
                  <a:pt x="77987" y="44139"/>
                  <a:pt x="77987" y="44043"/>
                </a:cubicBezTo>
                <a:cubicBezTo>
                  <a:pt x="77725" y="41674"/>
                  <a:pt x="77784" y="39257"/>
                  <a:pt x="77725" y="36888"/>
                </a:cubicBezTo>
                <a:cubicBezTo>
                  <a:pt x="77665" y="34613"/>
                  <a:pt x="77594" y="32327"/>
                  <a:pt x="77594" y="30041"/>
                </a:cubicBezTo>
                <a:cubicBezTo>
                  <a:pt x="77594" y="29994"/>
                  <a:pt x="77522" y="29994"/>
                  <a:pt x="77487" y="29994"/>
                </a:cubicBezTo>
                <a:cubicBezTo>
                  <a:pt x="77177" y="29982"/>
                  <a:pt x="76213" y="29922"/>
                  <a:pt x="76046" y="29625"/>
                </a:cubicBezTo>
                <a:cubicBezTo>
                  <a:pt x="75844" y="29268"/>
                  <a:pt x="76760" y="28553"/>
                  <a:pt x="76987" y="28339"/>
                </a:cubicBezTo>
                <a:cubicBezTo>
                  <a:pt x="77320" y="28029"/>
                  <a:pt x="77594" y="27958"/>
                  <a:pt x="77606" y="27482"/>
                </a:cubicBezTo>
                <a:cubicBezTo>
                  <a:pt x="77606" y="26541"/>
                  <a:pt x="77630" y="25600"/>
                  <a:pt x="77641" y="24672"/>
                </a:cubicBezTo>
                <a:cubicBezTo>
                  <a:pt x="77665" y="22231"/>
                  <a:pt x="77701" y="19790"/>
                  <a:pt x="77784" y="17349"/>
                </a:cubicBezTo>
                <a:cubicBezTo>
                  <a:pt x="77784" y="17290"/>
                  <a:pt x="77749" y="17290"/>
                  <a:pt x="77689" y="17266"/>
                </a:cubicBezTo>
                <a:cubicBezTo>
                  <a:pt x="77624" y="17263"/>
                  <a:pt x="77556" y="17261"/>
                  <a:pt x="77485" y="17261"/>
                </a:cubicBezTo>
                <a:cubicBezTo>
                  <a:pt x="77307" y="17261"/>
                  <a:pt x="77112" y="17269"/>
                  <a:pt x="76920" y="17269"/>
                </a:cubicBezTo>
                <a:cubicBezTo>
                  <a:pt x="76650" y="17269"/>
                  <a:pt x="76385" y="17254"/>
                  <a:pt x="76177" y="17183"/>
                </a:cubicBezTo>
                <a:cubicBezTo>
                  <a:pt x="76155" y="17175"/>
                  <a:pt x="76137" y="17169"/>
                  <a:pt x="76124" y="17164"/>
                </a:cubicBezTo>
                <a:lnTo>
                  <a:pt x="76124" y="17164"/>
                </a:lnTo>
                <a:cubicBezTo>
                  <a:pt x="76084" y="17069"/>
                  <a:pt x="76092" y="16862"/>
                  <a:pt x="76082" y="16778"/>
                </a:cubicBezTo>
                <a:cubicBezTo>
                  <a:pt x="76040" y="16568"/>
                  <a:pt x="76007" y="16348"/>
                  <a:pt x="75975" y="16135"/>
                </a:cubicBezTo>
                <a:lnTo>
                  <a:pt x="75975" y="16135"/>
                </a:lnTo>
                <a:cubicBezTo>
                  <a:pt x="76600" y="15994"/>
                  <a:pt x="77217" y="15863"/>
                  <a:pt x="77844" y="15742"/>
                </a:cubicBezTo>
                <a:cubicBezTo>
                  <a:pt x="77891" y="15718"/>
                  <a:pt x="77987" y="15694"/>
                  <a:pt x="77987" y="15635"/>
                </a:cubicBezTo>
                <a:cubicBezTo>
                  <a:pt x="78534" y="10622"/>
                  <a:pt x="79237" y="5562"/>
                  <a:pt x="79475" y="514"/>
                </a:cubicBezTo>
                <a:cubicBezTo>
                  <a:pt x="79475" y="466"/>
                  <a:pt x="79439" y="454"/>
                  <a:pt x="79415" y="454"/>
                </a:cubicBezTo>
                <a:cubicBezTo>
                  <a:pt x="77177" y="228"/>
                  <a:pt x="74903" y="240"/>
                  <a:pt x="72665" y="204"/>
                </a:cubicBezTo>
                <a:cubicBezTo>
                  <a:pt x="69593" y="145"/>
                  <a:pt x="66509" y="109"/>
                  <a:pt x="63425" y="62"/>
                </a:cubicBezTo>
                <a:cubicBezTo>
                  <a:pt x="61684" y="40"/>
                  <a:pt x="59952" y="0"/>
                  <a:pt x="58221" y="0"/>
                </a:cubicBezTo>
                <a:close/>
              </a:path>
            </a:pathLst>
          </a:custGeom>
          <a:solidFill>
            <a:srgbClr val="BC9E6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grpSp>
        <p:nvGrpSpPr>
          <p:cNvPr id="176" name="Google Shape;176;p11"/>
          <p:cNvGrpSpPr/>
          <p:nvPr/>
        </p:nvGrpSpPr>
        <p:grpSpPr>
          <a:xfrm>
            <a:off x="664006" y="536351"/>
            <a:ext cx="7453562" cy="4147729"/>
            <a:chOff x="677150" y="1466675"/>
            <a:chExt cx="4997025" cy="2780725"/>
          </a:xfrm>
        </p:grpSpPr>
        <p:sp>
          <p:nvSpPr>
            <p:cNvPr id="177" name="Google Shape;177;p11"/>
            <p:cNvSpPr/>
            <p:nvPr/>
          </p:nvSpPr>
          <p:spPr>
            <a:xfrm>
              <a:off x="932550" y="4033075"/>
              <a:ext cx="186350" cy="152125"/>
            </a:xfrm>
            <a:custGeom>
              <a:avLst/>
              <a:gdLst/>
              <a:ahLst/>
              <a:cxnLst/>
              <a:rect l="l" t="t" r="r" b="b"/>
              <a:pathLst>
                <a:path w="7454" h="6085" extrusionOk="0">
                  <a:moveTo>
                    <a:pt x="7061" y="0"/>
                  </a:moveTo>
                  <a:lnTo>
                    <a:pt x="6692" y="191"/>
                  </a:lnTo>
                  <a:lnTo>
                    <a:pt x="6644" y="191"/>
                  </a:lnTo>
                  <a:lnTo>
                    <a:pt x="6453" y="226"/>
                  </a:lnTo>
                  <a:lnTo>
                    <a:pt x="5799" y="131"/>
                  </a:lnTo>
                  <a:lnTo>
                    <a:pt x="5418" y="274"/>
                  </a:lnTo>
                  <a:lnTo>
                    <a:pt x="5299" y="357"/>
                  </a:lnTo>
                  <a:lnTo>
                    <a:pt x="5096" y="429"/>
                  </a:lnTo>
                  <a:lnTo>
                    <a:pt x="5084" y="453"/>
                  </a:lnTo>
                  <a:lnTo>
                    <a:pt x="5072" y="453"/>
                  </a:lnTo>
                  <a:lnTo>
                    <a:pt x="4858" y="512"/>
                  </a:lnTo>
                  <a:lnTo>
                    <a:pt x="4656" y="715"/>
                  </a:lnTo>
                  <a:lnTo>
                    <a:pt x="4584" y="929"/>
                  </a:lnTo>
                  <a:lnTo>
                    <a:pt x="4346" y="1143"/>
                  </a:lnTo>
                  <a:lnTo>
                    <a:pt x="4227" y="1286"/>
                  </a:lnTo>
                  <a:lnTo>
                    <a:pt x="4191" y="1322"/>
                  </a:lnTo>
                  <a:lnTo>
                    <a:pt x="3751" y="1667"/>
                  </a:lnTo>
                  <a:lnTo>
                    <a:pt x="3703" y="1667"/>
                  </a:lnTo>
                  <a:lnTo>
                    <a:pt x="3298" y="1846"/>
                  </a:lnTo>
                  <a:lnTo>
                    <a:pt x="3179" y="1905"/>
                  </a:lnTo>
                  <a:lnTo>
                    <a:pt x="3155" y="1917"/>
                  </a:lnTo>
                  <a:lnTo>
                    <a:pt x="3036" y="1953"/>
                  </a:lnTo>
                  <a:lnTo>
                    <a:pt x="2632" y="1953"/>
                  </a:lnTo>
                  <a:lnTo>
                    <a:pt x="2084" y="2072"/>
                  </a:lnTo>
                  <a:lnTo>
                    <a:pt x="1465" y="2191"/>
                  </a:lnTo>
                  <a:lnTo>
                    <a:pt x="1393" y="2191"/>
                  </a:lnTo>
                  <a:lnTo>
                    <a:pt x="1215" y="2203"/>
                  </a:lnTo>
                  <a:lnTo>
                    <a:pt x="1203" y="2191"/>
                  </a:lnTo>
                  <a:lnTo>
                    <a:pt x="989" y="2155"/>
                  </a:lnTo>
                  <a:lnTo>
                    <a:pt x="631" y="2096"/>
                  </a:lnTo>
                  <a:lnTo>
                    <a:pt x="369" y="2239"/>
                  </a:lnTo>
                  <a:lnTo>
                    <a:pt x="191" y="2310"/>
                  </a:lnTo>
                  <a:lnTo>
                    <a:pt x="119" y="2322"/>
                  </a:lnTo>
                  <a:lnTo>
                    <a:pt x="0" y="2393"/>
                  </a:lnTo>
                  <a:lnTo>
                    <a:pt x="0" y="2429"/>
                  </a:lnTo>
                  <a:lnTo>
                    <a:pt x="0" y="2548"/>
                  </a:lnTo>
                  <a:lnTo>
                    <a:pt x="155" y="2715"/>
                  </a:lnTo>
                  <a:lnTo>
                    <a:pt x="191" y="2727"/>
                  </a:lnTo>
                  <a:lnTo>
                    <a:pt x="310" y="2834"/>
                  </a:lnTo>
                  <a:lnTo>
                    <a:pt x="322" y="2858"/>
                  </a:lnTo>
                  <a:lnTo>
                    <a:pt x="357" y="2905"/>
                  </a:lnTo>
                  <a:lnTo>
                    <a:pt x="429" y="3024"/>
                  </a:lnTo>
                  <a:lnTo>
                    <a:pt x="441" y="3048"/>
                  </a:lnTo>
                  <a:lnTo>
                    <a:pt x="631" y="3429"/>
                  </a:lnTo>
                  <a:lnTo>
                    <a:pt x="655" y="3703"/>
                  </a:lnTo>
                  <a:lnTo>
                    <a:pt x="679" y="3822"/>
                  </a:lnTo>
                  <a:lnTo>
                    <a:pt x="869" y="4108"/>
                  </a:lnTo>
                  <a:lnTo>
                    <a:pt x="917" y="4120"/>
                  </a:lnTo>
                  <a:lnTo>
                    <a:pt x="1108" y="4417"/>
                  </a:lnTo>
                  <a:lnTo>
                    <a:pt x="1108" y="4465"/>
                  </a:lnTo>
                  <a:lnTo>
                    <a:pt x="1155" y="4536"/>
                  </a:lnTo>
                  <a:lnTo>
                    <a:pt x="1548" y="5013"/>
                  </a:lnTo>
                  <a:lnTo>
                    <a:pt x="1631" y="5156"/>
                  </a:lnTo>
                  <a:lnTo>
                    <a:pt x="1739" y="5346"/>
                  </a:lnTo>
                  <a:lnTo>
                    <a:pt x="1881" y="5548"/>
                  </a:lnTo>
                  <a:lnTo>
                    <a:pt x="2024" y="5989"/>
                  </a:lnTo>
                  <a:lnTo>
                    <a:pt x="2060" y="6060"/>
                  </a:lnTo>
                  <a:lnTo>
                    <a:pt x="2155" y="6084"/>
                  </a:lnTo>
                  <a:lnTo>
                    <a:pt x="2632" y="5989"/>
                  </a:lnTo>
                  <a:lnTo>
                    <a:pt x="2894" y="5846"/>
                  </a:lnTo>
                  <a:lnTo>
                    <a:pt x="3275" y="5751"/>
                  </a:lnTo>
                  <a:lnTo>
                    <a:pt x="3656" y="5596"/>
                  </a:lnTo>
                  <a:lnTo>
                    <a:pt x="3989" y="5227"/>
                  </a:lnTo>
                  <a:lnTo>
                    <a:pt x="4144" y="4989"/>
                  </a:lnTo>
                  <a:lnTo>
                    <a:pt x="4346" y="4703"/>
                  </a:lnTo>
                  <a:lnTo>
                    <a:pt x="4358" y="4703"/>
                  </a:lnTo>
                  <a:lnTo>
                    <a:pt x="4584" y="4501"/>
                  </a:lnTo>
                  <a:lnTo>
                    <a:pt x="4620" y="4346"/>
                  </a:lnTo>
                  <a:lnTo>
                    <a:pt x="4727" y="3929"/>
                  </a:lnTo>
                  <a:lnTo>
                    <a:pt x="4739" y="3905"/>
                  </a:lnTo>
                  <a:lnTo>
                    <a:pt x="4894" y="3501"/>
                  </a:lnTo>
                  <a:lnTo>
                    <a:pt x="4906" y="3465"/>
                  </a:lnTo>
                  <a:lnTo>
                    <a:pt x="5013" y="3262"/>
                  </a:lnTo>
                  <a:lnTo>
                    <a:pt x="5084" y="3108"/>
                  </a:lnTo>
                  <a:lnTo>
                    <a:pt x="5215" y="2905"/>
                  </a:lnTo>
                  <a:lnTo>
                    <a:pt x="5215" y="2608"/>
                  </a:lnTo>
                  <a:lnTo>
                    <a:pt x="5203" y="2512"/>
                  </a:lnTo>
                  <a:lnTo>
                    <a:pt x="5453" y="2072"/>
                  </a:lnTo>
                  <a:lnTo>
                    <a:pt x="5965" y="1596"/>
                  </a:lnTo>
                  <a:lnTo>
                    <a:pt x="6049" y="1500"/>
                  </a:lnTo>
                  <a:lnTo>
                    <a:pt x="6251" y="1310"/>
                  </a:lnTo>
                  <a:lnTo>
                    <a:pt x="7227" y="786"/>
                  </a:lnTo>
                  <a:lnTo>
                    <a:pt x="7239" y="726"/>
                  </a:lnTo>
                  <a:lnTo>
                    <a:pt x="7454" y="357"/>
                  </a:lnTo>
                  <a:lnTo>
                    <a:pt x="7454" y="334"/>
                  </a:lnTo>
                  <a:lnTo>
                    <a:pt x="7323" y="12"/>
                  </a:lnTo>
                  <a:lnTo>
                    <a:pt x="7061" y="0"/>
                  </a:ln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78" name="Google Shape;178;p11"/>
            <p:cNvSpPr/>
            <p:nvPr/>
          </p:nvSpPr>
          <p:spPr>
            <a:xfrm>
              <a:off x="1552275" y="3990200"/>
              <a:ext cx="99725" cy="145275"/>
            </a:xfrm>
            <a:custGeom>
              <a:avLst/>
              <a:gdLst/>
              <a:ahLst/>
              <a:cxnLst/>
              <a:rect l="l" t="t" r="r" b="b"/>
              <a:pathLst>
                <a:path w="3989" h="5811" extrusionOk="0">
                  <a:moveTo>
                    <a:pt x="3560" y="1"/>
                  </a:moveTo>
                  <a:lnTo>
                    <a:pt x="2893" y="36"/>
                  </a:lnTo>
                  <a:lnTo>
                    <a:pt x="2417" y="274"/>
                  </a:lnTo>
                  <a:lnTo>
                    <a:pt x="2215" y="596"/>
                  </a:lnTo>
                  <a:lnTo>
                    <a:pt x="2119" y="1072"/>
                  </a:lnTo>
                  <a:lnTo>
                    <a:pt x="2072" y="1191"/>
                  </a:lnTo>
                  <a:lnTo>
                    <a:pt x="2000" y="1632"/>
                  </a:lnTo>
                  <a:lnTo>
                    <a:pt x="1917" y="1715"/>
                  </a:lnTo>
                  <a:lnTo>
                    <a:pt x="1441" y="2549"/>
                  </a:lnTo>
                  <a:lnTo>
                    <a:pt x="1357" y="2715"/>
                  </a:lnTo>
                  <a:lnTo>
                    <a:pt x="1238" y="2918"/>
                  </a:lnTo>
                  <a:lnTo>
                    <a:pt x="881" y="3680"/>
                  </a:lnTo>
                  <a:lnTo>
                    <a:pt x="810" y="3846"/>
                  </a:lnTo>
                  <a:lnTo>
                    <a:pt x="762" y="3870"/>
                  </a:lnTo>
                  <a:lnTo>
                    <a:pt x="750" y="3989"/>
                  </a:lnTo>
                  <a:lnTo>
                    <a:pt x="595" y="4215"/>
                  </a:lnTo>
                  <a:lnTo>
                    <a:pt x="405" y="4632"/>
                  </a:lnTo>
                  <a:lnTo>
                    <a:pt x="405" y="4668"/>
                  </a:lnTo>
                  <a:lnTo>
                    <a:pt x="369" y="5204"/>
                  </a:lnTo>
                  <a:lnTo>
                    <a:pt x="357" y="5263"/>
                  </a:lnTo>
                  <a:lnTo>
                    <a:pt x="238" y="5418"/>
                  </a:lnTo>
                  <a:lnTo>
                    <a:pt x="0" y="5704"/>
                  </a:lnTo>
                  <a:lnTo>
                    <a:pt x="536" y="5811"/>
                  </a:lnTo>
                  <a:lnTo>
                    <a:pt x="822" y="5775"/>
                  </a:lnTo>
                  <a:lnTo>
                    <a:pt x="965" y="5799"/>
                  </a:lnTo>
                  <a:lnTo>
                    <a:pt x="965" y="5573"/>
                  </a:lnTo>
                  <a:lnTo>
                    <a:pt x="1262" y="5418"/>
                  </a:lnTo>
                  <a:lnTo>
                    <a:pt x="2131" y="5085"/>
                  </a:lnTo>
                  <a:lnTo>
                    <a:pt x="3620" y="3573"/>
                  </a:lnTo>
                  <a:lnTo>
                    <a:pt x="3679" y="3501"/>
                  </a:lnTo>
                  <a:lnTo>
                    <a:pt x="3679" y="3239"/>
                  </a:lnTo>
                  <a:lnTo>
                    <a:pt x="3679" y="2953"/>
                  </a:lnTo>
                  <a:lnTo>
                    <a:pt x="3846" y="2430"/>
                  </a:lnTo>
                  <a:lnTo>
                    <a:pt x="3965" y="2001"/>
                  </a:lnTo>
                  <a:lnTo>
                    <a:pt x="3989" y="1810"/>
                  </a:lnTo>
                  <a:lnTo>
                    <a:pt x="3989" y="1715"/>
                  </a:lnTo>
                  <a:lnTo>
                    <a:pt x="3989" y="1525"/>
                  </a:lnTo>
                  <a:lnTo>
                    <a:pt x="3870" y="441"/>
                  </a:lnTo>
                  <a:lnTo>
                    <a:pt x="3798" y="274"/>
                  </a:lnTo>
                  <a:lnTo>
                    <a:pt x="3786" y="274"/>
                  </a:lnTo>
                  <a:lnTo>
                    <a:pt x="3632" y="120"/>
                  </a:lnTo>
                  <a:lnTo>
                    <a:pt x="3560" y="1"/>
                  </a:ln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79" name="Google Shape;179;p11"/>
            <p:cNvSpPr/>
            <p:nvPr/>
          </p:nvSpPr>
          <p:spPr>
            <a:xfrm>
              <a:off x="1185850" y="4136950"/>
              <a:ext cx="105700" cy="110450"/>
            </a:xfrm>
            <a:custGeom>
              <a:avLst/>
              <a:gdLst/>
              <a:ahLst/>
              <a:cxnLst/>
              <a:rect l="l" t="t" r="r" b="b"/>
              <a:pathLst>
                <a:path w="4228" h="4418" extrusionOk="0">
                  <a:moveTo>
                    <a:pt x="3751" y="0"/>
                  </a:moveTo>
                  <a:lnTo>
                    <a:pt x="3584" y="72"/>
                  </a:lnTo>
                  <a:lnTo>
                    <a:pt x="3584" y="143"/>
                  </a:lnTo>
                  <a:lnTo>
                    <a:pt x="3620" y="262"/>
                  </a:lnTo>
                  <a:lnTo>
                    <a:pt x="3620" y="346"/>
                  </a:lnTo>
                  <a:lnTo>
                    <a:pt x="3060" y="358"/>
                  </a:lnTo>
                  <a:lnTo>
                    <a:pt x="2798" y="262"/>
                  </a:lnTo>
                  <a:lnTo>
                    <a:pt x="2263" y="310"/>
                  </a:lnTo>
                  <a:lnTo>
                    <a:pt x="1620" y="131"/>
                  </a:lnTo>
                  <a:lnTo>
                    <a:pt x="1429" y="108"/>
                  </a:lnTo>
                  <a:lnTo>
                    <a:pt x="1310" y="108"/>
                  </a:lnTo>
                  <a:lnTo>
                    <a:pt x="1096" y="143"/>
                  </a:lnTo>
                  <a:lnTo>
                    <a:pt x="1084" y="143"/>
                  </a:lnTo>
                  <a:lnTo>
                    <a:pt x="1013" y="786"/>
                  </a:lnTo>
                  <a:lnTo>
                    <a:pt x="667" y="1322"/>
                  </a:lnTo>
                  <a:lnTo>
                    <a:pt x="489" y="1489"/>
                  </a:lnTo>
                  <a:lnTo>
                    <a:pt x="262" y="1620"/>
                  </a:lnTo>
                  <a:lnTo>
                    <a:pt x="60" y="1739"/>
                  </a:lnTo>
                  <a:lnTo>
                    <a:pt x="24" y="2084"/>
                  </a:lnTo>
                  <a:lnTo>
                    <a:pt x="1" y="2584"/>
                  </a:lnTo>
                  <a:lnTo>
                    <a:pt x="24" y="2786"/>
                  </a:lnTo>
                  <a:lnTo>
                    <a:pt x="143" y="3048"/>
                  </a:lnTo>
                  <a:lnTo>
                    <a:pt x="227" y="3215"/>
                  </a:lnTo>
                  <a:lnTo>
                    <a:pt x="239" y="3239"/>
                  </a:lnTo>
                  <a:lnTo>
                    <a:pt x="346" y="3465"/>
                  </a:lnTo>
                  <a:lnTo>
                    <a:pt x="501" y="3584"/>
                  </a:lnTo>
                  <a:lnTo>
                    <a:pt x="655" y="3703"/>
                  </a:lnTo>
                  <a:lnTo>
                    <a:pt x="739" y="3858"/>
                  </a:lnTo>
                  <a:lnTo>
                    <a:pt x="989" y="4013"/>
                  </a:lnTo>
                  <a:lnTo>
                    <a:pt x="1382" y="4334"/>
                  </a:lnTo>
                  <a:lnTo>
                    <a:pt x="1429" y="4346"/>
                  </a:lnTo>
                  <a:lnTo>
                    <a:pt x="1786" y="4370"/>
                  </a:lnTo>
                  <a:lnTo>
                    <a:pt x="1953" y="4418"/>
                  </a:lnTo>
                  <a:lnTo>
                    <a:pt x="2560" y="4287"/>
                  </a:lnTo>
                  <a:lnTo>
                    <a:pt x="3179" y="4049"/>
                  </a:lnTo>
                  <a:lnTo>
                    <a:pt x="3465" y="3977"/>
                  </a:lnTo>
                  <a:lnTo>
                    <a:pt x="3620" y="3894"/>
                  </a:lnTo>
                  <a:lnTo>
                    <a:pt x="4180" y="3227"/>
                  </a:lnTo>
                  <a:lnTo>
                    <a:pt x="4227" y="3096"/>
                  </a:lnTo>
                  <a:lnTo>
                    <a:pt x="4120" y="2941"/>
                  </a:lnTo>
                  <a:lnTo>
                    <a:pt x="4180" y="2548"/>
                  </a:lnTo>
                  <a:lnTo>
                    <a:pt x="4227" y="2346"/>
                  </a:lnTo>
                  <a:lnTo>
                    <a:pt x="4227" y="1846"/>
                  </a:lnTo>
                  <a:lnTo>
                    <a:pt x="4168" y="1596"/>
                  </a:lnTo>
                  <a:lnTo>
                    <a:pt x="3894" y="905"/>
                  </a:lnTo>
                  <a:lnTo>
                    <a:pt x="3811" y="596"/>
                  </a:lnTo>
                  <a:lnTo>
                    <a:pt x="3930" y="191"/>
                  </a:lnTo>
                  <a:lnTo>
                    <a:pt x="3751" y="0"/>
                  </a:ln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0" name="Google Shape;180;p11"/>
            <p:cNvSpPr/>
            <p:nvPr/>
          </p:nvSpPr>
          <p:spPr>
            <a:xfrm>
              <a:off x="1638875" y="3864900"/>
              <a:ext cx="105100" cy="100625"/>
            </a:xfrm>
            <a:custGeom>
              <a:avLst/>
              <a:gdLst/>
              <a:ahLst/>
              <a:cxnLst/>
              <a:rect l="l" t="t" r="r" b="b"/>
              <a:pathLst>
                <a:path w="4204" h="4025" extrusionOk="0">
                  <a:moveTo>
                    <a:pt x="3918" y="0"/>
                  </a:moveTo>
                  <a:lnTo>
                    <a:pt x="3549" y="167"/>
                  </a:lnTo>
                  <a:lnTo>
                    <a:pt x="3442" y="393"/>
                  </a:lnTo>
                  <a:lnTo>
                    <a:pt x="3442" y="417"/>
                  </a:lnTo>
                  <a:lnTo>
                    <a:pt x="3370" y="631"/>
                  </a:lnTo>
                  <a:lnTo>
                    <a:pt x="3239" y="988"/>
                  </a:lnTo>
                  <a:lnTo>
                    <a:pt x="2858" y="1107"/>
                  </a:lnTo>
                  <a:lnTo>
                    <a:pt x="2561" y="1024"/>
                  </a:lnTo>
                  <a:lnTo>
                    <a:pt x="2477" y="1060"/>
                  </a:lnTo>
                  <a:lnTo>
                    <a:pt x="2323" y="1143"/>
                  </a:lnTo>
                  <a:lnTo>
                    <a:pt x="2287" y="1143"/>
                  </a:lnTo>
                  <a:lnTo>
                    <a:pt x="1846" y="1346"/>
                  </a:lnTo>
                  <a:lnTo>
                    <a:pt x="1787" y="1417"/>
                  </a:lnTo>
                  <a:lnTo>
                    <a:pt x="1370" y="1584"/>
                  </a:lnTo>
                  <a:lnTo>
                    <a:pt x="1180" y="1596"/>
                  </a:lnTo>
                  <a:lnTo>
                    <a:pt x="989" y="1667"/>
                  </a:lnTo>
                  <a:lnTo>
                    <a:pt x="953" y="1679"/>
                  </a:lnTo>
                  <a:lnTo>
                    <a:pt x="1001" y="1703"/>
                  </a:lnTo>
                  <a:lnTo>
                    <a:pt x="656" y="2024"/>
                  </a:lnTo>
                  <a:lnTo>
                    <a:pt x="632" y="2072"/>
                  </a:lnTo>
                  <a:lnTo>
                    <a:pt x="465" y="2310"/>
                  </a:lnTo>
                  <a:lnTo>
                    <a:pt x="382" y="2536"/>
                  </a:lnTo>
                  <a:lnTo>
                    <a:pt x="382" y="2953"/>
                  </a:lnTo>
                  <a:lnTo>
                    <a:pt x="382" y="2965"/>
                  </a:lnTo>
                  <a:lnTo>
                    <a:pt x="382" y="2977"/>
                  </a:lnTo>
                  <a:lnTo>
                    <a:pt x="358" y="3143"/>
                  </a:lnTo>
                  <a:lnTo>
                    <a:pt x="96" y="3489"/>
                  </a:lnTo>
                  <a:lnTo>
                    <a:pt x="1" y="3572"/>
                  </a:lnTo>
                  <a:lnTo>
                    <a:pt x="215" y="3929"/>
                  </a:lnTo>
                  <a:lnTo>
                    <a:pt x="572" y="3941"/>
                  </a:lnTo>
                  <a:lnTo>
                    <a:pt x="775" y="3977"/>
                  </a:lnTo>
                  <a:lnTo>
                    <a:pt x="882" y="4024"/>
                  </a:lnTo>
                  <a:lnTo>
                    <a:pt x="1001" y="4001"/>
                  </a:lnTo>
                  <a:lnTo>
                    <a:pt x="1287" y="3560"/>
                  </a:lnTo>
                  <a:lnTo>
                    <a:pt x="1406" y="3405"/>
                  </a:lnTo>
                  <a:lnTo>
                    <a:pt x="1846" y="3286"/>
                  </a:lnTo>
                  <a:lnTo>
                    <a:pt x="1882" y="3310"/>
                  </a:lnTo>
                  <a:lnTo>
                    <a:pt x="2120" y="3310"/>
                  </a:lnTo>
                  <a:lnTo>
                    <a:pt x="2239" y="3262"/>
                  </a:lnTo>
                  <a:lnTo>
                    <a:pt x="2596" y="3012"/>
                  </a:lnTo>
                  <a:lnTo>
                    <a:pt x="2715" y="2929"/>
                  </a:lnTo>
                  <a:lnTo>
                    <a:pt x="3085" y="2893"/>
                  </a:lnTo>
                  <a:lnTo>
                    <a:pt x="3358" y="2679"/>
                  </a:lnTo>
                  <a:lnTo>
                    <a:pt x="3477" y="2608"/>
                  </a:lnTo>
                  <a:lnTo>
                    <a:pt x="3597" y="2536"/>
                  </a:lnTo>
                  <a:lnTo>
                    <a:pt x="3620" y="2489"/>
                  </a:lnTo>
                  <a:lnTo>
                    <a:pt x="3787" y="2215"/>
                  </a:lnTo>
                  <a:lnTo>
                    <a:pt x="3799" y="2179"/>
                  </a:lnTo>
                  <a:lnTo>
                    <a:pt x="3870" y="1703"/>
                  </a:lnTo>
                  <a:lnTo>
                    <a:pt x="3906" y="1655"/>
                  </a:lnTo>
                  <a:lnTo>
                    <a:pt x="3918" y="1429"/>
                  </a:lnTo>
                  <a:lnTo>
                    <a:pt x="3870" y="1262"/>
                  </a:lnTo>
                  <a:lnTo>
                    <a:pt x="3870" y="1107"/>
                  </a:lnTo>
                  <a:lnTo>
                    <a:pt x="3906" y="1012"/>
                  </a:lnTo>
                  <a:lnTo>
                    <a:pt x="4085" y="881"/>
                  </a:lnTo>
                  <a:lnTo>
                    <a:pt x="4108" y="869"/>
                  </a:lnTo>
                  <a:lnTo>
                    <a:pt x="4192" y="631"/>
                  </a:lnTo>
                  <a:lnTo>
                    <a:pt x="4204" y="512"/>
                  </a:lnTo>
                  <a:lnTo>
                    <a:pt x="4156" y="191"/>
                  </a:lnTo>
                  <a:lnTo>
                    <a:pt x="3918" y="0"/>
                  </a:ln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1" name="Google Shape;181;p11"/>
            <p:cNvSpPr/>
            <p:nvPr/>
          </p:nvSpPr>
          <p:spPr>
            <a:xfrm>
              <a:off x="677150" y="3964900"/>
              <a:ext cx="67600" cy="96175"/>
            </a:xfrm>
            <a:custGeom>
              <a:avLst/>
              <a:gdLst/>
              <a:ahLst/>
              <a:cxnLst/>
              <a:rect l="l" t="t" r="r" b="b"/>
              <a:pathLst>
                <a:path w="2704" h="3847" extrusionOk="0">
                  <a:moveTo>
                    <a:pt x="1001" y="1"/>
                  </a:moveTo>
                  <a:lnTo>
                    <a:pt x="894" y="24"/>
                  </a:lnTo>
                  <a:lnTo>
                    <a:pt x="846" y="60"/>
                  </a:lnTo>
                  <a:lnTo>
                    <a:pt x="763" y="96"/>
                  </a:lnTo>
                  <a:lnTo>
                    <a:pt x="751" y="96"/>
                  </a:lnTo>
                  <a:lnTo>
                    <a:pt x="656" y="120"/>
                  </a:lnTo>
                  <a:lnTo>
                    <a:pt x="596" y="215"/>
                  </a:lnTo>
                  <a:lnTo>
                    <a:pt x="715" y="382"/>
                  </a:lnTo>
                  <a:lnTo>
                    <a:pt x="251" y="739"/>
                  </a:lnTo>
                  <a:lnTo>
                    <a:pt x="120" y="739"/>
                  </a:lnTo>
                  <a:lnTo>
                    <a:pt x="120" y="703"/>
                  </a:lnTo>
                  <a:lnTo>
                    <a:pt x="108" y="703"/>
                  </a:lnTo>
                  <a:lnTo>
                    <a:pt x="1" y="822"/>
                  </a:lnTo>
                  <a:lnTo>
                    <a:pt x="48" y="1001"/>
                  </a:lnTo>
                  <a:lnTo>
                    <a:pt x="48" y="1013"/>
                  </a:lnTo>
                  <a:lnTo>
                    <a:pt x="286" y="1215"/>
                  </a:lnTo>
                  <a:lnTo>
                    <a:pt x="596" y="1894"/>
                  </a:lnTo>
                  <a:lnTo>
                    <a:pt x="644" y="1989"/>
                  </a:lnTo>
                  <a:lnTo>
                    <a:pt x="894" y="2489"/>
                  </a:lnTo>
                  <a:lnTo>
                    <a:pt x="1048" y="2787"/>
                  </a:lnTo>
                  <a:lnTo>
                    <a:pt x="1263" y="3275"/>
                  </a:lnTo>
                  <a:lnTo>
                    <a:pt x="1346" y="3608"/>
                  </a:lnTo>
                  <a:lnTo>
                    <a:pt x="1596" y="3834"/>
                  </a:lnTo>
                  <a:lnTo>
                    <a:pt x="1715" y="3846"/>
                  </a:lnTo>
                  <a:lnTo>
                    <a:pt x="1739" y="3846"/>
                  </a:lnTo>
                  <a:lnTo>
                    <a:pt x="1953" y="3608"/>
                  </a:lnTo>
                  <a:lnTo>
                    <a:pt x="2108" y="3275"/>
                  </a:lnTo>
                  <a:lnTo>
                    <a:pt x="2180" y="3132"/>
                  </a:lnTo>
                  <a:lnTo>
                    <a:pt x="2477" y="2560"/>
                  </a:lnTo>
                  <a:lnTo>
                    <a:pt x="2477" y="2525"/>
                  </a:lnTo>
                  <a:lnTo>
                    <a:pt x="2489" y="2287"/>
                  </a:lnTo>
                  <a:lnTo>
                    <a:pt x="2430" y="2084"/>
                  </a:lnTo>
                  <a:lnTo>
                    <a:pt x="2382" y="1965"/>
                  </a:lnTo>
                  <a:lnTo>
                    <a:pt x="2442" y="1537"/>
                  </a:lnTo>
                  <a:lnTo>
                    <a:pt x="2549" y="1358"/>
                  </a:lnTo>
                  <a:lnTo>
                    <a:pt x="2656" y="1239"/>
                  </a:lnTo>
                  <a:lnTo>
                    <a:pt x="2703" y="1048"/>
                  </a:lnTo>
                  <a:lnTo>
                    <a:pt x="2501" y="810"/>
                  </a:lnTo>
                  <a:lnTo>
                    <a:pt x="2430" y="620"/>
                  </a:lnTo>
                  <a:lnTo>
                    <a:pt x="2239" y="167"/>
                  </a:lnTo>
                  <a:lnTo>
                    <a:pt x="2156" y="96"/>
                  </a:lnTo>
                  <a:lnTo>
                    <a:pt x="1894" y="24"/>
                  </a:lnTo>
                  <a:lnTo>
                    <a:pt x="1763" y="48"/>
                  </a:lnTo>
                  <a:lnTo>
                    <a:pt x="1072" y="24"/>
                  </a:lnTo>
                  <a:lnTo>
                    <a:pt x="1001" y="1"/>
                  </a:ln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2" name="Google Shape;182;p11"/>
            <p:cNvSpPr/>
            <p:nvPr/>
          </p:nvSpPr>
          <p:spPr>
            <a:xfrm>
              <a:off x="840275" y="4134575"/>
              <a:ext cx="50625" cy="44075"/>
            </a:xfrm>
            <a:custGeom>
              <a:avLst/>
              <a:gdLst/>
              <a:ahLst/>
              <a:cxnLst/>
              <a:rect l="l" t="t" r="r" b="b"/>
              <a:pathLst>
                <a:path w="2025" h="1763" extrusionOk="0">
                  <a:moveTo>
                    <a:pt x="1096" y="0"/>
                  </a:moveTo>
                  <a:lnTo>
                    <a:pt x="512" y="322"/>
                  </a:lnTo>
                  <a:lnTo>
                    <a:pt x="12" y="834"/>
                  </a:lnTo>
                  <a:lnTo>
                    <a:pt x="0" y="1119"/>
                  </a:lnTo>
                  <a:lnTo>
                    <a:pt x="12" y="1286"/>
                  </a:lnTo>
                  <a:lnTo>
                    <a:pt x="536" y="1762"/>
                  </a:lnTo>
                  <a:lnTo>
                    <a:pt x="858" y="1727"/>
                  </a:lnTo>
                  <a:lnTo>
                    <a:pt x="929" y="1715"/>
                  </a:lnTo>
                  <a:lnTo>
                    <a:pt x="1334" y="1667"/>
                  </a:lnTo>
                  <a:lnTo>
                    <a:pt x="1393" y="1643"/>
                  </a:lnTo>
                  <a:lnTo>
                    <a:pt x="1691" y="1405"/>
                  </a:lnTo>
                  <a:lnTo>
                    <a:pt x="1846" y="1227"/>
                  </a:lnTo>
                  <a:lnTo>
                    <a:pt x="1858" y="1215"/>
                  </a:lnTo>
                  <a:lnTo>
                    <a:pt x="2001" y="1000"/>
                  </a:lnTo>
                  <a:lnTo>
                    <a:pt x="2024" y="953"/>
                  </a:lnTo>
                  <a:lnTo>
                    <a:pt x="2024" y="691"/>
                  </a:lnTo>
                  <a:lnTo>
                    <a:pt x="2001" y="643"/>
                  </a:lnTo>
                  <a:lnTo>
                    <a:pt x="1751" y="381"/>
                  </a:lnTo>
                  <a:lnTo>
                    <a:pt x="1643" y="322"/>
                  </a:lnTo>
                  <a:lnTo>
                    <a:pt x="1608" y="298"/>
                  </a:lnTo>
                  <a:lnTo>
                    <a:pt x="1489" y="226"/>
                  </a:lnTo>
                  <a:lnTo>
                    <a:pt x="1286" y="95"/>
                  </a:lnTo>
                  <a:lnTo>
                    <a:pt x="1096" y="0"/>
                  </a:ln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3" name="Google Shape;183;p11"/>
            <p:cNvSpPr/>
            <p:nvPr/>
          </p:nvSpPr>
          <p:spPr>
            <a:xfrm>
              <a:off x="4813975" y="3285125"/>
              <a:ext cx="59575" cy="40050"/>
            </a:xfrm>
            <a:custGeom>
              <a:avLst/>
              <a:gdLst/>
              <a:ahLst/>
              <a:cxnLst/>
              <a:rect l="l" t="t" r="r" b="b"/>
              <a:pathLst>
                <a:path w="2383" h="1602" extrusionOk="0">
                  <a:moveTo>
                    <a:pt x="695" y="168"/>
                  </a:moveTo>
                  <a:lnTo>
                    <a:pt x="695" y="168"/>
                  </a:lnTo>
                  <a:cubicBezTo>
                    <a:pt x="705" y="183"/>
                    <a:pt x="720" y="198"/>
                    <a:pt x="739" y="212"/>
                  </a:cubicBezTo>
                  <a:cubicBezTo>
                    <a:pt x="718" y="202"/>
                    <a:pt x="704" y="186"/>
                    <a:pt x="695" y="168"/>
                  </a:cubicBezTo>
                  <a:close/>
                  <a:moveTo>
                    <a:pt x="1037" y="807"/>
                  </a:moveTo>
                  <a:cubicBezTo>
                    <a:pt x="1049" y="807"/>
                    <a:pt x="1049" y="819"/>
                    <a:pt x="1072" y="843"/>
                  </a:cubicBezTo>
                  <a:lnTo>
                    <a:pt x="1037" y="807"/>
                  </a:lnTo>
                  <a:close/>
                  <a:moveTo>
                    <a:pt x="636" y="1"/>
                  </a:moveTo>
                  <a:cubicBezTo>
                    <a:pt x="620" y="1"/>
                    <a:pt x="599" y="10"/>
                    <a:pt x="572" y="34"/>
                  </a:cubicBezTo>
                  <a:cubicBezTo>
                    <a:pt x="596" y="45"/>
                    <a:pt x="596" y="81"/>
                    <a:pt x="596" y="105"/>
                  </a:cubicBezTo>
                  <a:cubicBezTo>
                    <a:pt x="572" y="105"/>
                    <a:pt x="596" y="81"/>
                    <a:pt x="572" y="69"/>
                  </a:cubicBezTo>
                  <a:cubicBezTo>
                    <a:pt x="572" y="45"/>
                    <a:pt x="560" y="45"/>
                    <a:pt x="548" y="45"/>
                  </a:cubicBezTo>
                  <a:cubicBezTo>
                    <a:pt x="489" y="81"/>
                    <a:pt x="477" y="129"/>
                    <a:pt x="441" y="164"/>
                  </a:cubicBezTo>
                  <a:cubicBezTo>
                    <a:pt x="429" y="188"/>
                    <a:pt x="418" y="212"/>
                    <a:pt x="394" y="224"/>
                  </a:cubicBezTo>
                  <a:cubicBezTo>
                    <a:pt x="382" y="260"/>
                    <a:pt x="358" y="284"/>
                    <a:pt x="322" y="307"/>
                  </a:cubicBezTo>
                  <a:cubicBezTo>
                    <a:pt x="239" y="379"/>
                    <a:pt x="120" y="307"/>
                    <a:pt x="37" y="391"/>
                  </a:cubicBezTo>
                  <a:cubicBezTo>
                    <a:pt x="1" y="438"/>
                    <a:pt x="1" y="498"/>
                    <a:pt x="13" y="557"/>
                  </a:cubicBezTo>
                  <a:cubicBezTo>
                    <a:pt x="144" y="629"/>
                    <a:pt x="144" y="736"/>
                    <a:pt x="84" y="855"/>
                  </a:cubicBezTo>
                  <a:cubicBezTo>
                    <a:pt x="37" y="962"/>
                    <a:pt x="37" y="1057"/>
                    <a:pt x="25" y="1165"/>
                  </a:cubicBezTo>
                  <a:cubicBezTo>
                    <a:pt x="120" y="1260"/>
                    <a:pt x="203" y="1343"/>
                    <a:pt x="334" y="1355"/>
                  </a:cubicBezTo>
                  <a:cubicBezTo>
                    <a:pt x="429" y="1319"/>
                    <a:pt x="548" y="1319"/>
                    <a:pt x="608" y="1212"/>
                  </a:cubicBezTo>
                  <a:cubicBezTo>
                    <a:pt x="620" y="1177"/>
                    <a:pt x="596" y="1153"/>
                    <a:pt x="608" y="1117"/>
                  </a:cubicBezTo>
                  <a:lnTo>
                    <a:pt x="608" y="1117"/>
                  </a:lnTo>
                  <a:cubicBezTo>
                    <a:pt x="656" y="1153"/>
                    <a:pt x="679" y="1165"/>
                    <a:pt x="715" y="1165"/>
                  </a:cubicBezTo>
                  <a:cubicBezTo>
                    <a:pt x="752" y="1152"/>
                    <a:pt x="789" y="1147"/>
                    <a:pt x="824" y="1147"/>
                  </a:cubicBezTo>
                  <a:cubicBezTo>
                    <a:pt x="927" y="1147"/>
                    <a:pt x="1026" y="1189"/>
                    <a:pt x="1132" y="1224"/>
                  </a:cubicBezTo>
                  <a:cubicBezTo>
                    <a:pt x="1229" y="1232"/>
                    <a:pt x="1321" y="1252"/>
                    <a:pt x="1416" y="1252"/>
                  </a:cubicBezTo>
                  <a:cubicBezTo>
                    <a:pt x="1459" y="1252"/>
                    <a:pt x="1503" y="1247"/>
                    <a:pt x="1549" y="1236"/>
                  </a:cubicBezTo>
                  <a:lnTo>
                    <a:pt x="1549" y="1236"/>
                  </a:lnTo>
                  <a:cubicBezTo>
                    <a:pt x="1549" y="1296"/>
                    <a:pt x="1489" y="1319"/>
                    <a:pt x="1465" y="1355"/>
                  </a:cubicBezTo>
                  <a:cubicBezTo>
                    <a:pt x="1465" y="1367"/>
                    <a:pt x="1465" y="1391"/>
                    <a:pt x="1489" y="1391"/>
                  </a:cubicBezTo>
                  <a:cubicBezTo>
                    <a:pt x="1505" y="1389"/>
                    <a:pt x="1522" y="1387"/>
                    <a:pt x="1538" y="1387"/>
                  </a:cubicBezTo>
                  <a:cubicBezTo>
                    <a:pt x="1607" y="1387"/>
                    <a:pt x="1675" y="1412"/>
                    <a:pt x="1703" y="1498"/>
                  </a:cubicBezTo>
                  <a:cubicBezTo>
                    <a:pt x="1703" y="1510"/>
                    <a:pt x="1727" y="1510"/>
                    <a:pt x="1739" y="1510"/>
                  </a:cubicBezTo>
                  <a:cubicBezTo>
                    <a:pt x="1787" y="1510"/>
                    <a:pt x="1846" y="1510"/>
                    <a:pt x="1870" y="1558"/>
                  </a:cubicBezTo>
                  <a:cubicBezTo>
                    <a:pt x="1928" y="1579"/>
                    <a:pt x="1982" y="1601"/>
                    <a:pt x="2037" y="1601"/>
                  </a:cubicBezTo>
                  <a:cubicBezTo>
                    <a:pt x="2072" y="1601"/>
                    <a:pt x="2107" y="1592"/>
                    <a:pt x="2144" y="1569"/>
                  </a:cubicBezTo>
                  <a:cubicBezTo>
                    <a:pt x="2215" y="1534"/>
                    <a:pt x="2287" y="1510"/>
                    <a:pt x="2334" y="1438"/>
                  </a:cubicBezTo>
                  <a:cubicBezTo>
                    <a:pt x="2334" y="1403"/>
                    <a:pt x="2346" y="1391"/>
                    <a:pt x="2346" y="1379"/>
                  </a:cubicBezTo>
                  <a:cubicBezTo>
                    <a:pt x="2382" y="1331"/>
                    <a:pt x="2358" y="1284"/>
                    <a:pt x="2358" y="1236"/>
                  </a:cubicBezTo>
                  <a:cubicBezTo>
                    <a:pt x="2382" y="1105"/>
                    <a:pt x="2323" y="1034"/>
                    <a:pt x="2180" y="1022"/>
                  </a:cubicBezTo>
                  <a:cubicBezTo>
                    <a:pt x="2156" y="1022"/>
                    <a:pt x="2120" y="998"/>
                    <a:pt x="2096" y="986"/>
                  </a:cubicBezTo>
                  <a:cubicBezTo>
                    <a:pt x="2084" y="974"/>
                    <a:pt x="2061" y="962"/>
                    <a:pt x="2049" y="962"/>
                  </a:cubicBezTo>
                  <a:cubicBezTo>
                    <a:pt x="1970" y="941"/>
                    <a:pt x="1896" y="936"/>
                    <a:pt x="1821" y="936"/>
                  </a:cubicBezTo>
                  <a:cubicBezTo>
                    <a:pt x="1771" y="936"/>
                    <a:pt x="1720" y="938"/>
                    <a:pt x="1668" y="938"/>
                  </a:cubicBezTo>
                  <a:cubicBezTo>
                    <a:pt x="1549" y="938"/>
                    <a:pt x="1430" y="926"/>
                    <a:pt x="1334" y="855"/>
                  </a:cubicBezTo>
                  <a:cubicBezTo>
                    <a:pt x="1315" y="852"/>
                    <a:pt x="1296" y="851"/>
                    <a:pt x="1276" y="851"/>
                  </a:cubicBezTo>
                  <a:cubicBezTo>
                    <a:pt x="1241" y="851"/>
                    <a:pt x="1204" y="854"/>
                    <a:pt x="1168" y="854"/>
                  </a:cubicBezTo>
                  <a:cubicBezTo>
                    <a:pt x="1146" y="854"/>
                    <a:pt x="1123" y="853"/>
                    <a:pt x="1102" y="850"/>
                  </a:cubicBezTo>
                  <a:lnTo>
                    <a:pt x="1102" y="850"/>
                  </a:lnTo>
                  <a:cubicBezTo>
                    <a:pt x="1209" y="811"/>
                    <a:pt x="1144" y="733"/>
                    <a:pt x="1144" y="676"/>
                  </a:cubicBezTo>
                  <a:cubicBezTo>
                    <a:pt x="1072" y="676"/>
                    <a:pt x="1096" y="629"/>
                    <a:pt x="1096" y="581"/>
                  </a:cubicBezTo>
                  <a:lnTo>
                    <a:pt x="1096" y="557"/>
                  </a:lnTo>
                  <a:cubicBezTo>
                    <a:pt x="1025" y="367"/>
                    <a:pt x="906" y="224"/>
                    <a:pt x="775" y="81"/>
                  </a:cubicBezTo>
                  <a:cubicBezTo>
                    <a:pt x="752" y="74"/>
                    <a:pt x="735" y="57"/>
                    <a:pt x="719" y="57"/>
                  </a:cubicBezTo>
                  <a:cubicBezTo>
                    <a:pt x="709" y="57"/>
                    <a:pt x="700" y="63"/>
                    <a:pt x="691" y="81"/>
                  </a:cubicBezTo>
                  <a:cubicBezTo>
                    <a:pt x="685" y="97"/>
                    <a:pt x="682" y="110"/>
                    <a:pt x="682" y="123"/>
                  </a:cubicBezTo>
                  <a:lnTo>
                    <a:pt x="682" y="123"/>
                  </a:lnTo>
                  <a:cubicBezTo>
                    <a:pt x="680" y="110"/>
                    <a:pt x="679" y="96"/>
                    <a:pt x="679" y="81"/>
                  </a:cubicBezTo>
                  <a:cubicBezTo>
                    <a:pt x="679" y="41"/>
                    <a:pt x="669" y="1"/>
                    <a:pt x="636" y="1"/>
                  </a:cubicBez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4" name="Google Shape;184;p11"/>
            <p:cNvSpPr/>
            <p:nvPr/>
          </p:nvSpPr>
          <p:spPr>
            <a:xfrm>
              <a:off x="5526875" y="2776075"/>
              <a:ext cx="147300" cy="98700"/>
            </a:xfrm>
            <a:custGeom>
              <a:avLst/>
              <a:gdLst/>
              <a:ahLst/>
              <a:cxnLst/>
              <a:rect l="l" t="t" r="r" b="b"/>
              <a:pathLst>
                <a:path w="5892" h="3948" extrusionOk="0">
                  <a:moveTo>
                    <a:pt x="3155" y="0"/>
                  </a:moveTo>
                  <a:cubicBezTo>
                    <a:pt x="3069" y="33"/>
                    <a:pt x="2972" y="85"/>
                    <a:pt x="2883" y="85"/>
                  </a:cubicBezTo>
                  <a:cubicBezTo>
                    <a:pt x="2875" y="85"/>
                    <a:pt x="2866" y="85"/>
                    <a:pt x="2858" y="83"/>
                  </a:cubicBezTo>
                  <a:cubicBezTo>
                    <a:pt x="2753" y="73"/>
                    <a:pt x="2649" y="69"/>
                    <a:pt x="2544" y="69"/>
                  </a:cubicBezTo>
                  <a:cubicBezTo>
                    <a:pt x="2292" y="69"/>
                    <a:pt x="2042" y="94"/>
                    <a:pt x="1798" y="119"/>
                  </a:cubicBezTo>
                  <a:cubicBezTo>
                    <a:pt x="1679" y="119"/>
                    <a:pt x="1572" y="155"/>
                    <a:pt x="1453" y="155"/>
                  </a:cubicBezTo>
                  <a:cubicBezTo>
                    <a:pt x="1414" y="170"/>
                    <a:pt x="1376" y="177"/>
                    <a:pt x="1337" y="177"/>
                  </a:cubicBezTo>
                  <a:cubicBezTo>
                    <a:pt x="1257" y="177"/>
                    <a:pt x="1176" y="148"/>
                    <a:pt x="1096" y="107"/>
                  </a:cubicBezTo>
                  <a:cubicBezTo>
                    <a:pt x="1050" y="98"/>
                    <a:pt x="1005" y="75"/>
                    <a:pt x="960" y="75"/>
                  </a:cubicBezTo>
                  <a:cubicBezTo>
                    <a:pt x="946" y="75"/>
                    <a:pt x="931" y="78"/>
                    <a:pt x="917" y="83"/>
                  </a:cubicBezTo>
                  <a:cubicBezTo>
                    <a:pt x="750" y="143"/>
                    <a:pt x="572" y="119"/>
                    <a:pt x="429" y="226"/>
                  </a:cubicBezTo>
                  <a:cubicBezTo>
                    <a:pt x="357" y="238"/>
                    <a:pt x="298" y="274"/>
                    <a:pt x="215" y="286"/>
                  </a:cubicBezTo>
                  <a:cubicBezTo>
                    <a:pt x="203" y="334"/>
                    <a:pt x="238" y="357"/>
                    <a:pt x="250" y="393"/>
                  </a:cubicBezTo>
                  <a:cubicBezTo>
                    <a:pt x="274" y="417"/>
                    <a:pt x="334" y="464"/>
                    <a:pt x="298" y="512"/>
                  </a:cubicBezTo>
                  <a:cubicBezTo>
                    <a:pt x="282" y="529"/>
                    <a:pt x="267" y="535"/>
                    <a:pt x="254" y="535"/>
                  </a:cubicBezTo>
                  <a:cubicBezTo>
                    <a:pt x="220" y="535"/>
                    <a:pt x="196" y="490"/>
                    <a:pt x="179" y="464"/>
                  </a:cubicBezTo>
                  <a:cubicBezTo>
                    <a:pt x="153" y="456"/>
                    <a:pt x="133" y="422"/>
                    <a:pt x="102" y="422"/>
                  </a:cubicBezTo>
                  <a:cubicBezTo>
                    <a:pt x="90" y="422"/>
                    <a:pt x="76" y="427"/>
                    <a:pt x="60" y="441"/>
                  </a:cubicBezTo>
                  <a:lnTo>
                    <a:pt x="24" y="464"/>
                  </a:lnTo>
                  <a:cubicBezTo>
                    <a:pt x="24" y="512"/>
                    <a:pt x="12" y="536"/>
                    <a:pt x="0" y="584"/>
                  </a:cubicBezTo>
                  <a:lnTo>
                    <a:pt x="0" y="679"/>
                  </a:lnTo>
                  <a:cubicBezTo>
                    <a:pt x="18" y="661"/>
                    <a:pt x="42" y="652"/>
                    <a:pt x="66" y="652"/>
                  </a:cubicBezTo>
                  <a:cubicBezTo>
                    <a:pt x="90" y="652"/>
                    <a:pt x="113" y="661"/>
                    <a:pt x="131" y="679"/>
                  </a:cubicBezTo>
                  <a:cubicBezTo>
                    <a:pt x="131" y="691"/>
                    <a:pt x="119" y="750"/>
                    <a:pt x="96" y="774"/>
                  </a:cubicBezTo>
                  <a:cubicBezTo>
                    <a:pt x="84" y="810"/>
                    <a:pt x="36" y="857"/>
                    <a:pt x="119" y="881"/>
                  </a:cubicBezTo>
                  <a:cubicBezTo>
                    <a:pt x="24" y="929"/>
                    <a:pt x="250" y="1036"/>
                    <a:pt x="84" y="1048"/>
                  </a:cubicBezTo>
                  <a:cubicBezTo>
                    <a:pt x="72" y="1167"/>
                    <a:pt x="179" y="1155"/>
                    <a:pt x="238" y="1191"/>
                  </a:cubicBezTo>
                  <a:cubicBezTo>
                    <a:pt x="453" y="1250"/>
                    <a:pt x="453" y="1250"/>
                    <a:pt x="334" y="1417"/>
                  </a:cubicBezTo>
                  <a:cubicBezTo>
                    <a:pt x="262" y="1572"/>
                    <a:pt x="274" y="1727"/>
                    <a:pt x="298" y="1893"/>
                  </a:cubicBezTo>
                  <a:cubicBezTo>
                    <a:pt x="274" y="1941"/>
                    <a:pt x="274" y="1988"/>
                    <a:pt x="262" y="2024"/>
                  </a:cubicBezTo>
                  <a:cubicBezTo>
                    <a:pt x="310" y="2131"/>
                    <a:pt x="417" y="2119"/>
                    <a:pt x="488" y="2167"/>
                  </a:cubicBezTo>
                  <a:cubicBezTo>
                    <a:pt x="572" y="2191"/>
                    <a:pt x="655" y="2239"/>
                    <a:pt x="750" y="2239"/>
                  </a:cubicBezTo>
                  <a:cubicBezTo>
                    <a:pt x="798" y="2239"/>
                    <a:pt x="858" y="2239"/>
                    <a:pt x="905" y="2227"/>
                  </a:cubicBezTo>
                  <a:cubicBezTo>
                    <a:pt x="965" y="2203"/>
                    <a:pt x="1012" y="2203"/>
                    <a:pt x="1048" y="2191"/>
                  </a:cubicBezTo>
                  <a:cubicBezTo>
                    <a:pt x="1155" y="2191"/>
                    <a:pt x="1250" y="2167"/>
                    <a:pt x="1334" y="2131"/>
                  </a:cubicBezTo>
                  <a:cubicBezTo>
                    <a:pt x="1381" y="2119"/>
                    <a:pt x="1441" y="2119"/>
                    <a:pt x="1489" y="2108"/>
                  </a:cubicBezTo>
                  <a:cubicBezTo>
                    <a:pt x="1525" y="2094"/>
                    <a:pt x="1566" y="2091"/>
                    <a:pt x="1608" y="2091"/>
                  </a:cubicBezTo>
                  <a:cubicBezTo>
                    <a:pt x="1642" y="2091"/>
                    <a:pt x="1677" y="2093"/>
                    <a:pt x="1712" y="2093"/>
                  </a:cubicBezTo>
                  <a:cubicBezTo>
                    <a:pt x="1745" y="2093"/>
                    <a:pt x="1778" y="2091"/>
                    <a:pt x="1810" y="2084"/>
                  </a:cubicBezTo>
                  <a:cubicBezTo>
                    <a:pt x="1965" y="2084"/>
                    <a:pt x="2096" y="2108"/>
                    <a:pt x="2215" y="2167"/>
                  </a:cubicBezTo>
                  <a:cubicBezTo>
                    <a:pt x="2298" y="2191"/>
                    <a:pt x="2382" y="2227"/>
                    <a:pt x="2453" y="2262"/>
                  </a:cubicBezTo>
                  <a:cubicBezTo>
                    <a:pt x="2798" y="2489"/>
                    <a:pt x="3132" y="2727"/>
                    <a:pt x="3465" y="2953"/>
                  </a:cubicBezTo>
                  <a:cubicBezTo>
                    <a:pt x="3548" y="3001"/>
                    <a:pt x="3655" y="3060"/>
                    <a:pt x="3727" y="3131"/>
                  </a:cubicBezTo>
                  <a:cubicBezTo>
                    <a:pt x="3834" y="3191"/>
                    <a:pt x="3929" y="3251"/>
                    <a:pt x="4025" y="3322"/>
                  </a:cubicBezTo>
                  <a:cubicBezTo>
                    <a:pt x="4144" y="3382"/>
                    <a:pt x="4227" y="3489"/>
                    <a:pt x="4358" y="3501"/>
                  </a:cubicBezTo>
                  <a:cubicBezTo>
                    <a:pt x="4368" y="3499"/>
                    <a:pt x="4377" y="3498"/>
                    <a:pt x="4387" y="3498"/>
                  </a:cubicBezTo>
                  <a:cubicBezTo>
                    <a:pt x="4471" y="3498"/>
                    <a:pt x="4554" y="3558"/>
                    <a:pt x="4631" y="3558"/>
                  </a:cubicBezTo>
                  <a:cubicBezTo>
                    <a:pt x="4648" y="3558"/>
                    <a:pt x="4666" y="3555"/>
                    <a:pt x="4683" y="3547"/>
                  </a:cubicBezTo>
                  <a:lnTo>
                    <a:pt x="4683" y="3547"/>
                  </a:lnTo>
                  <a:cubicBezTo>
                    <a:pt x="4661" y="3562"/>
                    <a:pt x="4634" y="3581"/>
                    <a:pt x="4608" y="3608"/>
                  </a:cubicBezTo>
                  <a:cubicBezTo>
                    <a:pt x="4608" y="3620"/>
                    <a:pt x="4608" y="3620"/>
                    <a:pt x="4620" y="3643"/>
                  </a:cubicBezTo>
                  <a:cubicBezTo>
                    <a:pt x="4656" y="3655"/>
                    <a:pt x="4703" y="3655"/>
                    <a:pt x="4727" y="3667"/>
                  </a:cubicBezTo>
                  <a:cubicBezTo>
                    <a:pt x="4822" y="3715"/>
                    <a:pt x="4965" y="3679"/>
                    <a:pt x="5001" y="3834"/>
                  </a:cubicBezTo>
                  <a:lnTo>
                    <a:pt x="5037" y="3882"/>
                  </a:lnTo>
                  <a:cubicBezTo>
                    <a:pt x="5096" y="3932"/>
                    <a:pt x="5161" y="3947"/>
                    <a:pt x="5228" y="3947"/>
                  </a:cubicBezTo>
                  <a:cubicBezTo>
                    <a:pt x="5255" y="3947"/>
                    <a:pt x="5283" y="3945"/>
                    <a:pt x="5310" y="3941"/>
                  </a:cubicBezTo>
                  <a:cubicBezTo>
                    <a:pt x="5430" y="3905"/>
                    <a:pt x="5560" y="3893"/>
                    <a:pt x="5680" y="3882"/>
                  </a:cubicBezTo>
                  <a:cubicBezTo>
                    <a:pt x="5799" y="3846"/>
                    <a:pt x="5834" y="3739"/>
                    <a:pt x="5834" y="3643"/>
                  </a:cubicBezTo>
                  <a:lnTo>
                    <a:pt x="5834" y="3524"/>
                  </a:lnTo>
                  <a:cubicBezTo>
                    <a:pt x="5811" y="3310"/>
                    <a:pt x="5834" y="3120"/>
                    <a:pt x="5834" y="2905"/>
                  </a:cubicBezTo>
                  <a:cubicBezTo>
                    <a:pt x="5799" y="2846"/>
                    <a:pt x="5811" y="2786"/>
                    <a:pt x="5799" y="2727"/>
                  </a:cubicBezTo>
                  <a:cubicBezTo>
                    <a:pt x="5775" y="2597"/>
                    <a:pt x="5891" y="2468"/>
                    <a:pt x="5790" y="2327"/>
                  </a:cubicBezTo>
                  <a:lnTo>
                    <a:pt x="5790" y="2327"/>
                  </a:lnTo>
                  <a:cubicBezTo>
                    <a:pt x="5793" y="2329"/>
                    <a:pt x="5796" y="2330"/>
                    <a:pt x="5800" y="2330"/>
                  </a:cubicBezTo>
                  <a:cubicBezTo>
                    <a:pt x="5803" y="2330"/>
                    <a:pt x="5807" y="2328"/>
                    <a:pt x="5811" y="2322"/>
                  </a:cubicBezTo>
                  <a:cubicBezTo>
                    <a:pt x="5834" y="2310"/>
                    <a:pt x="5846" y="2298"/>
                    <a:pt x="5846" y="2286"/>
                  </a:cubicBezTo>
                  <a:cubicBezTo>
                    <a:pt x="5846" y="2167"/>
                    <a:pt x="5811" y="2060"/>
                    <a:pt x="5775" y="1953"/>
                  </a:cubicBezTo>
                  <a:cubicBezTo>
                    <a:pt x="5727" y="1917"/>
                    <a:pt x="5668" y="1881"/>
                    <a:pt x="5596" y="1881"/>
                  </a:cubicBezTo>
                  <a:cubicBezTo>
                    <a:pt x="5553" y="1886"/>
                    <a:pt x="5511" y="1893"/>
                    <a:pt x="5472" y="1893"/>
                  </a:cubicBezTo>
                  <a:cubicBezTo>
                    <a:pt x="5416" y="1893"/>
                    <a:pt x="5365" y="1878"/>
                    <a:pt x="5322" y="1822"/>
                  </a:cubicBezTo>
                  <a:cubicBezTo>
                    <a:pt x="5382" y="1810"/>
                    <a:pt x="5441" y="1786"/>
                    <a:pt x="5418" y="1715"/>
                  </a:cubicBezTo>
                  <a:cubicBezTo>
                    <a:pt x="4977" y="1298"/>
                    <a:pt x="4489" y="976"/>
                    <a:pt x="4013" y="595"/>
                  </a:cubicBezTo>
                  <a:cubicBezTo>
                    <a:pt x="3941" y="595"/>
                    <a:pt x="3870" y="584"/>
                    <a:pt x="3834" y="512"/>
                  </a:cubicBezTo>
                  <a:cubicBezTo>
                    <a:pt x="3763" y="393"/>
                    <a:pt x="3655" y="286"/>
                    <a:pt x="3536" y="214"/>
                  </a:cubicBezTo>
                  <a:cubicBezTo>
                    <a:pt x="3417" y="143"/>
                    <a:pt x="3310" y="24"/>
                    <a:pt x="3155" y="0"/>
                  </a:cubicBez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5" name="Google Shape;185;p11"/>
            <p:cNvSpPr/>
            <p:nvPr/>
          </p:nvSpPr>
          <p:spPr>
            <a:xfrm>
              <a:off x="4764500" y="3140575"/>
              <a:ext cx="117375" cy="110700"/>
            </a:xfrm>
            <a:custGeom>
              <a:avLst/>
              <a:gdLst/>
              <a:ahLst/>
              <a:cxnLst/>
              <a:rect l="l" t="t" r="r" b="b"/>
              <a:pathLst>
                <a:path w="4695" h="4428" extrusionOk="0">
                  <a:moveTo>
                    <a:pt x="3688" y="1"/>
                  </a:moveTo>
                  <a:cubicBezTo>
                    <a:pt x="3645" y="1"/>
                    <a:pt x="3599" y="10"/>
                    <a:pt x="3551" y="29"/>
                  </a:cubicBezTo>
                  <a:cubicBezTo>
                    <a:pt x="3448" y="113"/>
                    <a:pt x="3345" y="190"/>
                    <a:pt x="3208" y="190"/>
                  </a:cubicBezTo>
                  <a:cubicBezTo>
                    <a:pt x="3170" y="190"/>
                    <a:pt x="3130" y="185"/>
                    <a:pt x="3087" y="172"/>
                  </a:cubicBezTo>
                  <a:cubicBezTo>
                    <a:pt x="3063" y="172"/>
                    <a:pt x="3016" y="184"/>
                    <a:pt x="2992" y="208"/>
                  </a:cubicBezTo>
                  <a:cubicBezTo>
                    <a:pt x="2813" y="255"/>
                    <a:pt x="2647" y="315"/>
                    <a:pt x="2492" y="446"/>
                  </a:cubicBezTo>
                  <a:cubicBezTo>
                    <a:pt x="2468" y="482"/>
                    <a:pt x="2408" y="529"/>
                    <a:pt x="2468" y="589"/>
                  </a:cubicBezTo>
                  <a:cubicBezTo>
                    <a:pt x="2492" y="636"/>
                    <a:pt x="2468" y="648"/>
                    <a:pt x="2432" y="648"/>
                  </a:cubicBezTo>
                  <a:cubicBezTo>
                    <a:pt x="2397" y="648"/>
                    <a:pt x="2349" y="624"/>
                    <a:pt x="2301" y="624"/>
                  </a:cubicBezTo>
                  <a:cubicBezTo>
                    <a:pt x="2285" y="624"/>
                    <a:pt x="2264" y="630"/>
                    <a:pt x="2248" y="630"/>
                  </a:cubicBezTo>
                  <a:cubicBezTo>
                    <a:pt x="2240" y="630"/>
                    <a:pt x="2234" y="628"/>
                    <a:pt x="2230" y="624"/>
                  </a:cubicBezTo>
                  <a:cubicBezTo>
                    <a:pt x="2186" y="603"/>
                    <a:pt x="2146" y="592"/>
                    <a:pt x="2108" y="592"/>
                  </a:cubicBezTo>
                  <a:cubicBezTo>
                    <a:pt x="2044" y="592"/>
                    <a:pt x="1989" y="624"/>
                    <a:pt x="1944" y="684"/>
                  </a:cubicBezTo>
                  <a:cubicBezTo>
                    <a:pt x="1916" y="712"/>
                    <a:pt x="1892" y="723"/>
                    <a:pt x="1868" y="723"/>
                  </a:cubicBezTo>
                  <a:cubicBezTo>
                    <a:pt x="1851" y="723"/>
                    <a:pt x="1833" y="718"/>
                    <a:pt x="1813" y="708"/>
                  </a:cubicBezTo>
                  <a:cubicBezTo>
                    <a:pt x="1779" y="691"/>
                    <a:pt x="1746" y="674"/>
                    <a:pt x="1716" y="674"/>
                  </a:cubicBezTo>
                  <a:cubicBezTo>
                    <a:pt x="1704" y="674"/>
                    <a:pt x="1693" y="677"/>
                    <a:pt x="1682" y="684"/>
                  </a:cubicBezTo>
                  <a:cubicBezTo>
                    <a:pt x="1646" y="696"/>
                    <a:pt x="1623" y="708"/>
                    <a:pt x="1623" y="755"/>
                  </a:cubicBezTo>
                  <a:cubicBezTo>
                    <a:pt x="1640" y="806"/>
                    <a:pt x="1632" y="821"/>
                    <a:pt x="1606" y="821"/>
                  </a:cubicBezTo>
                  <a:cubicBezTo>
                    <a:pt x="1595" y="821"/>
                    <a:pt x="1580" y="818"/>
                    <a:pt x="1563" y="815"/>
                  </a:cubicBezTo>
                  <a:cubicBezTo>
                    <a:pt x="1539" y="827"/>
                    <a:pt x="1527" y="827"/>
                    <a:pt x="1515" y="839"/>
                  </a:cubicBezTo>
                  <a:cubicBezTo>
                    <a:pt x="1361" y="993"/>
                    <a:pt x="1230" y="1113"/>
                    <a:pt x="1051" y="1220"/>
                  </a:cubicBezTo>
                  <a:cubicBezTo>
                    <a:pt x="980" y="1255"/>
                    <a:pt x="920" y="1315"/>
                    <a:pt x="908" y="1410"/>
                  </a:cubicBezTo>
                  <a:cubicBezTo>
                    <a:pt x="884" y="1458"/>
                    <a:pt x="884" y="1482"/>
                    <a:pt x="884" y="1529"/>
                  </a:cubicBezTo>
                  <a:cubicBezTo>
                    <a:pt x="908" y="1636"/>
                    <a:pt x="884" y="1732"/>
                    <a:pt x="908" y="1827"/>
                  </a:cubicBezTo>
                  <a:cubicBezTo>
                    <a:pt x="932" y="1898"/>
                    <a:pt x="920" y="1958"/>
                    <a:pt x="932" y="2029"/>
                  </a:cubicBezTo>
                  <a:cubicBezTo>
                    <a:pt x="968" y="2089"/>
                    <a:pt x="968" y="2172"/>
                    <a:pt x="980" y="2244"/>
                  </a:cubicBezTo>
                  <a:cubicBezTo>
                    <a:pt x="990" y="2317"/>
                    <a:pt x="973" y="2353"/>
                    <a:pt x="905" y="2353"/>
                  </a:cubicBezTo>
                  <a:cubicBezTo>
                    <a:pt x="895" y="2353"/>
                    <a:pt x="884" y="2352"/>
                    <a:pt x="873" y="2351"/>
                  </a:cubicBezTo>
                  <a:lnTo>
                    <a:pt x="742" y="2351"/>
                  </a:lnTo>
                  <a:cubicBezTo>
                    <a:pt x="730" y="2351"/>
                    <a:pt x="706" y="2363"/>
                    <a:pt x="694" y="2363"/>
                  </a:cubicBezTo>
                  <a:cubicBezTo>
                    <a:pt x="646" y="2375"/>
                    <a:pt x="622" y="2410"/>
                    <a:pt x="587" y="2434"/>
                  </a:cubicBezTo>
                  <a:cubicBezTo>
                    <a:pt x="570" y="2485"/>
                    <a:pt x="529" y="2500"/>
                    <a:pt x="490" y="2500"/>
                  </a:cubicBezTo>
                  <a:cubicBezTo>
                    <a:pt x="473" y="2500"/>
                    <a:pt x="458" y="2497"/>
                    <a:pt x="444" y="2494"/>
                  </a:cubicBezTo>
                  <a:cubicBezTo>
                    <a:pt x="414" y="2488"/>
                    <a:pt x="386" y="2485"/>
                    <a:pt x="359" y="2485"/>
                  </a:cubicBezTo>
                  <a:cubicBezTo>
                    <a:pt x="277" y="2485"/>
                    <a:pt x="206" y="2506"/>
                    <a:pt x="134" y="2506"/>
                  </a:cubicBezTo>
                  <a:cubicBezTo>
                    <a:pt x="111" y="2506"/>
                    <a:pt x="111" y="2506"/>
                    <a:pt x="99" y="2529"/>
                  </a:cubicBezTo>
                  <a:cubicBezTo>
                    <a:pt x="15" y="2613"/>
                    <a:pt x="111" y="2672"/>
                    <a:pt x="134" y="2744"/>
                  </a:cubicBezTo>
                  <a:cubicBezTo>
                    <a:pt x="134" y="2827"/>
                    <a:pt x="87" y="2898"/>
                    <a:pt x="99" y="2970"/>
                  </a:cubicBezTo>
                  <a:cubicBezTo>
                    <a:pt x="111" y="3065"/>
                    <a:pt x="158" y="3137"/>
                    <a:pt x="170" y="3208"/>
                  </a:cubicBezTo>
                  <a:cubicBezTo>
                    <a:pt x="156" y="3194"/>
                    <a:pt x="144" y="3190"/>
                    <a:pt x="132" y="3190"/>
                  </a:cubicBezTo>
                  <a:cubicBezTo>
                    <a:pt x="101" y="3190"/>
                    <a:pt x="73" y="3220"/>
                    <a:pt x="39" y="3220"/>
                  </a:cubicBezTo>
                  <a:cubicBezTo>
                    <a:pt x="27" y="3244"/>
                    <a:pt x="27" y="3268"/>
                    <a:pt x="39" y="3279"/>
                  </a:cubicBezTo>
                  <a:cubicBezTo>
                    <a:pt x="49" y="3297"/>
                    <a:pt x="50" y="3302"/>
                    <a:pt x="45" y="3302"/>
                  </a:cubicBezTo>
                  <a:cubicBezTo>
                    <a:pt x="38" y="3302"/>
                    <a:pt x="19" y="3288"/>
                    <a:pt x="9" y="3288"/>
                  </a:cubicBezTo>
                  <a:cubicBezTo>
                    <a:pt x="3" y="3288"/>
                    <a:pt x="0" y="3292"/>
                    <a:pt x="3" y="3303"/>
                  </a:cubicBezTo>
                  <a:cubicBezTo>
                    <a:pt x="3" y="3375"/>
                    <a:pt x="87" y="3601"/>
                    <a:pt x="99" y="3625"/>
                  </a:cubicBezTo>
                  <a:cubicBezTo>
                    <a:pt x="99" y="3625"/>
                    <a:pt x="93" y="3619"/>
                    <a:pt x="83" y="3619"/>
                  </a:cubicBezTo>
                  <a:cubicBezTo>
                    <a:pt x="77" y="3619"/>
                    <a:pt x="71" y="3621"/>
                    <a:pt x="63" y="3625"/>
                  </a:cubicBezTo>
                  <a:cubicBezTo>
                    <a:pt x="51" y="3649"/>
                    <a:pt x="51" y="3672"/>
                    <a:pt x="51" y="3684"/>
                  </a:cubicBezTo>
                  <a:cubicBezTo>
                    <a:pt x="75" y="3744"/>
                    <a:pt x="87" y="3803"/>
                    <a:pt x="158" y="3815"/>
                  </a:cubicBezTo>
                  <a:cubicBezTo>
                    <a:pt x="194" y="3815"/>
                    <a:pt x="206" y="3839"/>
                    <a:pt x="218" y="3839"/>
                  </a:cubicBezTo>
                  <a:cubicBezTo>
                    <a:pt x="235" y="3836"/>
                    <a:pt x="248" y="3834"/>
                    <a:pt x="260" y="3834"/>
                  </a:cubicBezTo>
                  <a:cubicBezTo>
                    <a:pt x="286" y="3834"/>
                    <a:pt x="300" y="3843"/>
                    <a:pt x="325" y="3851"/>
                  </a:cubicBezTo>
                  <a:cubicBezTo>
                    <a:pt x="337" y="3863"/>
                    <a:pt x="337" y="3887"/>
                    <a:pt x="349" y="3887"/>
                  </a:cubicBezTo>
                  <a:cubicBezTo>
                    <a:pt x="396" y="3899"/>
                    <a:pt x="444" y="3899"/>
                    <a:pt x="444" y="3946"/>
                  </a:cubicBezTo>
                  <a:cubicBezTo>
                    <a:pt x="483" y="3985"/>
                    <a:pt x="511" y="4034"/>
                    <a:pt x="556" y="4034"/>
                  </a:cubicBezTo>
                  <a:cubicBezTo>
                    <a:pt x="580" y="4034"/>
                    <a:pt x="609" y="4019"/>
                    <a:pt x="646" y="3982"/>
                  </a:cubicBezTo>
                  <a:cubicBezTo>
                    <a:pt x="670" y="3946"/>
                    <a:pt x="682" y="3899"/>
                    <a:pt x="706" y="3863"/>
                  </a:cubicBezTo>
                  <a:cubicBezTo>
                    <a:pt x="765" y="3827"/>
                    <a:pt x="825" y="3827"/>
                    <a:pt x="896" y="3803"/>
                  </a:cubicBezTo>
                  <a:cubicBezTo>
                    <a:pt x="896" y="3803"/>
                    <a:pt x="920" y="3791"/>
                    <a:pt x="932" y="3791"/>
                  </a:cubicBezTo>
                  <a:cubicBezTo>
                    <a:pt x="961" y="3769"/>
                    <a:pt x="987" y="3751"/>
                    <a:pt x="1008" y="3751"/>
                  </a:cubicBezTo>
                  <a:cubicBezTo>
                    <a:pt x="1032" y="3751"/>
                    <a:pt x="1051" y="3772"/>
                    <a:pt x="1063" y="3827"/>
                  </a:cubicBezTo>
                  <a:lnTo>
                    <a:pt x="1063" y="3863"/>
                  </a:lnTo>
                  <a:cubicBezTo>
                    <a:pt x="1099" y="3911"/>
                    <a:pt x="1111" y="3958"/>
                    <a:pt x="1111" y="4006"/>
                  </a:cubicBezTo>
                  <a:cubicBezTo>
                    <a:pt x="1123" y="4030"/>
                    <a:pt x="1146" y="4030"/>
                    <a:pt x="1158" y="4041"/>
                  </a:cubicBezTo>
                  <a:lnTo>
                    <a:pt x="1218" y="4041"/>
                  </a:lnTo>
                  <a:cubicBezTo>
                    <a:pt x="1226" y="4038"/>
                    <a:pt x="1235" y="4036"/>
                    <a:pt x="1245" y="4036"/>
                  </a:cubicBezTo>
                  <a:cubicBezTo>
                    <a:pt x="1264" y="4036"/>
                    <a:pt x="1285" y="4041"/>
                    <a:pt x="1301" y="4041"/>
                  </a:cubicBezTo>
                  <a:cubicBezTo>
                    <a:pt x="1325" y="4047"/>
                    <a:pt x="1349" y="4050"/>
                    <a:pt x="1373" y="4050"/>
                  </a:cubicBezTo>
                  <a:cubicBezTo>
                    <a:pt x="1396" y="4050"/>
                    <a:pt x="1420" y="4047"/>
                    <a:pt x="1444" y="4041"/>
                  </a:cubicBezTo>
                  <a:cubicBezTo>
                    <a:pt x="1471" y="4028"/>
                    <a:pt x="1497" y="4022"/>
                    <a:pt x="1523" y="4022"/>
                  </a:cubicBezTo>
                  <a:cubicBezTo>
                    <a:pt x="1586" y="4022"/>
                    <a:pt x="1643" y="4058"/>
                    <a:pt x="1694" y="4101"/>
                  </a:cubicBezTo>
                  <a:cubicBezTo>
                    <a:pt x="1754" y="4149"/>
                    <a:pt x="1813" y="4232"/>
                    <a:pt x="1896" y="4268"/>
                  </a:cubicBezTo>
                  <a:cubicBezTo>
                    <a:pt x="1901" y="4269"/>
                    <a:pt x="1906" y="4270"/>
                    <a:pt x="1912" y="4270"/>
                  </a:cubicBezTo>
                  <a:cubicBezTo>
                    <a:pt x="1926" y="4270"/>
                    <a:pt x="1941" y="4266"/>
                    <a:pt x="1953" y="4266"/>
                  </a:cubicBezTo>
                  <a:cubicBezTo>
                    <a:pt x="1973" y="4266"/>
                    <a:pt x="1982" y="4276"/>
                    <a:pt x="1956" y="4327"/>
                  </a:cubicBezTo>
                  <a:lnTo>
                    <a:pt x="1992" y="4351"/>
                  </a:lnTo>
                  <a:cubicBezTo>
                    <a:pt x="2071" y="4400"/>
                    <a:pt x="2123" y="4427"/>
                    <a:pt x="2160" y="4427"/>
                  </a:cubicBezTo>
                  <a:cubicBezTo>
                    <a:pt x="2212" y="4427"/>
                    <a:pt x="2233" y="4374"/>
                    <a:pt x="2254" y="4256"/>
                  </a:cubicBezTo>
                  <a:cubicBezTo>
                    <a:pt x="2254" y="4232"/>
                    <a:pt x="2277" y="4208"/>
                    <a:pt x="2277" y="4196"/>
                  </a:cubicBezTo>
                  <a:cubicBezTo>
                    <a:pt x="2289" y="4113"/>
                    <a:pt x="2301" y="4041"/>
                    <a:pt x="2337" y="3970"/>
                  </a:cubicBezTo>
                  <a:cubicBezTo>
                    <a:pt x="2349" y="3958"/>
                    <a:pt x="2349" y="3922"/>
                    <a:pt x="2361" y="3899"/>
                  </a:cubicBezTo>
                  <a:cubicBezTo>
                    <a:pt x="2373" y="3815"/>
                    <a:pt x="2432" y="3756"/>
                    <a:pt x="2408" y="3684"/>
                  </a:cubicBezTo>
                  <a:cubicBezTo>
                    <a:pt x="2343" y="3477"/>
                    <a:pt x="2397" y="3360"/>
                    <a:pt x="2562" y="3360"/>
                  </a:cubicBezTo>
                  <a:cubicBezTo>
                    <a:pt x="2578" y="3360"/>
                    <a:pt x="2594" y="3361"/>
                    <a:pt x="2611" y="3363"/>
                  </a:cubicBezTo>
                  <a:cubicBezTo>
                    <a:pt x="2671" y="3325"/>
                    <a:pt x="2721" y="3279"/>
                    <a:pt x="2774" y="3279"/>
                  </a:cubicBezTo>
                  <a:cubicBezTo>
                    <a:pt x="2805" y="3279"/>
                    <a:pt x="2837" y="3295"/>
                    <a:pt x="2873" y="3339"/>
                  </a:cubicBezTo>
                  <a:cubicBezTo>
                    <a:pt x="2883" y="3354"/>
                    <a:pt x="2897" y="3361"/>
                    <a:pt x="2913" y="3361"/>
                  </a:cubicBezTo>
                  <a:cubicBezTo>
                    <a:pt x="2936" y="3361"/>
                    <a:pt x="2964" y="3348"/>
                    <a:pt x="2992" y="3327"/>
                  </a:cubicBezTo>
                  <a:cubicBezTo>
                    <a:pt x="3051" y="3256"/>
                    <a:pt x="3147" y="3208"/>
                    <a:pt x="3230" y="3125"/>
                  </a:cubicBezTo>
                  <a:cubicBezTo>
                    <a:pt x="3240" y="3083"/>
                    <a:pt x="3233" y="3062"/>
                    <a:pt x="3217" y="3053"/>
                  </a:cubicBezTo>
                  <a:lnTo>
                    <a:pt x="3217" y="3053"/>
                  </a:lnTo>
                  <a:cubicBezTo>
                    <a:pt x="3268" y="3033"/>
                    <a:pt x="3291" y="2984"/>
                    <a:pt x="3266" y="2898"/>
                  </a:cubicBezTo>
                  <a:lnTo>
                    <a:pt x="3266" y="2898"/>
                  </a:lnTo>
                  <a:cubicBezTo>
                    <a:pt x="3275" y="2921"/>
                    <a:pt x="3289" y="2928"/>
                    <a:pt x="3305" y="2928"/>
                  </a:cubicBezTo>
                  <a:cubicBezTo>
                    <a:pt x="3330" y="2928"/>
                    <a:pt x="3358" y="2910"/>
                    <a:pt x="3373" y="2910"/>
                  </a:cubicBezTo>
                  <a:cubicBezTo>
                    <a:pt x="3468" y="2898"/>
                    <a:pt x="3504" y="2851"/>
                    <a:pt x="3540" y="2768"/>
                  </a:cubicBezTo>
                  <a:cubicBezTo>
                    <a:pt x="3550" y="2714"/>
                    <a:pt x="3580" y="2670"/>
                    <a:pt x="3637" y="2670"/>
                  </a:cubicBezTo>
                  <a:cubicBezTo>
                    <a:pt x="3644" y="2670"/>
                    <a:pt x="3651" y="2671"/>
                    <a:pt x="3659" y="2672"/>
                  </a:cubicBezTo>
                  <a:cubicBezTo>
                    <a:pt x="3742" y="2648"/>
                    <a:pt x="3766" y="2565"/>
                    <a:pt x="3790" y="2494"/>
                  </a:cubicBezTo>
                  <a:cubicBezTo>
                    <a:pt x="3801" y="2387"/>
                    <a:pt x="3849" y="2315"/>
                    <a:pt x="3956" y="2291"/>
                  </a:cubicBezTo>
                  <a:cubicBezTo>
                    <a:pt x="3980" y="2291"/>
                    <a:pt x="4004" y="2267"/>
                    <a:pt x="4016" y="2244"/>
                  </a:cubicBezTo>
                  <a:cubicBezTo>
                    <a:pt x="4028" y="2184"/>
                    <a:pt x="4087" y="2184"/>
                    <a:pt x="4135" y="2184"/>
                  </a:cubicBezTo>
                  <a:cubicBezTo>
                    <a:pt x="4159" y="2184"/>
                    <a:pt x="4194" y="2172"/>
                    <a:pt x="4218" y="2148"/>
                  </a:cubicBezTo>
                  <a:cubicBezTo>
                    <a:pt x="4361" y="2077"/>
                    <a:pt x="4385" y="1946"/>
                    <a:pt x="4397" y="1815"/>
                  </a:cubicBezTo>
                  <a:cubicBezTo>
                    <a:pt x="4421" y="1732"/>
                    <a:pt x="4444" y="1648"/>
                    <a:pt x="4504" y="1589"/>
                  </a:cubicBezTo>
                  <a:cubicBezTo>
                    <a:pt x="4516" y="1553"/>
                    <a:pt x="4552" y="1541"/>
                    <a:pt x="4563" y="1494"/>
                  </a:cubicBezTo>
                  <a:cubicBezTo>
                    <a:pt x="4563" y="1470"/>
                    <a:pt x="4599" y="1458"/>
                    <a:pt x="4623" y="1458"/>
                  </a:cubicBezTo>
                  <a:cubicBezTo>
                    <a:pt x="4659" y="1458"/>
                    <a:pt x="4683" y="1434"/>
                    <a:pt x="4694" y="1422"/>
                  </a:cubicBezTo>
                  <a:cubicBezTo>
                    <a:pt x="4683" y="1291"/>
                    <a:pt x="4671" y="1160"/>
                    <a:pt x="4683" y="1017"/>
                  </a:cubicBezTo>
                  <a:cubicBezTo>
                    <a:pt x="4683" y="958"/>
                    <a:pt x="4671" y="922"/>
                    <a:pt x="4659" y="863"/>
                  </a:cubicBezTo>
                  <a:cubicBezTo>
                    <a:pt x="4635" y="743"/>
                    <a:pt x="4575" y="636"/>
                    <a:pt x="4623" y="517"/>
                  </a:cubicBezTo>
                  <a:cubicBezTo>
                    <a:pt x="4623" y="482"/>
                    <a:pt x="4623" y="458"/>
                    <a:pt x="4611" y="422"/>
                  </a:cubicBezTo>
                  <a:cubicBezTo>
                    <a:pt x="4516" y="303"/>
                    <a:pt x="4397" y="231"/>
                    <a:pt x="4254" y="220"/>
                  </a:cubicBezTo>
                  <a:cubicBezTo>
                    <a:pt x="4099" y="208"/>
                    <a:pt x="3980" y="160"/>
                    <a:pt x="3861" y="65"/>
                  </a:cubicBezTo>
                  <a:cubicBezTo>
                    <a:pt x="3811" y="22"/>
                    <a:pt x="3752" y="1"/>
                    <a:pt x="3688" y="1"/>
                  </a:cubicBez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6" name="Google Shape;186;p11"/>
            <p:cNvSpPr/>
            <p:nvPr/>
          </p:nvSpPr>
          <p:spPr>
            <a:xfrm>
              <a:off x="1906475" y="1466675"/>
              <a:ext cx="3163525" cy="2660175"/>
            </a:xfrm>
            <a:custGeom>
              <a:avLst/>
              <a:gdLst/>
              <a:ahLst/>
              <a:cxnLst/>
              <a:rect l="l" t="t" r="r" b="b"/>
              <a:pathLst>
                <a:path w="126541" h="106407" extrusionOk="0">
                  <a:moveTo>
                    <a:pt x="17169" y="1"/>
                  </a:moveTo>
                  <a:lnTo>
                    <a:pt x="16836" y="60"/>
                  </a:lnTo>
                  <a:lnTo>
                    <a:pt x="16526" y="370"/>
                  </a:lnTo>
                  <a:lnTo>
                    <a:pt x="16169" y="572"/>
                  </a:lnTo>
                  <a:lnTo>
                    <a:pt x="15812" y="786"/>
                  </a:lnTo>
                  <a:lnTo>
                    <a:pt x="15610" y="834"/>
                  </a:lnTo>
                  <a:lnTo>
                    <a:pt x="15514" y="667"/>
                  </a:lnTo>
                  <a:lnTo>
                    <a:pt x="15121" y="72"/>
                  </a:lnTo>
                  <a:lnTo>
                    <a:pt x="14455" y="334"/>
                  </a:lnTo>
                  <a:lnTo>
                    <a:pt x="13752" y="906"/>
                  </a:lnTo>
                  <a:lnTo>
                    <a:pt x="13038" y="1394"/>
                  </a:lnTo>
                  <a:lnTo>
                    <a:pt x="12324" y="1739"/>
                  </a:lnTo>
                  <a:lnTo>
                    <a:pt x="11657" y="2156"/>
                  </a:lnTo>
                  <a:lnTo>
                    <a:pt x="11383" y="2334"/>
                  </a:lnTo>
                  <a:lnTo>
                    <a:pt x="11050" y="2358"/>
                  </a:lnTo>
                  <a:lnTo>
                    <a:pt x="10728" y="2596"/>
                  </a:lnTo>
                  <a:lnTo>
                    <a:pt x="10609" y="3049"/>
                  </a:lnTo>
                  <a:lnTo>
                    <a:pt x="10466" y="3251"/>
                  </a:lnTo>
                  <a:lnTo>
                    <a:pt x="10514" y="3549"/>
                  </a:lnTo>
                  <a:lnTo>
                    <a:pt x="10633" y="3608"/>
                  </a:lnTo>
                  <a:lnTo>
                    <a:pt x="10764" y="3584"/>
                  </a:lnTo>
                  <a:lnTo>
                    <a:pt x="10990" y="3525"/>
                  </a:lnTo>
                  <a:lnTo>
                    <a:pt x="11192" y="3608"/>
                  </a:lnTo>
                  <a:lnTo>
                    <a:pt x="10966" y="3834"/>
                  </a:lnTo>
                  <a:lnTo>
                    <a:pt x="10847" y="4073"/>
                  </a:lnTo>
                  <a:lnTo>
                    <a:pt x="11121" y="4263"/>
                  </a:lnTo>
                  <a:lnTo>
                    <a:pt x="11478" y="4346"/>
                  </a:lnTo>
                  <a:lnTo>
                    <a:pt x="11669" y="4323"/>
                  </a:lnTo>
                  <a:lnTo>
                    <a:pt x="11871" y="4299"/>
                  </a:lnTo>
                  <a:lnTo>
                    <a:pt x="11990" y="4358"/>
                  </a:lnTo>
                  <a:lnTo>
                    <a:pt x="12073" y="4466"/>
                  </a:lnTo>
                  <a:lnTo>
                    <a:pt x="11621" y="4835"/>
                  </a:lnTo>
                  <a:lnTo>
                    <a:pt x="11073" y="5001"/>
                  </a:lnTo>
                  <a:lnTo>
                    <a:pt x="10383" y="4727"/>
                  </a:lnTo>
                  <a:lnTo>
                    <a:pt x="9871" y="5454"/>
                  </a:lnTo>
                  <a:lnTo>
                    <a:pt x="9597" y="4739"/>
                  </a:lnTo>
                  <a:lnTo>
                    <a:pt x="9061" y="4942"/>
                  </a:lnTo>
                  <a:lnTo>
                    <a:pt x="8228" y="5335"/>
                  </a:lnTo>
                  <a:lnTo>
                    <a:pt x="7323" y="5454"/>
                  </a:lnTo>
                  <a:lnTo>
                    <a:pt x="6656" y="5537"/>
                  </a:lnTo>
                  <a:lnTo>
                    <a:pt x="6001" y="5478"/>
                  </a:lnTo>
                  <a:lnTo>
                    <a:pt x="5537" y="5073"/>
                  </a:lnTo>
                  <a:lnTo>
                    <a:pt x="5263" y="4442"/>
                  </a:lnTo>
                  <a:lnTo>
                    <a:pt x="4954" y="5085"/>
                  </a:lnTo>
                  <a:lnTo>
                    <a:pt x="4334" y="5335"/>
                  </a:lnTo>
                  <a:lnTo>
                    <a:pt x="3822" y="5561"/>
                  </a:lnTo>
                  <a:lnTo>
                    <a:pt x="3953" y="6085"/>
                  </a:lnTo>
                  <a:lnTo>
                    <a:pt x="2858" y="6573"/>
                  </a:lnTo>
                  <a:lnTo>
                    <a:pt x="1679" y="6644"/>
                  </a:lnTo>
                  <a:lnTo>
                    <a:pt x="1536" y="6692"/>
                  </a:lnTo>
                  <a:lnTo>
                    <a:pt x="1382" y="6799"/>
                  </a:lnTo>
                  <a:lnTo>
                    <a:pt x="1215" y="6978"/>
                  </a:lnTo>
                  <a:lnTo>
                    <a:pt x="1203" y="7216"/>
                  </a:lnTo>
                  <a:lnTo>
                    <a:pt x="1358" y="7394"/>
                  </a:lnTo>
                  <a:lnTo>
                    <a:pt x="1596" y="7383"/>
                  </a:lnTo>
                  <a:lnTo>
                    <a:pt x="1751" y="7347"/>
                  </a:lnTo>
                  <a:lnTo>
                    <a:pt x="1929" y="7442"/>
                  </a:lnTo>
                  <a:lnTo>
                    <a:pt x="1203" y="7883"/>
                  </a:lnTo>
                  <a:lnTo>
                    <a:pt x="429" y="8359"/>
                  </a:lnTo>
                  <a:lnTo>
                    <a:pt x="298" y="8537"/>
                  </a:lnTo>
                  <a:lnTo>
                    <a:pt x="310" y="8776"/>
                  </a:lnTo>
                  <a:lnTo>
                    <a:pt x="524" y="9228"/>
                  </a:lnTo>
                  <a:lnTo>
                    <a:pt x="239" y="9657"/>
                  </a:lnTo>
                  <a:lnTo>
                    <a:pt x="120" y="9847"/>
                  </a:lnTo>
                  <a:lnTo>
                    <a:pt x="60" y="10097"/>
                  </a:lnTo>
                  <a:lnTo>
                    <a:pt x="1" y="10454"/>
                  </a:lnTo>
                  <a:lnTo>
                    <a:pt x="155" y="10740"/>
                  </a:lnTo>
                  <a:lnTo>
                    <a:pt x="393" y="10692"/>
                  </a:lnTo>
                  <a:lnTo>
                    <a:pt x="584" y="10478"/>
                  </a:lnTo>
                  <a:lnTo>
                    <a:pt x="965" y="10264"/>
                  </a:lnTo>
                  <a:lnTo>
                    <a:pt x="1370" y="10300"/>
                  </a:lnTo>
                  <a:lnTo>
                    <a:pt x="1489" y="10538"/>
                  </a:lnTo>
                  <a:lnTo>
                    <a:pt x="1370" y="10800"/>
                  </a:lnTo>
                  <a:lnTo>
                    <a:pt x="1465" y="11097"/>
                  </a:lnTo>
                  <a:lnTo>
                    <a:pt x="1656" y="11347"/>
                  </a:lnTo>
                  <a:lnTo>
                    <a:pt x="1798" y="11526"/>
                  </a:lnTo>
                  <a:lnTo>
                    <a:pt x="1703" y="11740"/>
                  </a:lnTo>
                  <a:lnTo>
                    <a:pt x="1441" y="12097"/>
                  </a:lnTo>
                  <a:lnTo>
                    <a:pt x="1620" y="12502"/>
                  </a:lnTo>
                  <a:lnTo>
                    <a:pt x="2001" y="12586"/>
                  </a:lnTo>
                  <a:lnTo>
                    <a:pt x="2263" y="12300"/>
                  </a:lnTo>
                  <a:lnTo>
                    <a:pt x="2727" y="12181"/>
                  </a:lnTo>
                  <a:lnTo>
                    <a:pt x="3096" y="12466"/>
                  </a:lnTo>
                  <a:lnTo>
                    <a:pt x="3132" y="12752"/>
                  </a:lnTo>
                  <a:lnTo>
                    <a:pt x="2858" y="12895"/>
                  </a:lnTo>
                  <a:lnTo>
                    <a:pt x="2120" y="13812"/>
                  </a:lnTo>
                  <a:cubicBezTo>
                    <a:pt x="2009" y="14651"/>
                    <a:pt x="2082" y="15537"/>
                    <a:pt x="2508" y="15537"/>
                  </a:cubicBezTo>
                  <a:cubicBezTo>
                    <a:pt x="2722" y="15537"/>
                    <a:pt x="3026" y="15311"/>
                    <a:pt x="3441" y="14741"/>
                  </a:cubicBezTo>
                  <a:lnTo>
                    <a:pt x="4180" y="14669"/>
                  </a:lnTo>
                  <a:lnTo>
                    <a:pt x="4227" y="14645"/>
                  </a:lnTo>
                  <a:lnTo>
                    <a:pt x="4287" y="14586"/>
                  </a:lnTo>
                  <a:lnTo>
                    <a:pt x="4501" y="14360"/>
                  </a:lnTo>
                  <a:lnTo>
                    <a:pt x="4763" y="14467"/>
                  </a:lnTo>
                  <a:lnTo>
                    <a:pt x="4918" y="14800"/>
                  </a:lnTo>
                  <a:lnTo>
                    <a:pt x="4704" y="15122"/>
                  </a:lnTo>
                  <a:lnTo>
                    <a:pt x="4453" y="15312"/>
                  </a:lnTo>
                  <a:lnTo>
                    <a:pt x="4358" y="15610"/>
                  </a:lnTo>
                  <a:lnTo>
                    <a:pt x="4299" y="16086"/>
                  </a:lnTo>
                  <a:lnTo>
                    <a:pt x="3918" y="16431"/>
                  </a:lnTo>
                  <a:lnTo>
                    <a:pt x="3572" y="16800"/>
                  </a:lnTo>
                  <a:lnTo>
                    <a:pt x="3572" y="17336"/>
                  </a:lnTo>
                  <a:lnTo>
                    <a:pt x="3918" y="17646"/>
                  </a:lnTo>
                  <a:lnTo>
                    <a:pt x="4406" y="17705"/>
                  </a:lnTo>
                  <a:lnTo>
                    <a:pt x="4823" y="17598"/>
                  </a:lnTo>
                  <a:lnTo>
                    <a:pt x="5275" y="17646"/>
                  </a:lnTo>
                  <a:lnTo>
                    <a:pt x="4930" y="18170"/>
                  </a:lnTo>
                  <a:lnTo>
                    <a:pt x="4358" y="18432"/>
                  </a:lnTo>
                  <a:lnTo>
                    <a:pt x="3870" y="18634"/>
                  </a:lnTo>
                  <a:lnTo>
                    <a:pt x="3703" y="19110"/>
                  </a:lnTo>
                  <a:lnTo>
                    <a:pt x="4025" y="19467"/>
                  </a:lnTo>
                  <a:lnTo>
                    <a:pt x="4561" y="19408"/>
                  </a:lnTo>
                  <a:lnTo>
                    <a:pt x="4870" y="19348"/>
                  </a:lnTo>
                  <a:lnTo>
                    <a:pt x="5108" y="19491"/>
                  </a:lnTo>
                  <a:lnTo>
                    <a:pt x="5013" y="19789"/>
                  </a:lnTo>
                  <a:lnTo>
                    <a:pt x="4704" y="19967"/>
                  </a:lnTo>
                  <a:lnTo>
                    <a:pt x="4537" y="20027"/>
                  </a:lnTo>
                  <a:lnTo>
                    <a:pt x="4382" y="20086"/>
                  </a:lnTo>
                  <a:lnTo>
                    <a:pt x="3608" y="20896"/>
                  </a:lnTo>
                  <a:lnTo>
                    <a:pt x="2906" y="21765"/>
                  </a:lnTo>
                  <a:lnTo>
                    <a:pt x="2846" y="21980"/>
                  </a:lnTo>
                  <a:lnTo>
                    <a:pt x="2906" y="22230"/>
                  </a:lnTo>
                  <a:lnTo>
                    <a:pt x="2965" y="22813"/>
                  </a:lnTo>
                  <a:lnTo>
                    <a:pt x="2858" y="23396"/>
                  </a:lnTo>
                  <a:lnTo>
                    <a:pt x="2858" y="24051"/>
                  </a:lnTo>
                  <a:lnTo>
                    <a:pt x="3525" y="24111"/>
                  </a:lnTo>
                  <a:lnTo>
                    <a:pt x="4418" y="23623"/>
                  </a:lnTo>
                  <a:lnTo>
                    <a:pt x="5073" y="22873"/>
                  </a:lnTo>
                  <a:lnTo>
                    <a:pt x="5406" y="22587"/>
                  </a:lnTo>
                  <a:lnTo>
                    <a:pt x="5823" y="22420"/>
                  </a:lnTo>
                  <a:lnTo>
                    <a:pt x="7740" y="22277"/>
                  </a:lnTo>
                  <a:lnTo>
                    <a:pt x="9597" y="21777"/>
                  </a:lnTo>
                  <a:lnTo>
                    <a:pt x="9978" y="21753"/>
                  </a:lnTo>
                  <a:lnTo>
                    <a:pt x="10157" y="22158"/>
                  </a:lnTo>
                  <a:lnTo>
                    <a:pt x="10252" y="22575"/>
                  </a:lnTo>
                  <a:lnTo>
                    <a:pt x="10669" y="22730"/>
                  </a:lnTo>
                  <a:lnTo>
                    <a:pt x="11109" y="22992"/>
                  </a:lnTo>
                  <a:lnTo>
                    <a:pt x="10990" y="23480"/>
                  </a:lnTo>
                  <a:lnTo>
                    <a:pt x="10764" y="23646"/>
                  </a:lnTo>
                  <a:lnTo>
                    <a:pt x="10514" y="23754"/>
                  </a:lnTo>
                  <a:lnTo>
                    <a:pt x="10026" y="24146"/>
                  </a:lnTo>
                  <a:lnTo>
                    <a:pt x="9716" y="24682"/>
                  </a:lnTo>
                  <a:lnTo>
                    <a:pt x="9787" y="25028"/>
                  </a:lnTo>
                  <a:lnTo>
                    <a:pt x="10145" y="25159"/>
                  </a:lnTo>
                  <a:lnTo>
                    <a:pt x="10228" y="25266"/>
                  </a:lnTo>
                  <a:lnTo>
                    <a:pt x="10180" y="25397"/>
                  </a:lnTo>
                  <a:lnTo>
                    <a:pt x="10061" y="25849"/>
                  </a:lnTo>
                  <a:lnTo>
                    <a:pt x="10311" y="26171"/>
                  </a:lnTo>
                  <a:lnTo>
                    <a:pt x="10847" y="26194"/>
                  </a:lnTo>
                  <a:lnTo>
                    <a:pt x="11359" y="25932"/>
                  </a:lnTo>
                  <a:lnTo>
                    <a:pt x="12300" y="25325"/>
                  </a:lnTo>
                  <a:lnTo>
                    <a:pt x="13407" y="25492"/>
                  </a:lnTo>
                  <a:lnTo>
                    <a:pt x="13705" y="25540"/>
                  </a:lnTo>
                  <a:lnTo>
                    <a:pt x="14002" y="25432"/>
                  </a:lnTo>
                  <a:lnTo>
                    <a:pt x="14479" y="25301"/>
                  </a:lnTo>
                  <a:lnTo>
                    <a:pt x="14895" y="25575"/>
                  </a:lnTo>
                  <a:lnTo>
                    <a:pt x="15705" y="26171"/>
                  </a:lnTo>
                  <a:lnTo>
                    <a:pt x="16717" y="26218"/>
                  </a:lnTo>
                  <a:lnTo>
                    <a:pt x="17026" y="26194"/>
                  </a:lnTo>
                  <a:lnTo>
                    <a:pt x="17312" y="26349"/>
                  </a:lnTo>
                  <a:lnTo>
                    <a:pt x="17967" y="26635"/>
                  </a:lnTo>
                  <a:lnTo>
                    <a:pt x="18598" y="26337"/>
                  </a:lnTo>
                  <a:lnTo>
                    <a:pt x="18931" y="26147"/>
                  </a:lnTo>
                  <a:lnTo>
                    <a:pt x="19301" y="26075"/>
                  </a:lnTo>
                  <a:lnTo>
                    <a:pt x="19932" y="25897"/>
                  </a:lnTo>
                  <a:lnTo>
                    <a:pt x="20098" y="25266"/>
                  </a:lnTo>
                  <a:lnTo>
                    <a:pt x="20229" y="24849"/>
                  </a:lnTo>
                  <a:lnTo>
                    <a:pt x="20479" y="24766"/>
                  </a:lnTo>
                  <a:lnTo>
                    <a:pt x="21503" y="25063"/>
                  </a:lnTo>
                  <a:lnTo>
                    <a:pt x="22527" y="25004"/>
                  </a:lnTo>
                  <a:lnTo>
                    <a:pt x="23468" y="25218"/>
                  </a:lnTo>
                  <a:lnTo>
                    <a:pt x="24230" y="24658"/>
                  </a:lnTo>
                  <a:lnTo>
                    <a:pt x="24337" y="24599"/>
                  </a:lnTo>
                  <a:lnTo>
                    <a:pt x="24480" y="24551"/>
                  </a:lnTo>
                  <a:lnTo>
                    <a:pt x="24611" y="25397"/>
                  </a:lnTo>
                  <a:lnTo>
                    <a:pt x="25468" y="25504"/>
                  </a:lnTo>
                  <a:lnTo>
                    <a:pt x="25778" y="25480"/>
                  </a:lnTo>
                  <a:lnTo>
                    <a:pt x="26087" y="25420"/>
                  </a:lnTo>
                  <a:lnTo>
                    <a:pt x="26373" y="25420"/>
                  </a:lnTo>
                  <a:lnTo>
                    <a:pt x="26480" y="25659"/>
                  </a:lnTo>
                  <a:lnTo>
                    <a:pt x="26563" y="26802"/>
                  </a:lnTo>
                  <a:lnTo>
                    <a:pt x="26361" y="27980"/>
                  </a:lnTo>
                  <a:lnTo>
                    <a:pt x="26337" y="29016"/>
                  </a:lnTo>
                  <a:lnTo>
                    <a:pt x="27135" y="29373"/>
                  </a:lnTo>
                  <a:lnTo>
                    <a:pt x="28468" y="29409"/>
                  </a:lnTo>
                  <a:lnTo>
                    <a:pt x="29492" y="30254"/>
                  </a:lnTo>
                  <a:lnTo>
                    <a:pt x="29719" y="30802"/>
                  </a:lnTo>
                  <a:lnTo>
                    <a:pt x="29457" y="31290"/>
                  </a:lnTo>
                  <a:lnTo>
                    <a:pt x="28897" y="31921"/>
                  </a:lnTo>
                  <a:lnTo>
                    <a:pt x="28564" y="32683"/>
                  </a:lnTo>
                  <a:lnTo>
                    <a:pt x="28445" y="32993"/>
                  </a:lnTo>
                  <a:lnTo>
                    <a:pt x="28230" y="33195"/>
                  </a:lnTo>
                  <a:lnTo>
                    <a:pt x="27564" y="33707"/>
                  </a:lnTo>
                  <a:lnTo>
                    <a:pt x="26992" y="34314"/>
                  </a:lnTo>
                  <a:lnTo>
                    <a:pt x="26694" y="34553"/>
                  </a:lnTo>
                  <a:lnTo>
                    <a:pt x="26361" y="34731"/>
                  </a:lnTo>
                  <a:lnTo>
                    <a:pt x="25111" y="35160"/>
                  </a:lnTo>
                  <a:lnTo>
                    <a:pt x="24111" y="36041"/>
                  </a:lnTo>
                  <a:lnTo>
                    <a:pt x="23801" y="36267"/>
                  </a:lnTo>
                  <a:lnTo>
                    <a:pt x="23515" y="36577"/>
                  </a:lnTo>
                  <a:lnTo>
                    <a:pt x="23099" y="37529"/>
                  </a:lnTo>
                  <a:lnTo>
                    <a:pt x="22099" y="37624"/>
                  </a:lnTo>
                  <a:lnTo>
                    <a:pt x="21789" y="37708"/>
                  </a:lnTo>
                  <a:lnTo>
                    <a:pt x="21849" y="37982"/>
                  </a:lnTo>
                  <a:lnTo>
                    <a:pt x="22265" y="38970"/>
                  </a:lnTo>
                  <a:lnTo>
                    <a:pt x="22682" y="39958"/>
                  </a:lnTo>
                  <a:lnTo>
                    <a:pt x="22789" y="40137"/>
                  </a:lnTo>
                  <a:lnTo>
                    <a:pt x="22741" y="40339"/>
                  </a:lnTo>
                  <a:lnTo>
                    <a:pt x="22503" y="40970"/>
                  </a:lnTo>
                  <a:lnTo>
                    <a:pt x="22563" y="41625"/>
                  </a:lnTo>
                  <a:lnTo>
                    <a:pt x="22741" y="42589"/>
                  </a:lnTo>
                  <a:lnTo>
                    <a:pt x="22551" y="43554"/>
                  </a:lnTo>
                  <a:lnTo>
                    <a:pt x="22515" y="43816"/>
                  </a:lnTo>
                  <a:lnTo>
                    <a:pt x="22646" y="44078"/>
                  </a:lnTo>
                  <a:lnTo>
                    <a:pt x="22801" y="44542"/>
                  </a:lnTo>
                  <a:lnTo>
                    <a:pt x="22527" y="44923"/>
                  </a:lnTo>
                  <a:lnTo>
                    <a:pt x="22230" y="45399"/>
                  </a:lnTo>
                  <a:lnTo>
                    <a:pt x="22265" y="45959"/>
                  </a:lnTo>
                  <a:lnTo>
                    <a:pt x="22349" y="46673"/>
                  </a:lnTo>
                  <a:lnTo>
                    <a:pt x="22075" y="47387"/>
                  </a:lnTo>
                  <a:lnTo>
                    <a:pt x="21563" y="47923"/>
                  </a:lnTo>
                  <a:lnTo>
                    <a:pt x="20896" y="48173"/>
                  </a:lnTo>
                  <a:lnTo>
                    <a:pt x="20658" y="48233"/>
                  </a:lnTo>
                  <a:lnTo>
                    <a:pt x="20432" y="48340"/>
                  </a:lnTo>
                  <a:lnTo>
                    <a:pt x="20063" y="48578"/>
                  </a:lnTo>
                  <a:lnTo>
                    <a:pt x="19944" y="48935"/>
                  </a:lnTo>
                  <a:lnTo>
                    <a:pt x="20039" y="49542"/>
                  </a:lnTo>
                  <a:lnTo>
                    <a:pt x="20372" y="50019"/>
                  </a:lnTo>
                  <a:lnTo>
                    <a:pt x="20729" y="50304"/>
                  </a:lnTo>
                  <a:lnTo>
                    <a:pt x="20920" y="50685"/>
                  </a:lnTo>
                  <a:lnTo>
                    <a:pt x="21027" y="52400"/>
                  </a:lnTo>
                  <a:lnTo>
                    <a:pt x="20301" y="53948"/>
                  </a:lnTo>
                  <a:lnTo>
                    <a:pt x="20015" y="54424"/>
                  </a:lnTo>
                  <a:lnTo>
                    <a:pt x="19836" y="54948"/>
                  </a:lnTo>
                  <a:lnTo>
                    <a:pt x="19372" y="55924"/>
                  </a:lnTo>
                  <a:lnTo>
                    <a:pt x="18277" y="55996"/>
                  </a:lnTo>
                  <a:lnTo>
                    <a:pt x="17515" y="55865"/>
                  </a:lnTo>
                  <a:lnTo>
                    <a:pt x="16776" y="55877"/>
                  </a:lnTo>
                  <a:lnTo>
                    <a:pt x="15622" y="55996"/>
                  </a:lnTo>
                  <a:lnTo>
                    <a:pt x="14526" y="55746"/>
                  </a:lnTo>
                  <a:lnTo>
                    <a:pt x="14312" y="55698"/>
                  </a:lnTo>
                  <a:lnTo>
                    <a:pt x="14157" y="55805"/>
                  </a:lnTo>
                  <a:lnTo>
                    <a:pt x="14109" y="55972"/>
                  </a:lnTo>
                  <a:lnTo>
                    <a:pt x="14181" y="56139"/>
                  </a:lnTo>
                  <a:lnTo>
                    <a:pt x="14526" y="56770"/>
                  </a:lnTo>
                  <a:lnTo>
                    <a:pt x="14955" y="57365"/>
                  </a:lnTo>
                  <a:lnTo>
                    <a:pt x="15205" y="57651"/>
                  </a:lnTo>
                  <a:lnTo>
                    <a:pt x="15241" y="58020"/>
                  </a:lnTo>
                  <a:lnTo>
                    <a:pt x="15252" y="58436"/>
                  </a:lnTo>
                  <a:lnTo>
                    <a:pt x="15586" y="58675"/>
                  </a:lnTo>
                  <a:lnTo>
                    <a:pt x="16003" y="58996"/>
                  </a:lnTo>
                  <a:lnTo>
                    <a:pt x="15943" y="59544"/>
                  </a:lnTo>
                  <a:lnTo>
                    <a:pt x="15836" y="59960"/>
                  </a:lnTo>
                  <a:lnTo>
                    <a:pt x="16003" y="60341"/>
                  </a:lnTo>
                  <a:lnTo>
                    <a:pt x="16491" y="61020"/>
                  </a:lnTo>
                  <a:lnTo>
                    <a:pt x="16634" y="61818"/>
                  </a:lnTo>
                  <a:lnTo>
                    <a:pt x="16788" y="62306"/>
                  </a:lnTo>
                  <a:lnTo>
                    <a:pt x="17169" y="62651"/>
                  </a:lnTo>
                  <a:lnTo>
                    <a:pt x="17431" y="62818"/>
                  </a:lnTo>
                  <a:lnTo>
                    <a:pt x="17550" y="63104"/>
                  </a:lnTo>
                  <a:lnTo>
                    <a:pt x="17765" y="63592"/>
                  </a:lnTo>
                  <a:lnTo>
                    <a:pt x="18312" y="63568"/>
                  </a:lnTo>
                  <a:lnTo>
                    <a:pt x="18848" y="63604"/>
                  </a:lnTo>
                  <a:lnTo>
                    <a:pt x="19348" y="64128"/>
                  </a:lnTo>
                  <a:lnTo>
                    <a:pt x="19467" y="64794"/>
                  </a:lnTo>
                  <a:lnTo>
                    <a:pt x="19146" y="65378"/>
                  </a:lnTo>
                  <a:lnTo>
                    <a:pt x="18562" y="66009"/>
                  </a:lnTo>
                  <a:lnTo>
                    <a:pt x="18622" y="66878"/>
                  </a:lnTo>
                  <a:lnTo>
                    <a:pt x="18622" y="67021"/>
                  </a:lnTo>
                  <a:lnTo>
                    <a:pt x="18467" y="67140"/>
                  </a:lnTo>
                  <a:lnTo>
                    <a:pt x="17503" y="67759"/>
                  </a:lnTo>
                  <a:lnTo>
                    <a:pt x="16610" y="68485"/>
                  </a:lnTo>
                  <a:lnTo>
                    <a:pt x="16086" y="68950"/>
                  </a:lnTo>
                  <a:lnTo>
                    <a:pt x="15907" y="69545"/>
                  </a:lnTo>
                  <a:lnTo>
                    <a:pt x="15848" y="70378"/>
                  </a:lnTo>
                  <a:lnTo>
                    <a:pt x="15514" y="71105"/>
                  </a:lnTo>
                  <a:lnTo>
                    <a:pt x="15229" y="71724"/>
                  </a:lnTo>
                  <a:lnTo>
                    <a:pt x="15300" y="72414"/>
                  </a:lnTo>
                  <a:lnTo>
                    <a:pt x="16288" y="74010"/>
                  </a:lnTo>
                  <a:lnTo>
                    <a:pt x="17038" y="75736"/>
                  </a:lnTo>
                  <a:lnTo>
                    <a:pt x="17431" y="76153"/>
                  </a:lnTo>
                  <a:lnTo>
                    <a:pt x="18027" y="76093"/>
                  </a:lnTo>
                  <a:lnTo>
                    <a:pt x="18789" y="75927"/>
                  </a:lnTo>
                  <a:lnTo>
                    <a:pt x="19039" y="76677"/>
                  </a:lnTo>
                  <a:lnTo>
                    <a:pt x="19039" y="77034"/>
                  </a:lnTo>
                  <a:lnTo>
                    <a:pt x="18801" y="77248"/>
                  </a:lnTo>
                  <a:lnTo>
                    <a:pt x="18586" y="77415"/>
                  </a:lnTo>
                  <a:lnTo>
                    <a:pt x="18503" y="77665"/>
                  </a:lnTo>
                  <a:lnTo>
                    <a:pt x="18134" y="78177"/>
                  </a:lnTo>
                  <a:lnTo>
                    <a:pt x="17479" y="78082"/>
                  </a:lnTo>
                  <a:lnTo>
                    <a:pt x="17086" y="77927"/>
                  </a:lnTo>
                  <a:lnTo>
                    <a:pt x="16741" y="78106"/>
                  </a:lnTo>
                  <a:lnTo>
                    <a:pt x="16467" y="78379"/>
                  </a:lnTo>
                  <a:lnTo>
                    <a:pt x="16086" y="78320"/>
                  </a:lnTo>
                  <a:lnTo>
                    <a:pt x="15657" y="78296"/>
                  </a:lnTo>
                  <a:lnTo>
                    <a:pt x="15407" y="78713"/>
                  </a:lnTo>
                  <a:lnTo>
                    <a:pt x="14943" y="80058"/>
                  </a:lnTo>
                  <a:lnTo>
                    <a:pt x="14026" y="81177"/>
                  </a:lnTo>
                  <a:lnTo>
                    <a:pt x="13288" y="81749"/>
                  </a:lnTo>
                  <a:lnTo>
                    <a:pt x="12835" y="82547"/>
                  </a:lnTo>
                  <a:lnTo>
                    <a:pt x="12550" y="83392"/>
                  </a:lnTo>
                  <a:lnTo>
                    <a:pt x="12085" y="84154"/>
                  </a:lnTo>
                  <a:lnTo>
                    <a:pt x="11978" y="84368"/>
                  </a:lnTo>
                  <a:lnTo>
                    <a:pt x="12038" y="84606"/>
                  </a:lnTo>
                  <a:lnTo>
                    <a:pt x="12574" y="85987"/>
                  </a:lnTo>
                  <a:lnTo>
                    <a:pt x="12514" y="87464"/>
                  </a:lnTo>
                  <a:lnTo>
                    <a:pt x="12562" y="88369"/>
                  </a:lnTo>
                  <a:lnTo>
                    <a:pt x="12895" y="89202"/>
                  </a:lnTo>
                  <a:lnTo>
                    <a:pt x="13228" y="89274"/>
                  </a:lnTo>
                  <a:lnTo>
                    <a:pt x="13609" y="89035"/>
                  </a:lnTo>
                  <a:lnTo>
                    <a:pt x="14871" y="89190"/>
                  </a:lnTo>
                  <a:lnTo>
                    <a:pt x="16134" y="89202"/>
                  </a:lnTo>
                  <a:lnTo>
                    <a:pt x="17146" y="89345"/>
                  </a:lnTo>
                  <a:lnTo>
                    <a:pt x="18027" y="89809"/>
                  </a:lnTo>
                  <a:lnTo>
                    <a:pt x="18848" y="90286"/>
                  </a:lnTo>
                  <a:lnTo>
                    <a:pt x="19682" y="90738"/>
                  </a:lnTo>
                  <a:lnTo>
                    <a:pt x="20634" y="91298"/>
                  </a:lnTo>
                  <a:lnTo>
                    <a:pt x="21503" y="91988"/>
                  </a:lnTo>
                  <a:lnTo>
                    <a:pt x="22980" y="93607"/>
                  </a:lnTo>
                  <a:lnTo>
                    <a:pt x="24277" y="95358"/>
                  </a:lnTo>
                  <a:lnTo>
                    <a:pt x="24087" y="95417"/>
                  </a:lnTo>
                  <a:lnTo>
                    <a:pt x="23884" y="95501"/>
                  </a:lnTo>
                  <a:lnTo>
                    <a:pt x="23325" y="95703"/>
                  </a:lnTo>
                  <a:lnTo>
                    <a:pt x="23099" y="96251"/>
                  </a:lnTo>
                  <a:lnTo>
                    <a:pt x="23456" y="97346"/>
                  </a:lnTo>
                  <a:lnTo>
                    <a:pt x="24218" y="97620"/>
                  </a:lnTo>
                  <a:lnTo>
                    <a:pt x="24861" y="97798"/>
                  </a:lnTo>
                  <a:lnTo>
                    <a:pt x="25373" y="98191"/>
                  </a:lnTo>
                  <a:lnTo>
                    <a:pt x="25528" y="98477"/>
                  </a:lnTo>
                  <a:lnTo>
                    <a:pt x="25254" y="98596"/>
                  </a:lnTo>
                  <a:lnTo>
                    <a:pt x="24682" y="98858"/>
                  </a:lnTo>
                  <a:lnTo>
                    <a:pt x="24801" y="99465"/>
                  </a:lnTo>
                  <a:lnTo>
                    <a:pt x="25004" y="99989"/>
                  </a:lnTo>
                  <a:lnTo>
                    <a:pt x="25230" y="100513"/>
                  </a:lnTo>
                  <a:lnTo>
                    <a:pt x="26182" y="102025"/>
                  </a:lnTo>
                  <a:lnTo>
                    <a:pt x="27087" y="103573"/>
                  </a:lnTo>
                  <a:lnTo>
                    <a:pt x="27278" y="103752"/>
                  </a:lnTo>
                  <a:lnTo>
                    <a:pt x="27575" y="103811"/>
                  </a:lnTo>
                  <a:lnTo>
                    <a:pt x="28468" y="104073"/>
                  </a:lnTo>
                  <a:lnTo>
                    <a:pt x="29147" y="104704"/>
                  </a:lnTo>
                  <a:lnTo>
                    <a:pt x="29445" y="104990"/>
                  </a:lnTo>
                  <a:lnTo>
                    <a:pt x="29778" y="105228"/>
                  </a:lnTo>
                  <a:lnTo>
                    <a:pt x="30671" y="105704"/>
                  </a:lnTo>
                  <a:lnTo>
                    <a:pt x="31588" y="106133"/>
                  </a:lnTo>
                  <a:lnTo>
                    <a:pt x="32517" y="106407"/>
                  </a:lnTo>
                  <a:lnTo>
                    <a:pt x="33469" y="106180"/>
                  </a:lnTo>
                  <a:lnTo>
                    <a:pt x="33814" y="105597"/>
                  </a:lnTo>
                  <a:lnTo>
                    <a:pt x="33695" y="104871"/>
                  </a:lnTo>
                  <a:lnTo>
                    <a:pt x="33826" y="104383"/>
                  </a:lnTo>
                  <a:lnTo>
                    <a:pt x="34338" y="104311"/>
                  </a:lnTo>
                  <a:lnTo>
                    <a:pt x="34779" y="104275"/>
                  </a:lnTo>
                  <a:lnTo>
                    <a:pt x="35005" y="103918"/>
                  </a:lnTo>
                  <a:lnTo>
                    <a:pt x="35898" y="102716"/>
                  </a:lnTo>
                  <a:lnTo>
                    <a:pt x="36767" y="101477"/>
                  </a:lnTo>
                  <a:lnTo>
                    <a:pt x="36827" y="101406"/>
                  </a:lnTo>
                  <a:lnTo>
                    <a:pt x="36910" y="101346"/>
                  </a:lnTo>
                  <a:lnTo>
                    <a:pt x="38684" y="100692"/>
                  </a:lnTo>
                  <a:lnTo>
                    <a:pt x="40470" y="100037"/>
                  </a:lnTo>
                  <a:lnTo>
                    <a:pt x="40910" y="99989"/>
                  </a:lnTo>
                  <a:lnTo>
                    <a:pt x="41410" y="100156"/>
                  </a:lnTo>
                  <a:lnTo>
                    <a:pt x="42315" y="100346"/>
                  </a:lnTo>
                  <a:lnTo>
                    <a:pt x="43149" y="100072"/>
                  </a:lnTo>
                  <a:lnTo>
                    <a:pt x="44387" y="99037"/>
                  </a:lnTo>
                  <a:lnTo>
                    <a:pt x="45482" y="97870"/>
                  </a:lnTo>
                  <a:lnTo>
                    <a:pt x="45852" y="97548"/>
                  </a:lnTo>
                  <a:lnTo>
                    <a:pt x="46304" y="97477"/>
                  </a:lnTo>
                  <a:lnTo>
                    <a:pt x="47447" y="97596"/>
                  </a:lnTo>
                  <a:lnTo>
                    <a:pt x="48578" y="97477"/>
                  </a:lnTo>
                  <a:lnTo>
                    <a:pt x="50162" y="97239"/>
                  </a:lnTo>
                  <a:lnTo>
                    <a:pt x="51745" y="97239"/>
                  </a:lnTo>
                  <a:lnTo>
                    <a:pt x="53031" y="97358"/>
                  </a:lnTo>
                  <a:lnTo>
                    <a:pt x="54353" y="97346"/>
                  </a:lnTo>
                  <a:lnTo>
                    <a:pt x="54603" y="97405"/>
                  </a:lnTo>
                  <a:lnTo>
                    <a:pt x="54841" y="97548"/>
                  </a:lnTo>
                  <a:lnTo>
                    <a:pt x="55972" y="97965"/>
                  </a:lnTo>
                  <a:lnTo>
                    <a:pt x="57162" y="97846"/>
                  </a:lnTo>
                  <a:lnTo>
                    <a:pt x="58294" y="97525"/>
                  </a:lnTo>
                  <a:lnTo>
                    <a:pt x="59472" y="97477"/>
                  </a:lnTo>
                  <a:lnTo>
                    <a:pt x="60639" y="97489"/>
                  </a:lnTo>
                  <a:lnTo>
                    <a:pt x="61794" y="97477"/>
                  </a:lnTo>
                  <a:lnTo>
                    <a:pt x="62306" y="97525"/>
                  </a:lnTo>
                  <a:lnTo>
                    <a:pt x="62782" y="97727"/>
                  </a:lnTo>
                  <a:lnTo>
                    <a:pt x="63413" y="98060"/>
                  </a:lnTo>
                  <a:lnTo>
                    <a:pt x="64104" y="98275"/>
                  </a:lnTo>
                  <a:lnTo>
                    <a:pt x="64997" y="98096"/>
                  </a:lnTo>
                  <a:lnTo>
                    <a:pt x="65735" y="97227"/>
                  </a:lnTo>
                  <a:lnTo>
                    <a:pt x="66485" y="96358"/>
                  </a:lnTo>
                  <a:lnTo>
                    <a:pt x="67580" y="96358"/>
                  </a:lnTo>
                  <a:lnTo>
                    <a:pt x="67854" y="96417"/>
                  </a:lnTo>
                  <a:lnTo>
                    <a:pt x="68116" y="96346"/>
                  </a:lnTo>
                  <a:lnTo>
                    <a:pt x="68688" y="96191"/>
                  </a:lnTo>
                  <a:lnTo>
                    <a:pt x="69247" y="96382"/>
                  </a:lnTo>
                  <a:lnTo>
                    <a:pt x="69771" y="96774"/>
                  </a:lnTo>
                  <a:lnTo>
                    <a:pt x="70188" y="97286"/>
                  </a:lnTo>
                  <a:lnTo>
                    <a:pt x="70914" y="97775"/>
                  </a:lnTo>
                  <a:lnTo>
                    <a:pt x="71605" y="97298"/>
                  </a:lnTo>
                  <a:lnTo>
                    <a:pt x="72391" y="96489"/>
                  </a:lnTo>
                  <a:lnTo>
                    <a:pt x="72903" y="95489"/>
                  </a:lnTo>
                  <a:lnTo>
                    <a:pt x="72962" y="95346"/>
                  </a:lnTo>
                  <a:lnTo>
                    <a:pt x="73057" y="95262"/>
                  </a:lnTo>
                  <a:lnTo>
                    <a:pt x="73795" y="94667"/>
                  </a:lnTo>
                  <a:lnTo>
                    <a:pt x="73986" y="93738"/>
                  </a:lnTo>
                  <a:lnTo>
                    <a:pt x="74117" y="93250"/>
                  </a:lnTo>
                  <a:lnTo>
                    <a:pt x="74427" y="92822"/>
                  </a:lnTo>
                  <a:lnTo>
                    <a:pt x="74700" y="92464"/>
                  </a:lnTo>
                  <a:lnTo>
                    <a:pt x="74748" y="92060"/>
                  </a:lnTo>
                  <a:lnTo>
                    <a:pt x="75200" y="90583"/>
                  </a:lnTo>
                  <a:lnTo>
                    <a:pt x="76308" y="89547"/>
                  </a:lnTo>
                  <a:lnTo>
                    <a:pt x="77582" y="88619"/>
                  </a:lnTo>
                  <a:lnTo>
                    <a:pt x="78796" y="87488"/>
                  </a:lnTo>
                  <a:lnTo>
                    <a:pt x="78868" y="87428"/>
                  </a:lnTo>
                  <a:lnTo>
                    <a:pt x="78975" y="87369"/>
                  </a:lnTo>
                  <a:lnTo>
                    <a:pt x="81201" y="86476"/>
                  </a:lnTo>
                  <a:lnTo>
                    <a:pt x="83582" y="86237"/>
                  </a:lnTo>
                  <a:lnTo>
                    <a:pt x="83856" y="86297"/>
                  </a:lnTo>
                  <a:lnTo>
                    <a:pt x="84071" y="86464"/>
                  </a:lnTo>
                  <a:lnTo>
                    <a:pt x="84428" y="86654"/>
                  </a:lnTo>
                  <a:lnTo>
                    <a:pt x="84785" y="86595"/>
                  </a:lnTo>
                  <a:lnTo>
                    <a:pt x="85499" y="86333"/>
                  </a:lnTo>
                  <a:lnTo>
                    <a:pt x="86249" y="86166"/>
                  </a:lnTo>
                  <a:lnTo>
                    <a:pt x="86690" y="86095"/>
                  </a:lnTo>
                  <a:lnTo>
                    <a:pt x="86976" y="85749"/>
                  </a:lnTo>
                  <a:lnTo>
                    <a:pt x="86773" y="85404"/>
                  </a:lnTo>
                  <a:lnTo>
                    <a:pt x="86368" y="85273"/>
                  </a:lnTo>
                  <a:lnTo>
                    <a:pt x="85821" y="84904"/>
                  </a:lnTo>
                  <a:lnTo>
                    <a:pt x="85523" y="84416"/>
                  </a:lnTo>
                  <a:lnTo>
                    <a:pt x="85678" y="83713"/>
                  </a:lnTo>
                  <a:lnTo>
                    <a:pt x="86011" y="83249"/>
                  </a:lnTo>
                  <a:lnTo>
                    <a:pt x="86535" y="82713"/>
                  </a:lnTo>
                  <a:lnTo>
                    <a:pt x="86571" y="82046"/>
                  </a:lnTo>
                  <a:lnTo>
                    <a:pt x="86690" y="81558"/>
                  </a:lnTo>
                  <a:lnTo>
                    <a:pt x="86976" y="81177"/>
                  </a:lnTo>
                  <a:lnTo>
                    <a:pt x="87333" y="80606"/>
                  </a:lnTo>
                  <a:lnTo>
                    <a:pt x="87452" y="79927"/>
                  </a:lnTo>
                  <a:lnTo>
                    <a:pt x="87619" y="78725"/>
                  </a:lnTo>
                  <a:lnTo>
                    <a:pt x="88559" y="77927"/>
                  </a:lnTo>
                  <a:lnTo>
                    <a:pt x="88857" y="77701"/>
                  </a:lnTo>
                  <a:lnTo>
                    <a:pt x="88869" y="77248"/>
                  </a:lnTo>
                  <a:lnTo>
                    <a:pt x="88821" y="76451"/>
                  </a:lnTo>
                  <a:lnTo>
                    <a:pt x="89416" y="75879"/>
                  </a:lnTo>
                  <a:lnTo>
                    <a:pt x="90059" y="75498"/>
                  </a:lnTo>
                  <a:lnTo>
                    <a:pt x="90369" y="74796"/>
                  </a:lnTo>
                  <a:lnTo>
                    <a:pt x="90679" y="74296"/>
                  </a:lnTo>
                  <a:lnTo>
                    <a:pt x="91262" y="73974"/>
                  </a:lnTo>
                  <a:lnTo>
                    <a:pt x="92286" y="73653"/>
                  </a:lnTo>
                  <a:lnTo>
                    <a:pt x="93322" y="73295"/>
                  </a:lnTo>
                  <a:lnTo>
                    <a:pt x="93715" y="73117"/>
                  </a:lnTo>
                  <a:lnTo>
                    <a:pt x="93893" y="72700"/>
                  </a:lnTo>
                  <a:lnTo>
                    <a:pt x="94167" y="72010"/>
                  </a:lnTo>
                  <a:lnTo>
                    <a:pt x="94905" y="71998"/>
                  </a:lnTo>
                  <a:lnTo>
                    <a:pt x="95203" y="72045"/>
                  </a:lnTo>
                  <a:lnTo>
                    <a:pt x="95370" y="71879"/>
                  </a:lnTo>
                  <a:lnTo>
                    <a:pt x="95763" y="71105"/>
                  </a:lnTo>
                  <a:lnTo>
                    <a:pt x="96441" y="70616"/>
                  </a:lnTo>
                  <a:lnTo>
                    <a:pt x="96632" y="70402"/>
                  </a:lnTo>
                  <a:lnTo>
                    <a:pt x="96620" y="70152"/>
                  </a:lnTo>
                  <a:lnTo>
                    <a:pt x="95763" y="69200"/>
                  </a:lnTo>
                  <a:lnTo>
                    <a:pt x="94643" y="68545"/>
                  </a:lnTo>
                  <a:lnTo>
                    <a:pt x="92929" y="67461"/>
                  </a:lnTo>
                  <a:lnTo>
                    <a:pt x="91905" y="65699"/>
                  </a:lnTo>
                  <a:lnTo>
                    <a:pt x="91738" y="64782"/>
                  </a:lnTo>
                  <a:lnTo>
                    <a:pt x="91500" y="63866"/>
                  </a:lnTo>
                  <a:lnTo>
                    <a:pt x="91024" y="62711"/>
                  </a:lnTo>
                  <a:lnTo>
                    <a:pt x="90607" y="61532"/>
                  </a:lnTo>
                  <a:lnTo>
                    <a:pt x="90500" y="60901"/>
                  </a:lnTo>
                  <a:lnTo>
                    <a:pt x="90643" y="60246"/>
                  </a:lnTo>
                  <a:lnTo>
                    <a:pt x="91500" y="58615"/>
                  </a:lnTo>
                  <a:lnTo>
                    <a:pt x="92191" y="56912"/>
                  </a:lnTo>
                  <a:lnTo>
                    <a:pt x="92203" y="56877"/>
                  </a:lnTo>
                  <a:lnTo>
                    <a:pt x="92214" y="56853"/>
                  </a:lnTo>
                  <a:lnTo>
                    <a:pt x="93262" y="55126"/>
                  </a:lnTo>
                  <a:lnTo>
                    <a:pt x="94310" y="53412"/>
                  </a:lnTo>
                  <a:lnTo>
                    <a:pt x="94429" y="53257"/>
                  </a:lnTo>
                  <a:lnTo>
                    <a:pt x="94608" y="53138"/>
                  </a:lnTo>
                  <a:lnTo>
                    <a:pt x="95298" y="52579"/>
                  </a:lnTo>
                  <a:lnTo>
                    <a:pt x="95655" y="51745"/>
                  </a:lnTo>
                  <a:lnTo>
                    <a:pt x="95834" y="51257"/>
                  </a:lnTo>
                  <a:lnTo>
                    <a:pt x="96203" y="50876"/>
                  </a:lnTo>
                  <a:lnTo>
                    <a:pt x="97251" y="49733"/>
                  </a:lnTo>
                  <a:lnTo>
                    <a:pt x="98025" y="48399"/>
                  </a:lnTo>
                  <a:lnTo>
                    <a:pt x="98953" y="46768"/>
                  </a:lnTo>
                  <a:lnTo>
                    <a:pt x="99775" y="45078"/>
                  </a:lnTo>
                  <a:lnTo>
                    <a:pt x="100073" y="44709"/>
                  </a:lnTo>
                  <a:lnTo>
                    <a:pt x="100477" y="44589"/>
                  </a:lnTo>
                  <a:lnTo>
                    <a:pt x="101478" y="44328"/>
                  </a:lnTo>
                  <a:lnTo>
                    <a:pt x="102430" y="43958"/>
                  </a:lnTo>
                  <a:lnTo>
                    <a:pt x="102787" y="43732"/>
                  </a:lnTo>
                  <a:lnTo>
                    <a:pt x="102930" y="43351"/>
                  </a:lnTo>
                  <a:lnTo>
                    <a:pt x="102740" y="43196"/>
                  </a:lnTo>
                  <a:lnTo>
                    <a:pt x="102442" y="43232"/>
                  </a:lnTo>
                  <a:lnTo>
                    <a:pt x="102275" y="43113"/>
                  </a:lnTo>
                  <a:lnTo>
                    <a:pt x="102156" y="42946"/>
                  </a:lnTo>
                  <a:lnTo>
                    <a:pt x="101966" y="42684"/>
                  </a:lnTo>
                  <a:lnTo>
                    <a:pt x="101632" y="42589"/>
                  </a:lnTo>
                  <a:lnTo>
                    <a:pt x="101156" y="42327"/>
                  </a:lnTo>
                  <a:lnTo>
                    <a:pt x="101358" y="41827"/>
                  </a:lnTo>
                  <a:lnTo>
                    <a:pt x="101954" y="41053"/>
                  </a:lnTo>
                  <a:lnTo>
                    <a:pt x="102513" y="40268"/>
                  </a:lnTo>
                  <a:lnTo>
                    <a:pt x="103394" y="39315"/>
                  </a:lnTo>
                  <a:lnTo>
                    <a:pt x="104526" y="38708"/>
                  </a:lnTo>
                  <a:lnTo>
                    <a:pt x="105561" y="38398"/>
                  </a:lnTo>
                  <a:lnTo>
                    <a:pt x="106550" y="37874"/>
                  </a:lnTo>
                  <a:lnTo>
                    <a:pt x="107752" y="37279"/>
                  </a:lnTo>
                  <a:lnTo>
                    <a:pt x="109074" y="36886"/>
                  </a:lnTo>
                  <a:lnTo>
                    <a:pt x="111562" y="36088"/>
                  </a:lnTo>
                  <a:lnTo>
                    <a:pt x="114074" y="35386"/>
                  </a:lnTo>
                  <a:lnTo>
                    <a:pt x="114991" y="35076"/>
                  </a:lnTo>
                  <a:lnTo>
                    <a:pt x="115598" y="34374"/>
                  </a:lnTo>
                  <a:lnTo>
                    <a:pt x="116360" y="33076"/>
                  </a:lnTo>
                  <a:lnTo>
                    <a:pt x="117503" y="32147"/>
                  </a:lnTo>
                  <a:lnTo>
                    <a:pt x="119230" y="30981"/>
                  </a:lnTo>
                  <a:lnTo>
                    <a:pt x="121147" y="30159"/>
                  </a:lnTo>
                  <a:lnTo>
                    <a:pt x="121540" y="29981"/>
                  </a:lnTo>
                  <a:lnTo>
                    <a:pt x="121790" y="29671"/>
                  </a:lnTo>
                  <a:lnTo>
                    <a:pt x="122254" y="29147"/>
                  </a:lnTo>
                  <a:lnTo>
                    <a:pt x="122849" y="28826"/>
                  </a:lnTo>
                  <a:lnTo>
                    <a:pt x="123266" y="28576"/>
                  </a:lnTo>
                  <a:lnTo>
                    <a:pt x="123647" y="28290"/>
                  </a:lnTo>
                  <a:lnTo>
                    <a:pt x="124647" y="27302"/>
                  </a:lnTo>
                  <a:lnTo>
                    <a:pt x="125611" y="26278"/>
                  </a:lnTo>
                  <a:lnTo>
                    <a:pt x="126123" y="24908"/>
                  </a:lnTo>
                  <a:lnTo>
                    <a:pt x="125671" y="23492"/>
                  </a:lnTo>
                  <a:lnTo>
                    <a:pt x="125171" y="22956"/>
                  </a:lnTo>
                  <a:lnTo>
                    <a:pt x="124766" y="22361"/>
                  </a:lnTo>
                  <a:lnTo>
                    <a:pt x="124516" y="21860"/>
                  </a:lnTo>
                  <a:lnTo>
                    <a:pt x="124647" y="21337"/>
                  </a:lnTo>
                  <a:lnTo>
                    <a:pt x="125076" y="21194"/>
                  </a:lnTo>
                  <a:lnTo>
                    <a:pt x="125528" y="21384"/>
                  </a:lnTo>
                  <a:lnTo>
                    <a:pt x="126159" y="21384"/>
                  </a:lnTo>
                  <a:lnTo>
                    <a:pt x="126540" y="20848"/>
                  </a:lnTo>
                  <a:lnTo>
                    <a:pt x="126504" y="20313"/>
                  </a:lnTo>
                  <a:lnTo>
                    <a:pt x="126028" y="20075"/>
                  </a:lnTo>
                  <a:lnTo>
                    <a:pt x="125135" y="19670"/>
                  </a:lnTo>
                  <a:lnTo>
                    <a:pt x="125016" y="18801"/>
                  </a:lnTo>
                  <a:lnTo>
                    <a:pt x="124576" y="18824"/>
                  </a:lnTo>
                  <a:lnTo>
                    <a:pt x="124195" y="18741"/>
                  </a:lnTo>
                  <a:lnTo>
                    <a:pt x="123064" y="18312"/>
                  </a:lnTo>
                  <a:lnTo>
                    <a:pt x="121992" y="18693"/>
                  </a:lnTo>
                  <a:lnTo>
                    <a:pt x="120849" y="19194"/>
                  </a:lnTo>
                  <a:lnTo>
                    <a:pt x="120063" y="20182"/>
                  </a:lnTo>
                  <a:lnTo>
                    <a:pt x="119932" y="20337"/>
                  </a:lnTo>
                  <a:lnTo>
                    <a:pt x="119754" y="20420"/>
                  </a:lnTo>
                  <a:lnTo>
                    <a:pt x="118658" y="20420"/>
                  </a:lnTo>
                  <a:lnTo>
                    <a:pt x="117575" y="20039"/>
                  </a:lnTo>
                  <a:lnTo>
                    <a:pt x="116313" y="19384"/>
                  </a:lnTo>
                  <a:lnTo>
                    <a:pt x="114836" y="19551"/>
                  </a:lnTo>
                  <a:lnTo>
                    <a:pt x="114420" y="19860"/>
                  </a:lnTo>
                  <a:lnTo>
                    <a:pt x="114098" y="20241"/>
                  </a:lnTo>
                  <a:lnTo>
                    <a:pt x="113586" y="20456"/>
                  </a:lnTo>
                  <a:lnTo>
                    <a:pt x="113146" y="20158"/>
                  </a:lnTo>
                  <a:lnTo>
                    <a:pt x="112860" y="19789"/>
                  </a:lnTo>
                  <a:lnTo>
                    <a:pt x="112967" y="19324"/>
                  </a:lnTo>
                  <a:lnTo>
                    <a:pt x="113265" y="19146"/>
                  </a:lnTo>
                  <a:lnTo>
                    <a:pt x="113277" y="18848"/>
                  </a:lnTo>
                  <a:lnTo>
                    <a:pt x="112979" y="18813"/>
                  </a:lnTo>
                  <a:lnTo>
                    <a:pt x="112646" y="18991"/>
                  </a:lnTo>
                  <a:lnTo>
                    <a:pt x="112229" y="19229"/>
                  </a:lnTo>
                  <a:lnTo>
                    <a:pt x="111717" y="19194"/>
                  </a:lnTo>
                  <a:lnTo>
                    <a:pt x="110455" y="18872"/>
                  </a:lnTo>
                  <a:lnTo>
                    <a:pt x="109193" y="19229"/>
                  </a:lnTo>
                  <a:lnTo>
                    <a:pt x="108693" y="19539"/>
                  </a:lnTo>
                  <a:lnTo>
                    <a:pt x="108121" y="19491"/>
                  </a:lnTo>
                  <a:lnTo>
                    <a:pt x="107621" y="18932"/>
                  </a:lnTo>
                  <a:lnTo>
                    <a:pt x="107502" y="18241"/>
                  </a:lnTo>
                  <a:lnTo>
                    <a:pt x="107454" y="17336"/>
                  </a:lnTo>
                  <a:lnTo>
                    <a:pt x="107121" y="16515"/>
                  </a:lnTo>
                  <a:lnTo>
                    <a:pt x="106573" y="15895"/>
                  </a:lnTo>
                  <a:lnTo>
                    <a:pt x="105716" y="15788"/>
                  </a:lnTo>
                  <a:lnTo>
                    <a:pt x="104847" y="15907"/>
                  </a:lnTo>
                  <a:lnTo>
                    <a:pt x="104121" y="15395"/>
                  </a:lnTo>
                  <a:lnTo>
                    <a:pt x="103787" y="15181"/>
                  </a:lnTo>
                  <a:lnTo>
                    <a:pt x="103347" y="15122"/>
                  </a:lnTo>
                  <a:lnTo>
                    <a:pt x="102216" y="14979"/>
                  </a:lnTo>
                  <a:lnTo>
                    <a:pt x="101144" y="14586"/>
                  </a:lnTo>
                  <a:lnTo>
                    <a:pt x="100311" y="14360"/>
                  </a:lnTo>
                  <a:lnTo>
                    <a:pt x="99537" y="14550"/>
                  </a:lnTo>
                  <a:lnTo>
                    <a:pt x="99287" y="15181"/>
                  </a:lnTo>
                  <a:lnTo>
                    <a:pt x="99501" y="15907"/>
                  </a:lnTo>
                  <a:lnTo>
                    <a:pt x="99501" y="16312"/>
                  </a:lnTo>
                  <a:lnTo>
                    <a:pt x="99120" y="16396"/>
                  </a:lnTo>
                  <a:lnTo>
                    <a:pt x="98632" y="16396"/>
                  </a:lnTo>
                  <a:lnTo>
                    <a:pt x="98144" y="16431"/>
                  </a:lnTo>
                  <a:lnTo>
                    <a:pt x="97441" y="16527"/>
                  </a:lnTo>
                  <a:lnTo>
                    <a:pt x="96798" y="16217"/>
                  </a:lnTo>
                  <a:lnTo>
                    <a:pt x="96632" y="16146"/>
                  </a:lnTo>
                  <a:lnTo>
                    <a:pt x="96489" y="16229"/>
                  </a:lnTo>
                  <a:lnTo>
                    <a:pt x="96013" y="16669"/>
                  </a:lnTo>
                  <a:lnTo>
                    <a:pt x="95465" y="16312"/>
                  </a:lnTo>
                  <a:lnTo>
                    <a:pt x="95179" y="16157"/>
                  </a:lnTo>
                  <a:lnTo>
                    <a:pt x="94798" y="16193"/>
                  </a:lnTo>
                  <a:lnTo>
                    <a:pt x="94119" y="16455"/>
                  </a:lnTo>
                  <a:lnTo>
                    <a:pt x="93453" y="16753"/>
                  </a:lnTo>
                  <a:lnTo>
                    <a:pt x="92595" y="17003"/>
                  </a:lnTo>
                  <a:lnTo>
                    <a:pt x="91929" y="16396"/>
                  </a:lnTo>
                  <a:lnTo>
                    <a:pt x="91321" y="15693"/>
                  </a:lnTo>
                  <a:lnTo>
                    <a:pt x="90429" y="15300"/>
                  </a:lnTo>
                  <a:lnTo>
                    <a:pt x="89690" y="15276"/>
                  </a:lnTo>
                  <a:lnTo>
                    <a:pt x="88988" y="15384"/>
                  </a:lnTo>
                  <a:lnTo>
                    <a:pt x="87571" y="15217"/>
                  </a:lnTo>
                  <a:lnTo>
                    <a:pt x="86261" y="14550"/>
                  </a:lnTo>
                  <a:lnTo>
                    <a:pt x="85940" y="14193"/>
                  </a:lnTo>
                  <a:lnTo>
                    <a:pt x="85726" y="13764"/>
                  </a:lnTo>
                  <a:lnTo>
                    <a:pt x="85309" y="13074"/>
                  </a:lnTo>
                  <a:lnTo>
                    <a:pt x="84487" y="13133"/>
                  </a:lnTo>
                  <a:lnTo>
                    <a:pt x="83928" y="13300"/>
                  </a:lnTo>
                  <a:lnTo>
                    <a:pt x="83344" y="13240"/>
                  </a:lnTo>
                  <a:lnTo>
                    <a:pt x="82106" y="12764"/>
                  </a:lnTo>
                  <a:lnTo>
                    <a:pt x="80808" y="12455"/>
                  </a:lnTo>
                  <a:lnTo>
                    <a:pt x="80213" y="12205"/>
                  </a:lnTo>
                  <a:lnTo>
                    <a:pt x="80189" y="11562"/>
                  </a:lnTo>
                  <a:lnTo>
                    <a:pt x="80201" y="11276"/>
                  </a:lnTo>
                  <a:lnTo>
                    <a:pt x="80011" y="11085"/>
                  </a:lnTo>
                  <a:lnTo>
                    <a:pt x="79772" y="11097"/>
                  </a:lnTo>
                  <a:lnTo>
                    <a:pt x="79606" y="11276"/>
                  </a:lnTo>
                  <a:lnTo>
                    <a:pt x="79475" y="11443"/>
                  </a:lnTo>
                  <a:lnTo>
                    <a:pt x="79344" y="11609"/>
                  </a:lnTo>
                  <a:lnTo>
                    <a:pt x="79177" y="11931"/>
                  </a:lnTo>
                  <a:lnTo>
                    <a:pt x="78820" y="11919"/>
                  </a:lnTo>
                  <a:lnTo>
                    <a:pt x="78558" y="11562"/>
                  </a:lnTo>
                  <a:lnTo>
                    <a:pt x="78665" y="11133"/>
                  </a:lnTo>
                  <a:lnTo>
                    <a:pt x="79010" y="10395"/>
                  </a:lnTo>
                  <a:lnTo>
                    <a:pt x="79106" y="9609"/>
                  </a:lnTo>
                  <a:lnTo>
                    <a:pt x="79129" y="9073"/>
                  </a:lnTo>
                  <a:lnTo>
                    <a:pt x="78796" y="8645"/>
                  </a:lnTo>
                  <a:lnTo>
                    <a:pt x="78165" y="8585"/>
                  </a:lnTo>
                  <a:lnTo>
                    <a:pt x="77665" y="8930"/>
                  </a:lnTo>
                  <a:lnTo>
                    <a:pt x="77332" y="9133"/>
                  </a:lnTo>
                  <a:lnTo>
                    <a:pt x="76915" y="9133"/>
                  </a:lnTo>
                  <a:lnTo>
                    <a:pt x="76177" y="8954"/>
                  </a:lnTo>
                  <a:lnTo>
                    <a:pt x="75665" y="8371"/>
                  </a:lnTo>
                  <a:lnTo>
                    <a:pt x="75403" y="7990"/>
                  </a:lnTo>
                  <a:lnTo>
                    <a:pt x="75069" y="7597"/>
                  </a:lnTo>
                  <a:lnTo>
                    <a:pt x="74629" y="7323"/>
                  </a:lnTo>
                  <a:lnTo>
                    <a:pt x="74165" y="7597"/>
                  </a:lnTo>
                  <a:lnTo>
                    <a:pt x="74034" y="7871"/>
                  </a:lnTo>
                  <a:lnTo>
                    <a:pt x="73819" y="8109"/>
                  </a:lnTo>
                  <a:cubicBezTo>
                    <a:pt x="72842" y="8406"/>
                    <a:pt x="72030" y="8540"/>
                    <a:pt x="71274" y="8540"/>
                  </a:cubicBezTo>
                  <a:cubicBezTo>
                    <a:pt x="69794" y="8540"/>
                    <a:pt x="68528" y="8028"/>
                    <a:pt x="66652" y="7240"/>
                  </a:cubicBezTo>
                  <a:cubicBezTo>
                    <a:pt x="66127" y="7019"/>
                    <a:pt x="65513" y="6892"/>
                    <a:pt x="64921" y="6892"/>
                  </a:cubicBezTo>
                  <a:cubicBezTo>
                    <a:pt x="63913" y="6892"/>
                    <a:pt x="62969" y="7261"/>
                    <a:pt x="62639" y="8168"/>
                  </a:cubicBezTo>
                  <a:cubicBezTo>
                    <a:pt x="61234" y="7513"/>
                    <a:pt x="59722" y="7037"/>
                    <a:pt x="58174" y="6787"/>
                  </a:cubicBezTo>
                  <a:lnTo>
                    <a:pt x="58174" y="6787"/>
                  </a:lnTo>
                  <a:cubicBezTo>
                    <a:pt x="58178" y="6787"/>
                    <a:pt x="58181" y="6787"/>
                    <a:pt x="58185" y="6787"/>
                  </a:cubicBezTo>
                  <a:cubicBezTo>
                    <a:pt x="58657" y="6787"/>
                    <a:pt x="58278" y="5977"/>
                    <a:pt x="57805" y="5894"/>
                  </a:cubicBezTo>
                  <a:cubicBezTo>
                    <a:pt x="57647" y="5867"/>
                    <a:pt x="57487" y="5853"/>
                    <a:pt x="57327" y="5853"/>
                  </a:cubicBezTo>
                  <a:cubicBezTo>
                    <a:pt x="56451" y="5853"/>
                    <a:pt x="55573" y="6255"/>
                    <a:pt x="55019" y="6930"/>
                  </a:cubicBezTo>
                  <a:lnTo>
                    <a:pt x="55019" y="6882"/>
                  </a:lnTo>
                  <a:cubicBezTo>
                    <a:pt x="54968" y="6455"/>
                    <a:pt x="54621" y="6140"/>
                    <a:pt x="54216" y="6140"/>
                  </a:cubicBezTo>
                  <a:cubicBezTo>
                    <a:pt x="54148" y="6140"/>
                    <a:pt x="54078" y="6149"/>
                    <a:pt x="54007" y="6168"/>
                  </a:cubicBezTo>
                  <a:cubicBezTo>
                    <a:pt x="52368" y="6613"/>
                    <a:pt x="50665" y="6835"/>
                    <a:pt x="48963" y="6835"/>
                  </a:cubicBezTo>
                  <a:cubicBezTo>
                    <a:pt x="46609" y="6835"/>
                    <a:pt x="44255" y="6411"/>
                    <a:pt x="42065" y="5561"/>
                  </a:cubicBezTo>
                  <a:cubicBezTo>
                    <a:pt x="40172" y="4835"/>
                    <a:pt x="37267" y="4942"/>
                    <a:pt x="35886" y="3715"/>
                  </a:cubicBezTo>
                  <a:cubicBezTo>
                    <a:pt x="35874" y="3704"/>
                    <a:pt x="35136" y="3061"/>
                    <a:pt x="35136" y="3061"/>
                  </a:cubicBezTo>
                  <a:lnTo>
                    <a:pt x="34291" y="3573"/>
                  </a:lnTo>
                  <a:lnTo>
                    <a:pt x="33874" y="3823"/>
                  </a:lnTo>
                  <a:lnTo>
                    <a:pt x="33398" y="3870"/>
                  </a:lnTo>
                  <a:lnTo>
                    <a:pt x="31266" y="3775"/>
                  </a:lnTo>
                  <a:lnTo>
                    <a:pt x="29147" y="3834"/>
                  </a:lnTo>
                  <a:lnTo>
                    <a:pt x="27480" y="3727"/>
                  </a:lnTo>
                  <a:lnTo>
                    <a:pt x="25825" y="3477"/>
                  </a:lnTo>
                  <a:lnTo>
                    <a:pt x="23932" y="3394"/>
                  </a:lnTo>
                  <a:lnTo>
                    <a:pt x="22027" y="3453"/>
                  </a:lnTo>
                  <a:lnTo>
                    <a:pt x="21206" y="3311"/>
                  </a:lnTo>
                  <a:lnTo>
                    <a:pt x="20825" y="2584"/>
                  </a:lnTo>
                  <a:lnTo>
                    <a:pt x="20491" y="1989"/>
                  </a:lnTo>
                  <a:lnTo>
                    <a:pt x="19908" y="1572"/>
                  </a:lnTo>
                  <a:lnTo>
                    <a:pt x="19658" y="1441"/>
                  </a:lnTo>
                  <a:lnTo>
                    <a:pt x="19432" y="1275"/>
                  </a:lnTo>
                  <a:lnTo>
                    <a:pt x="19074" y="929"/>
                  </a:lnTo>
                  <a:lnTo>
                    <a:pt x="18586" y="751"/>
                  </a:lnTo>
                  <a:lnTo>
                    <a:pt x="18098" y="977"/>
                  </a:lnTo>
                  <a:lnTo>
                    <a:pt x="17788" y="1429"/>
                  </a:lnTo>
                  <a:lnTo>
                    <a:pt x="17693" y="1132"/>
                  </a:lnTo>
                  <a:lnTo>
                    <a:pt x="17681" y="906"/>
                  </a:lnTo>
                  <a:lnTo>
                    <a:pt x="17586" y="322"/>
                  </a:lnTo>
                  <a:lnTo>
                    <a:pt x="17169" y="1"/>
                  </a:ln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7" name="Google Shape;187;p11"/>
            <p:cNvSpPr/>
            <p:nvPr/>
          </p:nvSpPr>
          <p:spPr>
            <a:xfrm>
              <a:off x="2972075" y="272785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0"/>
                  </a:moveTo>
                  <a:cubicBezTo>
                    <a:pt x="1" y="0"/>
                    <a:pt x="1" y="12"/>
                    <a:pt x="1" y="0"/>
                  </a:cubicBezTo>
                  <a:cubicBezTo>
                    <a:pt x="1" y="12"/>
                    <a:pt x="1" y="12"/>
                    <a:pt x="1" y="0"/>
                  </a:cubicBezTo>
                  <a:cubicBezTo>
                    <a:pt x="1" y="12"/>
                    <a:pt x="1" y="12"/>
                    <a:pt x="1" y="0"/>
                  </a:cubicBez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8" name="Google Shape;188;p11"/>
            <p:cNvSpPr/>
            <p:nvPr/>
          </p:nvSpPr>
          <p:spPr>
            <a:xfrm>
              <a:off x="2972075" y="2889775"/>
              <a:ext cx="325" cy="625"/>
            </a:xfrm>
            <a:custGeom>
              <a:avLst/>
              <a:gdLst/>
              <a:ahLst/>
              <a:cxnLst/>
              <a:rect l="l" t="t" r="r" b="b"/>
              <a:pathLst>
                <a:path w="13" h="25" extrusionOk="0">
                  <a:moveTo>
                    <a:pt x="1" y="0"/>
                  </a:moveTo>
                  <a:lnTo>
                    <a:pt x="1" y="24"/>
                  </a:lnTo>
                  <a:lnTo>
                    <a:pt x="13" y="12"/>
                  </a:lnTo>
                  <a:cubicBezTo>
                    <a:pt x="13" y="0"/>
                    <a:pt x="13" y="0"/>
                    <a:pt x="1" y="0"/>
                  </a:cubicBez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89" name="Google Shape;189;p11"/>
            <p:cNvSpPr/>
            <p:nvPr/>
          </p:nvSpPr>
          <p:spPr>
            <a:xfrm>
              <a:off x="3736475" y="20926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  <p:sp>
          <p:nvSpPr>
            <p:cNvPr id="190" name="Google Shape;190;p11"/>
            <p:cNvSpPr/>
            <p:nvPr/>
          </p:nvSpPr>
          <p:spPr>
            <a:xfrm>
              <a:off x="5097050" y="2815725"/>
              <a:ext cx="330425" cy="270825"/>
            </a:xfrm>
            <a:custGeom>
              <a:avLst/>
              <a:gdLst/>
              <a:ahLst/>
              <a:cxnLst/>
              <a:rect l="l" t="t" r="r" b="b"/>
              <a:pathLst>
                <a:path w="13217" h="10833" extrusionOk="0">
                  <a:moveTo>
                    <a:pt x="2979" y="3824"/>
                  </a:moveTo>
                  <a:cubicBezTo>
                    <a:pt x="2984" y="3830"/>
                    <a:pt x="2987" y="3836"/>
                    <a:pt x="2989" y="3843"/>
                  </a:cubicBezTo>
                  <a:lnTo>
                    <a:pt x="2979" y="3824"/>
                  </a:lnTo>
                  <a:close/>
                  <a:moveTo>
                    <a:pt x="9646" y="1"/>
                  </a:moveTo>
                  <a:cubicBezTo>
                    <a:pt x="9631" y="1"/>
                    <a:pt x="9615" y="4"/>
                    <a:pt x="9597" y="10"/>
                  </a:cubicBezTo>
                  <a:cubicBezTo>
                    <a:pt x="9573" y="10"/>
                    <a:pt x="9549" y="10"/>
                    <a:pt x="9549" y="45"/>
                  </a:cubicBezTo>
                  <a:cubicBezTo>
                    <a:pt x="9573" y="69"/>
                    <a:pt x="9597" y="69"/>
                    <a:pt x="9597" y="81"/>
                  </a:cubicBezTo>
                  <a:cubicBezTo>
                    <a:pt x="9593" y="80"/>
                    <a:pt x="9588" y="80"/>
                    <a:pt x="9584" y="80"/>
                  </a:cubicBezTo>
                  <a:cubicBezTo>
                    <a:pt x="9523" y="80"/>
                    <a:pt x="9462" y="135"/>
                    <a:pt x="9396" y="135"/>
                  </a:cubicBezTo>
                  <a:cubicBezTo>
                    <a:pt x="9376" y="135"/>
                    <a:pt x="9356" y="130"/>
                    <a:pt x="9335" y="117"/>
                  </a:cubicBezTo>
                  <a:cubicBezTo>
                    <a:pt x="9299" y="117"/>
                    <a:pt x="9276" y="117"/>
                    <a:pt x="9240" y="129"/>
                  </a:cubicBezTo>
                  <a:cubicBezTo>
                    <a:pt x="9192" y="141"/>
                    <a:pt x="9157" y="164"/>
                    <a:pt x="9133" y="200"/>
                  </a:cubicBezTo>
                  <a:cubicBezTo>
                    <a:pt x="9133" y="236"/>
                    <a:pt x="9157" y="248"/>
                    <a:pt x="9168" y="260"/>
                  </a:cubicBezTo>
                  <a:cubicBezTo>
                    <a:pt x="9133" y="260"/>
                    <a:pt x="9121" y="248"/>
                    <a:pt x="9109" y="236"/>
                  </a:cubicBezTo>
                  <a:cubicBezTo>
                    <a:pt x="9101" y="236"/>
                    <a:pt x="9104" y="241"/>
                    <a:pt x="9103" y="241"/>
                  </a:cubicBezTo>
                  <a:cubicBezTo>
                    <a:pt x="9102" y="241"/>
                    <a:pt x="9101" y="240"/>
                    <a:pt x="9097" y="236"/>
                  </a:cubicBezTo>
                  <a:cubicBezTo>
                    <a:pt x="9088" y="235"/>
                    <a:pt x="9080" y="234"/>
                    <a:pt x="9072" y="234"/>
                  </a:cubicBezTo>
                  <a:cubicBezTo>
                    <a:pt x="8991" y="234"/>
                    <a:pt x="8936" y="285"/>
                    <a:pt x="8871" y="295"/>
                  </a:cubicBezTo>
                  <a:cubicBezTo>
                    <a:pt x="8799" y="319"/>
                    <a:pt x="8740" y="367"/>
                    <a:pt x="8656" y="379"/>
                  </a:cubicBezTo>
                  <a:cubicBezTo>
                    <a:pt x="8561" y="426"/>
                    <a:pt x="8466" y="474"/>
                    <a:pt x="8359" y="498"/>
                  </a:cubicBezTo>
                  <a:cubicBezTo>
                    <a:pt x="8264" y="533"/>
                    <a:pt x="8145" y="557"/>
                    <a:pt x="8025" y="593"/>
                  </a:cubicBezTo>
                  <a:cubicBezTo>
                    <a:pt x="7811" y="664"/>
                    <a:pt x="7609" y="676"/>
                    <a:pt x="7394" y="700"/>
                  </a:cubicBezTo>
                  <a:cubicBezTo>
                    <a:pt x="7347" y="700"/>
                    <a:pt x="7311" y="700"/>
                    <a:pt x="7263" y="712"/>
                  </a:cubicBezTo>
                  <a:cubicBezTo>
                    <a:pt x="7168" y="736"/>
                    <a:pt x="7049" y="724"/>
                    <a:pt x="6966" y="783"/>
                  </a:cubicBezTo>
                  <a:cubicBezTo>
                    <a:pt x="6918" y="831"/>
                    <a:pt x="6859" y="855"/>
                    <a:pt x="6835" y="914"/>
                  </a:cubicBezTo>
                  <a:cubicBezTo>
                    <a:pt x="6765" y="1044"/>
                    <a:pt x="6661" y="1099"/>
                    <a:pt x="6531" y="1099"/>
                  </a:cubicBezTo>
                  <a:cubicBezTo>
                    <a:pt x="6506" y="1099"/>
                    <a:pt x="6481" y="1097"/>
                    <a:pt x="6454" y="1093"/>
                  </a:cubicBezTo>
                  <a:cubicBezTo>
                    <a:pt x="6442" y="1093"/>
                    <a:pt x="6430" y="1117"/>
                    <a:pt x="6418" y="1117"/>
                  </a:cubicBezTo>
                  <a:cubicBezTo>
                    <a:pt x="6377" y="1240"/>
                    <a:pt x="6364" y="1278"/>
                    <a:pt x="6301" y="1278"/>
                  </a:cubicBezTo>
                  <a:cubicBezTo>
                    <a:pt x="6273" y="1278"/>
                    <a:pt x="6235" y="1271"/>
                    <a:pt x="6180" y="1260"/>
                  </a:cubicBezTo>
                  <a:lnTo>
                    <a:pt x="6144" y="1260"/>
                  </a:lnTo>
                  <a:cubicBezTo>
                    <a:pt x="5906" y="1385"/>
                    <a:pt x="5678" y="1499"/>
                    <a:pt x="5400" y="1499"/>
                  </a:cubicBezTo>
                  <a:cubicBezTo>
                    <a:pt x="5386" y="1499"/>
                    <a:pt x="5372" y="1498"/>
                    <a:pt x="5358" y="1498"/>
                  </a:cubicBezTo>
                  <a:lnTo>
                    <a:pt x="5347" y="1498"/>
                  </a:lnTo>
                  <a:cubicBezTo>
                    <a:pt x="5239" y="1593"/>
                    <a:pt x="5180" y="1724"/>
                    <a:pt x="5025" y="1736"/>
                  </a:cubicBezTo>
                  <a:cubicBezTo>
                    <a:pt x="4954" y="1784"/>
                    <a:pt x="4882" y="1807"/>
                    <a:pt x="4870" y="1903"/>
                  </a:cubicBezTo>
                  <a:cubicBezTo>
                    <a:pt x="4882" y="1962"/>
                    <a:pt x="4930" y="1974"/>
                    <a:pt x="4954" y="2010"/>
                  </a:cubicBezTo>
                  <a:cubicBezTo>
                    <a:pt x="4846" y="2022"/>
                    <a:pt x="4763" y="2069"/>
                    <a:pt x="4692" y="2141"/>
                  </a:cubicBezTo>
                  <a:cubicBezTo>
                    <a:pt x="4624" y="2199"/>
                    <a:pt x="4564" y="2257"/>
                    <a:pt x="4479" y="2257"/>
                  </a:cubicBezTo>
                  <a:cubicBezTo>
                    <a:pt x="4460" y="2257"/>
                    <a:pt x="4440" y="2255"/>
                    <a:pt x="4418" y="2248"/>
                  </a:cubicBezTo>
                  <a:cubicBezTo>
                    <a:pt x="4346" y="2248"/>
                    <a:pt x="4287" y="2307"/>
                    <a:pt x="4215" y="2319"/>
                  </a:cubicBezTo>
                  <a:cubicBezTo>
                    <a:pt x="4156" y="2331"/>
                    <a:pt x="4108" y="2379"/>
                    <a:pt x="4061" y="2427"/>
                  </a:cubicBezTo>
                  <a:cubicBezTo>
                    <a:pt x="3930" y="2558"/>
                    <a:pt x="3811" y="2700"/>
                    <a:pt x="3692" y="2855"/>
                  </a:cubicBezTo>
                  <a:cubicBezTo>
                    <a:pt x="3620" y="2939"/>
                    <a:pt x="3513" y="2986"/>
                    <a:pt x="3477" y="3105"/>
                  </a:cubicBezTo>
                  <a:cubicBezTo>
                    <a:pt x="3501" y="3141"/>
                    <a:pt x="3501" y="3165"/>
                    <a:pt x="3501" y="3212"/>
                  </a:cubicBezTo>
                  <a:cubicBezTo>
                    <a:pt x="3457" y="3200"/>
                    <a:pt x="3415" y="3187"/>
                    <a:pt x="3379" y="3187"/>
                  </a:cubicBezTo>
                  <a:cubicBezTo>
                    <a:pt x="3348" y="3187"/>
                    <a:pt x="3321" y="3197"/>
                    <a:pt x="3299" y="3224"/>
                  </a:cubicBezTo>
                  <a:cubicBezTo>
                    <a:pt x="3239" y="3272"/>
                    <a:pt x="3215" y="3331"/>
                    <a:pt x="3192" y="3391"/>
                  </a:cubicBezTo>
                  <a:cubicBezTo>
                    <a:pt x="3156" y="3439"/>
                    <a:pt x="3287" y="3498"/>
                    <a:pt x="3180" y="3546"/>
                  </a:cubicBezTo>
                  <a:cubicBezTo>
                    <a:pt x="3128" y="3566"/>
                    <a:pt x="3086" y="3622"/>
                    <a:pt x="3030" y="3622"/>
                  </a:cubicBezTo>
                  <a:cubicBezTo>
                    <a:pt x="3020" y="3622"/>
                    <a:pt x="3011" y="3620"/>
                    <a:pt x="3001" y="3617"/>
                  </a:cubicBezTo>
                  <a:cubicBezTo>
                    <a:pt x="2953" y="3629"/>
                    <a:pt x="2930" y="3677"/>
                    <a:pt x="2918" y="3724"/>
                  </a:cubicBezTo>
                  <a:cubicBezTo>
                    <a:pt x="2898" y="3773"/>
                    <a:pt x="2950" y="3790"/>
                    <a:pt x="2976" y="3820"/>
                  </a:cubicBezTo>
                  <a:lnTo>
                    <a:pt x="2976" y="3820"/>
                  </a:lnTo>
                  <a:cubicBezTo>
                    <a:pt x="2962" y="3832"/>
                    <a:pt x="2948" y="3836"/>
                    <a:pt x="2935" y="3836"/>
                  </a:cubicBezTo>
                  <a:cubicBezTo>
                    <a:pt x="2894" y="3836"/>
                    <a:pt x="2858" y="3796"/>
                    <a:pt x="2822" y="3796"/>
                  </a:cubicBezTo>
                  <a:cubicBezTo>
                    <a:pt x="2656" y="3891"/>
                    <a:pt x="2501" y="3986"/>
                    <a:pt x="2299" y="3998"/>
                  </a:cubicBezTo>
                  <a:cubicBezTo>
                    <a:pt x="2215" y="3998"/>
                    <a:pt x="2144" y="4046"/>
                    <a:pt x="2060" y="4093"/>
                  </a:cubicBezTo>
                  <a:cubicBezTo>
                    <a:pt x="1977" y="4153"/>
                    <a:pt x="1906" y="4212"/>
                    <a:pt x="1870" y="4308"/>
                  </a:cubicBezTo>
                  <a:lnTo>
                    <a:pt x="1870" y="4427"/>
                  </a:lnTo>
                  <a:cubicBezTo>
                    <a:pt x="1879" y="4507"/>
                    <a:pt x="1861" y="4547"/>
                    <a:pt x="1811" y="4547"/>
                  </a:cubicBezTo>
                  <a:cubicBezTo>
                    <a:pt x="1795" y="4547"/>
                    <a:pt x="1775" y="4543"/>
                    <a:pt x="1751" y="4534"/>
                  </a:cubicBezTo>
                  <a:cubicBezTo>
                    <a:pt x="1727" y="4522"/>
                    <a:pt x="1703" y="4522"/>
                    <a:pt x="1679" y="4522"/>
                  </a:cubicBezTo>
                  <a:cubicBezTo>
                    <a:pt x="1632" y="4534"/>
                    <a:pt x="1608" y="4570"/>
                    <a:pt x="1608" y="4605"/>
                  </a:cubicBezTo>
                  <a:cubicBezTo>
                    <a:pt x="1632" y="4760"/>
                    <a:pt x="1632" y="4760"/>
                    <a:pt x="1489" y="4772"/>
                  </a:cubicBezTo>
                  <a:cubicBezTo>
                    <a:pt x="1465" y="4772"/>
                    <a:pt x="1453" y="4796"/>
                    <a:pt x="1441" y="4796"/>
                  </a:cubicBezTo>
                  <a:cubicBezTo>
                    <a:pt x="1395" y="4852"/>
                    <a:pt x="1356" y="4922"/>
                    <a:pt x="1279" y="4922"/>
                  </a:cubicBezTo>
                  <a:cubicBezTo>
                    <a:pt x="1257" y="4922"/>
                    <a:pt x="1232" y="4916"/>
                    <a:pt x="1203" y="4903"/>
                  </a:cubicBezTo>
                  <a:lnTo>
                    <a:pt x="1120" y="4903"/>
                  </a:lnTo>
                  <a:cubicBezTo>
                    <a:pt x="1036" y="4927"/>
                    <a:pt x="953" y="4939"/>
                    <a:pt x="906" y="5010"/>
                  </a:cubicBezTo>
                  <a:cubicBezTo>
                    <a:pt x="882" y="5046"/>
                    <a:pt x="953" y="5070"/>
                    <a:pt x="894" y="5105"/>
                  </a:cubicBezTo>
                  <a:cubicBezTo>
                    <a:pt x="799" y="5147"/>
                    <a:pt x="733" y="5217"/>
                    <a:pt x="637" y="5217"/>
                  </a:cubicBezTo>
                  <a:cubicBezTo>
                    <a:pt x="624" y="5217"/>
                    <a:pt x="610" y="5215"/>
                    <a:pt x="596" y="5213"/>
                  </a:cubicBezTo>
                  <a:cubicBezTo>
                    <a:pt x="548" y="5213"/>
                    <a:pt x="513" y="5225"/>
                    <a:pt x="489" y="5272"/>
                  </a:cubicBezTo>
                  <a:cubicBezTo>
                    <a:pt x="477" y="5391"/>
                    <a:pt x="417" y="5451"/>
                    <a:pt x="274" y="5451"/>
                  </a:cubicBezTo>
                  <a:cubicBezTo>
                    <a:pt x="251" y="5451"/>
                    <a:pt x="203" y="5451"/>
                    <a:pt x="179" y="5463"/>
                  </a:cubicBezTo>
                  <a:cubicBezTo>
                    <a:pt x="155" y="5475"/>
                    <a:pt x="132" y="5486"/>
                    <a:pt x="120" y="5522"/>
                  </a:cubicBezTo>
                  <a:cubicBezTo>
                    <a:pt x="84" y="5594"/>
                    <a:pt x="60" y="5665"/>
                    <a:pt x="36" y="5748"/>
                  </a:cubicBezTo>
                  <a:cubicBezTo>
                    <a:pt x="36" y="5963"/>
                    <a:pt x="1" y="6177"/>
                    <a:pt x="120" y="6379"/>
                  </a:cubicBezTo>
                  <a:cubicBezTo>
                    <a:pt x="191" y="6475"/>
                    <a:pt x="310" y="6522"/>
                    <a:pt x="334" y="6653"/>
                  </a:cubicBezTo>
                  <a:cubicBezTo>
                    <a:pt x="358" y="6689"/>
                    <a:pt x="382" y="6760"/>
                    <a:pt x="394" y="6796"/>
                  </a:cubicBezTo>
                  <a:lnTo>
                    <a:pt x="429" y="6832"/>
                  </a:lnTo>
                  <a:cubicBezTo>
                    <a:pt x="441" y="6844"/>
                    <a:pt x="477" y="6844"/>
                    <a:pt x="489" y="6844"/>
                  </a:cubicBezTo>
                  <a:cubicBezTo>
                    <a:pt x="567" y="6791"/>
                    <a:pt x="633" y="6758"/>
                    <a:pt x="709" y="6758"/>
                  </a:cubicBezTo>
                  <a:cubicBezTo>
                    <a:pt x="737" y="6758"/>
                    <a:pt x="766" y="6763"/>
                    <a:pt x="798" y="6772"/>
                  </a:cubicBezTo>
                  <a:lnTo>
                    <a:pt x="858" y="6772"/>
                  </a:lnTo>
                  <a:cubicBezTo>
                    <a:pt x="891" y="6764"/>
                    <a:pt x="912" y="6750"/>
                    <a:pt x="938" y="6750"/>
                  </a:cubicBezTo>
                  <a:cubicBezTo>
                    <a:pt x="950" y="6750"/>
                    <a:pt x="962" y="6753"/>
                    <a:pt x="977" y="6760"/>
                  </a:cubicBezTo>
                  <a:cubicBezTo>
                    <a:pt x="1048" y="6772"/>
                    <a:pt x="1108" y="6796"/>
                    <a:pt x="1167" y="6832"/>
                  </a:cubicBezTo>
                  <a:cubicBezTo>
                    <a:pt x="1167" y="6832"/>
                    <a:pt x="1191" y="6820"/>
                    <a:pt x="1203" y="6820"/>
                  </a:cubicBezTo>
                  <a:cubicBezTo>
                    <a:pt x="1227" y="6772"/>
                    <a:pt x="1263" y="6737"/>
                    <a:pt x="1322" y="6737"/>
                  </a:cubicBezTo>
                  <a:cubicBezTo>
                    <a:pt x="1329" y="6735"/>
                    <a:pt x="1334" y="6734"/>
                    <a:pt x="1340" y="6734"/>
                  </a:cubicBezTo>
                  <a:cubicBezTo>
                    <a:pt x="1373" y="6734"/>
                    <a:pt x="1382" y="6765"/>
                    <a:pt x="1382" y="6796"/>
                  </a:cubicBezTo>
                  <a:cubicBezTo>
                    <a:pt x="1382" y="6808"/>
                    <a:pt x="1394" y="6832"/>
                    <a:pt x="1417" y="6844"/>
                  </a:cubicBezTo>
                  <a:cubicBezTo>
                    <a:pt x="1453" y="6856"/>
                    <a:pt x="1489" y="6891"/>
                    <a:pt x="1513" y="6915"/>
                  </a:cubicBezTo>
                  <a:cubicBezTo>
                    <a:pt x="1537" y="6915"/>
                    <a:pt x="1537" y="6915"/>
                    <a:pt x="1548" y="6903"/>
                  </a:cubicBezTo>
                  <a:cubicBezTo>
                    <a:pt x="1559" y="6893"/>
                    <a:pt x="1551" y="6865"/>
                    <a:pt x="1557" y="6865"/>
                  </a:cubicBezTo>
                  <a:lnTo>
                    <a:pt x="1557" y="6865"/>
                  </a:lnTo>
                  <a:cubicBezTo>
                    <a:pt x="1557" y="6865"/>
                    <a:pt x="1559" y="6866"/>
                    <a:pt x="1560" y="6868"/>
                  </a:cubicBezTo>
                  <a:cubicBezTo>
                    <a:pt x="1608" y="6951"/>
                    <a:pt x="1608" y="7022"/>
                    <a:pt x="1596" y="7094"/>
                  </a:cubicBezTo>
                  <a:cubicBezTo>
                    <a:pt x="1572" y="7153"/>
                    <a:pt x="1548" y="7225"/>
                    <a:pt x="1572" y="7272"/>
                  </a:cubicBezTo>
                  <a:cubicBezTo>
                    <a:pt x="1620" y="7368"/>
                    <a:pt x="1596" y="7439"/>
                    <a:pt x="1596" y="7522"/>
                  </a:cubicBezTo>
                  <a:cubicBezTo>
                    <a:pt x="1596" y="7606"/>
                    <a:pt x="1620" y="7665"/>
                    <a:pt x="1679" y="7713"/>
                  </a:cubicBezTo>
                  <a:cubicBezTo>
                    <a:pt x="1707" y="7721"/>
                    <a:pt x="1736" y="7725"/>
                    <a:pt x="1766" y="7725"/>
                  </a:cubicBezTo>
                  <a:cubicBezTo>
                    <a:pt x="1825" y="7725"/>
                    <a:pt x="1886" y="7709"/>
                    <a:pt x="1941" y="7677"/>
                  </a:cubicBezTo>
                  <a:cubicBezTo>
                    <a:pt x="1977" y="7665"/>
                    <a:pt x="1977" y="7630"/>
                    <a:pt x="1965" y="7618"/>
                  </a:cubicBezTo>
                  <a:cubicBezTo>
                    <a:pt x="1882" y="7511"/>
                    <a:pt x="1929" y="7451"/>
                    <a:pt x="2049" y="7439"/>
                  </a:cubicBezTo>
                  <a:cubicBezTo>
                    <a:pt x="2084" y="7439"/>
                    <a:pt x="2120" y="7427"/>
                    <a:pt x="2144" y="7391"/>
                  </a:cubicBezTo>
                  <a:cubicBezTo>
                    <a:pt x="2147" y="7382"/>
                    <a:pt x="2150" y="7374"/>
                    <a:pt x="2152" y="7369"/>
                  </a:cubicBezTo>
                  <a:lnTo>
                    <a:pt x="2152" y="7369"/>
                  </a:lnTo>
                  <a:cubicBezTo>
                    <a:pt x="2148" y="7386"/>
                    <a:pt x="2143" y="7416"/>
                    <a:pt x="2162" y="7416"/>
                  </a:cubicBezTo>
                  <a:cubicBezTo>
                    <a:pt x="2164" y="7416"/>
                    <a:pt x="2165" y="7416"/>
                    <a:pt x="2168" y="7415"/>
                  </a:cubicBezTo>
                  <a:cubicBezTo>
                    <a:pt x="2203" y="7391"/>
                    <a:pt x="2239" y="7391"/>
                    <a:pt x="2287" y="7391"/>
                  </a:cubicBezTo>
                  <a:cubicBezTo>
                    <a:pt x="2334" y="7380"/>
                    <a:pt x="2346" y="7344"/>
                    <a:pt x="2358" y="7308"/>
                  </a:cubicBezTo>
                  <a:cubicBezTo>
                    <a:pt x="2382" y="7260"/>
                    <a:pt x="2382" y="7225"/>
                    <a:pt x="2394" y="7201"/>
                  </a:cubicBezTo>
                  <a:cubicBezTo>
                    <a:pt x="2406" y="7141"/>
                    <a:pt x="2441" y="7082"/>
                    <a:pt x="2453" y="7022"/>
                  </a:cubicBezTo>
                  <a:cubicBezTo>
                    <a:pt x="2465" y="6951"/>
                    <a:pt x="2513" y="6891"/>
                    <a:pt x="2560" y="6844"/>
                  </a:cubicBezTo>
                  <a:lnTo>
                    <a:pt x="2644" y="6749"/>
                  </a:lnTo>
                  <a:cubicBezTo>
                    <a:pt x="2715" y="6713"/>
                    <a:pt x="2799" y="6665"/>
                    <a:pt x="2870" y="6629"/>
                  </a:cubicBezTo>
                  <a:cubicBezTo>
                    <a:pt x="2918" y="6606"/>
                    <a:pt x="2977" y="6570"/>
                    <a:pt x="3013" y="6546"/>
                  </a:cubicBezTo>
                  <a:cubicBezTo>
                    <a:pt x="3037" y="6546"/>
                    <a:pt x="3049" y="6534"/>
                    <a:pt x="3061" y="6510"/>
                  </a:cubicBezTo>
                  <a:cubicBezTo>
                    <a:pt x="3180" y="6451"/>
                    <a:pt x="3287" y="6391"/>
                    <a:pt x="3406" y="6356"/>
                  </a:cubicBezTo>
                  <a:cubicBezTo>
                    <a:pt x="3485" y="6324"/>
                    <a:pt x="3559" y="6297"/>
                    <a:pt x="3635" y="6297"/>
                  </a:cubicBezTo>
                  <a:cubicBezTo>
                    <a:pt x="3673" y="6297"/>
                    <a:pt x="3711" y="6304"/>
                    <a:pt x="3751" y="6320"/>
                  </a:cubicBezTo>
                  <a:cubicBezTo>
                    <a:pt x="4013" y="6415"/>
                    <a:pt x="4251" y="6546"/>
                    <a:pt x="4442" y="6749"/>
                  </a:cubicBezTo>
                  <a:lnTo>
                    <a:pt x="4561" y="6868"/>
                  </a:lnTo>
                  <a:cubicBezTo>
                    <a:pt x="4656" y="6975"/>
                    <a:pt x="4716" y="7094"/>
                    <a:pt x="4704" y="7249"/>
                  </a:cubicBezTo>
                  <a:cubicBezTo>
                    <a:pt x="4704" y="7272"/>
                    <a:pt x="4680" y="7284"/>
                    <a:pt x="4668" y="7320"/>
                  </a:cubicBezTo>
                  <a:cubicBezTo>
                    <a:pt x="4656" y="7344"/>
                    <a:pt x="4620" y="7391"/>
                    <a:pt x="4608" y="7439"/>
                  </a:cubicBezTo>
                  <a:cubicBezTo>
                    <a:pt x="4596" y="7487"/>
                    <a:pt x="4561" y="7546"/>
                    <a:pt x="4549" y="7582"/>
                  </a:cubicBezTo>
                  <a:cubicBezTo>
                    <a:pt x="4537" y="7641"/>
                    <a:pt x="4537" y="7725"/>
                    <a:pt x="4525" y="7784"/>
                  </a:cubicBezTo>
                  <a:cubicBezTo>
                    <a:pt x="4525" y="7820"/>
                    <a:pt x="4549" y="7856"/>
                    <a:pt x="4596" y="7880"/>
                  </a:cubicBezTo>
                  <a:cubicBezTo>
                    <a:pt x="4644" y="7915"/>
                    <a:pt x="4680" y="7963"/>
                    <a:pt x="4680" y="8022"/>
                  </a:cubicBezTo>
                  <a:cubicBezTo>
                    <a:pt x="4716" y="8106"/>
                    <a:pt x="4716" y="8201"/>
                    <a:pt x="4763" y="8284"/>
                  </a:cubicBezTo>
                  <a:cubicBezTo>
                    <a:pt x="4882" y="8320"/>
                    <a:pt x="4954" y="8380"/>
                    <a:pt x="5013" y="8463"/>
                  </a:cubicBezTo>
                  <a:cubicBezTo>
                    <a:pt x="5037" y="8523"/>
                    <a:pt x="5085" y="8570"/>
                    <a:pt x="5132" y="8618"/>
                  </a:cubicBezTo>
                  <a:cubicBezTo>
                    <a:pt x="5153" y="8639"/>
                    <a:pt x="5184" y="8679"/>
                    <a:pt x="5224" y="8679"/>
                  </a:cubicBezTo>
                  <a:cubicBezTo>
                    <a:pt x="5229" y="8679"/>
                    <a:pt x="5234" y="8679"/>
                    <a:pt x="5239" y="8677"/>
                  </a:cubicBezTo>
                  <a:lnTo>
                    <a:pt x="5335" y="8868"/>
                  </a:lnTo>
                  <a:cubicBezTo>
                    <a:pt x="5335" y="8999"/>
                    <a:pt x="5275" y="9106"/>
                    <a:pt x="5299" y="9237"/>
                  </a:cubicBezTo>
                  <a:cubicBezTo>
                    <a:pt x="5358" y="9296"/>
                    <a:pt x="5442" y="9308"/>
                    <a:pt x="5513" y="9356"/>
                  </a:cubicBezTo>
                  <a:cubicBezTo>
                    <a:pt x="5668" y="9404"/>
                    <a:pt x="5835" y="9404"/>
                    <a:pt x="5978" y="9416"/>
                  </a:cubicBezTo>
                  <a:cubicBezTo>
                    <a:pt x="5992" y="9414"/>
                    <a:pt x="6007" y="9414"/>
                    <a:pt x="6022" y="9414"/>
                  </a:cubicBezTo>
                  <a:cubicBezTo>
                    <a:pt x="6140" y="9414"/>
                    <a:pt x="6266" y="9451"/>
                    <a:pt x="6382" y="9451"/>
                  </a:cubicBezTo>
                  <a:lnTo>
                    <a:pt x="6466" y="9451"/>
                  </a:lnTo>
                  <a:cubicBezTo>
                    <a:pt x="6505" y="9451"/>
                    <a:pt x="6545" y="9453"/>
                    <a:pt x="6585" y="9453"/>
                  </a:cubicBezTo>
                  <a:cubicBezTo>
                    <a:pt x="6664" y="9453"/>
                    <a:pt x="6744" y="9447"/>
                    <a:pt x="6823" y="9416"/>
                  </a:cubicBezTo>
                  <a:cubicBezTo>
                    <a:pt x="6891" y="9381"/>
                    <a:pt x="6953" y="9353"/>
                    <a:pt x="7018" y="9353"/>
                  </a:cubicBezTo>
                  <a:cubicBezTo>
                    <a:pt x="7044" y="9353"/>
                    <a:pt x="7070" y="9358"/>
                    <a:pt x="7097" y="9368"/>
                  </a:cubicBezTo>
                  <a:cubicBezTo>
                    <a:pt x="7228" y="9427"/>
                    <a:pt x="7347" y="9546"/>
                    <a:pt x="7478" y="9606"/>
                  </a:cubicBezTo>
                  <a:cubicBezTo>
                    <a:pt x="7525" y="9642"/>
                    <a:pt x="7537" y="9701"/>
                    <a:pt x="7537" y="9749"/>
                  </a:cubicBezTo>
                  <a:cubicBezTo>
                    <a:pt x="7561" y="9820"/>
                    <a:pt x="7573" y="9880"/>
                    <a:pt x="7585" y="9939"/>
                  </a:cubicBezTo>
                  <a:cubicBezTo>
                    <a:pt x="7621" y="10070"/>
                    <a:pt x="7692" y="10142"/>
                    <a:pt x="7811" y="10201"/>
                  </a:cubicBezTo>
                  <a:cubicBezTo>
                    <a:pt x="7883" y="10249"/>
                    <a:pt x="7954" y="10285"/>
                    <a:pt x="8002" y="10344"/>
                  </a:cubicBezTo>
                  <a:cubicBezTo>
                    <a:pt x="8061" y="10404"/>
                    <a:pt x="8109" y="10475"/>
                    <a:pt x="8156" y="10547"/>
                  </a:cubicBezTo>
                  <a:cubicBezTo>
                    <a:pt x="8216" y="10642"/>
                    <a:pt x="8275" y="10725"/>
                    <a:pt x="8347" y="10797"/>
                  </a:cubicBezTo>
                  <a:cubicBezTo>
                    <a:pt x="8359" y="10820"/>
                    <a:pt x="8395" y="10832"/>
                    <a:pt x="8418" y="10832"/>
                  </a:cubicBezTo>
                  <a:cubicBezTo>
                    <a:pt x="8514" y="10820"/>
                    <a:pt x="8573" y="10761"/>
                    <a:pt x="8633" y="10713"/>
                  </a:cubicBezTo>
                  <a:cubicBezTo>
                    <a:pt x="8656" y="10701"/>
                    <a:pt x="8692" y="10654"/>
                    <a:pt x="8704" y="10618"/>
                  </a:cubicBezTo>
                  <a:cubicBezTo>
                    <a:pt x="8776" y="10487"/>
                    <a:pt x="8883" y="10404"/>
                    <a:pt x="9002" y="10308"/>
                  </a:cubicBezTo>
                  <a:cubicBezTo>
                    <a:pt x="9073" y="10249"/>
                    <a:pt x="9145" y="10178"/>
                    <a:pt x="9240" y="10118"/>
                  </a:cubicBezTo>
                  <a:cubicBezTo>
                    <a:pt x="9311" y="10058"/>
                    <a:pt x="9407" y="10011"/>
                    <a:pt x="9490" y="9987"/>
                  </a:cubicBezTo>
                  <a:cubicBezTo>
                    <a:pt x="9645" y="9927"/>
                    <a:pt x="9764" y="9820"/>
                    <a:pt x="9883" y="9713"/>
                  </a:cubicBezTo>
                  <a:cubicBezTo>
                    <a:pt x="9954" y="9642"/>
                    <a:pt x="10073" y="9630"/>
                    <a:pt x="10121" y="9523"/>
                  </a:cubicBezTo>
                  <a:cubicBezTo>
                    <a:pt x="10093" y="9477"/>
                    <a:pt x="10116" y="9459"/>
                    <a:pt x="10149" y="9459"/>
                  </a:cubicBezTo>
                  <a:cubicBezTo>
                    <a:pt x="10159" y="9459"/>
                    <a:pt x="10170" y="9460"/>
                    <a:pt x="10180" y="9463"/>
                  </a:cubicBezTo>
                  <a:cubicBezTo>
                    <a:pt x="10192" y="9463"/>
                    <a:pt x="10192" y="9463"/>
                    <a:pt x="10204" y="9451"/>
                  </a:cubicBezTo>
                  <a:cubicBezTo>
                    <a:pt x="10240" y="9404"/>
                    <a:pt x="10192" y="9368"/>
                    <a:pt x="10192" y="9344"/>
                  </a:cubicBezTo>
                  <a:cubicBezTo>
                    <a:pt x="10240" y="9344"/>
                    <a:pt x="10264" y="9392"/>
                    <a:pt x="10311" y="9392"/>
                  </a:cubicBezTo>
                  <a:cubicBezTo>
                    <a:pt x="10335" y="9368"/>
                    <a:pt x="10371" y="9344"/>
                    <a:pt x="10383" y="9308"/>
                  </a:cubicBezTo>
                  <a:lnTo>
                    <a:pt x="10538" y="9118"/>
                  </a:lnTo>
                  <a:cubicBezTo>
                    <a:pt x="10573" y="9118"/>
                    <a:pt x="10609" y="9094"/>
                    <a:pt x="10633" y="9058"/>
                  </a:cubicBezTo>
                  <a:cubicBezTo>
                    <a:pt x="10669" y="8999"/>
                    <a:pt x="10681" y="8939"/>
                    <a:pt x="10692" y="8880"/>
                  </a:cubicBezTo>
                  <a:cubicBezTo>
                    <a:pt x="10716" y="8808"/>
                    <a:pt x="10740" y="8737"/>
                    <a:pt x="10752" y="8654"/>
                  </a:cubicBezTo>
                  <a:cubicBezTo>
                    <a:pt x="10783" y="8552"/>
                    <a:pt x="10822" y="8467"/>
                    <a:pt x="10929" y="8467"/>
                  </a:cubicBezTo>
                  <a:cubicBezTo>
                    <a:pt x="10947" y="8467"/>
                    <a:pt x="10968" y="8470"/>
                    <a:pt x="10990" y="8475"/>
                  </a:cubicBezTo>
                  <a:cubicBezTo>
                    <a:pt x="10990" y="8463"/>
                    <a:pt x="11014" y="8451"/>
                    <a:pt x="11014" y="8439"/>
                  </a:cubicBezTo>
                  <a:cubicBezTo>
                    <a:pt x="11026" y="8284"/>
                    <a:pt x="11038" y="8153"/>
                    <a:pt x="11073" y="7999"/>
                  </a:cubicBezTo>
                  <a:cubicBezTo>
                    <a:pt x="11073" y="7880"/>
                    <a:pt x="11097" y="7761"/>
                    <a:pt x="11109" y="7641"/>
                  </a:cubicBezTo>
                  <a:cubicBezTo>
                    <a:pt x="11264" y="7320"/>
                    <a:pt x="11395" y="6987"/>
                    <a:pt x="11609" y="6713"/>
                  </a:cubicBezTo>
                  <a:cubicBezTo>
                    <a:pt x="11609" y="6594"/>
                    <a:pt x="11669" y="6487"/>
                    <a:pt x="11728" y="6391"/>
                  </a:cubicBezTo>
                  <a:cubicBezTo>
                    <a:pt x="11728" y="6435"/>
                    <a:pt x="11741" y="6460"/>
                    <a:pt x="11768" y="6460"/>
                  </a:cubicBezTo>
                  <a:cubicBezTo>
                    <a:pt x="11777" y="6460"/>
                    <a:pt x="11787" y="6457"/>
                    <a:pt x="11800" y="6451"/>
                  </a:cubicBezTo>
                  <a:cubicBezTo>
                    <a:pt x="11800" y="6451"/>
                    <a:pt x="11812" y="6439"/>
                    <a:pt x="11824" y="6439"/>
                  </a:cubicBezTo>
                  <a:cubicBezTo>
                    <a:pt x="11907" y="6379"/>
                    <a:pt x="11943" y="6296"/>
                    <a:pt x="12026" y="6248"/>
                  </a:cubicBezTo>
                  <a:cubicBezTo>
                    <a:pt x="12121" y="6153"/>
                    <a:pt x="12228" y="6058"/>
                    <a:pt x="12336" y="5951"/>
                  </a:cubicBezTo>
                  <a:lnTo>
                    <a:pt x="12383" y="5903"/>
                  </a:lnTo>
                  <a:cubicBezTo>
                    <a:pt x="12455" y="5832"/>
                    <a:pt x="12419" y="5772"/>
                    <a:pt x="12407" y="5701"/>
                  </a:cubicBezTo>
                  <a:cubicBezTo>
                    <a:pt x="12347" y="5522"/>
                    <a:pt x="12383" y="5355"/>
                    <a:pt x="12514" y="5201"/>
                  </a:cubicBezTo>
                  <a:cubicBezTo>
                    <a:pt x="12562" y="5165"/>
                    <a:pt x="12621" y="5165"/>
                    <a:pt x="12681" y="5129"/>
                  </a:cubicBezTo>
                  <a:cubicBezTo>
                    <a:pt x="12764" y="5105"/>
                    <a:pt x="12836" y="5058"/>
                    <a:pt x="12895" y="4986"/>
                  </a:cubicBezTo>
                  <a:cubicBezTo>
                    <a:pt x="13002" y="4844"/>
                    <a:pt x="13050" y="4689"/>
                    <a:pt x="13109" y="4534"/>
                  </a:cubicBezTo>
                  <a:cubicBezTo>
                    <a:pt x="13217" y="4391"/>
                    <a:pt x="13133" y="4236"/>
                    <a:pt x="13109" y="4093"/>
                  </a:cubicBezTo>
                  <a:cubicBezTo>
                    <a:pt x="13074" y="3974"/>
                    <a:pt x="13109" y="3855"/>
                    <a:pt x="13181" y="3748"/>
                  </a:cubicBezTo>
                  <a:cubicBezTo>
                    <a:pt x="13169" y="3736"/>
                    <a:pt x="13169" y="3712"/>
                    <a:pt x="13169" y="3701"/>
                  </a:cubicBezTo>
                  <a:cubicBezTo>
                    <a:pt x="13121" y="3593"/>
                    <a:pt x="13121" y="3510"/>
                    <a:pt x="13193" y="3415"/>
                  </a:cubicBezTo>
                  <a:cubicBezTo>
                    <a:pt x="13217" y="3391"/>
                    <a:pt x="13193" y="3379"/>
                    <a:pt x="13181" y="3355"/>
                  </a:cubicBezTo>
                  <a:cubicBezTo>
                    <a:pt x="13157" y="3343"/>
                    <a:pt x="13121" y="3331"/>
                    <a:pt x="13098" y="3331"/>
                  </a:cubicBezTo>
                  <a:cubicBezTo>
                    <a:pt x="13038" y="3331"/>
                    <a:pt x="12955" y="3331"/>
                    <a:pt x="12895" y="3320"/>
                  </a:cubicBezTo>
                  <a:cubicBezTo>
                    <a:pt x="12883" y="3296"/>
                    <a:pt x="12871" y="3296"/>
                    <a:pt x="12859" y="3296"/>
                  </a:cubicBezTo>
                  <a:cubicBezTo>
                    <a:pt x="12645" y="3260"/>
                    <a:pt x="12502" y="3117"/>
                    <a:pt x="12324" y="3022"/>
                  </a:cubicBezTo>
                  <a:cubicBezTo>
                    <a:pt x="12228" y="2962"/>
                    <a:pt x="12145" y="2903"/>
                    <a:pt x="12038" y="2903"/>
                  </a:cubicBezTo>
                  <a:lnTo>
                    <a:pt x="11943" y="2879"/>
                  </a:lnTo>
                  <a:cubicBezTo>
                    <a:pt x="11900" y="2837"/>
                    <a:pt x="11853" y="2820"/>
                    <a:pt x="11804" y="2820"/>
                  </a:cubicBezTo>
                  <a:cubicBezTo>
                    <a:pt x="11742" y="2820"/>
                    <a:pt x="11675" y="2846"/>
                    <a:pt x="11609" y="2879"/>
                  </a:cubicBezTo>
                  <a:cubicBezTo>
                    <a:pt x="11574" y="2903"/>
                    <a:pt x="11562" y="2915"/>
                    <a:pt x="11550" y="2939"/>
                  </a:cubicBezTo>
                  <a:cubicBezTo>
                    <a:pt x="11502" y="3034"/>
                    <a:pt x="11407" y="3093"/>
                    <a:pt x="11347" y="3165"/>
                  </a:cubicBezTo>
                  <a:cubicBezTo>
                    <a:pt x="11288" y="3236"/>
                    <a:pt x="11228" y="3284"/>
                    <a:pt x="11157" y="3320"/>
                  </a:cubicBezTo>
                  <a:cubicBezTo>
                    <a:pt x="11099" y="3344"/>
                    <a:pt x="11037" y="3350"/>
                    <a:pt x="10973" y="3350"/>
                  </a:cubicBezTo>
                  <a:cubicBezTo>
                    <a:pt x="10899" y="3350"/>
                    <a:pt x="10823" y="3341"/>
                    <a:pt x="10749" y="3341"/>
                  </a:cubicBezTo>
                  <a:cubicBezTo>
                    <a:pt x="10730" y="3341"/>
                    <a:pt x="10711" y="3342"/>
                    <a:pt x="10692" y="3343"/>
                  </a:cubicBezTo>
                  <a:lnTo>
                    <a:pt x="10264" y="3343"/>
                  </a:lnTo>
                  <a:cubicBezTo>
                    <a:pt x="10121" y="3331"/>
                    <a:pt x="9966" y="3296"/>
                    <a:pt x="9835" y="3224"/>
                  </a:cubicBezTo>
                  <a:cubicBezTo>
                    <a:pt x="9799" y="3224"/>
                    <a:pt x="9788" y="3212"/>
                    <a:pt x="9764" y="3200"/>
                  </a:cubicBezTo>
                  <a:cubicBezTo>
                    <a:pt x="9716" y="3177"/>
                    <a:pt x="9680" y="3153"/>
                    <a:pt x="9657" y="3141"/>
                  </a:cubicBezTo>
                  <a:cubicBezTo>
                    <a:pt x="9609" y="3105"/>
                    <a:pt x="9561" y="3093"/>
                    <a:pt x="9538" y="3058"/>
                  </a:cubicBezTo>
                  <a:cubicBezTo>
                    <a:pt x="9442" y="2986"/>
                    <a:pt x="9371" y="2915"/>
                    <a:pt x="9299" y="2819"/>
                  </a:cubicBezTo>
                  <a:cubicBezTo>
                    <a:pt x="9168" y="2617"/>
                    <a:pt x="9073" y="2403"/>
                    <a:pt x="9133" y="2153"/>
                  </a:cubicBezTo>
                  <a:cubicBezTo>
                    <a:pt x="9145" y="2093"/>
                    <a:pt x="9192" y="2046"/>
                    <a:pt x="9252" y="2022"/>
                  </a:cubicBezTo>
                  <a:cubicBezTo>
                    <a:pt x="9252" y="2022"/>
                    <a:pt x="9264" y="2010"/>
                    <a:pt x="9288" y="2010"/>
                  </a:cubicBezTo>
                  <a:cubicBezTo>
                    <a:pt x="9311" y="1986"/>
                    <a:pt x="9347" y="1986"/>
                    <a:pt x="9371" y="1974"/>
                  </a:cubicBezTo>
                  <a:cubicBezTo>
                    <a:pt x="9407" y="1962"/>
                    <a:pt x="9418" y="1950"/>
                    <a:pt x="9430" y="1915"/>
                  </a:cubicBezTo>
                  <a:lnTo>
                    <a:pt x="9478" y="1867"/>
                  </a:lnTo>
                  <a:cubicBezTo>
                    <a:pt x="9478" y="1903"/>
                    <a:pt x="9502" y="1915"/>
                    <a:pt x="9538" y="1915"/>
                  </a:cubicBezTo>
                  <a:cubicBezTo>
                    <a:pt x="9585" y="1915"/>
                    <a:pt x="9621" y="1903"/>
                    <a:pt x="9657" y="1891"/>
                  </a:cubicBezTo>
                  <a:cubicBezTo>
                    <a:pt x="9704" y="1855"/>
                    <a:pt x="9764" y="1843"/>
                    <a:pt x="9799" y="1796"/>
                  </a:cubicBezTo>
                  <a:cubicBezTo>
                    <a:pt x="9823" y="1784"/>
                    <a:pt x="9847" y="1748"/>
                    <a:pt x="9859" y="1724"/>
                  </a:cubicBezTo>
                  <a:cubicBezTo>
                    <a:pt x="9883" y="1676"/>
                    <a:pt x="9907" y="1629"/>
                    <a:pt x="9930" y="1593"/>
                  </a:cubicBezTo>
                  <a:lnTo>
                    <a:pt x="9930" y="1534"/>
                  </a:lnTo>
                  <a:cubicBezTo>
                    <a:pt x="9895" y="1450"/>
                    <a:pt x="9942" y="1379"/>
                    <a:pt x="9907" y="1319"/>
                  </a:cubicBezTo>
                  <a:cubicBezTo>
                    <a:pt x="9887" y="1300"/>
                    <a:pt x="9872" y="1292"/>
                    <a:pt x="9859" y="1292"/>
                  </a:cubicBezTo>
                  <a:cubicBezTo>
                    <a:pt x="9833" y="1292"/>
                    <a:pt x="9819" y="1327"/>
                    <a:pt x="9811" y="1367"/>
                  </a:cubicBezTo>
                  <a:lnTo>
                    <a:pt x="9538" y="1260"/>
                  </a:lnTo>
                  <a:cubicBezTo>
                    <a:pt x="9466" y="1260"/>
                    <a:pt x="9407" y="1295"/>
                    <a:pt x="9347" y="1307"/>
                  </a:cubicBezTo>
                  <a:cubicBezTo>
                    <a:pt x="9260" y="1327"/>
                    <a:pt x="9174" y="1361"/>
                    <a:pt x="9081" y="1361"/>
                  </a:cubicBezTo>
                  <a:cubicBezTo>
                    <a:pt x="9059" y="1361"/>
                    <a:pt x="9036" y="1360"/>
                    <a:pt x="9014" y="1355"/>
                  </a:cubicBezTo>
                  <a:cubicBezTo>
                    <a:pt x="8740" y="1307"/>
                    <a:pt x="8740" y="1307"/>
                    <a:pt x="8752" y="1022"/>
                  </a:cubicBezTo>
                  <a:cubicBezTo>
                    <a:pt x="8752" y="998"/>
                    <a:pt x="8752" y="974"/>
                    <a:pt x="8764" y="950"/>
                  </a:cubicBezTo>
                  <a:cubicBezTo>
                    <a:pt x="8764" y="909"/>
                    <a:pt x="8786" y="896"/>
                    <a:pt x="8816" y="896"/>
                  </a:cubicBezTo>
                  <a:cubicBezTo>
                    <a:pt x="8829" y="896"/>
                    <a:pt x="8844" y="899"/>
                    <a:pt x="8859" y="903"/>
                  </a:cubicBezTo>
                  <a:cubicBezTo>
                    <a:pt x="8877" y="920"/>
                    <a:pt x="8901" y="929"/>
                    <a:pt x="8926" y="929"/>
                  </a:cubicBezTo>
                  <a:cubicBezTo>
                    <a:pt x="8951" y="929"/>
                    <a:pt x="8978" y="920"/>
                    <a:pt x="9002" y="903"/>
                  </a:cubicBezTo>
                  <a:cubicBezTo>
                    <a:pt x="9026" y="891"/>
                    <a:pt x="9061" y="855"/>
                    <a:pt x="9085" y="831"/>
                  </a:cubicBezTo>
                  <a:cubicBezTo>
                    <a:pt x="9109" y="795"/>
                    <a:pt x="9133" y="783"/>
                    <a:pt x="9157" y="760"/>
                  </a:cubicBezTo>
                  <a:cubicBezTo>
                    <a:pt x="9192" y="664"/>
                    <a:pt x="9288" y="605"/>
                    <a:pt x="9371" y="581"/>
                  </a:cubicBezTo>
                  <a:cubicBezTo>
                    <a:pt x="9466" y="545"/>
                    <a:pt x="9549" y="533"/>
                    <a:pt x="9633" y="486"/>
                  </a:cubicBezTo>
                  <a:cubicBezTo>
                    <a:pt x="9704" y="438"/>
                    <a:pt x="9788" y="426"/>
                    <a:pt x="9835" y="355"/>
                  </a:cubicBezTo>
                  <a:cubicBezTo>
                    <a:pt x="9764" y="283"/>
                    <a:pt x="9704" y="188"/>
                    <a:pt x="9752" y="81"/>
                  </a:cubicBezTo>
                  <a:cubicBezTo>
                    <a:pt x="9725" y="27"/>
                    <a:pt x="9692" y="1"/>
                    <a:pt x="9646" y="1"/>
                  </a:cubicBezTo>
                  <a:close/>
                </a:path>
              </a:pathLst>
            </a:custGeom>
            <a:solidFill>
              <a:srgbClr val="EFDAA3">
                <a:alpha val="294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/>
            </a:p>
          </p:txBody>
        </p:sp>
      </p:grpSp>
      <p:sp>
        <p:nvSpPr>
          <p:cNvPr id="191" name="Google Shape;191;p11"/>
          <p:cNvSpPr txBox="1">
            <a:spLocks noGrp="1"/>
          </p:cNvSpPr>
          <p:nvPr>
            <p:ph type="title" hasCustomPrompt="1"/>
          </p:nvPr>
        </p:nvSpPr>
        <p:spPr>
          <a:xfrm>
            <a:off x="1430300" y="1822650"/>
            <a:ext cx="6283500" cy="116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r>
              <a:t>xx%</a:t>
            </a:r>
          </a:p>
        </p:txBody>
      </p:sp>
      <p:sp>
        <p:nvSpPr>
          <p:cNvPr id="192" name="Google Shape;192;p11"/>
          <p:cNvSpPr txBox="1">
            <a:spLocks noGrp="1"/>
          </p:cNvSpPr>
          <p:nvPr>
            <p:ph type="subTitle" idx="1"/>
          </p:nvPr>
        </p:nvSpPr>
        <p:spPr>
          <a:xfrm>
            <a:off x="2438888" y="2990850"/>
            <a:ext cx="4266000" cy="44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1159088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7968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67627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19488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80001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92413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82414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15912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78370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85245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331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46521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69725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58669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85475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82463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0410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44347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29867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78208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1785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5774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5342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3123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4000"/>
    </mc:Choice>
    <mc:Fallback xmlns="">
      <p:transition spd="slow" advTm="4000"/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A1B98-75FA-48C9-AE3F-5228987EB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1" y="841772"/>
            <a:ext cx="6858000" cy="1790700"/>
          </a:xfrm>
        </p:spPr>
        <p:txBody>
          <a:bodyPr anchor="b"/>
          <a:lstStyle>
            <a:lvl1pPr algn="ctr">
              <a:defRPr sz="449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014FAE-F4E9-447A-837B-8300ADD66C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1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57" indent="0" algn="ctr">
              <a:buNone/>
              <a:defRPr sz="1500"/>
            </a:lvl2pPr>
            <a:lvl3pPr marL="685715" indent="0" algn="ctr">
              <a:buNone/>
              <a:defRPr sz="1350"/>
            </a:lvl3pPr>
            <a:lvl4pPr marL="1028571" indent="0" algn="ctr">
              <a:buNone/>
              <a:defRPr sz="1200"/>
            </a:lvl4pPr>
            <a:lvl5pPr marL="1371429" indent="0" algn="ctr">
              <a:buNone/>
              <a:defRPr sz="1200"/>
            </a:lvl5pPr>
            <a:lvl6pPr marL="1714286" indent="0" algn="ctr">
              <a:buNone/>
              <a:defRPr sz="1200"/>
            </a:lvl6pPr>
            <a:lvl7pPr marL="2057144" indent="0" algn="ctr">
              <a:buNone/>
              <a:defRPr sz="1200"/>
            </a:lvl7pPr>
            <a:lvl8pPr marL="2400000" indent="0" algn="ctr">
              <a:buNone/>
              <a:defRPr sz="1200"/>
            </a:lvl8pPr>
            <a:lvl9pPr marL="2742857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2458C-FD98-4625-B164-AEF9F1A0D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DC1262-0E6B-4B72-8379-3A98103F9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F75EB-882C-4D1F-A98E-ABC225813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32838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3C273-5FC5-46CB-8412-123FA9E4C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88F8D-C4EE-4283-B81E-B04D70664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F7929-6EF5-4105-9D63-7F50103DC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DF884-2409-48AB-A4AF-E8AF4DCFA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2A0E6-7BB8-4EEF-8364-E5BCC3276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7594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C1D5A-C4ED-4D96-B4B6-C79597A03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6"/>
            <a:ext cx="7886700" cy="2139553"/>
          </a:xfrm>
        </p:spPr>
        <p:txBody>
          <a:bodyPr anchor="b"/>
          <a:lstStyle>
            <a:lvl1pPr>
              <a:defRPr sz="449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61160-5F29-47DB-B594-3D6D2FC2CC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5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15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57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42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28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14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28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DCB7C-23F2-4001-8756-653B93255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63A57-E0F6-4378-8FB8-ABEBE8B79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8318C-9D13-43FE-A168-545885840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30915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8E2A6-4FF6-43C7-B8B4-1B9C03004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5FECC-79C0-4280-BEEF-38A4DBB42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61411D-6D7A-4F68-BD62-D8DB6CB253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75B5C5-8728-4FC6-865A-CA9BC6C76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9C9BA5-4E72-4AB7-B330-AFD66463D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366DA1-1FEC-4622-9504-249E45F52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35577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D5B8D-C51E-421A-90B2-89AC1C015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2" y="273847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17A77-5318-454F-93BB-1C8C2808FC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57" indent="0">
              <a:buNone/>
              <a:defRPr sz="1500" b="1"/>
            </a:lvl2pPr>
            <a:lvl3pPr marL="685715" indent="0">
              <a:buNone/>
              <a:defRPr sz="1350" b="1"/>
            </a:lvl3pPr>
            <a:lvl4pPr marL="1028571" indent="0">
              <a:buNone/>
              <a:defRPr sz="1200" b="1"/>
            </a:lvl4pPr>
            <a:lvl5pPr marL="1371429" indent="0">
              <a:buNone/>
              <a:defRPr sz="1200" b="1"/>
            </a:lvl5pPr>
            <a:lvl6pPr marL="1714286" indent="0">
              <a:buNone/>
              <a:defRPr sz="1200" b="1"/>
            </a:lvl6pPr>
            <a:lvl7pPr marL="2057144" indent="0">
              <a:buNone/>
              <a:defRPr sz="1200" b="1"/>
            </a:lvl7pPr>
            <a:lvl8pPr marL="2400000" indent="0">
              <a:buNone/>
              <a:defRPr sz="1200" b="1"/>
            </a:lvl8pPr>
            <a:lvl9pPr marL="274285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794F72-46ED-4C80-BCF9-EAB4008801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3C5124-E01F-4B07-9F05-4DCF9098C6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2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57" indent="0">
              <a:buNone/>
              <a:defRPr sz="1500" b="1"/>
            </a:lvl2pPr>
            <a:lvl3pPr marL="685715" indent="0">
              <a:buNone/>
              <a:defRPr sz="1350" b="1"/>
            </a:lvl3pPr>
            <a:lvl4pPr marL="1028571" indent="0">
              <a:buNone/>
              <a:defRPr sz="1200" b="1"/>
            </a:lvl4pPr>
            <a:lvl5pPr marL="1371429" indent="0">
              <a:buNone/>
              <a:defRPr sz="1200" b="1"/>
            </a:lvl5pPr>
            <a:lvl6pPr marL="1714286" indent="0">
              <a:buNone/>
              <a:defRPr sz="1200" b="1"/>
            </a:lvl6pPr>
            <a:lvl7pPr marL="2057144" indent="0">
              <a:buNone/>
              <a:defRPr sz="1200" b="1"/>
            </a:lvl7pPr>
            <a:lvl8pPr marL="2400000" indent="0">
              <a:buNone/>
              <a:defRPr sz="1200" b="1"/>
            </a:lvl8pPr>
            <a:lvl9pPr marL="274285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DA483E-9C69-45BC-8343-598F389CC4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2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28823F-8BDA-4D2D-9FA6-C7649B5AD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8F09EC-DABC-4B39-948F-572D50D81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164716-EA3C-44ED-9268-B183420F8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292693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D7141-21E6-4EAF-8BE0-AFD2D9A51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BB3503-FE7C-4258-B937-C128B24A4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650D36-4550-4311-86B1-DEE851A11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171796-4C40-47DF-B129-A75C127E0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96611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E35000-601B-43A4-8AB9-74E6A6A95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91DBC4-2797-4ED6-AED0-B04EEC236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046175-B814-49ED-A105-3A2DC4808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24158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D0038-44D8-482F-BCE4-60A2D0398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3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96C16-0202-4542-B0AF-27D7754A5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2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E68D7A-FF3D-410D-A49F-423C50515A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3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57" indent="0">
              <a:buNone/>
              <a:defRPr sz="1050"/>
            </a:lvl2pPr>
            <a:lvl3pPr marL="685715" indent="0">
              <a:buNone/>
              <a:defRPr sz="900"/>
            </a:lvl3pPr>
            <a:lvl4pPr marL="1028571" indent="0">
              <a:buNone/>
              <a:defRPr sz="750"/>
            </a:lvl4pPr>
            <a:lvl5pPr marL="1371429" indent="0">
              <a:buNone/>
              <a:defRPr sz="750"/>
            </a:lvl5pPr>
            <a:lvl6pPr marL="1714286" indent="0">
              <a:buNone/>
              <a:defRPr sz="750"/>
            </a:lvl6pPr>
            <a:lvl7pPr marL="2057144" indent="0">
              <a:buNone/>
              <a:defRPr sz="750"/>
            </a:lvl7pPr>
            <a:lvl8pPr marL="2400000" indent="0">
              <a:buNone/>
              <a:defRPr sz="750"/>
            </a:lvl8pPr>
            <a:lvl9pPr marL="2742857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444B42-2F3A-4B01-88DE-AFDC7FB07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FD4EF-8217-47CB-8D93-B77E8D3E5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1C74D4-58FA-49A5-A3F7-1BFF4FAF6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46901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234F2-A49F-4064-BA0C-9A23DEFF0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3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8ABB0A-6C26-4C1D-A764-9843EC094C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2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57" indent="0">
              <a:buNone/>
              <a:defRPr sz="2100"/>
            </a:lvl2pPr>
            <a:lvl3pPr marL="685715" indent="0">
              <a:buNone/>
              <a:defRPr sz="1800"/>
            </a:lvl3pPr>
            <a:lvl4pPr marL="1028571" indent="0">
              <a:buNone/>
              <a:defRPr sz="1500"/>
            </a:lvl4pPr>
            <a:lvl5pPr marL="1371429" indent="0">
              <a:buNone/>
              <a:defRPr sz="1500"/>
            </a:lvl5pPr>
            <a:lvl6pPr marL="1714286" indent="0">
              <a:buNone/>
              <a:defRPr sz="1500"/>
            </a:lvl6pPr>
            <a:lvl7pPr marL="2057144" indent="0">
              <a:buNone/>
              <a:defRPr sz="1500"/>
            </a:lvl7pPr>
            <a:lvl8pPr marL="2400000" indent="0">
              <a:buNone/>
              <a:defRPr sz="1500"/>
            </a:lvl8pPr>
            <a:lvl9pPr marL="2742857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D7504C-099D-4975-8735-3943556498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3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57" indent="0">
              <a:buNone/>
              <a:defRPr sz="1050"/>
            </a:lvl2pPr>
            <a:lvl3pPr marL="685715" indent="0">
              <a:buNone/>
              <a:defRPr sz="900"/>
            </a:lvl3pPr>
            <a:lvl4pPr marL="1028571" indent="0">
              <a:buNone/>
              <a:defRPr sz="750"/>
            </a:lvl4pPr>
            <a:lvl5pPr marL="1371429" indent="0">
              <a:buNone/>
              <a:defRPr sz="750"/>
            </a:lvl5pPr>
            <a:lvl6pPr marL="1714286" indent="0">
              <a:buNone/>
              <a:defRPr sz="750"/>
            </a:lvl6pPr>
            <a:lvl7pPr marL="2057144" indent="0">
              <a:buNone/>
              <a:defRPr sz="750"/>
            </a:lvl7pPr>
            <a:lvl8pPr marL="2400000" indent="0">
              <a:buNone/>
              <a:defRPr sz="750"/>
            </a:lvl8pPr>
            <a:lvl9pPr marL="2742857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91CB2-C958-43D8-808B-C1974CCEA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91E622-2912-44AD-B821-8B6B7E87F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A0E58-9B06-4FE8-97EA-B89870EA1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518215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E6903-C59F-4880-93F7-6B4D204DC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412988-6D00-458A-9BE2-628BA4BAD2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E4A55-FED7-4FFD-978E-85F278C65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1D08F5-8BB1-4F4D-8E91-F04A42E32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FCD1D-5468-4E56-AC28-91ABDFCF5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442902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A626A5-8713-483F-9D1B-9C5761E661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C096FC-B95B-4D88-B31E-B466FA3A42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273845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46371-C551-4549-8EA1-4048F13EE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D2EEB-703E-4941-9C26-9FD0208ED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56A9C-EF9C-4F3E-A82A-E6CC6A81F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903598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定义内页">
    <p:bg>
      <p:bgPr>
        <a:pattFill prst="pct40">
          <a:fgClr>
            <a:srgbClr val="F2EDD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 1"/>
          <p:cNvSpPr/>
          <p:nvPr userDrawn="1"/>
        </p:nvSpPr>
        <p:spPr>
          <a:xfrm>
            <a:off x="2937397" y="130627"/>
            <a:ext cx="6207794" cy="383241"/>
          </a:xfrm>
          <a:custGeom>
            <a:avLst/>
            <a:gdLst>
              <a:gd name="connsiteX0" fmla="*/ 85166 w 9116251"/>
              <a:gd name="connsiteY0" fmla="*/ 0 h 510988"/>
              <a:gd name="connsiteX1" fmla="*/ 9116251 w 9116251"/>
              <a:gd name="connsiteY1" fmla="*/ 0 h 510988"/>
              <a:gd name="connsiteX2" fmla="*/ 9116251 w 9116251"/>
              <a:gd name="connsiteY2" fmla="*/ 510988 h 510988"/>
              <a:gd name="connsiteX3" fmla="*/ 85166 w 9116251"/>
              <a:gd name="connsiteY3" fmla="*/ 510988 h 510988"/>
              <a:gd name="connsiteX4" fmla="*/ 0 w 9116251"/>
              <a:gd name="connsiteY4" fmla="*/ 425822 h 510988"/>
              <a:gd name="connsiteX5" fmla="*/ 0 w 9116251"/>
              <a:gd name="connsiteY5" fmla="*/ 85166 h 510988"/>
              <a:gd name="connsiteX6" fmla="*/ 85166 w 9116251"/>
              <a:gd name="connsiteY6" fmla="*/ 0 h 51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16251" h="510988">
                <a:moveTo>
                  <a:pt x="85166" y="0"/>
                </a:moveTo>
                <a:lnTo>
                  <a:pt x="9116251" y="0"/>
                </a:lnTo>
                <a:lnTo>
                  <a:pt x="9116251" y="510988"/>
                </a:lnTo>
                <a:lnTo>
                  <a:pt x="85166" y="510988"/>
                </a:lnTo>
                <a:cubicBezTo>
                  <a:pt x="38130" y="510988"/>
                  <a:pt x="0" y="472858"/>
                  <a:pt x="0" y="425822"/>
                </a:cubicBezTo>
                <a:lnTo>
                  <a:pt x="0" y="85166"/>
                </a:lnTo>
                <a:cubicBezTo>
                  <a:pt x="0" y="38130"/>
                  <a:pt x="38130" y="0"/>
                  <a:pt x="85166" y="0"/>
                </a:cubicBezTo>
                <a:close/>
              </a:path>
            </a:pathLst>
          </a:custGeom>
          <a:solidFill>
            <a:srgbClr val="7FDAD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algn="ctr" defTabSz="685783">
              <a:defRPr/>
            </a:pPr>
            <a:endParaRPr lang="zh-CN" altLang="en-US" sz="1350" kern="0">
              <a:solidFill>
                <a:sysClr val="window" lastClr="FFFFFF"/>
              </a:solidFill>
              <a:latin typeface="微软雅黑"/>
              <a:ea typeface="微软雅黑"/>
            </a:endParaRPr>
          </a:p>
        </p:txBody>
      </p:sp>
      <p:sp>
        <p:nvSpPr>
          <p:cNvPr id="3" name="圆角矩形 2"/>
          <p:cNvSpPr/>
          <p:nvPr userDrawn="1"/>
        </p:nvSpPr>
        <p:spPr>
          <a:xfrm>
            <a:off x="476975" y="130627"/>
            <a:ext cx="2403313" cy="383241"/>
          </a:xfrm>
          <a:prstGeom prst="roundRect">
            <a:avLst/>
          </a:prstGeom>
          <a:solidFill>
            <a:srgbClr val="EC707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 defTabSz="685783">
              <a:defRPr/>
            </a:pPr>
            <a:endParaRPr lang="zh-CN" altLang="en-US" sz="1350" kern="0">
              <a:solidFill>
                <a:sysClr val="window" lastClr="FFFFFF"/>
              </a:solidFill>
              <a:latin typeface="微软雅黑"/>
              <a:ea typeface="微软雅黑"/>
            </a:endParaRPr>
          </a:p>
        </p:txBody>
      </p:sp>
      <p:sp>
        <p:nvSpPr>
          <p:cNvPr id="4" name="圆角矩形 3"/>
          <p:cNvSpPr/>
          <p:nvPr userDrawn="1"/>
        </p:nvSpPr>
        <p:spPr>
          <a:xfrm>
            <a:off x="532473" y="162942"/>
            <a:ext cx="2292983" cy="310117"/>
          </a:xfrm>
          <a:prstGeom prst="roundRect">
            <a:avLst/>
          </a:prstGeom>
          <a:noFill/>
          <a:ln w="12700" cap="flat" cmpd="sng" algn="ctr">
            <a:solidFill>
              <a:sysClr val="window" lastClr="FFFFFF"/>
            </a:solidFill>
            <a:prstDash val="dash"/>
            <a:miter lim="800000"/>
          </a:ln>
          <a:effectLst/>
        </p:spPr>
        <p:txBody>
          <a:bodyPr rtlCol="0" anchor="ctr"/>
          <a:lstStyle/>
          <a:p>
            <a:pPr algn="ctr" defTabSz="685783">
              <a:defRPr/>
            </a:pPr>
            <a:endParaRPr lang="zh-CN" altLang="en-US" sz="1350" kern="0">
              <a:solidFill>
                <a:sysClr val="window" lastClr="FFFFFF"/>
              </a:solidFill>
              <a:latin typeface="微软雅黑"/>
              <a:ea typeface="微软雅黑"/>
            </a:endParaRPr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2988584" y="130630"/>
            <a:ext cx="0" cy="393326"/>
          </a:xfrm>
          <a:prstGeom prst="line">
            <a:avLst/>
          </a:prstGeom>
          <a:noFill/>
          <a:ln w="381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</p:cxnSp>
      <p:sp>
        <p:nvSpPr>
          <p:cNvPr id="6" name="任意多边形 5"/>
          <p:cNvSpPr/>
          <p:nvPr userDrawn="1"/>
        </p:nvSpPr>
        <p:spPr>
          <a:xfrm>
            <a:off x="-1695" y="130627"/>
            <a:ext cx="419084" cy="383241"/>
          </a:xfrm>
          <a:custGeom>
            <a:avLst/>
            <a:gdLst>
              <a:gd name="connsiteX0" fmla="*/ 0 w 558706"/>
              <a:gd name="connsiteY0" fmla="*/ 0 h 510988"/>
              <a:gd name="connsiteX1" fmla="*/ 473540 w 558706"/>
              <a:gd name="connsiteY1" fmla="*/ 0 h 510988"/>
              <a:gd name="connsiteX2" fmla="*/ 558706 w 558706"/>
              <a:gd name="connsiteY2" fmla="*/ 85166 h 510988"/>
              <a:gd name="connsiteX3" fmla="*/ 558706 w 558706"/>
              <a:gd name="connsiteY3" fmla="*/ 425822 h 510988"/>
              <a:gd name="connsiteX4" fmla="*/ 473540 w 558706"/>
              <a:gd name="connsiteY4" fmla="*/ 510988 h 510988"/>
              <a:gd name="connsiteX5" fmla="*/ 0 w 558706"/>
              <a:gd name="connsiteY5" fmla="*/ 510988 h 51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58706" h="510988">
                <a:moveTo>
                  <a:pt x="0" y="0"/>
                </a:moveTo>
                <a:lnTo>
                  <a:pt x="473540" y="0"/>
                </a:lnTo>
                <a:cubicBezTo>
                  <a:pt x="520576" y="0"/>
                  <a:pt x="558706" y="38130"/>
                  <a:pt x="558706" y="85166"/>
                </a:cubicBezTo>
                <a:lnTo>
                  <a:pt x="558706" y="425822"/>
                </a:lnTo>
                <a:cubicBezTo>
                  <a:pt x="558706" y="472858"/>
                  <a:pt x="520576" y="510988"/>
                  <a:pt x="473540" y="510988"/>
                </a:cubicBezTo>
                <a:lnTo>
                  <a:pt x="0" y="510988"/>
                </a:lnTo>
                <a:close/>
              </a:path>
            </a:pathLst>
          </a:custGeom>
          <a:solidFill>
            <a:srgbClr val="7FDAD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algn="ctr" defTabSz="685783">
              <a:defRPr/>
            </a:pPr>
            <a:endParaRPr lang="zh-CN" altLang="en-US" sz="1350" kern="0">
              <a:solidFill>
                <a:sysClr val="window" lastClr="FFFFFF"/>
              </a:solidFill>
              <a:latin typeface="微软雅黑"/>
              <a:ea typeface="微软雅黑"/>
            </a:endParaRPr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353867" y="120544"/>
            <a:ext cx="0" cy="393326"/>
          </a:xfrm>
          <a:prstGeom prst="line">
            <a:avLst/>
          </a:prstGeom>
          <a:noFill/>
          <a:ln w="381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</p:cxnSp>
      <p:cxnSp>
        <p:nvCxnSpPr>
          <p:cNvPr id="8" name="直接连接符 7"/>
          <p:cNvCxnSpPr/>
          <p:nvPr userDrawn="1"/>
        </p:nvCxnSpPr>
        <p:spPr>
          <a:xfrm flipH="1">
            <a:off x="1" y="5132950"/>
            <a:ext cx="9145190" cy="0"/>
          </a:xfrm>
          <a:prstGeom prst="line">
            <a:avLst/>
          </a:prstGeom>
          <a:noFill/>
          <a:ln w="38100" cap="flat" cmpd="sng" algn="ctr">
            <a:solidFill>
              <a:srgbClr val="7FDADB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2829793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2.jp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2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63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4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89.xml"/><Relationship Id="rId7" Type="http://schemas.openxmlformats.org/officeDocument/2006/relationships/slideLayout" Target="../slideLayouts/slideLayout93.xml"/><Relationship Id="rId12" Type="http://schemas.openxmlformats.org/officeDocument/2006/relationships/slideLayout" Target="../slideLayouts/slideLayout98.xml"/><Relationship Id="rId2" Type="http://schemas.openxmlformats.org/officeDocument/2006/relationships/slideLayout" Target="../slideLayouts/slideLayout88.xml"/><Relationship Id="rId1" Type="http://schemas.openxmlformats.org/officeDocument/2006/relationships/slideLayout" Target="../slideLayouts/slideLayout87.xml"/><Relationship Id="rId6" Type="http://schemas.openxmlformats.org/officeDocument/2006/relationships/slideLayout" Target="../slideLayouts/slideLayout92.xml"/><Relationship Id="rId11" Type="http://schemas.openxmlformats.org/officeDocument/2006/relationships/slideLayout" Target="../slideLayouts/slideLayout97.xml"/><Relationship Id="rId5" Type="http://schemas.openxmlformats.org/officeDocument/2006/relationships/slideLayout" Target="../slideLayouts/slideLayout91.xml"/><Relationship Id="rId10" Type="http://schemas.openxmlformats.org/officeDocument/2006/relationships/slideLayout" Target="../slideLayouts/slideLayout96.xml"/><Relationship Id="rId4" Type="http://schemas.openxmlformats.org/officeDocument/2006/relationships/slideLayout" Target="../slideLayouts/slideLayout90.xml"/><Relationship Id="rId9" Type="http://schemas.openxmlformats.org/officeDocument/2006/relationships/slideLayout" Target="../slideLayouts/slideLayout9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7750" y="365760"/>
            <a:ext cx="7708500" cy="5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IBM Plex Sans"/>
              <a:buNone/>
              <a:defRPr sz="3500" b="1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92700" y="1351875"/>
            <a:ext cx="7711800" cy="32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●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○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■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●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○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■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●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○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lbert Sans"/>
              <a:buChar char="■"/>
              <a:defRPr>
                <a:solidFill>
                  <a:schemeClr val="lt1"/>
                </a:solidFill>
                <a:latin typeface="Albert Sans"/>
                <a:ea typeface="Albert Sans"/>
                <a:cs typeface="Albert Sans"/>
                <a:sym typeface="Albert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8" r:id="rId3"/>
    <p:sldLayoutId id="2147483659" r:id="rId4"/>
    <p:sldLayoutId id="2147483669" r:id="rId5"/>
    <p:sldLayoutId id="2147483678" r:id="rId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T Serif"/>
              <a:buNone/>
              <a:defRPr sz="2800" b="1">
                <a:solidFill>
                  <a:schemeClr val="dk2"/>
                </a:solidFill>
                <a:latin typeface="PT Serif"/>
                <a:ea typeface="PT Serif"/>
                <a:cs typeface="PT Serif"/>
                <a:sym typeface="PT Serif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51424221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1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defRPr>
            </a:lvl1pPr>
          </a:lstStyle>
          <a:p>
            <a:fld id="{ACA37975-6AF7-4301-9DC5-87C074AA59D1}" type="datetimeFigureOut">
              <a:rPr lang="zh-CN" altLang="en-US" smtClean="0"/>
              <a:pPr/>
              <a:t>2026/2/9</a:t>
            </a:fld>
            <a:endParaRPr lang="zh-CN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defRPr>
            </a:lvl1pPr>
          </a:lstStyle>
          <a:p>
            <a:fld id="{D27987A4-0198-42B4-AAAE-EDBADA4485A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534421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</p:sldLayoutIdLst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字魂59号-创粗黑" panose="00000500000000000000" pitchFamily="2" charset="-122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字魂59号-创粗黑" panose="00000500000000000000" pitchFamily="2" charset="-122"/>
          <a:ea typeface="字魂59号-创粗黑" panose="00000500000000000000" pitchFamily="2" charset="-122"/>
          <a:cs typeface="+mn-cs"/>
        </a:defRPr>
      </a:lvl1pPr>
      <a:lvl2pPr marL="51433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字魂59号-创粗黑" panose="00000500000000000000" pitchFamily="2" charset="-122"/>
          <a:ea typeface="字魂59号-创粗黑" panose="00000500000000000000" pitchFamily="2" charset="-122"/>
          <a:cs typeface="+mn-cs"/>
        </a:defRPr>
      </a:lvl2pPr>
      <a:lvl3pPr marL="85722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字魂59号-创粗黑" panose="00000500000000000000" pitchFamily="2" charset="-122"/>
          <a:ea typeface="字魂59号-创粗黑" panose="00000500000000000000" pitchFamily="2" charset="-122"/>
          <a:cs typeface="+mn-cs"/>
        </a:defRPr>
      </a:lvl3pPr>
      <a:lvl4pPr marL="1200120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字魂59号-创粗黑" panose="00000500000000000000" pitchFamily="2" charset="-122"/>
          <a:ea typeface="字魂59号-创粗黑" panose="00000500000000000000" pitchFamily="2" charset="-122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字魂59号-创粗黑" panose="00000500000000000000" pitchFamily="2" charset="-122"/>
          <a:ea typeface="字魂59号-创粗黑" panose="00000500000000000000" pitchFamily="2" charset="-122"/>
          <a:cs typeface="+mn-cs"/>
        </a:defRPr>
      </a:lvl5pPr>
      <a:lvl6pPr marL="1885903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80"/>
            <a:ext cx="8229600" cy="857250"/>
          </a:xfrm>
          <a:prstGeom prst="rect">
            <a:avLst/>
          </a:prstGeom>
        </p:spPr>
        <p:txBody>
          <a:bodyPr vert="horz" lIns="91436" tIns="45718" rIns="91436" bIns="45718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3"/>
            <a:ext cx="8229600" cy="3394472"/>
          </a:xfrm>
          <a:prstGeom prst="rect">
            <a:avLst/>
          </a:prstGeom>
        </p:spPr>
        <p:txBody>
          <a:bodyPr vert="horz" lIns="91436" tIns="45718" rIns="91436" bIns="4571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6"/>
            <a:ext cx="2133600" cy="273844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00">
              <a:defRPr/>
            </a:pPr>
            <a:fld id="{9196EC2F-0988-4314-AD4B-24FF16D7B45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9/2/2026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1" y="4767266"/>
            <a:ext cx="2895600" cy="273844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00"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6"/>
            <a:ext cx="2133600" cy="273844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00"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00"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799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hf hdr="0" ftr="0" dt="0"/>
  <p:txStyles>
    <p:titleStyle>
      <a:lvl1pPr algn="ctr" defTabSz="914111" rtl="0" eaLnBrk="1" latinLnBrk="0" hangingPunct="1">
        <a:spcBef>
          <a:spcPct val="0"/>
        </a:spcBef>
        <a:buNone/>
        <a:defRPr sz="442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791" indent="-342791" algn="l" defTabSz="914111" rtl="0" eaLnBrk="1" latinLnBrk="0" hangingPunct="1">
        <a:spcBef>
          <a:spcPct val="20000"/>
        </a:spcBef>
        <a:buFont typeface="Arial" pitchFamily="34" charset="0"/>
        <a:buChar char="•"/>
        <a:defRPr sz="3224" kern="1200">
          <a:solidFill>
            <a:schemeClr val="tx1"/>
          </a:solidFill>
          <a:latin typeface="+mn-lt"/>
          <a:ea typeface="+mn-ea"/>
          <a:cs typeface="+mn-cs"/>
        </a:defRPr>
      </a:lvl1pPr>
      <a:lvl2pPr marL="742715" indent="-285659" algn="l" defTabSz="914111" rtl="0" eaLnBrk="1" latinLnBrk="0" hangingPunct="1">
        <a:spcBef>
          <a:spcPct val="20000"/>
        </a:spcBef>
        <a:buFont typeface="Arial" pitchFamily="34" charset="0"/>
        <a:buChar char="–"/>
        <a:defRPr sz="284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39" indent="-228527" algn="l" defTabSz="914111" rtl="0" eaLnBrk="1" latinLnBrk="0" hangingPunct="1">
        <a:spcBef>
          <a:spcPct val="20000"/>
        </a:spcBef>
        <a:buFont typeface="Arial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694" indent="-228527" algn="l" defTabSz="914111" rtl="0" eaLnBrk="1" latinLnBrk="0" hangingPunct="1">
        <a:spcBef>
          <a:spcPct val="20000"/>
        </a:spcBef>
        <a:buFont typeface="Arial" pitchFamily="34" charset="0"/>
        <a:buChar char="–"/>
        <a:defRPr sz="2024" kern="1200">
          <a:solidFill>
            <a:schemeClr val="tx1"/>
          </a:solidFill>
          <a:latin typeface="+mn-lt"/>
          <a:ea typeface="+mn-ea"/>
          <a:cs typeface="+mn-cs"/>
        </a:defRPr>
      </a:lvl4pPr>
      <a:lvl5pPr marL="2056748" indent="-228527" algn="l" defTabSz="914111" rtl="0" eaLnBrk="1" latinLnBrk="0" hangingPunct="1">
        <a:spcBef>
          <a:spcPct val="20000"/>
        </a:spcBef>
        <a:buFont typeface="Arial" pitchFamily="34" charset="0"/>
        <a:buChar char="»"/>
        <a:defRPr sz="2024" kern="1200">
          <a:solidFill>
            <a:schemeClr val="tx1"/>
          </a:solidFill>
          <a:latin typeface="+mn-lt"/>
          <a:ea typeface="+mn-ea"/>
          <a:cs typeface="+mn-cs"/>
        </a:defRPr>
      </a:lvl5pPr>
      <a:lvl6pPr marL="2513804" indent="-228527" algn="l" defTabSz="914111" rtl="0" eaLnBrk="1" latinLnBrk="0" hangingPunct="1">
        <a:spcBef>
          <a:spcPct val="20000"/>
        </a:spcBef>
        <a:buFont typeface="Arial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6pPr>
      <a:lvl7pPr marL="2970859" indent="-228527" algn="l" defTabSz="914111" rtl="0" eaLnBrk="1" latinLnBrk="0" hangingPunct="1">
        <a:spcBef>
          <a:spcPct val="20000"/>
        </a:spcBef>
        <a:buFont typeface="Arial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7pPr>
      <a:lvl8pPr marL="3427914" indent="-228527" algn="l" defTabSz="914111" rtl="0" eaLnBrk="1" latinLnBrk="0" hangingPunct="1">
        <a:spcBef>
          <a:spcPct val="20000"/>
        </a:spcBef>
        <a:buFont typeface="Arial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8pPr>
      <a:lvl9pPr marL="3884969" indent="-228527" algn="l" defTabSz="914111" rtl="0" eaLnBrk="1" latinLnBrk="0" hangingPunct="1">
        <a:spcBef>
          <a:spcPct val="20000"/>
        </a:spcBef>
        <a:buFont typeface="Arial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55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11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166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221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276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332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386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441" algn="l" defTabSz="9141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040FC0-4FD3-4246-AAF5-2082E50F0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1" y="273846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B22C5-7F64-4CD8-8BC4-D32E0A2EA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1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381F2-B9E8-4D14-BAFE-6EF808CF25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1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800"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A469B-8471-4898-B282-749957BDA4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1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9F61B-436C-4F68-BDD4-D331987F21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00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685732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33" indent="-171433" algn="l" defTabSz="685732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298" indent="-171433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165" indent="-171433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30" indent="-171433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2896" indent="-171433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762" indent="-171433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627" indent="-171433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493" indent="-171433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358" indent="-171433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66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32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597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463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328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195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060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926" algn="l" defTabSz="68573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07F965-6FBF-4E4A-99CF-0D8736C95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41528-4D68-4198-AA39-08CEF828A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95987-3F38-4722-83D8-2292FDC382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C012C-B1B7-47F6-B168-A941E97A73A9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B2F808-3920-4A01-9D82-C1D249E036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A23AC-28FD-47E2-A9E1-1773F85438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C7793-07B9-4429-92E8-8730EA770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728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0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3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T Serif"/>
              <a:buNone/>
              <a:defRPr sz="2800" b="1">
                <a:solidFill>
                  <a:schemeClr val="dk2"/>
                </a:solidFill>
                <a:latin typeface="PT Serif"/>
                <a:ea typeface="PT Serif"/>
                <a:cs typeface="PT Serif"/>
                <a:sym typeface="PT Serif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8670804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ABD190-56AD-4C55-BBCA-1554B872117B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F674BA-2DE0-4D90-8561-25BA31F62F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04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B241E1-CB4A-4623-A25C-465F86E63872}" type="datetimeFigureOut">
              <a:rPr lang="en-US" smtClean="0"/>
              <a:t>9/2/2026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C5982-F119-4A18-81C4-61D6B908B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39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040FC0-4FD3-4246-AAF5-2082E50F0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1" y="273847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B22C5-7F64-4CD8-8BC4-D32E0A2EA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1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381F2-B9E8-4D14-BAFE-6EF808CF25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1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83"/>
            <a:fld id="{2B8AC976-F0F5-438A-A4BB-3BAAC2D1A4D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783"/>
              <a:t>9/2/2026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A469B-8471-4898-B282-749957BDA4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1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83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9F61B-436C-4F68-BDD4-D331987F21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83"/>
            <a:fld id="{F70BFC39-336F-402B-8BB1-7F2D84F9821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783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380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</p:sldLayoutIdLst>
  <p:txStyles>
    <p:titleStyle>
      <a:lvl1pPr algn="l" defTabSz="685715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29" indent="-171429" algn="l" defTabSz="685715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286" indent="-171429" algn="l" defTabSz="685715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144" indent="-171429" algn="l" defTabSz="685715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00" indent="-171429" algn="l" defTabSz="685715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2857" indent="-171429" algn="l" defTabSz="685715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715" indent="-171429" algn="l" defTabSz="685715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571" indent="-171429" algn="l" defTabSz="685715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429" indent="-171429" algn="l" defTabSz="685715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286" indent="-171429" algn="l" defTabSz="685715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57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15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571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429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286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144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000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857" algn="l" defTabSz="68571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audio" Target="../media/audio1.wav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5.xml"/><Relationship Id="rId6" Type="http://schemas.openxmlformats.org/officeDocument/2006/relationships/image" Target="../media/image27.jpeg"/><Relationship Id="rId5" Type="http://schemas.openxmlformats.org/officeDocument/2006/relationships/image" Target="../media/image26.png"/><Relationship Id="rId10" Type="http://schemas.openxmlformats.org/officeDocument/2006/relationships/audio" Target="NULL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audio" Target="NULL"/><Relationship Id="rId3" Type="http://schemas.openxmlformats.org/officeDocument/2006/relationships/image" Target="../media/image31.emf"/><Relationship Id="rId7" Type="http://schemas.openxmlformats.org/officeDocument/2006/relationships/image" Target="../media/image3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0.xml"/><Relationship Id="rId6" Type="http://schemas.openxmlformats.org/officeDocument/2006/relationships/image" Target="../media/image42.gif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7.png"/><Relationship Id="rId7" Type="http://schemas.openxmlformats.org/officeDocument/2006/relationships/image" Target="../media/image34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4.xml"/><Relationship Id="rId6" Type="http://schemas.openxmlformats.org/officeDocument/2006/relationships/image" Target="../media/image33.png"/><Relationship Id="rId5" Type="http://schemas.openxmlformats.org/officeDocument/2006/relationships/image" Target="../media/image35.png"/><Relationship Id="rId4" Type="http://schemas.openxmlformats.org/officeDocument/2006/relationships/image" Target="../media/image32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6.xml"/><Relationship Id="rId5" Type="http://schemas.openxmlformats.org/officeDocument/2006/relationships/image" Target="../media/image52.png"/><Relationship Id="rId4" Type="http://schemas.openxmlformats.org/officeDocument/2006/relationships/image" Target="../media/image51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0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5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57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56.png"/><Relationship Id="rId2" Type="http://schemas.openxmlformats.org/officeDocument/2006/relationships/tags" Target="../tags/tag2.xml"/><Relationship Id="rId16" Type="http://schemas.openxmlformats.org/officeDocument/2006/relationships/image" Target="../media/image60.png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slideLayout" Target="../slideLayouts/slideLayout98.xml"/><Relationship Id="rId5" Type="http://schemas.openxmlformats.org/officeDocument/2006/relationships/tags" Target="../tags/tag5.xml"/><Relationship Id="rId15" Type="http://schemas.openxmlformats.org/officeDocument/2006/relationships/image" Target="../media/image59.png"/><Relationship Id="rId10" Type="http://schemas.openxmlformats.org/officeDocument/2006/relationships/tags" Target="../tags/tag10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8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slide" Target="slide41.xml"/><Relationship Id="rId13" Type="http://schemas.openxmlformats.org/officeDocument/2006/relationships/image" Target="../media/image66.png"/><Relationship Id="rId3" Type="http://schemas.openxmlformats.org/officeDocument/2006/relationships/slideLayout" Target="../slideLayouts/slideLayout76.xml"/><Relationship Id="rId7" Type="http://schemas.openxmlformats.org/officeDocument/2006/relationships/image" Target="../media/image63.png"/><Relationship Id="rId12" Type="http://schemas.openxmlformats.org/officeDocument/2006/relationships/slide" Target="slide43.xml"/><Relationship Id="rId17" Type="http://schemas.openxmlformats.org/officeDocument/2006/relationships/image" Target="../media/image69.png"/><Relationship Id="rId2" Type="http://schemas.openxmlformats.org/officeDocument/2006/relationships/audio" Target="../media/media6.mp3"/><Relationship Id="rId16" Type="http://schemas.openxmlformats.org/officeDocument/2006/relationships/image" Target="../media/image68.png"/><Relationship Id="rId1" Type="http://schemas.microsoft.com/office/2007/relationships/media" Target="../media/media6.mp3"/><Relationship Id="rId6" Type="http://schemas.openxmlformats.org/officeDocument/2006/relationships/slide" Target="slide40.xml"/><Relationship Id="rId11" Type="http://schemas.openxmlformats.org/officeDocument/2006/relationships/image" Target="../media/image65.png"/><Relationship Id="rId5" Type="http://schemas.openxmlformats.org/officeDocument/2006/relationships/image" Target="../media/image62.gif"/><Relationship Id="rId15" Type="http://schemas.openxmlformats.org/officeDocument/2006/relationships/image" Target="../media/image67.png"/><Relationship Id="rId10" Type="http://schemas.openxmlformats.org/officeDocument/2006/relationships/slide" Target="slide42.xml"/><Relationship Id="rId4" Type="http://schemas.openxmlformats.org/officeDocument/2006/relationships/image" Target="../media/image61.png"/><Relationship Id="rId9" Type="http://schemas.openxmlformats.org/officeDocument/2006/relationships/image" Target="../media/image64.png"/><Relationship Id="rId14" Type="http://schemas.openxmlformats.org/officeDocument/2006/relationships/slide" Target="slide4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audio" Target="../media/audio3.wav"/><Relationship Id="rId7" Type="http://schemas.openxmlformats.org/officeDocument/2006/relationships/image" Target="../media/image76.png"/><Relationship Id="rId12" Type="http://schemas.openxmlformats.org/officeDocument/2006/relationships/image" Target="../media/image8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75.png"/><Relationship Id="rId11" Type="http://schemas.openxmlformats.org/officeDocument/2006/relationships/slide" Target="slide38.xml"/><Relationship Id="rId5" Type="http://schemas.openxmlformats.org/officeDocument/2006/relationships/image" Target="../media/image74.png"/><Relationship Id="rId10" Type="http://schemas.openxmlformats.org/officeDocument/2006/relationships/image" Target="../media/image79.gif"/><Relationship Id="rId4" Type="http://schemas.openxmlformats.org/officeDocument/2006/relationships/image" Target="../media/image73.jpg"/><Relationship Id="rId9" Type="http://schemas.openxmlformats.org/officeDocument/2006/relationships/image" Target="../media/image78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audio" Target="../media/audio3.wav"/><Relationship Id="rId7" Type="http://schemas.openxmlformats.org/officeDocument/2006/relationships/image" Target="../media/image76.png"/><Relationship Id="rId12" Type="http://schemas.openxmlformats.org/officeDocument/2006/relationships/image" Target="../media/image8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82.png"/><Relationship Id="rId11" Type="http://schemas.openxmlformats.org/officeDocument/2006/relationships/slide" Target="slide38.xml"/><Relationship Id="rId5" Type="http://schemas.openxmlformats.org/officeDocument/2006/relationships/image" Target="../media/image81.png"/><Relationship Id="rId10" Type="http://schemas.openxmlformats.org/officeDocument/2006/relationships/image" Target="../media/image79.gif"/><Relationship Id="rId4" Type="http://schemas.openxmlformats.org/officeDocument/2006/relationships/image" Target="../media/image73.jpg"/><Relationship Id="rId9" Type="http://schemas.openxmlformats.org/officeDocument/2006/relationships/image" Target="../media/image78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audio" Target="../media/audio3.wav"/><Relationship Id="rId7" Type="http://schemas.openxmlformats.org/officeDocument/2006/relationships/image" Target="../media/image76.png"/><Relationship Id="rId12" Type="http://schemas.openxmlformats.org/officeDocument/2006/relationships/image" Target="../media/image8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84.png"/><Relationship Id="rId11" Type="http://schemas.openxmlformats.org/officeDocument/2006/relationships/slide" Target="slide38.xml"/><Relationship Id="rId5" Type="http://schemas.openxmlformats.org/officeDocument/2006/relationships/image" Target="../media/image83.png"/><Relationship Id="rId10" Type="http://schemas.openxmlformats.org/officeDocument/2006/relationships/image" Target="../media/image79.gif"/><Relationship Id="rId4" Type="http://schemas.openxmlformats.org/officeDocument/2006/relationships/image" Target="../media/image73.jpg"/><Relationship Id="rId9" Type="http://schemas.openxmlformats.org/officeDocument/2006/relationships/image" Target="../media/image78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audio" Target="../media/audio3.wav"/><Relationship Id="rId7" Type="http://schemas.openxmlformats.org/officeDocument/2006/relationships/image" Target="../media/image76.png"/><Relationship Id="rId12" Type="http://schemas.openxmlformats.org/officeDocument/2006/relationships/image" Target="../media/image8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86.png"/><Relationship Id="rId11" Type="http://schemas.openxmlformats.org/officeDocument/2006/relationships/slide" Target="slide38.xml"/><Relationship Id="rId5" Type="http://schemas.openxmlformats.org/officeDocument/2006/relationships/image" Target="../media/image85.png"/><Relationship Id="rId10" Type="http://schemas.openxmlformats.org/officeDocument/2006/relationships/image" Target="../media/image79.gif"/><Relationship Id="rId4" Type="http://schemas.openxmlformats.org/officeDocument/2006/relationships/image" Target="../media/image73.jpg"/><Relationship Id="rId9" Type="http://schemas.openxmlformats.org/officeDocument/2006/relationships/image" Target="../media/image78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audio" Target="../media/audio3.wav"/><Relationship Id="rId7" Type="http://schemas.openxmlformats.org/officeDocument/2006/relationships/image" Target="../media/image76.png"/><Relationship Id="rId12" Type="http://schemas.openxmlformats.org/officeDocument/2006/relationships/image" Target="../media/image8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88.png"/><Relationship Id="rId11" Type="http://schemas.openxmlformats.org/officeDocument/2006/relationships/slide" Target="slide38.xml"/><Relationship Id="rId5" Type="http://schemas.openxmlformats.org/officeDocument/2006/relationships/image" Target="../media/image87.png"/><Relationship Id="rId10" Type="http://schemas.openxmlformats.org/officeDocument/2006/relationships/image" Target="../media/image79.gif"/><Relationship Id="rId4" Type="http://schemas.openxmlformats.org/officeDocument/2006/relationships/image" Target="../media/image73.jpg"/><Relationship Id="rId9" Type="http://schemas.openxmlformats.org/officeDocument/2006/relationships/image" Target="../media/image78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65.xml"/><Relationship Id="rId5" Type="http://schemas.openxmlformats.org/officeDocument/2006/relationships/image" Target="../media/image90.png"/><Relationship Id="rId4" Type="http://schemas.openxmlformats.org/officeDocument/2006/relationships/slide" Target="slide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65.xml"/><Relationship Id="rId5" Type="http://schemas.openxmlformats.org/officeDocument/2006/relationships/image" Target="../media/image90.png"/><Relationship Id="rId4" Type="http://schemas.openxmlformats.org/officeDocument/2006/relationships/slide" Target="slide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65.xml"/><Relationship Id="rId5" Type="http://schemas.openxmlformats.org/officeDocument/2006/relationships/image" Target="../media/image90.png"/><Relationship Id="rId4" Type="http://schemas.openxmlformats.org/officeDocument/2006/relationships/slide" Target="slide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65.xml"/><Relationship Id="rId5" Type="http://schemas.openxmlformats.org/officeDocument/2006/relationships/image" Target="../media/image90.png"/><Relationship Id="rId4" Type="http://schemas.openxmlformats.org/officeDocument/2006/relationships/slide" Target="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hởi động 1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256A8D-718A-B045-999C-84345FBADB50}"/>
              </a:ext>
            </a:extLst>
          </p:cNvPr>
          <p:cNvSpPr/>
          <p:nvPr/>
        </p:nvSpPr>
        <p:spPr>
          <a:xfrm>
            <a:off x="3214613" y="0"/>
            <a:ext cx="5960286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ctr" defTabSz="914378"/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Nội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dung </a:t>
            </a:r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của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đoạn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phim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nhắc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đến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truyền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thuyết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nào</a:t>
            </a:r>
            <a:r>
              <a:rPr lang="en-US" sz="21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?</a:t>
            </a:r>
            <a:endParaRPr lang="x-none" sz="21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1036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79" name="Google Shape;5279;p37"/>
          <p:cNvGrpSpPr/>
          <p:nvPr/>
        </p:nvGrpSpPr>
        <p:grpSpPr>
          <a:xfrm>
            <a:off x="1357229" y="3641306"/>
            <a:ext cx="1158444" cy="1033244"/>
            <a:chOff x="-2639550" y="-1655100"/>
            <a:chExt cx="1351743" cy="1205652"/>
          </a:xfrm>
        </p:grpSpPr>
        <p:sp>
          <p:nvSpPr>
            <p:cNvPr id="5280" name="Google Shape;5280;p37"/>
            <p:cNvSpPr/>
            <p:nvPr/>
          </p:nvSpPr>
          <p:spPr>
            <a:xfrm>
              <a:off x="-2639550" y="-1474071"/>
              <a:ext cx="1351743" cy="1024623"/>
            </a:xfrm>
            <a:custGeom>
              <a:avLst/>
              <a:gdLst/>
              <a:ahLst/>
              <a:cxnLst/>
              <a:rect l="l" t="t" r="r" b="b"/>
              <a:pathLst>
                <a:path w="40120" h="30411" extrusionOk="0">
                  <a:moveTo>
                    <a:pt x="3149" y="1"/>
                  </a:moveTo>
                  <a:lnTo>
                    <a:pt x="1" y="30411"/>
                  </a:lnTo>
                  <a:lnTo>
                    <a:pt x="40120" y="30411"/>
                  </a:lnTo>
                  <a:lnTo>
                    <a:pt x="3697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" name="Google Shape;5281;p37"/>
            <p:cNvSpPr/>
            <p:nvPr/>
          </p:nvSpPr>
          <p:spPr>
            <a:xfrm>
              <a:off x="-2639550" y="-1474071"/>
              <a:ext cx="1351743" cy="1024623"/>
            </a:xfrm>
            <a:custGeom>
              <a:avLst/>
              <a:gdLst/>
              <a:ahLst/>
              <a:cxnLst/>
              <a:rect l="l" t="t" r="r" b="b"/>
              <a:pathLst>
                <a:path w="40120" h="30411" fill="none" extrusionOk="0">
                  <a:moveTo>
                    <a:pt x="40120" y="30411"/>
                  </a:moveTo>
                  <a:lnTo>
                    <a:pt x="1" y="30411"/>
                  </a:lnTo>
                  <a:lnTo>
                    <a:pt x="1" y="30411"/>
                  </a:lnTo>
                  <a:lnTo>
                    <a:pt x="3149" y="1"/>
                  </a:lnTo>
                  <a:lnTo>
                    <a:pt x="36971" y="1"/>
                  </a:lnTo>
                  <a:lnTo>
                    <a:pt x="36971" y="1"/>
                  </a:lnTo>
                  <a:lnTo>
                    <a:pt x="40120" y="3041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" name="Google Shape;5282;p37"/>
            <p:cNvSpPr/>
            <p:nvPr/>
          </p:nvSpPr>
          <p:spPr>
            <a:xfrm>
              <a:off x="-2639550" y="-1474071"/>
              <a:ext cx="635879" cy="1024623"/>
            </a:xfrm>
            <a:custGeom>
              <a:avLst/>
              <a:gdLst/>
              <a:ahLst/>
              <a:cxnLst/>
              <a:rect l="l" t="t" r="r" b="b"/>
              <a:pathLst>
                <a:path w="18873" h="30411" extrusionOk="0">
                  <a:moveTo>
                    <a:pt x="3149" y="1"/>
                  </a:moveTo>
                  <a:lnTo>
                    <a:pt x="1" y="30411"/>
                  </a:lnTo>
                  <a:lnTo>
                    <a:pt x="16346" y="30411"/>
                  </a:lnTo>
                  <a:lnTo>
                    <a:pt x="18872" y="20"/>
                  </a:lnTo>
                  <a:lnTo>
                    <a:pt x="7165" y="20"/>
                  </a:lnTo>
                  <a:lnTo>
                    <a:pt x="7165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" name="Google Shape;5283;p37"/>
            <p:cNvSpPr/>
            <p:nvPr/>
          </p:nvSpPr>
          <p:spPr>
            <a:xfrm>
              <a:off x="-2639550" y="-1474071"/>
              <a:ext cx="635879" cy="1024623"/>
            </a:xfrm>
            <a:custGeom>
              <a:avLst/>
              <a:gdLst/>
              <a:ahLst/>
              <a:cxnLst/>
              <a:rect l="l" t="t" r="r" b="b"/>
              <a:pathLst>
                <a:path w="18873" h="30411" fill="none" extrusionOk="0">
                  <a:moveTo>
                    <a:pt x="7165" y="1"/>
                  </a:moveTo>
                  <a:lnTo>
                    <a:pt x="3149" y="1"/>
                  </a:lnTo>
                  <a:lnTo>
                    <a:pt x="3149" y="1"/>
                  </a:lnTo>
                  <a:lnTo>
                    <a:pt x="1" y="30411"/>
                  </a:lnTo>
                  <a:lnTo>
                    <a:pt x="16346" y="30411"/>
                  </a:lnTo>
                  <a:lnTo>
                    <a:pt x="16346" y="30411"/>
                  </a:lnTo>
                  <a:lnTo>
                    <a:pt x="18872" y="20"/>
                  </a:lnTo>
                  <a:lnTo>
                    <a:pt x="7165" y="20"/>
                  </a:lnTo>
                  <a:lnTo>
                    <a:pt x="716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" name="Google Shape;5284;p37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extrusionOk="0">
                  <a:moveTo>
                    <a:pt x="1" y="0"/>
                  </a:moveTo>
                  <a:lnTo>
                    <a:pt x="1" y="4695"/>
                  </a:lnTo>
                  <a:lnTo>
                    <a:pt x="26847" y="4695"/>
                  </a:lnTo>
                  <a:lnTo>
                    <a:pt x="2684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" name="Google Shape;5285;p37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fill="none" extrusionOk="0">
                  <a:moveTo>
                    <a:pt x="26847" y="0"/>
                  </a:moveTo>
                  <a:lnTo>
                    <a:pt x="26847" y="4695"/>
                  </a:lnTo>
                  <a:lnTo>
                    <a:pt x="1" y="4695"/>
                  </a:lnTo>
                  <a:lnTo>
                    <a:pt x="1" y="0"/>
                  </a:lnTo>
                  <a:lnTo>
                    <a:pt x="2684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" name="Google Shape;5286;p37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extrusionOk="0">
                  <a:moveTo>
                    <a:pt x="1" y="0"/>
                  </a:moveTo>
                  <a:lnTo>
                    <a:pt x="1" y="4695"/>
                  </a:lnTo>
                  <a:lnTo>
                    <a:pt x="26847" y="4695"/>
                  </a:lnTo>
                  <a:lnTo>
                    <a:pt x="26847" y="4676"/>
                  </a:lnTo>
                  <a:lnTo>
                    <a:pt x="2684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" name="Google Shape;5287;p37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fill="none" extrusionOk="0">
                  <a:moveTo>
                    <a:pt x="26847" y="0"/>
                  </a:moveTo>
                  <a:lnTo>
                    <a:pt x="1" y="0"/>
                  </a:lnTo>
                  <a:lnTo>
                    <a:pt x="1" y="4695"/>
                  </a:lnTo>
                  <a:lnTo>
                    <a:pt x="26847" y="4695"/>
                  </a:lnTo>
                  <a:lnTo>
                    <a:pt x="26847" y="4676"/>
                  </a:lnTo>
                  <a:lnTo>
                    <a:pt x="2684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" name="Google Shape;5288;p37"/>
            <p:cNvSpPr/>
            <p:nvPr/>
          </p:nvSpPr>
          <p:spPr>
            <a:xfrm>
              <a:off x="-1998614" y="-1631583"/>
              <a:ext cx="505017" cy="158186"/>
            </a:xfrm>
            <a:custGeom>
              <a:avLst/>
              <a:gdLst/>
              <a:ahLst/>
              <a:cxnLst/>
              <a:rect l="l" t="t" r="r" b="b"/>
              <a:pathLst>
                <a:path w="14989" h="4695" extrusionOk="0">
                  <a:moveTo>
                    <a:pt x="0" y="0"/>
                  </a:moveTo>
                  <a:lnTo>
                    <a:pt x="0" y="4695"/>
                  </a:lnTo>
                  <a:lnTo>
                    <a:pt x="14988" y="4695"/>
                  </a:lnTo>
                  <a:lnTo>
                    <a:pt x="149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" name="Google Shape;5289;p37"/>
            <p:cNvSpPr/>
            <p:nvPr/>
          </p:nvSpPr>
          <p:spPr>
            <a:xfrm>
              <a:off x="-2398176" y="-1474677"/>
              <a:ext cx="383690" cy="3201"/>
            </a:xfrm>
            <a:custGeom>
              <a:avLst/>
              <a:gdLst/>
              <a:ahLst/>
              <a:cxnLst/>
              <a:rect l="l" t="t" r="r" b="b"/>
              <a:pathLst>
                <a:path w="11388" h="95" extrusionOk="0">
                  <a:moveTo>
                    <a:pt x="1" y="0"/>
                  </a:moveTo>
                  <a:lnTo>
                    <a:pt x="1" y="94"/>
                  </a:lnTo>
                  <a:lnTo>
                    <a:pt x="11388" y="94"/>
                  </a:lnTo>
                  <a:lnTo>
                    <a:pt x="11388" y="0"/>
                  </a:lnTo>
                  <a:close/>
                </a:path>
              </a:pathLst>
            </a:custGeom>
            <a:solidFill>
              <a:srgbClr val="A09F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" name="Google Shape;5290;p37"/>
            <p:cNvSpPr/>
            <p:nvPr/>
          </p:nvSpPr>
          <p:spPr>
            <a:xfrm>
              <a:off x="-1984632" y="-1474677"/>
              <a:ext cx="484026" cy="3201"/>
            </a:xfrm>
            <a:custGeom>
              <a:avLst/>
              <a:gdLst/>
              <a:ahLst/>
              <a:cxnLst/>
              <a:rect l="l" t="t" r="r" b="b"/>
              <a:pathLst>
                <a:path w="14366" h="95" extrusionOk="0">
                  <a:moveTo>
                    <a:pt x="0" y="0"/>
                  </a:moveTo>
                  <a:lnTo>
                    <a:pt x="0" y="94"/>
                  </a:lnTo>
                  <a:lnTo>
                    <a:pt x="14366" y="94"/>
                  </a:lnTo>
                  <a:lnTo>
                    <a:pt x="14366" y="0"/>
                  </a:lnTo>
                  <a:close/>
                </a:path>
              </a:pathLst>
            </a:custGeom>
            <a:solidFill>
              <a:srgbClr val="A09F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" name="Google Shape;5291;p37"/>
            <p:cNvSpPr/>
            <p:nvPr/>
          </p:nvSpPr>
          <p:spPr>
            <a:xfrm>
              <a:off x="-2471862" y="-1655100"/>
              <a:ext cx="1015728" cy="46428"/>
            </a:xfrm>
            <a:custGeom>
              <a:avLst/>
              <a:gdLst/>
              <a:ahLst/>
              <a:cxnLst/>
              <a:rect l="l" t="t" r="r" b="b"/>
              <a:pathLst>
                <a:path w="30147" h="1378" extrusionOk="0">
                  <a:moveTo>
                    <a:pt x="57" y="1"/>
                  </a:moveTo>
                  <a:lnTo>
                    <a:pt x="39" y="20"/>
                  </a:lnTo>
                  <a:lnTo>
                    <a:pt x="20" y="57"/>
                  </a:lnTo>
                  <a:lnTo>
                    <a:pt x="1" y="76"/>
                  </a:lnTo>
                  <a:lnTo>
                    <a:pt x="1" y="1302"/>
                  </a:lnTo>
                  <a:lnTo>
                    <a:pt x="20" y="1321"/>
                  </a:lnTo>
                  <a:lnTo>
                    <a:pt x="39" y="1358"/>
                  </a:lnTo>
                  <a:lnTo>
                    <a:pt x="57" y="1358"/>
                  </a:lnTo>
                  <a:lnTo>
                    <a:pt x="76" y="1377"/>
                  </a:lnTo>
                  <a:lnTo>
                    <a:pt x="30071" y="1377"/>
                  </a:lnTo>
                  <a:lnTo>
                    <a:pt x="30109" y="1358"/>
                  </a:lnTo>
                  <a:lnTo>
                    <a:pt x="30128" y="1358"/>
                  </a:lnTo>
                  <a:lnTo>
                    <a:pt x="30147" y="1321"/>
                  </a:lnTo>
                  <a:lnTo>
                    <a:pt x="30147" y="1302"/>
                  </a:lnTo>
                  <a:lnTo>
                    <a:pt x="30147" y="76"/>
                  </a:lnTo>
                  <a:lnTo>
                    <a:pt x="30147" y="57"/>
                  </a:lnTo>
                  <a:lnTo>
                    <a:pt x="30128" y="20"/>
                  </a:lnTo>
                  <a:lnTo>
                    <a:pt x="3010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" name="Google Shape;5292;p37"/>
            <p:cNvSpPr/>
            <p:nvPr/>
          </p:nvSpPr>
          <p:spPr>
            <a:xfrm>
              <a:off x="-1945885" y="-1414334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3"/>
                  </a:lnTo>
                  <a:lnTo>
                    <a:pt x="1867" y="3563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" name="Google Shape;5293;p37"/>
            <p:cNvSpPr/>
            <p:nvPr/>
          </p:nvSpPr>
          <p:spPr>
            <a:xfrm>
              <a:off x="-1806162" y="-1414334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3"/>
                  </a:lnTo>
                  <a:lnTo>
                    <a:pt x="1886" y="3563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" name="Google Shape;5294;p37"/>
            <p:cNvSpPr/>
            <p:nvPr/>
          </p:nvSpPr>
          <p:spPr>
            <a:xfrm>
              <a:off x="-1659430" y="-1414334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3"/>
                  </a:lnTo>
                  <a:lnTo>
                    <a:pt x="1886" y="3563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" name="Google Shape;5295;p37"/>
            <p:cNvSpPr/>
            <p:nvPr/>
          </p:nvSpPr>
          <p:spPr>
            <a:xfrm>
              <a:off x="-1519033" y="-1414334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3"/>
                  </a:lnTo>
                  <a:lnTo>
                    <a:pt x="1867" y="3563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" name="Google Shape;5296;p37"/>
            <p:cNvSpPr/>
            <p:nvPr/>
          </p:nvSpPr>
          <p:spPr>
            <a:xfrm>
              <a:off x="-1945885" y="-1239032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4"/>
                  </a:lnTo>
                  <a:lnTo>
                    <a:pt x="1867" y="3564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" name="Google Shape;5297;p37"/>
            <p:cNvSpPr/>
            <p:nvPr/>
          </p:nvSpPr>
          <p:spPr>
            <a:xfrm>
              <a:off x="-1806162" y="-1239032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4"/>
                  </a:lnTo>
                  <a:lnTo>
                    <a:pt x="1886" y="3564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" name="Google Shape;5298;p37"/>
            <p:cNvSpPr/>
            <p:nvPr/>
          </p:nvSpPr>
          <p:spPr>
            <a:xfrm>
              <a:off x="-1659430" y="-1239032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4"/>
                  </a:lnTo>
                  <a:lnTo>
                    <a:pt x="1886" y="3564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" name="Google Shape;5299;p37"/>
            <p:cNvSpPr/>
            <p:nvPr/>
          </p:nvSpPr>
          <p:spPr>
            <a:xfrm>
              <a:off x="-1519033" y="-1239032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4"/>
                  </a:lnTo>
                  <a:lnTo>
                    <a:pt x="1867" y="3564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" name="Google Shape;5300;p37"/>
            <p:cNvSpPr/>
            <p:nvPr/>
          </p:nvSpPr>
          <p:spPr>
            <a:xfrm>
              <a:off x="-2471862" y="-1655100"/>
              <a:ext cx="1015728" cy="46428"/>
            </a:xfrm>
            <a:custGeom>
              <a:avLst/>
              <a:gdLst/>
              <a:ahLst/>
              <a:cxnLst/>
              <a:rect l="l" t="t" r="r" b="b"/>
              <a:pathLst>
                <a:path w="30147" h="1378" extrusionOk="0">
                  <a:moveTo>
                    <a:pt x="57" y="1"/>
                  </a:moveTo>
                  <a:lnTo>
                    <a:pt x="39" y="20"/>
                  </a:lnTo>
                  <a:lnTo>
                    <a:pt x="20" y="57"/>
                  </a:lnTo>
                  <a:lnTo>
                    <a:pt x="1" y="76"/>
                  </a:lnTo>
                  <a:lnTo>
                    <a:pt x="1" y="1302"/>
                  </a:lnTo>
                  <a:lnTo>
                    <a:pt x="20" y="1321"/>
                  </a:lnTo>
                  <a:lnTo>
                    <a:pt x="39" y="1358"/>
                  </a:lnTo>
                  <a:lnTo>
                    <a:pt x="57" y="1358"/>
                  </a:lnTo>
                  <a:lnTo>
                    <a:pt x="76" y="1377"/>
                  </a:lnTo>
                  <a:lnTo>
                    <a:pt x="30071" y="1377"/>
                  </a:lnTo>
                  <a:lnTo>
                    <a:pt x="30109" y="1358"/>
                  </a:lnTo>
                  <a:lnTo>
                    <a:pt x="30128" y="1358"/>
                  </a:lnTo>
                  <a:lnTo>
                    <a:pt x="30147" y="1321"/>
                  </a:lnTo>
                  <a:lnTo>
                    <a:pt x="30147" y="1302"/>
                  </a:lnTo>
                  <a:lnTo>
                    <a:pt x="30147" y="76"/>
                  </a:lnTo>
                  <a:lnTo>
                    <a:pt x="30147" y="57"/>
                  </a:lnTo>
                  <a:lnTo>
                    <a:pt x="30128" y="20"/>
                  </a:lnTo>
                  <a:lnTo>
                    <a:pt x="30109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01" name="Google Shape;5301;p37"/>
          <p:cNvGrpSpPr/>
          <p:nvPr/>
        </p:nvGrpSpPr>
        <p:grpSpPr>
          <a:xfrm>
            <a:off x="1116377" y="3424866"/>
            <a:ext cx="569606" cy="1249656"/>
            <a:chOff x="-1841675" y="-6746300"/>
            <a:chExt cx="2029958" cy="4453513"/>
          </a:xfrm>
        </p:grpSpPr>
        <p:sp>
          <p:nvSpPr>
            <p:cNvPr id="5302" name="Google Shape;5302;p37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extrusionOk="0">
                  <a:moveTo>
                    <a:pt x="0" y="1"/>
                  </a:moveTo>
                  <a:lnTo>
                    <a:pt x="0" y="1679"/>
                  </a:lnTo>
                  <a:lnTo>
                    <a:pt x="12462" y="1679"/>
                  </a:lnTo>
                  <a:lnTo>
                    <a:pt x="1246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" name="Google Shape;5303;p37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fill="none" extrusionOk="0">
                  <a:moveTo>
                    <a:pt x="12462" y="1679"/>
                  </a:moveTo>
                  <a:lnTo>
                    <a:pt x="0" y="1679"/>
                  </a:lnTo>
                  <a:lnTo>
                    <a:pt x="0" y="1"/>
                  </a:lnTo>
                  <a:lnTo>
                    <a:pt x="12462" y="1"/>
                  </a:lnTo>
                  <a:lnTo>
                    <a:pt x="12462" y="1679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" name="Google Shape;5304;p37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13877" y="4525"/>
                  </a:lnTo>
                  <a:lnTo>
                    <a:pt x="138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" name="Google Shape;5305;p37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fill="none" extrusionOk="0">
                  <a:moveTo>
                    <a:pt x="13877" y="1"/>
                  </a:moveTo>
                  <a:lnTo>
                    <a:pt x="13877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1387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" name="Google Shape;5306;p37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7731" y="4525"/>
                  </a:lnTo>
                  <a:lnTo>
                    <a:pt x="7731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" name="Google Shape;5307;p37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fill="none" extrusionOk="0">
                  <a:moveTo>
                    <a:pt x="7731" y="1"/>
                  </a:moveTo>
                  <a:lnTo>
                    <a:pt x="7731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77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" name="Google Shape;5308;p37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" name="Google Shape;5309;p37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fill="none" extrusionOk="0">
                  <a:moveTo>
                    <a:pt x="15196" y="886"/>
                  </a:moveTo>
                  <a:lnTo>
                    <a:pt x="1" y="886"/>
                  </a:lnTo>
                  <a:lnTo>
                    <a:pt x="1" y="0"/>
                  </a:lnTo>
                  <a:lnTo>
                    <a:pt x="15196" y="0"/>
                  </a:lnTo>
                  <a:lnTo>
                    <a:pt x="15196" y="88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" name="Google Shape;5310;p37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extrusionOk="0">
                  <a:moveTo>
                    <a:pt x="1" y="0"/>
                  </a:move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" name="Google Shape;5311;p37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fill="none" extrusionOk="0">
                  <a:moveTo>
                    <a:pt x="7033" y="0"/>
                  </a:moveTo>
                  <a:lnTo>
                    <a:pt x="1" y="0"/>
                  </a:ln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" name="Google Shape;5312;p37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" name="Google Shape;5313;p37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" name="Google Shape;5314;p37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" name="Google Shape;5315;p37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" name="Google Shape;5316;p37"/>
            <p:cNvSpPr/>
            <p:nvPr/>
          </p:nvSpPr>
          <p:spPr>
            <a:xfrm>
              <a:off x="-833262" y="-6332118"/>
              <a:ext cx="118111" cy="305617"/>
            </a:xfrm>
            <a:custGeom>
              <a:avLst/>
              <a:gdLst/>
              <a:ahLst/>
              <a:cxnLst/>
              <a:rect l="l" t="t" r="r" b="b"/>
              <a:pathLst>
                <a:path w="1188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" name="Google Shape;5317;p37"/>
            <p:cNvSpPr/>
            <p:nvPr/>
          </p:nvSpPr>
          <p:spPr>
            <a:xfrm>
              <a:off x="-576560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9" y="3074"/>
                  </a:lnTo>
                  <a:lnTo>
                    <a:pt x="1189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" name="Google Shape;5318;p37"/>
            <p:cNvSpPr/>
            <p:nvPr/>
          </p:nvSpPr>
          <p:spPr>
            <a:xfrm>
              <a:off x="-368475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" name="Google Shape;5319;p37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" name="Google Shape;5320;p37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" name="Google Shape;5321;p37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extrusionOk="0">
                  <a:moveTo>
                    <a:pt x="76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" name="Google Shape;5322;p37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fill="none" extrusionOk="0">
                  <a:moveTo>
                    <a:pt x="1131" y="1"/>
                  </a:moveTo>
                  <a:lnTo>
                    <a:pt x="76" y="1"/>
                  </a:lnTo>
                  <a:lnTo>
                    <a:pt x="76" y="1"/>
                  </a:ln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" name="Google Shape;5323;p37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" name="Google Shape;5324;p37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" name="Google Shape;5325;p37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20418" y="31674"/>
                  </a:lnTo>
                  <a:lnTo>
                    <a:pt x="2041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" name="Google Shape;5326;p37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fill="none" extrusionOk="0">
                  <a:moveTo>
                    <a:pt x="20418" y="1"/>
                  </a:moveTo>
                  <a:lnTo>
                    <a:pt x="20418" y="31674"/>
                  </a:lnTo>
                  <a:lnTo>
                    <a:pt x="0" y="31674"/>
                  </a:lnTo>
                  <a:lnTo>
                    <a:pt x="0" y="1"/>
                  </a:lnTo>
                  <a:lnTo>
                    <a:pt x="204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" name="Google Shape;5327;p37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18250" y="6354"/>
                  </a:lnTo>
                  <a:lnTo>
                    <a:pt x="1825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" name="Google Shape;5328;p37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fill="none" extrusionOk="0">
                  <a:moveTo>
                    <a:pt x="18250" y="0"/>
                  </a:moveTo>
                  <a:lnTo>
                    <a:pt x="18250" y="6354"/>
                  </a:lnTo>
                  <a:lnTo>
                    <a:pt x="1" y="6354"/>
                  </a:lnTo>
                  <a:lnTo>
                    <a:pt x="1" y="0"/>
                  </a:lnTo>
                  <a:lnTo>
                    <a:pt x="1825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" name="Google Shape;5329;p37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" name="Google Shape;5330;p37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fill="none" extrusionOk="0">
                  <a:moveTo>
                    <a:pt x="10218" y="1"/>
                  </a:moveTo>
                  <a:lnTo>
                    <a:pt x="0" y="1"/>
                  </a:ln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" name="Google Shape;5331;p37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" name="Google Shape;5332;p37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fill="none" extrusionOk="0">
                  <a:moveTo>
                    <a:pt x="8579" y="0"/>
                  </a:moveTo>
                  <a:lnTo>
                    <a:pt x="6938" y="0"/>
                  </a:lnTo>
                  <a:lnTo>
                    <a:pt x="5751" y="0"/>
                  </a:lnTo>
                  <a:lnTo>
                    <a:pt x="5223" y="0"/>
                  </a:lnTo>
                  <a:lnTo>
                    <a:pt x="4035" y="0"/>
                  </a:lnTo>
                  <a:lnTo>
                    <a:pt x="3488" y="0"/>
                  </a:lnTo>
                  <a:lnTo>
                    <a:pt x="2301" y="0"/>
                  </a:lnTo>
                  <a:lnTo>
                    <a:pt x="1" y="0"/>
                  </a:ln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" name="Google Shape;5333;p37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" name="Google Shape;5334;p37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" name="Google Shape;5335;p37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" name="Google Shape;5336;p37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" name="Google Shape;5337;p37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38" name="Google Shape;5338;p37"/>
          <p:cNvGrpSpPr/>
          <p:nvPr/>
        </p:nvGrpSpPr>
        <p:grpSpPr>
          <a:xfrm>
            <a:off x="6987218" y="3488906"/>
            <a:ext cx="1158444" cy="1033244"/>
            <a:chOff x="-2639550" y="-1655100"/>
            <a:chExt cx="1351743" cy="1205652"/>
          </a:xfrm>
        </p:grpSpPr>
        <p:sp>
          <p:nvSpPr>
            <p:cNvPr id="5339" name="Google Shape;5339;p37"/>
            <p:cNvSpPr/>
            <p:nvPr/>
          </p:nvSpPr>
          <p:spPr>
            <a:xfrm>
              <a:off x="-2639550" y="-1474071"/>
              <a:ext cx="1351743" cy="1024623"/>
            </a:xfrm>
            <a:custGeom>
              <a:avLst/>
              <a:gdLst/>
              <a:ahLst/>
              <a:cxnLst/>
              <a:rect l="l" t="t" r="r" b="b"/>
              <a:pathLst>
                <a:path w="40120" h="30411" extrusionOk="0">
                  <a:moveTo>
                    <a:pt x="3149" y="1"/>
                  </a:moveTo>
                  <a:lnTo>
                    <a:pt x="1" y="30411"/>
                  </a:lnTo>
                  <a:lnTo>
                    <a:pt x="40120" y="30411"/>
                  </a:lnTo>
                  <a:lnTo>
                    <a:pt x="3697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" name="Google Shape;5340;p37"/>
            <p:cNvSpPr/>
            <p:nvPr/>
          </p:nvSpPr>
          <p:spPr>
            <a:xfrm>
              <a:off x="-2639550" y="-1474071"/>
              <a:ext cx="1351743" cy="1024623"/>
            </a:xfrm>
            <a:custGeom>
              <a:avLst/>
              <a:gdLst/>
              <a:ahLst/>
              <a:cxnLst/>
              <a:rect l="l" t="t" r="r" b="b"/>
              <a:pathLst>
                <a:path w="40120" h="30411" fill="none" extrusionOk="0">
                  <a:moveTo>
                    <a:pt x="40120" y="30411"/>
                  </a:moveTo>
                  <a:lnTo>
                    <a:pt x="1" y="30411"/>
                  </a:lnTo>
                  <a:lnTo>
                    <a:pt x="1" y="30411"/>
                  </a:lnTo>
                  <a:lnTo>
                    <a:pt x="3149" y="1"/>
                  </a:lnTo>
                  <a:lnTo>
                    <a:pt x="36971" y="1"/>
                  </a:lnTo>
                  <a:lnTo>
                    <a:pt x="36971" y="1"/>
                  </a:lnTo>
                  <a:lnTo>
                    <a:pt x="40120" y="3041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" name="Google Shape;5341;p37"/>
            <p:cNvSpPr/>
            <p:nvPr/>
          </p:nvSpPr>
          <p:spPr>
            <a:xfrm>
              <a:off x="-2639550" y="-1474071"/>
              <a:ext cx="635879" cy="1024623"/>
            </a:xfrm>
            <a:custGeom>
              <a:avLst/>
              <a:gdLst/>
              <a:ahLst/>
              <a:cxnLst/>
              <a:rect l="l" t="t" r="r" b="b"/>
              <a:pathLst>
                <a:path w="18873" h="30411" extrusionOk="0">
                  <a:moveTo>
                    <a:pt x="3149" y="1"/>
                  </a:moveTo>
                  <a:lnTo>
                    <a:pt x="1" y="30411"/>
                  </a:lnTo>
                  <a:lnTo>
                    <a:pt x="16346" y="30411"/>
                  </a:lnTo>
                  <a:lnTo>
                    <a:pt x="18872" y="20"/>
                  </a:lnTo>
                  <a:lnTo>
                    <a:pt x="7165" y="20"/>
                  </a:lnTo>
                  <a:lnTo>
                    <a:pt x="7165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" name="Google Shape;5342;p37"/>
            <p:cNvSpPr/>
            <p:nvPr/>
          </p:nvSpPr>
          <p:spPr>
            <a:xfrm>
              <a:off x="-2639550" y="-1474071"/>
              <a:ext cx="635879" cy="1024623"/>
            </a:xfrm>
            <a:custGeom>
              <a:avLst/>
              <a:gdLst/>
              <a:ahLst/>
              <a:cxnLst/>
              <a:rect l="l" t="t" r="r" b="b"/>
              <a:pathLst>
                <a:path w="18873" h="30411" fill="none" extrusionOk="0">
                  <a:moveTo>
                    <a:pt x="7165" y="1"/>
                  </a:moveTo>
                  <a:lnTo>
                    <a:pt x="3149" y="1"/>
                  </a:lnTo>
                  <a:lnTo>
                    <a:pt x="3149" y="1"/>
                  </a:lnTo>
                  <a:lnTo>
                    <a:pt x="1" y="30411"/>
                  </a:lnTo>
                  <a:lnTo>
                    <a:pt x="16346" y="30411"/>
                  </a:lnTo>
                  <a:lnTo>
                    <a:pt x="16346" y="30411"/>
                  </a:lnTo>
                  <a:lnTo>
                    <a:pt x="18872" y="20"/>
                  </a:lnTo>
                  <a:lnTo>
                    <a:pt x="7165" y="20"/>
                  </a:lnTo>
                  <a:lnTo>
                    <a:pt x="716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" name="Google Shape;5343;p37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extrusionOk="0">
                  <a:moveTo>
                    <a:pt x="1" y="0"/>
                  </a:moveTo>
                  <a:lnTo>
                    <a:pt x="1" y="4695"/>
                  </a:lnTo>
                  <a:lnTo>
                    <a:pt x="26847" y="4695"/>
                  </a:lnTo>
                  <a:lnTo>
                    <a:pt x="2684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" name="Google Shape;5344;p37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fill="none" extrusionOk="0">
                  <a:moveTo>
                    <a:pt x="26847" y="0"/>
                  </a:moveTo>
                  <a:lnTo>
                    <a:pt x="26847" y="4695"/>
                  </a:lnTo>
                  <a:lnTo>
                    <a:pt x="1" y="4695"/>
                  </a:lnTo>
                  <a:lnTo>
                    <a:pt x="1" y="0"/>
                  </a:lnTo>
                  <a:lnTo>
                    <a:pt x="2684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" name="Google Shape;5345;p37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extrusionOk="0">
                  <a:moveTo>
                    <a:pt x="1" y="0"/>
                  </a:moveTo>
                  <a:lnTo>
                    <a:pt x="1" y="4695"/>
                  </a:lnTo>
                  <a:lnTo>
                    <a:pt x="26847" y="4695"/>
                  </a:lnTo>
                  <a:lnTo>
                    <a:pt x="26847" y="4676"/>
                  </a:lnTo>
                  <a:lnTo>
                    <a:pt x="2684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" name="Google Shape;5346;p37"/>
            <p:cNvSpPr/>
            <p:nvPr/>
          </p:nvSpPr>
          <p:spPr>
            <a:xfrm>
              <a:off x="-2398176" y="-1631583"/>
              <a:ext cx="904576" cy="158186"/>
            </a:xfrm>
            <a:custGeom>
              <a:avLst/>
              <a:gdLst/>
              <a:ahLst/>
              <a:cxnLst/>
              <a:rect l="l" t="t" r="r" b="b"/>
              <a:pathLst>
                <a:path w="26848" h="4695" fill="none" extrusionOk="0">
                  <a:moveTo>
                    <a:pt x="26847" y="0"/>
                  </a:moveTo>
                  <a:lnTo>
                    <a:pt x="1" y="0"/>
                  </a:lnTo>
                  <a:lnTo>
                    <a:pt x="1" y="4695"/>
                  </a:lnTo>
                  <a:lnTo>
                    <a:pt x="26847" y="4695"/>
                  </a:lnTo>
                  <a:lnTo>
                    <a:pt x="26847" y="4676"/>
                  </a:lnTo>
                  <a:lnTo>
                    <a:pt x="2684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" name="Google Shape;5347;p37"/>
            <p:cNvSpPr/>
            <p:nvPr/>
          </p:nvSpPr>
          <p:spPr>
            <a:xfrm>
              <a:off x="-1998614" y="-1631583"/>
              <a:ext cx="505017" cy="158186"/>
            </a:xfrm>
            <a:custGeom>
              <a:avLst/>
              <a:gdLst/>
              <a:ahLst/>
              <a:cxnLst/>
              <a:rect l="l" t="t" r="r" b="b"/>
              <a:pathLst>
                <a:path w="14989" h="4695" extrusionOk="0">
                  <a:moveTo>
                    <a:pt x="0" y="0"/>
                  </a:moveTo>
                  <a:lnTo>
                    <a:pt x="0" y="4695"/>
                  </a:lnTo>
                  <a:lnTo>
                    <a:pt x="14988" y="4695"/>
                  </a:lnTo>
                  <a:lnTo>
                    <a:pt x="149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" name="Google Shape;5348;p37"/>
            <p:cNvSpPr/>
            <p:nvPr/>
          </p:nvSpPr>
          <p:spPr>
            <a:xfrm>
              <a:off x="-2398176" y="-1474677"/>
              <a:ext cx="383690" cy="3201"/>
            </a:xfrm>
            <a:custGeom>
              <a:avLst/>
              <a:gdLst/>
              <a:ahLst/>
              <a:cxnLst/>
              <a:rect l="l" t="t" r="r" b="b"/>
              <a:pathLst>
                <a:path w="11388" h="95" extrusionOk="0">
                  <a:moveTo>
                    <a:pt x="1" y="0"/>
                  </a:moveTo>
                  <a:lnTo>
                    <a:pt x="1" y="94"/>
                  </a:lnTo>
                  <a:lnTo>
                    <a:pt x="11388" y="94"/>
                  </a:lnTo>
                  <a:lnTo>
                    <a:pt x="11388" y="0"/>
                  </a:lnTo>
                  <a:close/>
                </a:path>
              </a:pathLst>
            </a:custGeom>
            <a:solidFill>
              <a:srgbClr val="A09F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" name="Google Shape;5349;p37"/>
            <p:cNvSpPr/>
            <p:nvPr/>
          </p:nvSpPr>
          <p:spPr>
            <a:xfrm>
              <a:off x="-1984632" y="-1474677"/>
              <a:ext cx="484026" cy="3201"/>
            </a:xfrm>
            <a:custGeom>
              <a:avLst/>
              <a:gdLst/>
              <a:ahLst/>
              <a:cxnLst/>
              <a:rect l="l" t="t" r="r" b="b"/>
              <a:pathLst>
                <a:path w="14366" h="95" extrusionOk="0">
                  <a:moveTo>
                    <a:pt x="0" y="0"/>
                  </a:moveTo>
                  <a:lnTo>
                    <a:pt x="0" y="94"/>
                  </a:lnTo>
                  <a:lnTo>
                    <a:pt x="14366" y="94"/>
                  </a:lnTo>
                  <a:lnTo>
                    <a:pt x="14366" y="0"/>
                  </a:lnTo>
                  <a:close/>
                </a:path>
              </a:pathLst>
            </a:custGeom>
            <a:solidFill>
              <a:srgbClr val="A09F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" name="Google Shape;5350;p37"/>
            <p:cNvSpPr/>
            <p:nvPr/>
          </p:nvSpPr>
          <p:spPr>
            <a:xfrm>
              <a:off x="-2471862" y="-1655100"/>
              <a:ext cx="1015728" cy="46428"/>
            </a:xfrm>
            <a:custGeom>
              <a:avLst/>
              <a:gdLst/>
              <a:ahLst/>
              <a:cxnLst/>
              <a:rect l="l" t="t" r="r" b="b"/>
              <a:pathLst>
                <a:path w="30147" h="1378" extrusionOk="0">
                  <a:moveTo>
                    <a:pt x="57" y="1"/>
                  </a:moveTo>
                  <a:lnTo>
                    <a:pt x="39" y="20"/>
                  </a:lnTo>
                  <a:lnTo>
                    <a:pt x="20" y="57"/>
                  </a:lnTo>
                  <a:lnTo>
                    <a:pt x="1" y="76"/>
                  </a:lnTo>
                  <a:lnTo>
                    <a:pt x="1" y="1302"/>
                  </a:lnTo>
                  <a:lnTo>
                    <a:pt x="20" y="1321"/>
                  </a:lnTo>
                  <a:lnTo>
                    <a:pt x="39" y="1358"/>
                  </a:lnTo>
                  <a:lnTo>
                    <a:pt x="57" y="1358"/>
                  </a:lnTo>
                  <a:lnTo>
                    <a:pt x="76" y="1377"/>
                  </a:lnTo>
                  <a:lnTo>
                    <a:pt x="30071" y="1377"/>
                  </a:lnTo>
                  <a:lnTo>
                    <a:pt x="30109" y="1358"/>
                  </a:lnTo>
                  <a:lnTo>
                    <a:pt x="30128" y="1358"/>
                  </a:lnTo>
                  <a:lnTo>
                    <a:pt x="30147" y="1321"/>
                  </a:lnTo>
                  <a:lnTo>
                    <a:pt x="30147" y="1302"/>
                  </a:lnTo>
                  <a:lnTo>
                    <a:pt x="30147" y="76"/>
                  </a:lnTo>
                  <a:lnTo>
                    <a:pt x="30147" y="57"/>
                  </a:lnTo>
                  <a:lnTo>
                    <a:pt x="30128" y="20"/>
                  </a:lnTo>
                  <a:lnTo>
                    <a:pt x="3010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" name="Google Shape;5351;p37"/>
            <p:cNvSpPr/>
            <p:nvPr/>
          </p:nvSpPr>
          <p:spPr>
            <a:xfrm>
              <a:off x="-1945885" y="-1414334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3"/>
                  </a:lnTo>
                  <a:lnTo>
                    <a:pt x="1867" y="3563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" name="Google Shape;5352;p37"/>
            <p:cNvSpPr/>
            <p:nvPr/>
          </p:nvSpPr>
          <p:spPr>
            <a:xfrm>
              <a:off x="-1806162" y="-1414334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3"/>
                  </a:lnTo>
                  <a:lnTo>
                    <a:pt x="1886" y="3563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" name="Google Shape;5353;p37"/>
            <p:cNvSpPr/>
            <p:nvPr/>
          </p:nvSpPr>
          <p:spPr>
            <a:xfrm>
              <a:off x="-1659430" y="-1414334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3"/>
                  </a:lnTo>
                  <a:lnTo>
                    <a:pt x="1886" y="3563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" name="Google Shape;5354;p37"/>
            <p:cNvSpPr/>
            <p:nvPr/>
          </p:nvSpPr>
          <p:spPr>
            <a:xfrm>
              <a:off x="-1519033" y="-1414334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3"/>
                  </a:lnTo>
                  <a:lnTo>
                    <a:pt x="1867" y="3563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" name="Google Shape;5355;p37"/>
            <p:cNvSpPr/>
            <p:nvPr/>
          </p:nvSpPr>
          <p:spPr>
            <a:xfrm>
              <a:off x="-1945885" y="-1239032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4"/>
                  </a:lnTo>
                  <a:lnTo>
                    <a:pt x="1867" y="3564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" name="Google Shape;5356;p37"/>
            <p:cNvSpPr/>
            <p:nvPr/>
          </p:nvSpPr>
          <p:spPr>
            <a:xfrm>
              <a:off x="-1806162" y="-1239032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4"/>
                  </a:lnTo>
                  <a:lnTo>
                    <a:pt x="1886" y="3564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" name="Google Shape;5357;p37"/>
            <p:cNvSpPr/>
            <p:nvPr/>
          </p:nvSpPr>
          <p:spPr>
            <a:xfrm>
              <a:off x="-1659430" y="-1239032"/>
              <a:ext cx="63578" cy="120080"/>
            </a:xfrm>
            <a:custGeom>
              <a:avLst/>
              <a:gdLst/>
              <a:ahLst/>
              <a:cxnLst/>
              <a:rect l="l" t="t" r="r" b="b"/>
              <a:pathLst>
                <a:path w="1887" h="3564" extrusionOk="0">
                  <a:moveTo>
                    <a:pt x="1" y="0"/>
                  </a:moveTo>
                  <a:lnTo>
                    <a:pt x="1" y="3564"/>
                  </a:lnTo>
                  <a:lnTo>
                    <a:pt x="1886" y="3564"/>
                  </a:lnTo>
                  <a:lnTo>
                    <a:pt x="1886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" name="Google Shape;5358;p37"/>
            <p:cNvSpPr/>
            <p:nvPr/>
          </p:nvSpPr>
          <p:spPr>
            <a:xfrm>
              <a:off x="-1519033" y="-1239032"/>
              <a:ext cx="62904" cy="120080"/>
            </a:xfrm>
            <a:custGeom>
              <a:avLst/>
              <a:gdLst/>
              <a:ahLst/>
              <a:cxnLst/>
              <a:rect l="l" t="t" r="r" b="b"/>
              <a:pathLst>
                <a:path w="1867" h="3564" extrusionOk="0">
                  <a:moveTo>
                    <a:pt x="0" y="0"/>
                  </a:moveTo>
                  <a:lnTo>
                    <a:pt x="0" y="3564"/>
                  </a:lnTo>
                  <a:lnTo>
                    <a:pt x="1867" y="3564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" name="Google Shape;5359;p37"/>
            <p:cNvSpPr/>
            <p:nvPr/>
          </p:nvSpPr>
          <p:spPr>
            <a:xfrm>
              <a:off x="-2471862" y="-1655100"/>
              <a:ext cx="1015728" cy="46428"/>
            </a:xfrm>
            <a:custGeom>
              <a:avLst/>
              <a:gdLst/>
              <a:ahLst/>
              <a:cxnLst/>
              <a:rect l="l" t="t" r="r" b="b"/>
              <a:pathLst>
                <a:path w="30147" h="1378" extrusionOk="0">
                  <a:moveTo>
                    <a:pt x="57" y="1"/>
                  </a:moveTo>
                  <a:lnTo>
                    <a:pt x="39" y="20"/>
                  </a:lnTo>
                  <a:lnTo>
                    <a:pt x="20" y="57"/>
                  </a:lnTo>
                  <a:lnTo>
                    <a:pt x="1" y="76"/>
                  </a:lnTo>
                  <a:lnTo>
                    <a:pt x="1" y="1302"/>
                  </a:lnTo>
                  <a:lnTo>
                    <a:pt x="20" y="1321"/>
                  </a:lnTo>
                  <a:lnTo>
                    <a:pt x="39" y="1358"/>
                  </a:lnTo>
                  <a:lnTo>
                    <a:pt x="57" y="1358"/>
                  </a:lnTo>
                  <a:lnTo>
                    <a:pt x="76" y="1377"/>
                  </a:lnTo>
                  <a:lnTo>
                    <a:pt x="30071" y="1377"/>
                  </a:lnTo>
                  <a:lnTo>
                    <a:pt x="30109" y="1358"/>
                  </a:lnTo>
                  <a:lnTo>
                    <a:pt x="30128" y="1358"/>
                  </a:lnTo>
                  <a:lnTo>
                    <a:pt x="30147" y="1321"/>
                  </a:lnTo>
                  <a:lnTo>
                    <a:pt x="30147" y="1302"/>
                  </a:lnTo>
                  <a:lnTo>
                    <a:pt x="30147" y="76"/>
                  </a:lnTo>
                  <a:lnTo>
                    <a:pt x="30147" y="57"/>
                  </a:lnTo>
                  <a:lnTo>
                    <a:pt x="30128" y="20"/>
                  </a:lnTo>
                  <a:lnTo>
                    <a:pt x="30109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60" name="Google Shape;5360;p37"/>
          <p:cNvGrpSpPr/>
          <p:nvPr/>
        </p:nvGrpSpPr>
        <p:grpSpPr>
          <a:xfrm>
            <a:off x="6746365" y="3272466"/>
            <a:ext cx="569606" cy="1249656"/>
            <a:chOff x="-1841675" y="-6746300"/>
            <a:chExt cx="2029958" cy="4453513"/>
          </a:xfrm>
        </p:grpSpPr>
        <p:sp>
          <p:nvSpPr>
            <p:cNvPr id="5361" name="Google Shape;5361;p37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extrusionOk="0">
                  <a:moveTo>
                    <a:pt x="0" y="1"/>
                  </a:moveTo>
                  <a:lnTo>
                    <a:pt x="0" y="1679"/>
                  </a:lnTo>
                  <a:lnTo>
                    <a:pt x="12462" y="1679"/>
                  </a:lnTo>
                  <a:lnTo>
                    <a:pt x="1246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" name="Google Shape;5362;p37"/>
            <p:cNvSpPr/>
            <p:nvPr/>
          </p:nvSpPr>
          <p:spPr>
            <a:xfrm>
              <a:off x="-1489332" y="-6667659"/>
              <a:ext cx="1239071" cy="166926"/>
            </a:xfrm>
            <a:custGeom>
              <a:avLst/>
              <a:gdLst/>
              <a:ahLst/>
              <a:cxnLst/>
              <a:rect l="l" t="t" r="r" b="b"/>
              <a:pathLst>
                <a:path w="12463" h="1679" fill="none" extrusionOk="0">
                  <a:moveTo>
                    <a:pt x="12462" y="1679"/>
                  </a:moveTo>
                  <a:lnTo>
                    <a:pt x="0" y="1679"/>
                  </a:lnTo>
                  <a:lnTo>
                    <a:pt x="0" y="1"/>
                  </a:lnTo>
                  <a:lnTo>
                    <a:pt x="12462" y="1"/>
                  </a:lnTo>
                  <a:lnTo>
                    <a:pt x="12462" y="1679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" name="Google Shape;5363;p37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13877" y="4525"/>
                  </a:lnTo>
                  <a:lnTo>
                    <a:pt x="138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" name="Google Shape;5364;p37"/>
            <p:cNvSpPr/>
            <p:nvPr/>
          </p:nvSpPr>
          <p:spPr>
            <a:xfrm>
              <a:off x="-1558727" y="-6474586"/>
              <a:ext cx="1379651" cy="449975"/>
            </a:xfrm>
            <a:custGeom>
              <a:avLst/>
              <a:gdLst/>
              <a:ahLst/>
              <a:cxnLst/>
              <a:rect l="l" t="t" r="r" b="b"/>
              <a:pathLst>
                <a:path w="13877" h="4526" fill="none" extrusionOk="0">
                  <a:moveTo>
                    <a:pt x="13877" y="1"/>
                  </a:moveTo>
                  <a:lnTo>
                    <a:pt x="13877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1387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" name="Google Shape;5365;p37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extrusionOk="0">
                  <a:moveTo>
                    <a:pt x="1" y="1"/>
                  </a:moveTo>
                  <a:lnTo>
                    <a:pt x="1" y="4525"/>
                  </a:lnTo>
                  <a:lnTo>
                    <a:pt x="7731" y="4525"/>
                  </a:lnTo>
                  <a:lnTo>
                    <a:pt x="7731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" name="Google Shape;5366;p37"/>
            <p:cNvSpPr/>
            <p:nvPr/>
          </p:nvSpPr>
          <p:spPr>
            <a:xfrm>
              <a:off x="-947694" y="-6474586"/>
              <a:ext cx="768616" cy="449975"/>
            </a:xfrm>
            <a:custGeom>
              <a:avLst/>
              <a:gdLst/>
              <a:ahLst/>
              <a:cxnLst/>
              <a:rect l="l" t="t" r="r" b="b"/>
              <a:pathLst>
                <a:path w="7731" h="4526" fill="none" extrusionOk="0">
                  <a:moveTo>
                    <a:pt x="7731" y="1"/>
                  </a:moveTo>
                  <a:lnTo>
                    <a:pt x="7731" y="4525"/>
                  </a:lnTo>
                  <a:lnTo>
                    <a:pt x="1" y="4525"/>
                  </a:lnTo>
                  <a:lnTo>
                    <a:pt x="1" y="1"/>
                  </a:lnTo>
                  <a:lnTo>
                    <a:pt x="77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" name="Google Shape;5367;p37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" name="Google Shape;5368;p37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fill="none" extrusionOk="0">
                  <a:moveTo>
                    <a:pt x="15196" y="886"/>
                  </a:moveTo>
                  <a:lnTo>
                    <a:pt x="1" y="886"/>
                  </a:lnTo>
                  <a:lnTo>
                    <a:pt x="1" y="0"/>
                  </a:lnTo>
                  <a:lnTo>
                    <a:pt x="15196" y="0"/>
                  </a:lnTo>
                  <a:lnTo>
                    <a:pt x="15196" y="88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" name="Google Shape;5369;p37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extrusionOk="0">
                  <a:moveTo>
                    <a:pt x="1" y="0"/>
                  </a:move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" name="Google Shape;5370;p37"/>
            <p:cNvSpPr/>
            <p:nvPr/>
          </p:nvSpPr>
          <p:spPr>
            <a:xfrm>
              <a:off x="-1635578" y="-6515746"/>
              <a:ext cx="699320" cy="88186"/>
            </a:xfrm>
            <a:custGeom>
              <a:avLst/>
              <a:gdLst/>
              <a:ahLst/>
              <a:cxnLst/>
              <a:rect l="l" t="t" r="r" b="b"/>
              <a:pathLst>
                <a:path w="7034" h="887" fill="none" extrusionOk="0">
                  <a:moveTo>
                    <a:pt x="7033" y="0"/>
                  </a:moveTo>
                  <a:lnTo>
                    <a:pt x="1" y="0"/>
                  </a:lnTo>
                  <a:lnTo>
                    <a:pt x="1" y="886"/>
                  </a:lnTo>
                  <a:lnTo>
                    <a:pt x="7033" y="886"/>
                  </a:lnTo>
                  <a:lnTo>
                    <a:pt x="7033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" name="Google Shape;5371;p37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" name="Google Shape;5372;p37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" name="Google Shape;5373;p37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" name="Google Shape;5374;p37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" name="Google Shape;5375;p37"/>
            <p:cNvSpPr/>
            <p:nvPr/>
          </p:nvSpPr>
          <p:spPr>
            <a:xfrm>
              <a:off x="-833262" y="-6332118"/>
              <a:ext cx="118111" cy="305617"/>
            </a:xfrm>
            <a:custGeom>
              <a:avLst/>
              <a:gdLst/>
              <a:ahLst/>
              <a:cxnLst/>
              <a:rect l="l" t="t" r="r" b="b"/>
              <a:pathLst>
                <a:path w="1188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" name="Google Shape;5376;p37"/>
            <p:cNvSpPr/>
            <p:nvPr/>
          </p:nvSpPr>
          <p:spPr>
            <a:xfrm>
              <a:off x="-576560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9" y="3074"/>
                  </a:lnTo>
                  <a:lnTo>
                    <a:pt x="1189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" name="Google Shape;5377;p37"/>
            <p:cNvSpPr/>
            <p:nvPr/>
          </p:nvSpPr>
          <p:spPr>
            <a:xfrm>
              <a:off x="-368475" y="-6332118"/>
              <a:ext cx="118210" cy="305617"/>
            </a:xfrm>
            <a:custGeom>
              <a:avLst/>
              <a:gdLst/>
              <a:ahLst/>
              <a:cxnLst/>
              <a:rect l="l" t="t" r="r" b="b"/>
              <a:pathLst>
                <a:path w="1189" h="3074" extrusionOk="0">
                  <a:moveTo>
                    <a:pt x="57" y="1"/>
                  </a:moveTo>
                  <a:lnTo>
                    <a:pt x="19" y="19"/>
                  </a:lnTo>
                  <a:lnTo>
                    <a:pt x="1" y="57"/>
                  </a:lnTo>
                  <a:lnTo>
                    <a:pt x="1" y="3074"/>
                  </a:lnTo>
                  <a:lnTo>
                    <a:pt x="1188" y="3074"/>
                  </a:lnTo>
                  <a:lnTo>
                    <a:pt x="1188" y="57"/>
                  </a:lnTo>
                  <a:lnTo>
                    <a:pt x="1169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" name="Google Shape;5378;p37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" name="Google Shape;5379;p37"/>
            <p:cNvSpPr/>
            <p:nvPr/>
          </p:nvSpPr>
          <p:spPr>
            <a:xfrm>
              <a:off x="-1504344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" name="Google Shape;5380;p37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extrusionOk="0">
                  <a:moveTo>
                    <a:pt x="76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" name="Google Shape;5381;p37"/>
            <p:cNvSpPr/>
            <p:nvPr/>
          </p:nvSpPr>
          <p:spPr>
            <a:xfrm>
              <a:off x="-1331851" y="-6332118"/>
              <a:ext cx="118111" cy="258790"/>
            </a:xfrm>
            <a:custGeom>
              <a:avLst/>
              <a:gdLst/>
              <a:ahLst/>
              <a:cxnLst/>
              <a:rect l="l" t="t" r="r" b="b"/>
              <a:pathLst>
                <a:path w="1188" h="2603" fill="none" extrusionOk="0">
                  <a:moveTo>
                    <a:pt x="1131" y="1"/>
                  </a:moveTo>
                  <a:lnTo>
                    <a:pt x="76" y="1"/>
                  </a:lnTo>
                  <a:lnTo>
                    <a:pt x="76" y="1"/>
                  </a:lnTo>
                  <a:lnTo>
                    <a:pt x="19" y="19"/>
                  </a:lnTo>
                  <a:lnTo>
                    <a:pt x="0" y="57"/>
                  </a:lnTo>
                  <a:lnTo>
                    <a:pt x="0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88" y="19"/>
                  </a:lnTo>
                  <a:lnTo>
                    <a:pt x="11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" name="Google Shape;5382;p37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" name="Google Shape;5383;p37"/>
            <p:cNvSpPr/>
            <p:nvPr/>
          </p:nvSpPr>
          <p:spPr>
            <a:xfrm>
              <a:off x="-1161346" y="-6332118"/>
              <a:ext cx="118210" cy="258790"/>
            </a:xfrm>
            <a:custGeom>
              <a:avLst/>
              <a:gdLst/>
              <a:ahLst/>
              <a:cxnLst/>
              <a:rect l="l" t="t" r="r" b="b"/>
              <a:pathLst>
                <a:path w="1189" h="2603" fill="none" extrusionOk="0">
                  <a:moveTo>
                    <a:pt x="1132" y="1"/>
                  </a:moveTo>
                  <a:lnTo>
                    <a:pt x="57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2602"/>
                  </a:lnTo>
                  <a:lnTo>
                    <a:pt x="1188" y="2602"/>
                  </a:lnTo>
                  <a:lnTo>
                    <a:pt x="1188" y="57"/>
                  </a:lnTo>
                  <a:lnTo>
                    <a:pt x="1188" y="57"/>
                  </a:lnTo>
                  <a:lnTo>
                    <a:pt x="1170" y="19"/>
                  </a:lnTo>
                  <a:lnTo>
                    <a:pt x="113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" name="Google Shape;5384;p37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20418" y="31674"/>
                  </a:lnTo>
                  <a:lnTo>
                    <a:pt x="2041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" name="Google Shape;5385;p37"/>
            <p:cNvSpPr/>
            <p:nvPr/>
          </p:nvSpPr>
          <p:spPr>
            <a:xfrm>
              <a:off x="-1841675" y="-5441816"/>
              <a:ext cx="2029958" cy="3149029"/>
            </a:xfrm>
            <a:custGeom>
              <a:avLst/>
              <a:gdLst/>
              <a:ahLst/>
              <a:cxnLst/>
              <a:rect l="l" t="t" r="r" b="b"/>
              <a:pathLst>
                <a:path w="20418" h="31674" fill="none" extrusionOk="0">
                  <a:moveTo>
                    <a:pt x="20418" y="1"/>
                  </a:moveTo>
                  <a:lnTo>
                    <a:pt x="20418" y="31674"/>
                  </a:lnTo>
                  <a:lnTo>
                    <a:pt x="0" y="31674"/>
                  </a:lnTo>
                  <a:lnTo>
                    <a:pt x="0" y="1"/>
                  </a:lnTo>
                  <a:lnTo>
                    <a:pt x="204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" name="Google Shape;5386;p37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18250" y="6354"/>
                  </a:lnTo>
                  <a:lnTo>
                    <a:pt x="1825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" name="Google Shape;5387;p37"/>
            <p:cNvSpPr/>
            <p:nvPr/>
          </p:nvSpPr>
          <p:spPr>
            <a:xfrm>
              <a:off x="-1733009" y="-6073428"/>
              <a:ext cx="1814514" cy="631715"/>
            </a:xfrm>
            <a:custGeom>
              <a:avLst/>
              <a:gdLst/>
              <a:ahLst/>
              <a:cxnLst/>
              <a:rect l="l" t="t" r="r" b="b"/>
              <a:pathLst>
                <a:path w="18251" h="6354" fill="none" extrusionOk="0">
                  <a:moveTo>
                    <a:pt x="18250" y="0"/>
                  </a:moveTo>
                  <a:lnTo>
                    <a:pt x="18250" y="6354"/>
                  </a:lnTo>
                  <a:lnTo>
                    <a:pt x="1" y="6354"/>
                  </a:lnTo>
                  <a:lnTo>
                    <a:pt x="1" y="0"/>
                  </a:lnTo>
                  <a:lnTo>
                    <a:pt x="1825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8" name="Google Shape;5388;p37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extrusionOk="0">
                  <a:moveTo>
                    <a:pt x="0" y="1"/>
                  </a:move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9" name="Google Shape;5389;p37"/>
            <p:cNvSpPr/>
            <p:nvPr/>
          </p:nvSpPr>
          <p:spPr>
            <a:xfrm>
              <a:off x="-1841675" y="-5441816"/>
              <a:ext cx="1015973" cy="3149029"/>
            </a:xfrm>
            <a:custGeom>
              <a:avLst/>
              <a:gdLst/>
              <a:ahLst/>
              <a:cxnLst/>
              <a:rect l="l" t="t" r="r" b="b"/>
              <a:pathLst>
                <a:path w="10219" h="31674" fill="none" extrusionOk="0">
                  <a:moveTo>
                    <a:pt x="10218" y="1"/>
                  </a:moveTo>
                  <a:lnTo>
                    <a:pt x="0" y="1"/>
                  </a:lnTo>
                  <a:lnTo>
                    <a:pt x="0" y="31674"/>
                  </a:lnTo>
                  <a:lnTo>
                    <a:pt x="10218" y="31674"/>
                  </a:lnTo>
                  <a:lnTo>
                    <a:pt x="102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0" name="Google Shape;5390;p37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extrusionOk="0">
                  <a:moveTo>
                    <a:pt x="1" y="0"/>
                  </a:move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1" name="Google Shape;5391;p37"/>
            <p:cNvSpPr/>
            <p:nvPr/>
          </p:nvSpPr>
          <p:spPr>
            <a:xfrm>
              <a:off x="-1733009" y="-6073428"/>
              <a:ext cx="852924" cy="631715"/>
            </a:xfrm>
            <a:custGeom>
              <a:avLst/>
              <a:gdLst/>
              <a:ahLst/>
              <a:cxnLst/>
              <a:rect l="l" t="t" r="r" b="b"/>
              <a:pathLst>
                <a:path w="8579" h="6354" fill="none" extrusionOk="0">
                  <a:moveTo>
                    <a:pt x="8579" y="0"/>
                  </a:moveTo>
                  <a:lnTo>
                    <a:pt x="6938" y="0"/>
                  </a:lnTo>
                  <a:lnTo>
                    <a:pt x="5751" y="0"/>
                  </a:lnTo>
                  <a:lnTo>
                    <a:pt x="5223" y="0"/>
                  </a:lnTo>
                  <a:lnTo>
                    <a:pt x="4035" y="0"/>
                  </a:lnTo>
                  <a:lnTo>
                    <a:pt x="3488" y="0"/>
                  </a:lnTo>
                  <a:lnTo>
                    <a:pt x="2301" y="0"/>
                  </a:lnTo>
                  <a:lnTo>
                    <a:pt x="1" y="0"/>
                  </a:lnTo>
                  <a:lnTo>
                    <a:pt x="1" y="6354"/>
                  </a:lnTo>
                  <a:lnTo>
                    <a:pt x="8579" y="6354"/>
                  </a:lnTo>
                  <a:lnTo>
                    <a:pt x="857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2" name="Google Shape;5392;p37"/>
            <p:cNvSpPr/>
            <p:nvPr/>
          </p:nvSpPr>
          <p:spPr>
            <a:xfrm>
              <a:off x="-1526813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3" name="Google Shape;5393;p37"/>
            <p:cNvSpPr/>
            <p:nvPr/>
          </p:nvSpPr>
          <p:spPr>
            <a:xfrm>
              <a:off x="-973841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5" y="1792"/>
                  </a:lnTo>
                  <a:lnTo>
                    <a:pt x="735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4" name="Google Shape;5394;p37"/>
            <p:cNvSpPr/>
            <p:nvPr/>
          </p:nvSpPr>
          <p:spPr>
            <a:xfrm>
              <a:off x="-291624" y="-6693906"/>
              <a:ext cx="73173" cy="178260"/>
            </a:xfrm>
            <a:custGeom>
              <a:avLst/>
              <a:gdLst/>
              <a:ahLst/>
              <a:cxnLst/>
              <a:rect l="l" t="t" r="r" b="b"/>
              <a:pathLst>
                <a:path w="736" h="1793" extrusionOk="0">
                  <a:moveTo>
                    <a:pt x="0" y="1"/>
                  </a:moveTo>
                  <a:lnTo>
                    <a:pt x="0" y="1792"/>
                  </a:lnTo>
                  <a:lnTo>
                    <a:pt x="736" y="1792"/>
                  </a:lnTo>
                  <a:lnTo>
                    <a:pt x="73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5" name="Google Shape;5395;p37"/>
            <p:cNvSpPr/>
            <p:nvPr/>
          </p:nvSpPr>
          <p:spPr>
            <a:xfrm>
              <a:off x="-1635578" y="-6746300"/>
              <a:ext cx="1510886" cy="52494"/>
            </a:xfrm>
            <a:custGeom>
              <a:avLst/>
              <a:gdLst/>
              <a:ahLst/>
              <a:cxnLst/>
              <a:rect l="l" t="t" r="r" b="b"/>
              <a:pathLst>
                <a:path w="15197" h="528" extrusionOk="0">
                  <a:moveTo>
                    <a:pt x="20" y="0"/>
                  </a:moveTo>
                  <a:lnTo>
                    <a:pt x="1" y="19"/>
                  </a:lnTo>
                  <a:lnTo>
                    <a:pt x="1" y="38"/>
                  </a:lnTo>
                  <a:lnTo>
                    <a:pt x="1" y="490"/>
                  </a:lnTo>
                  <a:lnTo>
                    <a:pt x="1" y="509"/>
                  </a:lnTo>
                  <a:lnTo>
                    <a:pt x="20" y="528"/>
                  </a:lnTo>
                  <a:lnTo>
                    <a:pt x="15178" y="528"/>
                  </a:lnTo>
                  <a:lnTo>
                    <a:pt x="15196" y="509"/>
                  </a:lnTo>
                  <a:lnTo>
                    <a:pt x="15196" y="490"/>
                  </a:lnTo>
                  <a:lnTo>
                    <a:pt x="15196" y="38"/>
                  </a:lnTo>
                  <a:lnTo>
                    <a:pt x="15196" y="19"/>
                  </a:lnTo>
                  <a:lnTo>
                    <a:pt x="15178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6" name="Google Shape;5396;p37"/>
            <p:cNvSpPr/>
            <p:nvPr/>
          </p:nvSpPr>
          <p:spPr>
            <a:xfrm>
              <a:off x="-1635578" y="-6515746"/>
              <a:ext cx="1510886" cy="88186"/>
            </a:xfrm>
            <a:custGeom>
              <a:avLst/>
              <a:gdLst/>
              <a:ahLst/>
              <a:cxnLst/>
              <a:rect l="l" t="t" r="r" b="b"/>
              <a:pathLst>
                <a:path w="15197" h="887" extrusionOk="0">
                  <a:moveTo>
                    <a:pt x="1" y="0"/>
                  </a:moveTo>
                  <a:lnTo>
                    <a:pt x="1" y="886"/>
                  </a:lnTo>
                  <a:lnTo>
                    <a:pt x="15196" y="886"/>
                  </a:lnTo>
                  <a:lnTo>
                    <a:pt x="15196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97" name="Google Shape;5397;p37"/>
          <p:cNvGrpSpPr/>
          <p:nvPr/>
        </p:nvGrpSpPr>
        <p:grpSpPr>
          <a:xfrm>
            <a:off x="-33497" y="4197594"/>
            <a:ext cx="9406086" cy="622016"/>
            <a:chOff x="-33497" y="4197594"/>
            <a:chExt cx="9406086" cy="622016"/>
          </a:xfrm>
        </p:grpSpPr>
        <p:grpSp>
          <p:nvGrpSpPr>
            <p:cNvPr id="5398" name="Google Shape;5398;p37"/>
            <p:cNvGrpSpPr/>
            <p:nvPr/>
          </p:nvGrpSpPr>
          <p:grpSpPr>
            <a:xfrm>
              <a:off x="-33497" y="4197594"/>
              <a:ext cx="3345061" cy="571841"/>
              <a:chOff x="-1024092" y="3664250"/>
              <a:chExt cx="2355013" cy="571841"/>
            </a:xfrm>
          </p:grpSpPr>
          <p:sp>
            <p:nvSpPr>
              <p:cNvPr id="5399" name="Google Shape;5399;p37"/>
              <p:cNvSpPr/>
              <p:nvPr/>
            </p:nvSpPr>
            <p:spPr>
              <a:xfrm>
                <a:off x="-1024092" y="3664250"/>
                <a:ext cx="2355013" cy="571841"/>
              </a:xfrm>
              <a:custGeom>
                <a:avLst/>
                <a:gdLst/>
                <a:ahLst/>
                <a:cxnLst/>
                <a:rect l="l" t="t" r="r" b="b"/>
                <a:pathLst>
                  <a:path w="57615" h="13990" extrusionOk="0">
                    <a:moveTo>
                      <a:pt x="47132" y="0"/>
                    </a:moveTo>
                    <a:lnTo>
                      <a:pt x="46793" y="57"/>
                    </a:lnTo>
                    <a:lnTo>
                      <a:pt x="46454" y="113"/>
                    </a:lnTo>
                    <a:lnTo>
                      <a:pt x="46114" y="208"/>
                    </a:lnTo>
                    <a:lnTo>
                      <a:pt x="45794" y="321"/>
                    </a:lnTo>
                    <a:lnTo>
                      <a:pt x="45492" y="472"/>
                    </a:lnTo>
                    <a:lnTo>
                      <a:pt x="45191" y="622"/>
                    </a:lnTo>
                    <a:lnTo>
                      <a:pt x="44908" y="811"/>
                    </a:lnTo>
                    <a:lnTo>
                      <a:pt x="44644" y="1018"/>
                    </a:lnTo>
                    <a:lnTo>
                      <a:pt x="44399" y="1245"/>
                    </a:lnTo>
                    <a:lnTo>
                      <a:pt x="44173" y="1471"/>
                    </a:lnTo>
                    <a:lnTo>
                      <a:pt x="43946" y="1735"/>
                    </a:lnTo>
                    <a:lnTo>
                      <a:pt x="43758" y="2018"/>
                    </a:lnTo>
                    <a:lnTo>
                      <a:pt x="43588" y="2300"/>
                    </a:lnTo>
                    <a:lnTo>
                      <a:pt x="43437" y="2602"/>
                    </a:lnTo>
                    <a:lnTo>
                      <a:pt x="43305" y="2904"/>
                    </a:lnTo>
                    <a:lnTo>
                      <a:pt x="43173" y="2866"/>
                    </a:lnTo>
                    <a:lnTo>
                      <a:pt x="43041" y="2828"/>
                    </a:lnTo>
                    <a:lnTo>
                      <a:pt x="42909" y="2809"/>
                    </a:lnTo>
                    <a:lnTo>
                      <a:pt x="42608" y="2809"/>
                    </a:lnTo>
                    <a:lnTo>
                      <a:pt x="42457" y="2847"/>
                    </a:lnTo>
                    <a:lnTo>
                      <a:pt x="42306" y="2885"/>
                    </a:lnTo>
                    <a:lnTo>
                      <a:pt x="42174" y="2922"/>
                    </a:lnTo>
                    <a:lnTo>
                      <a:pt x="42042" y="2998"/>
                    </a:lnTo>
                    <a:lnTo>
                      <a:pt x="41910" y="3073"/>
                    </a:lnTo>
                    <a:lnTo>
                      <a:pt x="41797" y="3168"/>
                    </a:lnTo>
                    <a:lnTo>
                      <a:pt x="41684" y="3262"/>
                    </a:lnTo>
                    <a:lnTo>
                      <a:pt x="41590" y="3375"/>
                    </a:lnTo>
                    <a:lnTo>
                      <a:pt x="41495" y="3488"/>
                    </a:lnTo>
                    <a:lnTo>
                      <a:pt x="41420" y="3620"/>
                    </a:lnTo>
                    <a:lnTo>
                      <a:pt x="41345" y="3752"/>
                    </a:lnTo>
                    <a:lnTo>
                      <a:pt x="41307" y="3884"/>
                    </a:lnTo>
                    <a:lnTo>
                      <a:pt x="41269" y="4035"/>
                    </a:lnTo>
                    <a:lnTo>
                      <a:pt x="41250" y="4186"/>
                    </a:lnTo>
                    <a:lnTo>
                      <a:pt x="41231" y="4336"/>
                    </a:lnTo>
                    <a:lnTo>
                      <a:pt x="41231" y="4487"/>
                    </a:lnTo>
                    <a:lnTo>
                      <a:pt x="41250" y="4619"/>
                    </a:lnTo>
                    <a:lnTo>
                      <a:pt x="40986" y="4732"/>
                    </a:lnTo>
                    <a:lnTo>
                      <a:pt x="40741" y="4845"/>
                    </a:lnTo>
                    <a:lnTo>
                      <a:pt x="40477" y="4996"/>
                    </a:lnTo>
                    <a:lnTo>
                      <a:pt x="40251" y="5147"/>
                    </a:lnTo>
                    <a:lnTo>
                      <a:pt x="40100" y="5091"/>
                    </a:lnTo>
                    <a:lnTo>
                      <a:pt x="39968" y="5053"/>
                    </a:lnTo>
                    <a:lnTo>
                      <a:pt x="39817" y="5034"/>
                    </a:lnTo>
                    <a:lnTo>
                      <a:pt x="39648" y="5015"/>
                    </a:lnTo>
                    <a:lnTo>
                      <a:pt x="39516" y="5034"/>
                    </a:lnTo>
                    <a:lnTo>
                      <a:pt x="39384" y="5053"/>
                    </a:lnTo>
                    <a:lnTo>
                      <a:pt x="39252" y="5072"/>
                    </a:lnTo>
                    <a:lnTo>
                      <a:pt x="39120" y="5109"/>
                    </a:lnTo>
                    <a:lnTo>
                      <a:pt x="38988" y="5166"/>
                    </a:lnTo>
                    <a:lnTo>
                      <a:pt x="38875" y="5241"/>
                    </a:lnTo>
                    <a:lnTo>
                      <a:pt x="38762" y="5298"/>
                    </a:lnTo>
                    <a:lnTo>
                      <a:pt x="38667" y="5392"/>
                    </a:lnTo>
                    <a:lnTo>
                      <a:pt x="38479" y="5581"/>
                    </a:lnTo>
                    <a:lnTo>
                      <a:pt x="38404" y="5675"/>
                    </a:lnTo>
                    <a:lnTo>
                      <a:pt x="38328" y="5788"/>
                    </a:lnTo>
                    <a:lnTo>
                      <a:pt x="38272" y="5901"/>
                    </a:lnTo>
                    <a:lnTo>
                      <a:pt x="38215" y="6033"/>
                    </a:lnTo>
                    <a:lnTo>
                      <a:pt x="38177" y="6165"/>
                    </a:lnTo>
                    <a:lnTo>
                      <a:pt x="38140" y="6297"/>
                    </a:lnTo>
                    <a:lnTo>
                      <a:pt x="37951" y="6278"/>
                    </a:lnTo>
                    <a:lnTo>
                      <a:pt x="37612" y="6297"/>
                    </a:lnTo>
                    <a:lnTo>
                      <a:pt x="37291" y="6354"/>
                    </a:lnTo>
                    <a:lnTo>
                      <a:pt x="36971" y="6429"/>
                    </a:lnTo>
                    <a:lnTo>
                      <a:pt x="36650" y="6542"/>
                    </a:lnTo>
                    <a:lnTo>
                      <a:pt x="36518" y="6391"/>
                    </a:lnTo>
                    <a:lnTo>
                      <a:pt x="36349" y="6241"/>
                    </a:lnTo>
                    <a:lnTo>
                      <a:pt x="36179" y="6109"/>
                    </a:lnTo>
                    <a:lnTo>
                      <a:pt x="35972" y="5995"/>
                    </a:lnTo>
                    <a:lnTo>
                      <a:pt x="35783" y="5920"/>
                    </a:lnTo>
                    <a:lnTo>
                      <a:pt x="35557" y="5845"/>
                    </a:lnTo>
                    <a:lnTo>
                      <a:pt x="35331" y="5807"/>
                    </a:lnTo>
                    <a:lnTo>
                      <a:pt x="35104" y="5788"/>
                    </a:lnTo>
                    <a:lnTo>
                      <a:pt x="34897" y="5807"/>
                    </a:lnTo>
                    <a:lnTo>
                      <a:pt x="34671" y="5845"/>
                    </a:lnTo>
                    <a:lnTo>
                      <a:pt x="34482" y="5901"/>
                    </a:lnTo>
                    <a:lnTo>
                      <a:pt x="34294" y="5977"/>
                    </a:lnTo>
                    <a:lnTo>
                      <a:pt x="34067" y="5788"/>
                    </a:lnTo>
                    <a:lnTo>
                      <a:pt x="33822" y="5618"/>
                    </a:lnTo>
                    <a:lnTo>
                      <a:pt x="33785" y="5449"/>
                    </a:lnTo>
                    <a:lnTo>
                      <a:pt x="33728" y="5279"/>
                    </a:lnTo>
                    <a:lnTo>
                      <a:pt x="33653" y="5128"/>
                    </a:lnTo>
                    <a:lnTo>
                      <a:pt x="33577" y="4977"/>
                    </a:lnTo>
                    <a:lnTo>
                      <a:pt x="33483" y="4845"/>
                    </a:lnTo>
                    <a:lnTo>
                      <a:pt x="33370" y="4713"/>
                    </a:lnTo>
                    <a:lnTo>
                      <a:pt x="33257" y="4600"/>
                    </a:lnTo>
                    <a:lnTo>
                      <a:pt x="33144" y="4487"/>
                    </a:lnTo>
                    <a:lnTo>
                      <a:pt x="33012" y="4374"/>
                    </a:lnTo>
                    <a:lnTo>
                      <a:pt x="32861" y="4299"/>
                    </a:lnTo>
                    <a:lnTo>
                      <a:pt x="32710" y="4223"/>
                    </a:lnTo>
                    <a:lnTo>
                      <a:pt x="32559" y="4148"/>
                    </a:lnTo>
                    <a:lnTo>
                      <a:pt x="32408" y="4091"/>
                    </a:lnTo>
                    <a:lnTo>
                      <a:pt x="32239" y="4054"/>
                    </a:lnTo>
                    <a:lnTo>
                      <a:pt x="32050" y="4035"/>
                    </a:lnTo>
                    <a:lnTo>
                      <a:pt x="31880" y="4035"/>
                    </a:lnTo>
                    <a:lnTo>
                      <a:pt x="31616" y="4054"/>
                    </a:lnTo>
                    <a:lnTo>
                      <a:pt x="31353" y="4110"/>
                    </a:lnTo>
                    <a:lnTo>
                      <a:pt x="31107" y="4186"/>
                    </a:lnTo>
                    <a:lnTo>
                      <a:pt x="30881" y="4299"/>
                    </a:lnTo>
                    <a:lnTo>
                      <a:pt x="30674" y="4412"/>
                    </a:lnTo>
                    <a:lnTo>
                      <a:pt x="30466" y="4544"/>
                    </a:lnTo>
                    <a:lnTo>
                      <a:pt x="30297" y="4695"/>
                    </a:lnTo>
                    <a:lnTo>
                      <a:pt x="30127" y="4864"/>
                    </a:lnTo>
                    <a:lnTo>
                      <a:pt x="29939" y="4827"/>
                    </a:lnTo>
                    <a:lnTo>
                      <a:pt x="29750" y="4808"/>
                    </a:lnTo>
                    <a:lnTo>
                      <a:pt x="29562" y="4789"/>
                    </a:lnTo>
                    <a:lnTo>
                      <a:pt x="29373" y="4770"/>
                    </a:lnTo>
                    <a:lnTo>
                      <a:pt x="29015" y="4789"/>
                    </a:lnTo>
                    <a:lnTo>
                      <a:pt x="28675" y="4770"/>
                    </a:lnTo>
                    <a:lnTo>
                      <a:pt x="28449" y="4789"/>
                    </a:lnTo>
                    <a:lnTo>
                      <a:pt x="28223" y="4808"/>
                    </a:lnTo>
                    <a:lnTo>
                      <a:pt x="27997" y="4845"/>
                    </a:lnTo>
                    <a:lnTo>
                      <a:pt x="27789" y="4902"/>
                    </a:lnTo>
                    <a:lnTo>
                      <a:pt x="27582" y="4977"/>
                    </a:lnTo>
                    <a:lnTo>
                      <a:pt x="27375" y="5053"/>
                    </a:lnTo>
                    <a:lnTo>
                      <a:pt x="27186" y="5147"/>
                    </a:lnTo>
                    <a:lnTo>
                      <a:pt x="26998" y="5241"/>
                    </a:lnTo>
                    <a:lnTo>
                      <a:pt x="26715" y="5147"/>
                    </a:lnTo>
                    <a:lnTo>
                      <a:pt x="26432" y="5072"/>
                    </a:lnTo>
                    <a:lnTo>
                      <a:pt x="26130" y="5034"/>
                    </a:lnTo>
                    <a:lnTo>
                      <a:pt x="25810" y="5015"/>
                    </a:lnTo>
                    <a:lnTo>
                      <a:pt x="25584" y="5034"/>
                    </a:lnTo>
                    <a:lnTo>
                      <a:pt x="25357" y="4959"/>
                    </a:lnTo>
                    <a:lnTo>
                      <a:pt x="25112" y="4921"/>
                    </a:lnTo>
                    <a:lnTo>
                      <a:pt x="24848" y="4883"/>
                    </a:lnTo>
                    <a:lnTo>
                      <a:pt x="24584" y="4864"/>
                    </a:lnTo>
                    <a:lnTo>
                      <a:pt x="24264" y="4883"/>
                    </a:lnTo>
                    <a:lnTo>
                      <a:pt x="23962" y="4940"/>
                    </a:lnTo>
                    <a:lnTo>
                      <a:pt x="23661" y="5015"/>
                    </a:lnTo>
                    <a:lnTo>
                      <a:pt x="23359" y="5109"/>
                    </a:lnTo>
                    <a:lnTo>
                      <a:pt x="23095" y="5241"/>
                    </a:lnTo>
                    <a:lnTo>
                      <a:pt x="22831" y="5411"/>
                    </a:lnTo>
                    <a:lnTo>
                      <a:pt x="22586" y="5581"/>
                    </a:lnTo>
                    <a:lnTo>
                      <a:pt x="22360" y="5788"/>
                    </a:lnTo>
                    <a:lnTo>
                      <a:pt x="22133" y="5562"/>
                    </a:lnTo>
                    <a:lnTo>
                      <a:pt x="21870" y="5373"/>
                    </a:lnTo>
                    <a:lnTo>
                      <a:pt x="21606" y="5185"/>
                    </a:lnTo>
                    <a:lnTo>
                      <a:pt x="21323" y="5053"/>
                    </a:lnTo>
                    <a:lnTo>
                      <a:pt x="21002" y="4940"/>
                    </a:lnTo>
                    <a:lnTo>
                      <a:pt x="20701" y="4845"/>
                    </a:lnTo>
                    <a:lnTo>
                      <a:pt x="20361" y="4789"/>
                    </a:lnTo>
                    <a:lnTo>
                      <a:pt x="20022" y="4770"/>
                    </a:lnTo>
                    <a:lnTo>
                      <a:pt x="19965" y="4638"/>
                    </a:lnTo>
                    <a:lnTo>
                      <a:pt x="19890" y="4487"/>
                    </a:lnTo>
                    <a:lnTo>
                      <a:pt x="19815" y="4355"/>
                    </a:lnTo>
                    <a:lnTo>
                      <a:pt x="19720" y="4242"/>
                    </a:lnTo>
                    <a:lnTo>
                      <a:pt x="19626" y="4110"/>
                    </a:lnTo>
                    <a:lnTo>
                      <a:pt x="19513" y="3997"/>
                    </a:lnTo>
                    <a:lnTo>
                      <a:pt x="19400" y="3903"/>
                    </a:lnTo>
                    <a:lnTo>
                      <a:pt x="19268" y="3809"/>
                    </a:lnTo>
                    <a:lnTo>
                      <a:pt x="19155" y="3714"/>
                    </a:lnTo>
                    <a:lnTo>
                      <a:pt x="19004" y="3639"/>
                    </a:lnTo>
                    <a:lnTo>
                      <a:pt x="18872" y="3582"/>
                    </a:lnTo>
                    <a:lnTo>
                      <a:pt x="18721" y="3526"/>
                    </a:lnTo>
                    <a:lnTo>
                      <a:pt x="18570" y="3488"/>
                    </a:lnTo>
                    <a:lnTo>
                      <a:pt x="18401" y="3450"/>
                    </a:lnTo>
                    <a:lnTo>
                      <a:pt x="18250" y="3431"/>
                    </a:lnTo>
                    <a:lnTo>
                      <a:pt x="17873" y="3431"/>
                    </a:lnTo>
                    <a:lnTo>
                      <a:pt x="17646" y="3469"/>
                    </a:lnTo>
                    <a:lnTo>
                      <a:pt x="17439" y="3526"/>
                    </a:lnTo>
                    <a:lnTo>
                      <a:pt x="17251" y="3601"/>
                    </a:lnTo>
                    <a:lnTo>
                      <a:pt x="17062" y="3695"/>
                    </a:lnTo>
                    <a:lnTo>
                      <a:pt x="16892" y="3809"/>
                    </a:lnTo>
                    <a:lnTo>
                      <a:pt x="16723" y="3941"/>
                    </a:lnTo>
                    <a:lnTo>
                      <a:pt x="16591" y="4072"/>
                    </a:lnTo>
                    <a:lnTo>
                      <a:pt x="16364" y="3903"/>
                    </a:lnTo>
                    <a:lnTo>
                      <a:pt x="16138" y="3771"/>
                    </a:lnTo>
                    <a:lnTo>
                      <a:pt x="15893" y="3639"/>
                    </a:lnTo>
                    <a:lnTo>
                      <a:pt x="15648" y="3545"/>
                    </a:lnTo>
                    <a:lnTo>
                      <a:pt x="15384" y="3450"/>
                    </a:lnTo>
                    <a:lnTo>
                      <a:pt x="15120" y="3394"/>
                    </a:lnTo>
                    <a:lnTo>
                      <a:pt x="14837" y="3356"/>
                    </a:lnTo>
                    <a:lnTo>
                      <a:pt x="14536" y="3337"/>
                    </a:lnTo>
                    <a:lnTo>
                      <a:pt x="14347" y="3356"/>
                    </a:lnTo>
                    <a:lnTo>
                      <a:pt x="14159" y="3356"/>
                    </a:lnTo>
                    <a:lnTo>
                      <a:pt x="13801" y="3431"/>
                    </a:lnTo>
                    <a:lnTo>
                      <a:pt x="13442" y="3545"/>
                    </a:lnTo>
                    <a:lnTo>
                      <a:pt x="13103" y="3677"/>
                    </a:lnTo>
                    <a:lnTo>
                      <a:pt x="12801" y="3865"/>
                    </a:lnTo>
                    <a:lnTo>
                      <a:pt x="12500" y="4072"/>
                    </a:lnTo>
                    <a:lnTo>
                      <a:pt x="12236" y="4318"/>
                    </a:lnTo>
                    <a:lnTo>
                      <a:pt x="12009" y="4582"/>
                    </a:lnTo>
                    <a:lnTo>
                      <a:pt x="11859" y="4582"/>
                    </a:lnTo>
                    <a:lnTo>
                      <a:pt x="11689" y="4600"/>
                    </a:lnTo>
                    <a:lnTo>
                      <a:pt x="11538" y="4638"/>
                    </a:lnTo>
                    <a:lnTo>
                      <a:pt x="11387" y="4713"/>
                    </a:lnTo>
                    <a:lnTo>
                      <a:pt x="11255" y="4808"/>
                    </a:lnTo>
                    <a:lnTo>
                      <a:pt x="11199" y="4713"/>
                    </a:lnTo>
                    <a:lnTo>
                      <a:pt x="11123" y="4638"/>
                    </a:lnTo>
                    <a:lnTo>
                      <a:pt x="11048" y="4563"/>
                    </a:lnTo>
                    <a:lnTo>
                      <a:pt x="10954" y="4506"/>
                    </a:lnTo>
                    <a:lnTo>
                      <a:pt x="10859" y="4450"/>
                    </a:lnTo>
                    <a:lnTo>
                      <a:pt x="10746" y="4412"/>
                    </a:lnTo>
                    <a:lnTo>
                      <a:pt x="10652" y="4393"/>
                    </a:lnTo>
                    <a:lnTo>
                      <a:pt x="10520" y="4393"/>
                    </a:lnTo>
                    <a:lnTo>
                      <a:pt x="10350" y="4412"/>
                    </a:lnTo>
                    <a:lnTo>
                      <a:pt x="10200" y="4450"/>
                    </a:lnTo>
                    <a:lnTo>
                      <a:pt x="10049" y="4544"/>
                    </a:lnTo>
                    <a:lnTo>
                      <a:pt x="9917" y="4638"/>
                    </a:lnTo>
                    <a:lnTo>
                      <a:pt x="9804" y="4770"/>
                    </a:lnTo>
                    <a:lnTo>
                      <a:pt x="9728" y="4921"/>
                    </a:lnTo>
                    <a:lnTo>
                      <a:pt x="9672" y="5072"/>
                    </a:lnTo>
                    <a:lnTo>
                      <a:pt x="9653" y="5260"/>
                    </a:lnTo>
                    <a:lnTo>
                      <a:pt x="9672" y="5430"/>
                    </a:lnTo>
                    <a:lnTo>
                      <a:pt x="9596" y="5373"/>
                    </a:lnTo>
                    <a:lnTo>
                      <a:pt x="9483" y="5317"/>
                    </a:lnTo>
                    <a:lnTo>
                      <a:pt x="9389" y="5279"/>
                    </a:lnTo>
                    <a:lnTo>
                      <a:pt x="9276" y="5260"/>
                    </a:lnTo>
                    <a:lnTo>
                      <a:pt x="9163" y="5185"/>
                    </a:lnTo>
                    <a:lnTo>
                      <a:pt x="9068" y="5147"/>
                    </a:lnTo>
                    <a:lnTo>
                      <a:pt x="8936" y="5109"/>
                    </a:lnTo>
                    <a:lnTo>
                      <a:pt x="8804" y="5091"/>
                    </a:lnTo>
                    <a:lnTo>
                      <a:pt x="8691" y="5109"/>
                    </a:lnTo>
                    <a:lnTo>
                      <a:pt x="8597" y="5128"/>
                    </a:lnTo>
                    <a:lnTo>
                      <a:pt x="8484" y="5166"/>
                    </a:lnTo>
                    <a:lnTo>
                      <a:pt x="8390" y="5223"/>
                    </a:lnTo>
                    <a:lnTo>
                      <a:pt x="8314" y="5298"/>
                    </a:lnTo>
                    <a:lnTo>
                      <a:pt x="8239" y="5373"/>
                    </a:lnTo>
                    <a:lnTo>
                      <a:pt x="8182" y="5468"/>
                    </a:lnTo>
                    <a:lnTo>
                      <a:pt x="8126" y="5562"/>
                    </a:lnTo>
                    <a:lnTo>
                      <a:pt x="7843" y="5449"/>
                    </a:lnTo>
                    <a:lnTo>
                      <a:pt x="7560" y="5354"/>
                    </a:lnTo>
                    <a:lnTo>
                      <a:pt x="7259" y="5298"/>
                    </a:lnTo>
                    <a:lnTo>
                      <a:pt x="6957" y="5260"/>
                    </a:lnTo>
                    <a:lnTo>
                      <a:pt x="6825" y="5128"/>
                    </a:lnTo>
                    <a:lnTo>
                      <a:pt x="6655" y="5034"/>
                    </a:lnTo>
                    <a:lnTo>
                      <a:pt x="6486" y="4959"/>
                    </a:lnTo>
                    <a:lnTo>
                      <a:pt x="6391" y="4940"/>
                    </a:lnTo>
                    <a:lnTo>
                      <a:pt x="6146" y="4940"/>
                    </a:lnTo>
                    <a:lnTo>
                      <a:pt x="6014" y="4977"/>
                    </a:lnTo>
                    <a:lnTo>
                      <a:pt x="5882" y="5034"/>
                    </a:lnTo>
                    <a:lnTo>
                      <a:pt x="5769" y="5091"/>
                    </a:lnTo>
                    <a:lnTo>
                      <a:pt x="5675" y="5185"/>
                    </a:lnTo>
                    <a:lnTo>
                      <a:pt x="5581" y="5279"/>
                    </a:lnTo>
                    <a:lnTo>
                      <a:pt x="5524" y="5392"/>
                    </a:lnTo>
                    <a:lnTo>
                      <a:pt x="5468" y="5505"/>
                    </a:lnTo>
                    <a:lnTo>
                      <a:pt x="5241" y="5618"/>
                    </a:lnTo>
                    <a:lnTo>
                      <a:pt x="5015" y="5750"/>
                    </a:lnTo>
                    <a:lnTo>
                      <a:pt x="4808" y="5882"/>
                    </a:lnTo>
                    <a:lnTo>
                      <a:pt x="4619" y="6033"/>
                    </a:lnTo>
                    <a:lnTo>
                      <a:pt x="4449" y="6052"/>
                    </a:lnTo>
                    <a:lnTo>
                      <a:pt x="4299" y="6127"/>
                    </a:lnTo>
                    <a:lnTo>
                      <a:pt x="4167" y="6203"/>
                    </a:lnTo>
                    <a:lnTo>
                      <a:pt x="4035" y="6335"/>
                    </a:lnTo>
                    <a:lnTo>
                      <a:pt x="3846" y="6203"/>
                    </a:lnTo>
                    <a:lnTo>
                      <a:pt x="3639" y="6109"/>
                    </a:lnTo>
                    <a:lnTo>
                      <a:pt x="3431" y="6014"/>
                    </a:lnTo>
                    <a:lnTo>
                      <a:pt x="3205" y="5939"/>
                    </a:lnTo>
                    <a:lnTo>
                      <a:pt x="2979" y="5882"/>
                    </a:lnTo>
                    <a:lnTo>
                      <a:pt x="2753" y="5845"/>
                    </a:lnTo>
                    <a:lnTo>
                      <a:pt x="2508" y="5807"/>
                    </a:lnTo>
                    <a:lnTo>
                      <a:pt x="2263" y="5807"/>
                    </a:lnTo>
                    <a:lnTo>
                      <a:pt x="1942" y="5826"/>
                    </a:lnTo>
                    <a:lnTo>
                      <a:pt x="1622" y="5864"/>
                    </a:lnTo>
                    <a:lnTo>
                      <a:pt x="1320" y="5939"/>
                    </a:lnTo>
                    <a:lnTo>
                      <a:pt x="1037" y="6052"/>
                    </a:lnTo>
                    <a:lnTo>
                      <a:pt x="754" y="6184"/>
                    </a:lnTo>
                    <a:lnTo>
                      <a:pt x="490" y="6335"/>
                    </a:lnTo>
                    <a:lnTo>
                      <a:pt x="245" y="6505"/>
                    </a:lnTo>
                    <a:lnTo>
                      <a:pt x="0" y="6712"/>
                    </a:lnTo>
                    <a:lnTo>
                      <a:pt x="0" y="11444"/>
                    </a:lnTo>
                    <a:lnTo>
                      <a:pt x="245" y="11651"/>
                    </a:lnTo>
                    <a:lnTo>
                      <a:pt x="490" y="11821"/>
                    </a:lnTo>
                    <a:lnTo>
                      <a:pt x="754" y="11991"/>
                    </a:lnTo>
                    <a:lnTo>
                      <a:pt x="1037" y="12123"/>
                    </a:lnTo>
                    <a:lnTo>
                      <a:pt x="1320" y="12217"/>
                    </a:lnTo>
                    <a:lnTo>
                      <a:pt x="1622" y="12292"/>
                    </a:lnTo>
                    <a:lnTo>
                      <a:pt x="1942" y="12349"/>
                    </a:lnTo>
                    <a:lnTo>
                      <a:pt x="2621" y="12349"/>
                    </a:lnTo>
                    <a:lnTo>
                      <a:pt x="2960" y="12292"/>
                    </a:lnTo>
                    <a:lnTo>
                      <a:pt x="3281" y="12198"/>
                    </a:lnTo>
                    <a:lnTo>
                      <a:pt x="3601" y="12085"/>
                    </a:lnTo>
                    <a:lnTo>
                      <a:pt x="3808" y="12255"/>
                    </a:lnTo>
                    <a:lnTo>
                      <a:pt x="4054" y="12405"/>
                    </a:lnTo>
                    <a:lnTo>
                      <a:pt x="4299" y="12537"/>
                    </a:lnTo>
                    <a:lnTo>
                      <a:pt x="4563" y="12632"/>
                    </a:lnTo>
                    <a:lnTo>
                      <a:pt x="4827" y="12726"/>
                    </a:lnTo>
                    <a:lnTo>
                      <a:pt x="5109" y="12783"/>
                    </a:lnTo>
                    <a:lnTo>
                      <a:pt x="5392" y="12820"/>
                    </a:lnTo>
                    <a:lnTo>
                      <a:pt x="5694" y="12839"/>
                    </a:lnTo>
                    <a:lnTo>
                      <a:pt x="6071" y="12820"/>
                    </a:lnTo>
                    <a:lnTo>
                      <a:pt x="6429" y="12764"/>
                    </a:lnTo>
                    <a:lnTo>
                      <a:pt x="6768" y="12669"/>
                    </a:lnTo>
                    <a:lnTo>
                      <a:pt x="7089" y="12519"/>
                    </a:lnTo>
                    <a:lnTo>
                      <a:pt x="7296" y="12726"/>
                    </a:lnTo>
                    <a:lnTo>
                      <a:pt x="7504" y="12896"/>
                    </a:lnTo>
                    <a:lnTo>
                      <a:pt x="7749" y="13046"/>
                    </a:lnTo>
                    <a:lnTo>
                      <a:pt x="7994" y="13178"/>
                    </a:lnTo>
                    <a:lnTo>
                      <a:pt x="8258" y="13292"/>
                    </a:lnTo>
                    <a:lnTo>
                      <a:pt x="8541" y="13367"/>
                    </a:lnTo>
                    <a:lnTo>
                      <a:pt x="8823" y="13405"/>
                    </a:lnTo>
                    <a:lnTo>
                      <a:pt x="9125" y="13424"/>
                    </a:lnTo>
                    <a:lnTo>
                      <a:pt x="9370" y="13405"/>
                    </a:lnTo>
                    <a:lnTo>
                      <a:pt x="9596" y="13386"/>
                    </a:lnTo>
                    <a:lnTo>
                      <a:pt x="9823" y="13329"/>
                    </a:lnTo>
                    <a:lnTo>
                      <a:pt x="10030" y="13273"/>
                    </a:lnTo>
                    <a:lnTo>
                      <a:pt x="10237" y="13178"/>
                    </a:lnTo>
                    <a:lnTo>
                      <a:pt x="10445" y="13084"/>
                    </a:lnTo>
                    <a:lnTo>
                      <a:pt x="10633" y="12971"/>
                    </a:lnTo>
                    <a:lnTo>
                      <a:pt x="10822" y="12839"/>
                    </a:lnTo>
                    <a:lnTo>
                      <a:pt x="11029" y="12914"/>
                    </a:lnTo>
                    <a:lnTo>
                      <a:pt x="11237" y="12952"/>
                    </a:lnTo>
                    <a:lnTo>
                      <a:pt x="11463" y="12971"/>
                    </a:lnTo>
                    <a:lnTo>
                      <a:pt x="11670" y="12990"/>
                    </a:lnTo>
                    <a:lnTo>
                      <a:pt x="11878" y="12971"/>
                    </a:lnTo>
                    <a:lnTo>
                      <a:pt x="12085" y="12952"/>
                    </a:lnTo>
                    <a:lnTo>
                      <a:pt x="12292" y="12914"/>
                    </a:lnTo>
                    <a:lnTo>
                      <a:pt x="12481" y="12877"/>
                    </a:lnTo>
                    <a:lnTo>
                      <a:pt x="12669" y="12801"/>
                    </a:lnTo>
                    <a:lnTo>
                      <a:pt x="12839" y="12726"/>
                    </a:lnTo>
                    <a:lnTo>
                      <a:pt x="13028" y="12632"/>
                    </a:lnTo>
                    <a:lnTo>
                      <a:pt x="13178" y="12537"/>
                    </a:lnTo>
                    <a:lnTo>
                      <a:pt x="13442" y="12575"/>
                    </a:lnTo>
                    <a:lnTo>
                      <a:pt x="13706" y="12594"/>
                    </a:lnTo>
                    <a:lnTo>
                      <a:pt x="13914" y="12575"/>
                    </a:lnTo>
                    <a:lnTo>
                      <a:pt x="14102" y="12556"/>
                    </a:lnTo>
                    <a:lnTo>
                      <a:pt x="14291" y="12537"/>
                    </a:lnTo>
                    <a:lnTo>
                      <a:pt x="14479" y="12481"/>
                    </a:lnTo>
                    <a:lnTo>
                      <a:pt x="14668" y="12537"/>
                    </a:lnTo>
                    <a:lnTo>
                      <a:pt x="14837" y="12556"/>
                    </a:lnTo>
                    <a:lnTo>
                      <a:pt x="15045" y="12575"/>
                    </a:lnTo>
                    <a:lnTo>
                      <a:pt x="15233" y="12594"/>
                    </a:lnTo>
                    <a:lnTo>
                      <a:pt x="15516" y="12575"/>
                    </a:lnTo>
                    <a:lnTo>
                      <a:pt x="15780" y="12537"/>
                    </a:lnTo>
                    <a:lnTo>
                      <a:pt x="16044" y="12481"/>
                    </a:lnTo>
                    <a:lnTo>
                      <a:pt x="16289" y="12387"/>
                    </a:lnTo>
                    <a:lnTo>
                      <a:pt x="16459" y="12519"/>
                    </a:lnTo>
                    <a:lnTo>
                      <a:pt x="16666" y="12632"/>
                    </a:lnTo>
                    <a:lnTo>
                      <a:pt x="16874" y="12745"/>
                    </a:lnTo>
                    <a:lnTo>
                      <a:pt x="17081" y="12820"/>
                    </a:lnTo>
                    <a:lnTo>
                      <a:pt x="17307" y="12896"/>
                    </a:lnTo>
                    <a:lnTo>
                      <a:pt x="17533" y="12952"/>
                    </a:lnTo>
                    <a:lnTo>
                      <a:pt x="17760" y="12971"/>
                    </a:lnTo>
                    <a:lnTo>
                      <a:pt x="18005" y="12990"/>
                    </a:lnTo>
                    <a:lnTo>
                      <a:pt x="18269" y="12971"/>
                    </a:lnTo>
                    <a:lnTo>
                      <a:pt x="18533" y="12933"/>
                    </a:lnTo>
                    <a:lnTo>
                      <a:pt x="18778" y="12877"/>
                    </a:lnTo>
                    <a:lnTo>
                      <a:pt x="19023" y="12801"/>
                    </a:lnTo>
                    <a:lnTo>
                      <a:pt x="19249" y="12877"/>
                    </a:lnTo>
                    <a:lnTo>
                      <a:pt x="19513" y="12933"/>
                    </a:lnTo>
                    <a:lnTo>
                      <a:pt x="19758" y="12971"/>
                    </a:lnTo>
                    <a:lnTo>
                      <a:pt x="20022" y="12990"/>
                    </a:lnTo>
                    <a:lnTo>
                      <a:pt x="20210" y="12990"/>
                    </a:lnTo>
                    <a:lnTo>
                      <a:pt x="20399" y="12971"/>
                    </a:lnTo>
                    <a:lnTo>
                      <a:pt x="20569" y="12933"/>
                    </a:lnTo>
                    <a:lnTo>
                      <a:pt x="20738" y="12896"/>
                    </a:lnTo>
                    <a:lnTo>
                      <a:pt x="20908" y="12839"/>
                    </a:lnTo>
                    <a:lnTo>
                      <a:pt x="21078" y="12783"/>
                    </a:lnTo>
                    <a:lnTo>
                      <a:pt x="21398" y="12632"/>
                    </a:lnTo>
                    <a:lnTo>
                      <a:pt x="21587" y="12801"/>
                    </a:lnTo>
                    <a:lnTo>
                      <a:pt x="21794" y="12952"/>
                    </a:lnTo>
                    <a:lnTo>
                      <a:pt x="22039" y="13084"/>
                    </a:lnTo>
                    <a:lnTo>
                      <a:pt x="22265" y="13216"/>
                    </a:lnTo>
                    <a:lnTo>
                      <a:pt x="22529" y="13292"/>
                    </a:lnTo>
                    <a:lnTo>
                      <a:pt x="22793" y="13367"/>
                    </a:lnTo>
                    <a:lnTo>
                      <a:pt x="23057" y="13405"/>
                    </a:lnTo>
                    <a:lnTo>
                      <a:pt x="23340" y="13424"/>
                    </a:lnTo>
                    <a:lnTo>
                      <a:pt x="23679" y="13405"/>
                    </a:lnTo>
                    <a:lnTo>
                      <a:pt x="24000" y="13348"/>
                    </a:lnTo>
                    <a:lnTo>
                      <a:pt x="24302" y="13254"/>
                    </a:lnTo>
                    <a:lnTo>
                      <a:pt x="24584" y="13122"/>
                    </a:lnTo>
                    <a:lnTo>
                      <a:pt x="24735" y="13122"/>
                    </a:lnTo>
                    <a:lnTo>
                      <a:pt x="25075" y="13103"/>
                    </a:lnTo>
                    <a:lnTo>
                      <a:pt x="25395" y="13046"/>
                    </a:lnTo>
                    <a:lnTo>
                      <a:pt x="25716" y="12952"/>
                    </a:lnTo>
                    <a:lnTo>
                      <a:pt x="25998" y="12820"/>
                    </a:lnTo>
                    <a:lnTo>
                      <a:pt x="26187" y="12952"/>
                    </a:lnTo>
                    <a:lnTo>
                      <a:pt x="26375" y="13065"/>
                    </a:lnTo>
                    <a:lnTo>
                      <a:pt x="26583" y="13178"/>
                    </a:lnTo>
                    <a:lnTo>
                      <a:pt x="26809" y="13254"/>
                    </a:lnTo>
                    <a:lnTo>
                      <a:pt x="27016" y="13329"/>
                    </a:lnTo>
                    <a:lnTo>
                      <a:pt x="27261" y="13386"/>
                    </a:lnTo>
                    <a:lnTo>
                      <a:pt x="27488" y="13405"/>
                    </a:lnTo>
                    <a:lnTo>
                      <a:pt x="27733" y="13424"/>
                    </a:lnTo>
                    <a:lnTo>
                      <a:pt x="27902" y="13424"/>
                    </a:lnTo>
                    <a:lnTo>
                      <a:pt x="28091" y="13405"/>
                    </a:lnTo>
                    <a:lnTo>
                      <a:pt x="28430" y="13329"/>
                    </a:lnTo>
                    <a:lnTo>
                      <a:pt x="28751" y="13235"/>
                    </a:lnTo>
                    <a:lnTo>
                      <a:pt x="29052" y="13084"/>
                    </a:lnTo>
                    <a:lnTo>
                      <a:pt x="29335" y="12914"/>
                    </a:lnTo>
                    <a:lnTo>
                      <a:pt x="29599" y="12707"/>
                    </a:lnTo>
                    <a:lnTo>
                      <a:pt x="29825" y="12462"/>
                    </a:lnTo>
                    <a:lnTo>
                      <a:pt x="30033" y="12198"/>
                    </a:lnTo>
                    <a:lnTo>
                      <a:pt x="30184" y="12292"/>
                    </a:lnTo>
                    <a:lnTo>
                      <a:pt x="30353" y="12368"/>
                    </a:lnTo>
                    <a:lnTo>
                      <a:pt x="30523" y="12424"/>
                    </a:lnTo>
                    <a:lnTo>
                      <a:pt x="30693" y="12481"/>
                    </a:lnTo>
                    <a:lnTo>
                      <a:pt x="30881" y="12537"/>
                    </a:lnTo>
                    <a:lnTo>
                      <a:pt x="31070" y="12556"/>
                    </a:lnTo>
                    <a:lnTo>
                      <a:pt x="31258" y="12575"/>
                    </a:lnTo>
                    <a:lnTo>
                      <a:pt x="31447" y="12594"/>
                    </a:lnTo>
                    <a:lnTo>
                      <a:pt x="31635" y="12575"/>
                    </a:lnTo>
                    <a:lnTo>
                      <a:pt x="31824" y="12575"/>
                    </a:lnTo>
                    <a:lnTo>
                      <a:pt x="31994" y="12537"/>
                    </a:lnTo>
                    <a:lnTo>
                      <a:pt x="32163" y="12500"/>
                    </a:lnTo>
                    <a:lnTo>
                      <a:pt x="32333" y="12594"/>
                    </a:lnTo>
                    <a:lnTo>
                      <a:pt x="32521" y="12707"/>
                    </a:lnTo>
                    <a:lnTo>
                      <a:pt x="32710" y="12783"/>
                    </a:lnTo>
                    <a:lnTo>
                      <a:pt x="32898" y="12858"/>
                    </a:lnTo>
                    <a:lnTo>
                      <a:pt x="33106" y="12914"/>
                    </a:lnTo>
                    <a:lnTo>
                      <a:pt x="33313" y="12952"/>
                    </a:lnTo>
                    <a:lnTo>
                      <a:pt x="33521" y="12971"/>
                    </a:lnTo>
                    <a:lnTo>
                      <a:pt x="33747" y="12990"/>
                    </a:lnTo>
                    <a:lnTo>
                      <a:pt x="33973" y="12971"/>
                    </a:lnTo>
                    <a:lnTo>
                      <a:pt x="34180" y="12952"/>
                    </a:lnTo>
                    <a:lnTo>
                      <a:pt x="34388" y="12914"/>
                    </a:lnTo>
                    <a:lnTo>
                      <a:pt x="34595" y="12858"/>
                    </a:lnTo>
                    <a:lnTo>
                      <a:pt x="34916" y="12820"/>
                    </a:lnTo>
                    <a:lnTo>
                      <a:pt x="35217" y="12745"/>
                    </a:lnTo>
                    <a:lnTo>
                      <a:pt x="35519" y="12632"/>
                    </a:lnTo>
                    <a:lnTo>
                      <a:pt x="35802" y="12500"/>
                    </a:lnTo>
                    <a:lnTo>
                      <a:pt x="36047" y="12330"/>
                    </a:lnTo>
                    <a:lnTo>
                      <a:pt x="36292" y="12142"/>
                    </a:lnTo>
                    <a:lnTo>
                      <a:pt x="36499" y="11915"/>
                    </a:lnTo>
                    <a:lnTo>
                      <a:pt x="36688" y="11670"/>
                    </a:lnTo>
                    <a:lnTo>
                      <a:pt x="36990" y="11670"/>
                    </a:lnTo>
                    <a:lnTo>
                      <a:pt x="37178" y="11953"/>
                    </a:lnTo>
                    <a:lnTo>
                      <a:pt x="37423" y="12217"/>
                    </a:lnTo>
                    <a:lnTo>
                      <a:pt x="37687" y="12443"/>
                    </a:lnTo>
                    <a:lnTo>
                      <a:pt x="37970" y="12632"/>
                    </a:lnTo>
                    <a:lnTo>
                      <a:pt x="38290" y="12783"/>
                    </a:lnTo>
                    <a:lnTo>
                      <a:pt x="38441" y="12839"/>
                    </a:lnTo>
                    <a:lnTo>
                      <a:pt x="38611" y="12896"/>
                    </a:lnTo>
                    <a:lnTo>
                      <a:pt x="38799" y="12933"/>
                    </a:lnTo>
                    <a:lnTo>
                      <a:pt x="38969" y="12971"/>
                    </a:lnTo>
                    <a:lnTo>
                      <a:pt x="39158" y="12990"/>
                    </a:lnTo>
                    <a:lnTo>
                      <a:pt x="39327" y="12990"/>
                    </a:lnTo>
                    <a:lnTo>
                      <a:pt x="39591" y="12971"/>
                    </a:lnTo>
                    <a:lnTo>
                      <a:pt x="39836" y="12933"/>
                    </a:lnTo>
                    <a:lnTo>
                      <a:pt x="40081" y="12896"/>
                    </a:lnTo>
                    <a:lnTo>
                      <a:pt x="40308" y="12801"/>
                    </a:lnTo>
                    <a:lnTo>
                      <a:pt x="40534" y="12707"/>
                    </a:lnTo>
                    <a:lnTo>
                      <a:pt x="40741" y="12594"/>
                    </a:lnTo>
                    <a:lnTo>
                      <a:pt x="40949" y="12462"/>
                    </a:lnTo>
                    <a:lnTo>
                      <a:pt x="41137" y="12330"/>
                    </a:lnTo>
                    <a:lnTo>
                      <a:pt x="41307" y="12443"/>
                    </a:lnTo>
                    <a:lnTo>
                      <a:pt x="41495" y="12556"/>
                    </a:lnTo>
                    <a:lnTo>
                      <a:pt x="41684" y="12651"/>
                    </a:lnTo>
                    <a:lnTo>
                      <a:pt x="41891" y="12726"/>
                    </a:lnTo>
                    <a:lnTo>
                      <a:pt x="42099" y="12783"/>
                    </a:lnTo>
                    <a:lnTo>
                      <a:pt x="42325" y="12820"/>
                    </a:lnTo>
                    <a:lnTo>
                      <a:pt x="42532" y="12858"/>
                    </a:lnTo>
                    <a:lnTo>
                      <a:pt x="42759" y="12858"/>
                    </a:lnTo>
                    <a:lnTo>
                      <a:pt x="43060" y="12839"/>
                    </a:lnTo>
                    <a:lnTo>
                      <a:pt x="43343" y="12801"/>
                    </a:lnTo>
                    <a:lnTo>
                      <a:pt x="43607" y="12726"/>
                    </a:lnTo>
                    <a:lnTo>
                      <a:pt x="43871" y="12632"/>
                    </a:lnTo>
                    <a:lnTo>
                      <a:pt x="44041" y="12745"/>
                    </a:lnTo>
                    <a:lnTo>
                      <a:pt x="44229" y="12839"/>
                    </a:lnTo>
                    <a:lnTo>
                      <a:pt x="44418" y="12933"/>
                    </a:lnTo>
                    <a:lnTo>
                      <a:pt x="44606" y="12990"/>
                    </a:lnTo>
                    <a:lnTo>
                      <a:pt x="44814" y="13046"/>
                    </a:lnTo>
                    <a:lnTo>
                      <a:pt x="45021" y="13103"/>
                    </a:lnTo>
                    <a:lnTo>
                      <a:pt x="45228" y="13122"/>
                    </a:lnTo>
                    <a:lnTo>
                      <a:pt x="45455" y="13122"/>
                    </a:lnTo>
                    <a:lnTo>
                      <a:pt x="45775" y="13103"/>
                    </a:lnTo>
                    <a:lnTo>
                      <a:pt x="46096" y="13046"/>
                    </a:lnTo>
                    <a:lnTo>
                      <a:pt x="46397" y="12971"/>
                    </a:lnTo>
                    <a:lnTo>
                      <a:pt x="46680" y="12839"/>
                    </a:lnTo>
                    <a:lnTo>
                      <a:pt x="46963" y="12971"/>
                    </a:lnTo>
                    <a:lnTo>
                      <a:pt x="47264" y="13046"/>
                    </a:lnTo>
                    <a:lnTo>
                      <a:pt x="47585" y="13103"/>
                    </a:lnTo>
                    <a:lnTo>
                      <a:pt x="47905" y="13122"/>
                    </a:lnTo>
                    <a:lnTo>
                      <a:pt x="48150" y="13122"/>
                    </a:lnTo>
                    <a:lnTo>
                      <a:pt x="48396" y="13084"/>
                    </a:lnTo>
                    <a:lnTo>
                      <a:pt x="48622" y="13028"/>
                    </a:lnTo>
                    <a:lnTo>
                      <a:pt x="48848" y="12971"/>
                    </a:lnTo>
                    <a:lnTo>
                      <a:pt x="49074" y="13028"/>
                    </a:lnTo>
                    <a:lnTo>
                      <a:pt x="49319" y="13084"/>
                    </a:lnTo>
                    <a:lnTo>
                      <a:pt x="49546" y="13122"/>
                    </a:lnTo>
                    <a:lnTo>
                      <a:pt x="50092" y="13122"/>
                    </a:lnTo>
                    <a:lnTo>
                      <a:pt x="50375" y="13065"/>
                    </a:lnTo>
                    <a:lnTo>
                      <a:pt x="50639" y="12990"/>
                    </a:lnTo>
                    <a:lnTo>
                      <a:pt x="50903" y="12896"/>
                    </a:lnTo>
                    <a:lnTo>
                      <a:pt x="51223" y="12971"/>
                    </a:lnTo>
                    <a:lnTo>
                      <a:pt x="51393" y="12990"/>
                    </a:lnTo>
                    <a:lnTo>
                      <a:pt x="51695" y="12990"/>
                    </a:lnTo>
                    <a:lnTo>
                      <a:pt x="51883" y="13197"/>
                    </a:lnTo>
                    <a:lnTo>
                      <a:pt x="52110" y="13405"/>
                    </a:lnTo>
                    <a:lnTo>
                      <a:pt x="52355" y="13574"/>
                    </a:lnTo>
                    <a:lnTo>
                      <a:pt x="52619" y="13725"/>
                    </a:lnTo>
                    <a:lnTo>
                      <a:pt x="52901" y="13838"/>
                    </a:lnTo>
                    <a:lnTo>
                      <a:pt x="53203" y="13914"/>
                    </a:lnTo>
                    <a:lnTo>
                      <a:pt x="53505" y="13970"/>
                    </a:lnTo>
                    <a:lnTo>
                      <a:pt x="53825" y="13989"/>
                    </a:lnTo>
                    <a:lnTo>
                      <a:pt x="54108" y="13970"/>
                    </a:lnTo>
                    <a:lnTo>
                      <a:pt x="54391" y="13933"/>
                    </a:lnTo>
                    <a:lnTo>
                      <a:pt x="54655" y="13857"/>
                    </a:lnTo>
                    <a:lnTo>
                      <a:pt x="54900" y="13763"/>
                    </a:lnTo>
                    <a:lnTo>
                      <a:pt x="55145" y="13650"/>
                    </a:lnTo>
                    <a:lnTo>
                      <a:pt x="55371" y="13518"/>
                    </a:lnTo>
                    <a:lnTo>
                      <a:pt x="55579" y="13348"/>
                    </a:lnTo>
                    <a:lnTo>
                      <a:pt x="55786" y="13178"/>
                    </a:lnTo>
                    <a:lnTo>
                      <a:pt x="55956" y="12971"/>
                    </a:lnTo>
                    <a:lnTo>
                      <a:pt x="56125" y="12764"/>
                    </a:lnTo>
                    <a:lnTo>
                      <a:pt x="56257" y="12537"/>
                    </a:lnTo>
                    <a:lnTo>
                      <a:pt x="56370" y="12292"/>
                    </a:lnTo>
                    <a:lnTo>
                      <a:pt x="56465" y="12047"/>
                    </a:lnTo>
                    <a:lnTo>
                      <a:pt x="56540" y="11783"/>
                    </a:lnTo>
                    <a:lnTo>
                      <a:pt x="56578" y="11501"/>
                    </a:lnTo>
                    <a:lnTo>
                      <a:pt x="56597" y="11218"/>
                    </a:lnTo>
                    <a:lnTo>
                      <a:pt x="56597" y="11142"/>
                    </a:lnTo>
                    <a:lnTo>
                      <a:pt x="56823" y="10841"/>
                    </a:lnTo>
                    <a:lnTo>
                      <a:pt x="57011" y="10520"/>
                    </a:lnTo>
                    <a:lnTo>
                      <a:pt x="57200" y="10200"/>
                    </a:lnTo>
                    <a:lnTo>
                      <a:pt x="57332" y="9841"/>
                    </a:lnTo>
                    <a:lnTo>
                      <a:pt x="57445" y="9483"/>
                    </a:lnTo>
                    <a:lnTo>
                      <a:pt x="57539" y="9106"/>
                    </a:lnTo>
                    <a:lnTo>
                      <a:pt x="57596" y="8710"/>
                    </a:lnTo>
                    <a:lnTo>
                      <a:pt x="57615" y="8314"/>
                    </a:lnTo>
                    <a:lnTo>
                      <a:pt x="57596" y="7881"/>
                    </a:lnTo>
                    <a:lnTo>
                      <a:pt x="57520" y="7466"/>
                    </a:lnTo>
                    <a:lnTo>
                      <a:pt x="57426" y="7051"/>
                    </a:lnTo>
                    <a:lnTo>
                      <a:pt x="57294" y="6655"/>
                    </a:lnTo>
                    <a:lnTo>
                      <a:pt x="57124" y="6297"/>
                    </a:lnTo>
                    <a:lnTo>
                      <a:pt x="56917" y="5939"/>
                    </a:lnTo>
                    <a:lnTo>
                      <a:pt x="56691" y="5600"/>
                    </a:lnTo>
                    <a:lnTo>
                      <a:pt x="56427" y="5298"/>
                    </a:lnTo>
                    <a:lnTo>
                      <a:pt x="56144" y="4996"/>
                    </a:lnTo>
                    <a:lnTo>
                      <a:pt x="55824" y="4751"/>
                    </a:lnTo>
                    <a:lnTo>
                      <a:pt x="55503" y="4506"/>
                    </a:lnTo>
                    <a:lnTo>
                      <a:pt x="55145" y="4318"/>
                    </a:lnTo>
                    <a:lnTo>
                      <a:pt x="54768" y="4148"/>
                    </a:lnTo>
                    <a:lnTo>
                      <a:pt x="54372" y="4016"/>
                    </a:lnTo>
                    <a:lnTo>
                      <a:pt x="53957" y="3922"/>
                    </a:lnTo>
                    <a:lnTo>
                      <a:pt x="53542" y="3865"/>
                    </a:lnTo>
                    <a:lnTo>
                      <a:pt x="53429" y="3658"/>
                    </a:lnTo>
                    <a:lnTo>
                      <a:pt x="53316" y="3488"/>
                    </a:lnTo>
                    <a:lnTo>
                      <a:pt x="53165" y="3337"/>
                    </a:lnTo>
                    <a:lnTo>
                      <a:pt x="52977" y="3205"/>
                    </a:lnTo>
                    <a:lnTo>
                      <a:pt x="52788" y="3092"/>
                    </a:lnTo>
                    <a:lnTo>
                      <a:pt x="52581" y="3017"/>
                    </a:lnTo>
                    <a:lnTo>
                      <a:pt x="52374" y="2960"/>
                    </a:lnTo>
                    <a:lnTo>
                      <a:pt x="52128" y="2941"/>
                    </a:lnTo>
                    <a:lnTo>
                      <a:pt x="51921" y="2960"/>
                    </a:lnTo>
                    <a:lnTo>
                      <a:pt x="51714" y="2998"/>
                    </a:lnTo>
                    <a:lnTo>
                      <a:pt x="51582" y="2677"/>
                    </a:lnTo>
                    <a:lnTo>
                      <a:pt x="51450" y="2376"/>
                    </a:lnTo>
                    <a:lnTo>
                      <a:pt x="51261" y="2074"/>
                    </a:lnTo>
                    <a:lnTo>
                      <a:pt x="51073" y="1791"/>
                    </a:lnTo>
                    <a:lnTo>
                      <a:pt x="50865" y="1527"/>
                    </a:lnTo>
                    <a:lnTo>
                      <a:pt x="50620" y="1282"/>
                    </a:lnTo>
                    <a:lnTo>
                      <a:pt x="50375" y="1056"/>
                    </a:lnTo>
                    <a:lnTo>
                      <a:pt x="50111" y="849"/>
                    </a:lnTo>
                    <a:lnTo>
                      <a:pt x="49828" y="660"/>
                    </a:lnTo>
                    <a:lnTo>
                      <a:pt x="49527" y="490"/>
                    </a:lnTo>
                    <a:lnTo>
                      <a:pt x="49225" y="340"/>
                    </a:lnTo>
                    <a:lnTo>
                      <a:pt x="48886" y="226"/>
                    </a:lnTo>
                    <a:lnTo>
                      <a:pt x="48565" y="113"/>
                    </a:lnTo>
                    <a:lnTo>
                      <a:pt x="48207" y="57"/>
                    </a:lnTo>
                    <a:lnTo>
                      <a:pt x="4784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0" name="Google Shape;5400;p37"/>
              <p:cNvSpPr/>
              <p:nvPr/>
            </p:nvSpPr>
            <p:spPr>
              <a:xfrm>
                <a:off x="-1024092" y="3664250"/>
                <a:ext cx="2355013" cy="571841"/>
              </a:xfrm>
              <a:custGeom>
                <a:avLst/>
                <a:gdLst/>
                <a:ahLst/>
                <a:cxnLst/>
                <a:rect l="l" t="t" r="r" b="b"/>
                <a:pathLst>
                  <a:path w="57615" h="13990" extrusionOk="0">
                    <a:moveTo>
                      <a:pt x="47132" y="0"/>
                    </a:moveTo>
                    <a:lnTo>
                      <a:pt x="46793" y="57"/>
                    </a:lnTo>
                    <a:lnTo>
                      <a:pt x="46454" y="113"/>
                    </a:lnTo>
                    <a:lnTo>
                      <a:pt x="46114" y="208"/>
                    </a:lnTo>
                    <a:lnTo>
                      <a:pt x="45794" y="321"/>
                    </a:lnTo>
                    <a:lnTo>
                      <a:pt x="45492" y="472"/>
                    </a:lnTo>
                    <a:lnTo>
                      <a:pt x="45191" y="622"/>
                    </a:lnTo>
                    <a:lnTo>
                      <a:pt x="44908" y="811"/>
                    </a:lnTo>
                    <a:lnTo>
                      <a:pt x="44644" y="1018"/>
                    </a:lnTo>
                    <a:lnTo>
                      <a:pt x="44399" y="1245"/>
                    </a:lnTo>
                    <a:lnTo>
                      <a:pt x="44173" y="1471"/>
                    </a:lnTo>
                    <a:lnTo>
                      <a:pt x="43946" y="1735"/>
                    </a:lnTo>
                    <a:lnTo>
                      <a:pt x="43758" y="2018"/>
                    </a:lnTo>
                    <a:lnTo>
                      <a:pt x="43588" y="2300"/>
                    </a:lnTo>
                    <a:lnTo>
                      <a:pt x="43437" y="2602"/>
                    </a:lnTo>
                    <a:lnTo>
                      <a:pt x="43305" y="2904"/>
                    </a:lnTo>
                    <a:lnTo>
                      <a:pt x="43173" y="2866"/>
                    </a:lnTo>
                    <a:lnTo>
                      <a:pt x="43041" y="2828"/>
                    </a:lnTo>
                    <a:lnTo>
                      <a:pt x="42909" y="2809"/>
                    </a:lnTo>
                    <a:lnTo>
                      <a:pt x="42608" y="2809"/>
                    </a:lnTo>
                    <a:lnTo>
                      <a:pt x="42457" y="2847"/>
                    </a:lnTo>
                    <a:lnTo>
                      <a:pt x="42306" y="2885"/>
                    </a:lnTo>
                    <a:lnTo>
                      <a:pt x="42174" y="2922"/>
                    </a:lnTo>
                    <a:lnTo>
                      <a:pt x="42042" y="2998"/>
                    </a:lnTo>
                    <a:lnTo>
                      <a:pt x="41910" y="3073"/>
                    </a:lnTo>
                    <a:lnTo>
                      <a:pt x="41797" y="3168"/>
                    </a:lnTo>
                    <a:lnTo>
                      <a:pt x="41684" y="3262"/>
                    </a:lnTo>
                    <a:lnTo>
                      <a:pt x="41590" y="3375"/>
                    </a:lnTo>
                    <a:lnTo>
                      <a:pt x="41495" y="3488"/>
                    </a:lnTo>
                    <a:lnTo>
                      <a:pt x="41420" y="3620"/>
                    </a:lnTo>
                    <a:lnTo>
                      <a:pt x="41345" y="3752"/>
                    </a:lnTo>
                    <a:lnTo>
                      <a:pt x="41307" y="3884"/>
                    </a:lnTo>
                    <a:lnTo>
                      <a:pt x="41269" y="4035"/>
                    </a:lnTo>
                    <a:lnTo>
                      <a:pt x="41250" y="4186"/>
                    </a:lnTo>
                    <a:lnTo>
                      <a:pt x="41231" y="4336"/>
                    </a:lnTo>
                    <a:lnTo>
                      <a:pt x="41231" y="4487"/>
                    </a:lnTo>
                    <a:lnTo>
                      <a:pt x="41250" y="4619"/>
                    </a:lnTo>
                    <a:lnTo>
                      <a:pt x="40986" y="4732"/>
                    </a:lnTo>
                    <a:lnTo>
                      <a:pt x="40741" y="4845"/>
                    </a:lnTo>
                    <a:lnTo>
                      <a:pt x="40477" y="4996"/>
                    </a:lnTo>
                    <a:lnTo>
                      <a:pt x="40251" y="5147"/>
                    </a:lnTo>
                    <a:lnTo>
                      <a:pt x="40100" y="5091"/>
                    </a:lnTo>
                    <a:lnTo>
                      <a:pt x="39968" y="5053"/>
                    </a:lnTo>
                    <a:lnTo>
                      <a:pt x="39817" y="5034"/>
                    </a:lnTo>
                    <a:lnTo>
                      <a:pt x="39648" y="5015"/>
                    </a:lnTo>
                    <a:lnTo>
                      <a:pt x="39516" y="5034"/>
                    </a:lnTo>
                    <a:lnTo>
                      <a:pt x="39384" y="5053"/>
                    </a:lnTo>
                    <a:lnTo>
                      <a:pt x="39252" y="5072"/>
                    </a:lnTo>
                    <a:lnTo>
                      <a:pt x="39120" y="5109"/>
                    </a:lnTo>
                    <a:lnTo>
                      <a:pt x="38988" y="5166"/>
                    </a:lnTo>
                    <a:lnTo>
                      <a:pt x="38875" y="5241"/>
                    </a:lnTo>
                    <a:lnTo>
                      <a:pt x="38762" y="5298"/>
                    </a:lnTo>
                    <a:lnTo>
                      <a:pt x="38667" y="5392"/>
                    </a:lnTo>
                    <a:lnTo>
                      <a:pt x="38479" y="5581"/>
                    </a:lnTo>
                    <a:lnTo>
                      <a:pt x="38404" y="5675"/>
                    </a:lnTo>
                    <a:lnTo>
                      <a:pt x="38328" y="5788"/>
                    </a:lnTo>
                    <a:lnTo>
                      <a:pt x="38272" y="5901"/>
                    </a:lnTo>
                    <a:lnTo>
                      <a:pt x="38215" y="6033"/>
                    </a:lnTo>
                    <a:lnTo>
                      <a:pt x="38177" y="6165"/>
                    </a:lnTo>
                    <a:lnTo>
                      <a:pt x="38140" y="6297"/>
                    </a:lnTo>
                    <a:lnTo>
                      <a:pt x="37951" y="6278"/>
                    </a:lnTo>
                    <a:lnTo>
                      <a:pt x="37612" y="6297"/>
                    </a:lnTo>
                    <a:lnTo>
                      <a:pt x="37291" y="6354"/>
                    </a:lnTo>
                    <a:lnTo>
                      <a:pt x="36971" y="6429"/>
                    </a:lnTo>
                    <a:lnTo>
                      <a:pt x="36650" y="6542"/>
                    </a:lnTo>
                    <a:lnTo>
                      <a:pt x="36518" y="6391"/>
                    </a:lnTo>
                    <a:lnTo>
                      <a:pt x="36349" y="6241"/>
                    </a:lnTo>
                    <a:lnTo>
                      <a:pt x="36179" y="6109"/>
                    </a:lnTo>
                    <a:lnTo>
                      <a:pt x="35972" y="5995"/>
                    </a:lnTo>
                    <a:lnTo>
                      <a:pt x="35783" y="5920"/>
                    </a:lnTo>
                    <a:lnTo>
                      <a:pt x="35557" y="5845"/>
                    </a:lnTo>
                    <a:lnTo>
                      <a:pt x="35331" y="5807"/>
                    </a:lnTo>
                    <a:lnTo>
                      <a:pt x="35104" y="5788"/>
                    </a:lnTo>
                    <a:lnTo>
                      <a:pt x="34897" y="5807"/>
                    </a:lnTo>
                    <a:lnTo>
                      <a:pt x="34671" y="5845"/>
                    </a:lnTo>
                    <a:lnTo>
                      <a:pt x="34482" y="5901"/>
                    </a:lnTo>
                    <a:lnTo>
                      <a:pt x="34294" y="5977"/>
                    </a:lnTo>
                    <a:lnTo>
                      <a:pt x="34067" y="5788"/>
                    </a:lnTo>
                    <a:lnTo>
                      <a:pt x="33822" y="5618"/>
                    </a:lnTo>
                    <a:lnTo>
                      <a:pt x="33785" y="5449"/>
                    </a:lnTo>
                    <a:lnTo>
                      <a:pt x="33728" y="5279"/>
                    </a:lnTo>
                    <a:lnTo>
                      <a:pt x="33653" y="5128"/>
                    </a:lnTo>
                    <a:lnTo>
                      <a:pt x="33577" y="4977"/>
                    </a:lnTo>
                    <a:lnTo>
                      <a:pt x="33483" y="4845"/>
                    </a:lnTo>
                    <a:lnTo>
                      <a:pt x="33370" y="4713"/>
                    </a:lnTo>
                    <a:lnTo>
                      <a:pt x="33257" y="4600"/>
                    </a:lnTo>
                    <a:lnTo>
                      <a:pt x="33144" y="4487"/>
                    </a:lnTo>
                    <a:lnTo>
                      <a:pt x="33012" y="4374"/>
                    </a:lnTo>
                    <a:lnTo>
                      <a:pt x="32861" y="4299"/>
                    </a:lnTo>
                    <a:lnTo>
                      <a:pt x="32710" y="4223"/>
                    </a:lnTo>
                    <a:lnTo>
                      <a:pt x="32559" y="4148"/>
                    </a:lnTo>
                    <a:lnTo>
                      <a:pt x="32408" y="4091"/>
                    </a:lnTo>
                    <a:lnTo>
                      <a:pt x="32239" y="4054"/>
                    </a:lnTo>
                    <a:lnTo>
                      <a:pt x="32050" y="4035"/>
                    </a:lnTo>
                    <a:lnTo>
                      <a:pt x="31880" y="4035"/>
                    </a:lnTo>
                    <a:lnTo>
                      <a:pt x="31616" y="4054"/>
                    </a:lnTo>
                    <a:lnTo>
                      <a:pt x="31353" y="4110"/>
                    </a:lnTo>
                    <a:lnTo>
                      <a:pt x="31107" y="4186"/>
                    </a:lnTo>
                    <a:lnTo>
                      <a:pt x="30881" y="4299"/>
                    </a:lnTo>
                    <a:lnTo>
                      <a:pt x="30674" y="4412"/>
                    </a:lnTo>
                    <a:lnTo>
                      <a:pt x="30466" y="4544"/>
                    </a:lnTo>
                    <a:lnTo>
                      <a:pt x="30297" y="4695"/>
                    </a:lnTo>
                    <a:lnTo>
                      <a:pt x="30127" y="4864"/>
                    </a:lnTo>
                    <a:lnTo>
                      <a:pt x="29939" y="4827"/>
                    </a:lnTo>
                    <a:lnTo>
                      <a:pt x="29750" y="4808"/>
                    </a:lnTo>
                    <a:lnTo>
                      <a:pt x="29562" y="4789"/>
                    </a:lnTo>
                    <a:lnTo>
                      <a:pt x="29373" y="4770"/>
                    </a:lnTo>
                    <a:lnTo>
                      <a:pt x="29015" y="4789"/>
                    </a:lnTo>
                    <a:lnTo>
                      <a:pt x="28675" y="4770"/>
                    </a:lnTo>
                    <a:lnTo>
                      <a:pt x="28449" y="4789"/>
                    </a:lnTo>
                    <a:lnTo>
                      <a:pt x="28223" y="4808"/>
                    </a:lnTo>
                    <a:lnTo>
                      <a:pt x="27997" y="4845"/>
                    </a:lnTo>
                    <a:lnTo>
                      <a:pt x="27789" y="4902"/>
                    </a:lnTo>
                    <a:lnTo>
                      <a:pt x="27582" y="4977"/>
                    </a:lnTo>
                    <a:lnTo>
                      <a:pt x="27375" y="5053"/>
                    </a:lnTo>
                    <a:lnTo>
                      <a:pt x="27186" y="5147"/>
                    </a:lnTo>
                    <a:lnTo>
                      <a:pt x="26998" y="5241"/>
                    </a:lnTo>
                    <a:lnTo>
                      <a:pt x="26715" y="5147"/>
                    </a:lnTo>
                    <a:lnTo>
                      <a:pt x="26432" y="5072"/>
                    </a:lnTo>
                    <a:lnTo>
                      <a:pt x="26130" y="5034"/>
                    </a:lnTo>
                    <a:lnTo>
                      <a:pt x="25810" y="5015"/>
                    </a:lnTo>
                    <a:lnTo>
                      <a:pt x="25584" y="5034"/>
                    </a:lnTo>
                    <a:lnTo>
                      <a:pt x="25357" y="4959"/>
                    </a:lnTo>
                    <a:lnTo>
                      <a:pt x="25112" y="4921"/>
                    </a:lnTo>
                    <a:lnTo>
                      <a:pt x="24848" y="4883"/>
                    </a:lnTo>
                    <a:lnTo>
                      <a:pt x="24584" y="4864"/>
                    </a:lnTo>
                    <a:lnTo>
                      <a:pt x="24264" y="4883"/>
                    </a:lnTo>
                    <a:lnTo>
                      <a:pt x="23962" y="4940"/>
                    </a:lnTo>
                    <a:lnTo>
                      <a:pt x="23661" y="5015"/>
                    </a:lnTo>
                    <a:lnTo>
                      <a:pt x="23359" y="5109"/>
                    </a:lnTo>
                    <a:lnTo>
                      <a:pt x="23095" y="5241"/>
                    </a:lnTo>
                    <a:lnTo>
                      <a:pt x="22831" y="5411"/>
                    </a:lnTo>
                    <a:lnTo>
                      <a:pt x="22586" y="5581"/>
                    </a:lnTo>
                    <a:lnTo>
                      <a:pt x="22360" y="5788"/>
                    </a:lnTo>
                    <a:lnTo>
                      <a:pt x="22133" y="5562"/>
                    </a:lnTo>
                    <a:lnTo>
                      <a:pt x="21870" y="5373"/>
                    </a:lnTo>
                    <a:lnTo>
                      <a:pt x="21606" y="5185"/>
                    </a:lnTo>
                    <a:lnTo>
                      <a:pt x="21323" y="5053"/>
                    </a:lnTo>
                    <a:lnTo>
                      <a:pt x="21002" y="4940"/>
                    </a:lnTo>
                    <a:lnTo>
                      <a:pt x="20701" y="4845"/>
                    </a:lnTo>
                    <a:lnTo>
                      <a:pt x="20361" y="4789"/>
                    </a:lnTo>
                    <a:lnTo>
                      <a:pt x="20022" y="4770"/>
                    </a:lnTo>
                    <a:lnTo>
                      <a:pt x="19965" y="4638"/>
                    </a:lnTo>
                    <a:lnTo>
                      <a:pt x="19890" y="4487"/>
                    </a:lnTo>
                    <a:lnTo>
                      <a:pt x="19815" y="4355"/>
                    </a:lnTo>
                    <a:lnTo>
                      <a:pt x="19720" y="4242"/>
                    </a:lnTo>
                    <a:lnTo>
                      <a:pt x="19626" y="4110"/>
                    </a:lnTo>
                    <a:lnTo>
                      <a:pt x="19513" y="3997"/>
                    </a:lnTo>
                    <a:lnTo>
                      <a:pt x="19400" y="3903"/>
                    </a:lnTo>
                    <a:lnTo>
                      <a:pt x="19268" y="3809"/>
                    </a:lnTo>
                    <a:lnTo>
                      <a:pt x="19155" y="3714"/>
                    </a:lnTo>
                    <a:lnTo>
                      <a:pt x="19004" y="3639"/>
                    </a:lnTo>
                    <a:lnTo>
                      <a:pt x="18872" y="3582"/>
                    </a:lnTo>
                    <a:lnTo>
                      <a:pt x="18721" y="3526"/>
                    </a:lnTo>
                    <a:lnTo>
                      <a:pt x="18570" y="3488"/>
                    </a:lnTo>
                    <a:lnTo>
                      <a:pt x="18401" y="3450"/>
                    </a:lnTo>
                    <a:lnTo>
                      <a:pt x="18250" y="3431"/>
                    </a:lnTo>
                    <a:lnTo>
                      <a:pt x="17873" y="3431"/>
                    </a:lnTo>
                    <a:lnTo>
                      <a:pt x="17646" y="3469"/>
                    </a:lnTo>
                    <a:lnTo>
                      <a:pt x="17439" y="3526"/>
                    </a:lnTo>
                    <a:lnTo>
                      <a:pt x="17251" y="3601"/>
                    </a:lnTo>
                    <a:lnTo>
                      <a:pt x="17062" y="3695"/>
                    </a:lnTo>
                    <a:lnTo>
                      <a:pt x="16892" y="3809"/>
                    </a:lnTo>
                    <a:lnTo>
                      <a:pt x="16723" y="3941"/>
                    </a:lnTo>
                    <a:lnTo>
                      <a:pt x="16591" y="4072"/>
                    </a:lnTo>
                    <a:lnTo>
                      <a:pt x="16364" y="3903"/>
                    </a:lnTo>
                    <a:lnTo>
                      <a:pt x="16138" y="3771"/>
                    </a:lnTo>
                    <a:lnTo>
                      <a:pt x="15893" y="3639"/>
                    </a:lnTo>
                    <a:lnTo>
                      <a:pt x="15648" y="3545"/>
                    </a:lnTo>
                    <a:lnTo>
                      <a:pt x="15384" y="3450"/>
                    </a:lnTo>
                    <a:lnTo>
                      <a:pt x="15120" y="3394"/>
                    </a:lnTo>
                    <a:lnTo>
                      <a:pt x="14837" y="3356"/>
                    </a:lnTo>
                    <a:lnTo>
                      <a:pt x="14536" y="3337"/>
                    </a:lnTo>
                    <a:lnTo>
                      <a:pt x="14347" y="3356"/>
                    </a:lnTo>
                    <a:lnTo>
                      <a:pt x="14159" y="3356"/>
                    </a:lnTo>
                    <a:lnTo>
                      <a:pt x="13801" y="3431"/>
                    </a:lnTo>
                    <a:lnTo>
                      <a:pt x="13442" y="3545"/>
                    </a:lnTo>
                    <a:lnTo>
                      <a:pt x="13103" y="3677"/>
                    </a:lnTo>
                    <a:lnTo>
                      <a:pt x="12801" y="3865"/>
                    </a:lnTo>
                    <a:lnTo>
                      <a:pt x="12500" y="4072"/>
                    </a:lnTo>
                    <a:lnTo>
                      <a:pt x="12236" y="4318"/>
                    </a:lnTo>
                    <a:lnTo>
                      <a:pt x="12009" y="4582"/>
                    </a:lnTo>
                    <a:lnTo>
                      <a:pt x="11859" y="4582"/>
                    </a:lnTo>
                    <a:lnTo>
                      <a:pt x="11689" y="4600"/>
                    </a:lnTo>
                    <a:lnTo>
                      <a:pt x="11538" y="4638"/>
                    </a:lnTo>
                    <a:lnTo>
                      <a:pt x="11387" y="4713"/>
                    </a:lnTo>
                    <a:lnTo>
                      <a:pt x="11255" y="4808"/>
                    </a:lnTo>
                    <a:lnTo>
                      <a:pt x="11199" y="4713"/>
                    </a:lnTo>
                    <a:lnTo>
                      <a:pt x="11123" y="4638"/>
                    </a:lnTo>
                    <a:lnTo>
                      <a:pt x="11048" y="4563"/>
                    </a:lnTo>
                    <a:lnTo>
                      <a:pt x="10954" y="4506"/>
                    </a:lnTo>
                    <a:lnTo>
                      <a:pt x="10859" y="4450"/>
                    </a:lnTo>
                    <a:lnTo>
                      <a:pt x="10746" y="4412"/>
                    </a:lnTo>
                    <a:lnTo>
                      <a:pt x="10652" y="4393"/>
                    </a:lnTo>
                    <a:lnTo>
                      <a:pt x="10520" y="4393"/>
                    </a:lnTo>
                    <a:lnTo>
                      <a:pt x="10350" y="4412"/>
                    </a:lnTo>
                    <a:lnTo>
                      <a:pt x="10200" y="4450"/>
                    </a:lnTo>
                    <a:lnTo>
                      <a:pt x="10049" y="4544"/>
                    </a:lnTo>
                    <a:lnTo>
                      <a:pt x="9917" y="4638"/>
                    </a:lnTo>
                    <a:lnTo>
                      <a:pt x="9804" y="4770"/>
                    </a:lnTo>
                    <a:lnTo>
                      <a:pt x="9728" y="4921"/>
                    </a:lnTo>
                    <a:lnTo>
                      <a:pt x="9672" y="5072"/>
                    </a:lnTo>
                    <a:lnTo>
                      <a:pt x="9653" y="5260"/>
                    </a:lnTo>
                    <a:lnTo>
                      <a:pt x="9672" y="5430"/>
                    </a:lnTo>
                    <a:lnTo>
                      <a:pt x="9596" y="5373"/>
                    </a:lnTo>
                    <a:lnTo>
                      <a:pt x="9483" y="5317"/>
                    </a:lnTo>
                    <a:lnTo>
                      <a:pt x="9389" y="5279"/>
                    </a:lnTo>
                    <a:lnTo>
                      <a:pt x="9276" y="5260"/>
                    </a:lnTo>
                    <a:lnTo>
                      <a:pt x="9163" y="5185"/>
                    </a:lnTo>
                    <a:lnTo>
                      <a:pt x="9068" y="5147"/>
                    </a:lnTo>
                    <a:lnTo>
                      <a:pt x="8936" y="5109"/>
                    </a:lnTo>
                    <a:lnTo>
                      <a:pt x="8804" y="5091"/>
                    </a:lnTo>
                    <a:lnTo>
                      <a:pt x="8691" y="5109"/>
                    </a:lnTo>
                    <a:lnTo>
                      <a:pt x="8597" y="5128"/>
                    </a:lnTo>
                    <a:lnTo>
                      <a:pt x="8484" y="5166"/>
                    </a:lnTo>
                    <a:lnTo>
                      <a:pt x="8390" y="5223"/>
                    </a:lnTo>
                    <a:lnTo>
                      <a:pt x="8314" y="5298"/>
                    </a:lnTo>
                    <a:lnTo>
                      <a:pt x="8239" y="5373"/>
                    </a:lnTo>
                    <a:lnTo>
                      <a:pt x="8182" y="5468"/>
                    </a:lnTo>
                    <a:lnTo>
                      <a:pt x="8126" y="5562"/>
                    </a:lnTo>
                    <a:lnTo>
                      <a:pt x="7843" y="5449"/>
                    </a:lnTo>
                    <a:lnTo>
                      <a:pt x="7560" y="5354"/>
                    </a:lnTo>
                    <a:lnTo>
                      <a:pt x="7259" y="5298"/>
                    </a:lnTo>
                    <a:lnTo>
                      <a:pt x="6957" y="5260"/>
                    </a:lnTo>
                    <a:lnTo>
                      <a:pt x="6825" y="5128"/>
                    </a:lnTo>
                    <a:lnTo>
                      <a:pt x="6655" y="5034"/>
                    </a:lnTo>
                    <a:lnTo>
                      <a:pt x="6486" y="4959"/>
                    </a:lnTo>
                    <a:lnTo>
                      <a:pt x="6391" y="4940"/>
                    </a:lnTo>
                    <a:lnTo>
                      <a:pt x="6146" y="4940"/>
                    </a:lnTo>
                    <a:lnTo>
                      <a:pt x="6014" y="4977"/>
                    </a:lnTo>
                    <a:lnTo>
                      <a:pt x="5882" y="5034"/>
                    </a:lnTo>
                    <a:lnTo>
                      <a:pt x="5769" y="5091"/>
                    </a:lnTo>
                    <a:lnTo>
                      <a:pt x="5675" y="5185"/>
                    </a:lnTo>
                    <a:lnTo>
                      <a:pt x="5581" y="5279"/>
                    </a:lnTo>
                    <a:lnTo>
                      <a:pt x="5524" y="5392"/>
                    </a:lnTo>
                    <a:lnTo>
                      <a:pt x="5468" y="5505"/>
                    </a:lnTo>
                    <a:lnTo>
                      <a:pt x="5241" y="5618"/>
                    </a:lnTo>
                    <a:lnTo>
                      <a:pt x="5015" y="5750"/>
                    </a:lnTo>
                    <a:lnTo>
                      <a:pt x="4808" y="5882"/>
                    </a:lnTo>
                    <a:lnTo>
                      <a:pt x="4619" y="6033"/>
                    </a:lnTo>
                    <a:lnTo>
                      <a:pt x="4449" y="6052"/>
                    </a:lnTo>
                    <a:lnTo>
                      <a:pt x="4299" y="6127"/>
                    </a:lnTo>
                    <a:lnTo>
                      <a:pt x="4167" y="6203"/>
                    </a:lnTo>
                    <a:lnTo>
                      <a:pt x="4035" y="6335"/>
                    </a:lnTo>
                    <a:lnTo>
                      <a:pt x="3846" y="6203"/>
                    </a:lnTo>
                    <a:lnTo>
                      <a:pt x="3639" y="6109"/>
                    </a:lnTo>
                    <a:lnTo>
                      <a:pt x="3431" y="6014"/>
                    </a:lnTo>
                    <a:lnTo>
                      <a:pt x="3205" y="5939"/>
                    </a:lnTo>
                    <a:lnTo>
                      <a:pt x="2979" y="5882"/>
                    </a:lnTo>
                    <a:lnTo>
                      <a:pt x="2753" y="5845"/>
                    </a:lnTo>
                    <a:lnTo>
                      <a:pt x="2508" y="5807"/>
                    </a:lnTo>
                    <a:lnTo>
                      <a:pt x="2263" y="5807"/>
                    </a:lnTo>
                    <a:lnTo>
                      <a:pt x="1942" y="5826"/>
                    </a:lnTo>
                    <a:lnTo>
                      <a:pt x="1622" y="5864"/>
                    </a:lnTo>
                    <a:lnTo>
                      <a:pt x="1320" y="5939"/>
                    </a:lnTo>
                    <a:lnTo>
                      <a:pt x="1037" y="6052"/>
                    </a:lnTo>
                    <a:lnTo>
                      <a:pt x="754" y="6184"/>
                    </a:lnTo>
                    <a:lnTo>
                      <a:pt x="490" y="6335"/>
                    </a:lnTo>
                    <a:lnTo>
                      <a:pt x="245" y="6505"/>
                    </a:lnTo>
                    <a:lnTo>
                      <a:pt x="0" y="6712"/>
                    </a:lnTo>
                    <a:lnTo>
                      <a:pt x="0" y="11444"/>
                    </a:lnTo>
                    <a:lnTo>
                      <a:pt x="245" y="11651"/>
                    </a:lnTo>
                    <a:lnTo>
                      <a:pt x="490" y="11821"/>
                    </a:lnTo>
                    <a:lnTo>
                      <a:pt x="754" y="11991"/>
                    </a:lnTo>
                    <a:lnTo>
                      <a:pt x="1037" y="12123"/>
                    </a:lnTo>
                    <a:lnTo>
                      <a:pt x="1320" y="12217"/>
                    </a:lnTo>
                    <a:lnTo>
                      <a:pt x="1622" y="12292"/>
                    </a:lnTo>
                    <a:lnTo>
                      <a:pt x="1942" y="12349"/>
                    </a:lnTo>
                    <a:lnTo>
                      <a:pt x="2621" y="12349"/>
                    </a:lnTo>
                    <a:lnTo>
                      <a:pt x="2960" y="12292"/>
                    </a:lnTo>
                    <a:lnTo>
                      <a:pt x="3281" y="12198"/>
                    </a:lnTo>
                    <a:lnTo>
                      <a:pt x="3601" y="12085"/>
                    </a:lnTo>
                    <a:lnTo>
                      <a:pt x="3808" y="12255"/>
                    </a:lnTo>
                    <a:lnTo>
                      <a:pt x="4054" y="12405"/>
                    </a:lnTo>
                    <a:lnTo>
                      <a:pt x="4299" y="12537"/>
                    </a:lnTo>
                    <a:lnTo>
                      <a:pt x="4563" y="12632"/>
                    </a:lnTo>
                    <a:lnTo>
                      <a:pt x="4827" y="12726"/>
                    </a:lnTo>
                    <a:lnTo>
                      <a:pt x="5109" y="12783"/>
                    </a:lnTo>
                    <a:lnTo>
                      <a:pt x="5392" y="12820"/>
                    </a:lnTo>
                    <a:lnTo>
                      <a:pt x="5694" y="12839"/>
                    </a:lnTo>
                    <a:lnTo>
                      <a:pt x="6071" y="12820"/>
                    </a:lnTo>
                    <a:lnTo>
                      <a:pt x="6429" y="12764"/>
                    </a:lnTo>
                    <a:lnTo>
                      <a:pt x="6768" y="12669"/>
                    </a:lnTo>
                    <a:lnTo>
                      <a:pt x="7089" y="12519"/>
                    </a:lnTo>
                    <a:lnTo>
                      <a:pt x="7296" y="12726"/>
                    </a:lnTo>
                    <a:lnTo>
                      <a:pt x="7504" y="12896"/>
                    </a:lnTo>
                    <a:lnTo>
                      <a:pt x="7749" y="13046"/>
                    </a:lnTo>
                    <a:lnTo>
                      <a:pt x="7994" y="13178"/>
                    </a:lnTo>
                    <a:lnTo>
                      <a:pt x="8258" y="13292"/>
                    </a:lnTo>
                    <a:lnTo>
                      <a:pt x="8541" y="13367"/>
                    </a:lnTo>
                    <a:lnTo>
                      <a:pt x="8823" y="13405"/>
                    </a:lnTo>
                    <a:lnTo>
                      <a:pt x="9125" y="13424"/>
                    </a:lnTo>
                    <a:lnTo>
                      <a:pt x="9370" y="13405"/>
                    </a:lnTo>
                    <a:lnTo>
                      <a:pt x="9596" y="13386"/>
                    </a:lnTo>
                    <a:lnTo>
                      <a:pt x="9823" y="13329"/>
                    </a:lnTo>
                    <a:lnTo>
                      <a:pt x="10030" y="13273"/>
                    </a:lnTo>
                    <a:lnTo>
                      <a:pt x="10237" y="13178"/>
                    </a:lnTo>
                    <a:lnTo>
                      <a:pt x="10445" y="13084"/>
                    </a:lnTo>
                    <a:lnTo>
                      <a:pt x="10633" y="12971"/>
                    </a:lnTo>
                    <a:lnTo>
                      <a:pt x="10822" y="12839"/>
                    </a:lnTo>
                    <a:lnTo>
                      <a:pt x="11029" y="12914"/>
                    </a:lnTo>
                    <a:lnTo>
                      <a:pt x="11237" y="12952"/>
                    </a:lnTo>
                    <a:lnTo>
                      <a:pt x="11463" y="12971"/>
                    </a:lnTo>
                    <a:lnTo>
                      <a:pt x="11670" y="12990"/>
                    </a:lnTo>
                    <a:lnTo>
                      <a:pt x="11878" y="12971"/>
                    </a:lnTo>
                    <a:lnTo>
                      <a:pt x="12085" y="12952"/>
                    </a:lnTo>
                    <a:lnTo>
                      <a:pt x="12292" y="12914"/>
                    </a:lnTo>
                    <a:lnTo>
                      <a:pt x="12481" y="12877"/>
                    </a:lnTo>
                    <a:lnTo>
                      <a:pt x="12669" y="12801"/>
                    </a:lnTo>
                    <a:lnTo>
                      <a:pt x="12839" y="12726"/>
                    </a:lnTo>
                    <a:lnTo>
                      <a:pt x="13028" y="12632"/>
                    </a:lnTo>
                    <a:lnTo>
                      <a:pt x="13178" y="12537"/>
                    </a:lnTo>
                    <a:lnTo>
                      <a:pt x="13442" y="12575"/>
                    </a:lnTo>
                    <a:lnTo>
                      <a:pt x="13706" y="12594"/>
                    </a:lnTo>
                    <a:lnTo>
                      <a:pt x="13914" y="12575"/>
                    </a:lnTo>
                    <a:lnTo>
                      <a:pt x="14102" y="12556"/>
                    </a:lnTo>
                    <a:lnTo>
                      <a:pt x="14291" y="12537"/>
                    </a:lnTo>
                    <a:lnTo>
                      <a:pt x="14479" y="12481"/>
                    </a:lnTo>
                    <a:lnTo>
                      <a:pt x="14668" y="12537"/>
                    </a:lnTo>
                    <a:lnTo>
                      <a:pt x="14837" y="12556"/>
                    </a:lnTo>
                    <a:lnTo>
                      <a:pt x="15045" y="12575"/>
                    </a:lnTo>
                    <a:lnTo>
                      <a:pt x="15233" y="12594"/>
                    </a:lnTo>
                    <a:lnTo>
                      <a:pt x="15516" y="12575"/>
                    </a:lnTo>
                    <a:lnTo>
                      <a:pt x="15780" y="12537"/>
                    </a:lnTo>
                    <a:lnTo>
                      <a:pt x="16044" y="12481"/>
                    </a:lnTo>
                    <a:lnTo>
                      <a:pt x="16289" y="12387"/>
                    </a:lnTo>
                    <a:lnTo>
                      <a:pt x="16459" y="12519"/>
                    </a:lnTo>
                    <a:lnTo>
                      <a:pt x="16666" y="12632"/>
                    </a:lnTo>
                    <a:lnTo>
                      <a:pt x="16874" y="12745"/>
                    </a:lnTo>
                    <a:lnTo>
                      <a:pt x="17081" y="12820"/>
                    </a:lnTo>
                    <a:lnTo>
                      <a:pt x="17307" y="12896"/>
                    </a:lnTo>
                    <a:lnTo>
                      <a:pt x="17533" y="12952"/>
                    </a:lnTo>
                    <a:lnTo>
                      <a:pt x="17760" y="12971"/>
                    </a:lnTo>
                    <a:lnTo>
                      <a:pt x="18005" y="12990"/>
                    </a:lnTo>
                    <a:lnTo>
                      <a:pt x="18269" y="12971"/>
                    </a:lnTo>
                    <a:lnTo>
                      <a:pt x="18533" y="12933"/>
                    </a:lnTo>
                    <a:lnTo>
                      <a:pt x="18778" y="12877"/>
                    </a:lnTo>
                    <a:lnTo>
                      <a:pt x="19023" y="12801"/>
                    </a:lnTo>
                    <a:lnTo>
                      <a:pt x="19249" y="12877"/>
                    </a:lnTo>
                    <a:lnTo>
                      <a:pt x="19513" y="12933"/>
                    </a:lnTo>
                    <a:lnTo>
                      <a:pt x="19758" y="12971"/>
                    </a:lnTo>
                    <a:lnTo>
                      <a:pt x="20022" y="12990"/>
                    </a:lnTo>
                    <a:lnTo>
                      <a:pt x="20210" y="12990"/>
                    </a:lnTo>
                    <a:lnTo>
                      <a:pt x="20399" y="12971"/>
                    </a:lnTo>
                    <a:lnTo>
                      <a:pt x="20569" y="12933"/>
                    </a:lnTo>
                    <a:lnTo>
                      <a:pt x="20738" y="12896"/>
                    </a:lnTo>
                    <a:lnTo>
                      <a:pt x="20908" y="12839"/>
                    </a:lnTo>
                    <a:lnTo>
                      <a:pt x="21078" y="12783"/>
                    </a:lnTo>
                    <a:lnTo>
                      <a:pt x="21398" y="12632"/>
                    </a:lnTo>
                    <a:lnTo>
                      <a:pt x="21587" y="12801"/>
                    </a:lnTo>
                    <a:lnTo>
                      <a:pt x="21794" y="12952"/>
                    </a:lnTo>
                    <a:lnTo>
                      <a:pt x="22039" y="13084"/>
                    </a:lnTo>
                    <a:lnTo>
                      <a:pt x="22265" y="13216"/>
                    </a:lnTo>
                    <a:lnTo>
                      <a:pt x="22529" y="13292"/>
                    </a:lnTo>
                    <a:lnTo>
                      <a:pt x="22793" y="13367"/>
                    </a:lnTo>
                    <a:lnTo>
                      <a:pt x="23057" y="13405"/>
                    </a:lnTo>
                    <a:lnTo>
                      <a:pt x="23340" y="13424"/>
                    </a:lnTo>
                    <a:lnTo>
                      <a:pt x="23679" y="13405"/>
                    </a:lnTo>
                    <a:lnTo>
                      <a:pt x="24000" y="13348"/>
                    </a:lnTo>
                    <a:lnTo>
                      <a:pt x="24302" y="13254"/>
                    </a:lnTo>
                    <a:lnTo>
                      <a:pt x="24584" y="13122"/>
                    </a:lnTo>
                    <a:lnTo>
                      <a:pt x="24735" y="13122"/>
                    </a:lnTo>
                    <a:lnTo>
                      <a:pt x="25075" y="13103"/>
                    </a:lnTo>
                    <a:lnTo>
                      <a:pt x="25395" y="13046"/>
                    </a:lnTo>
                    <a:lnTo>
                      <a:pt x="25716" y="12952"/>
                    </a:lnTo>
                    <a:lnTo>
                      <a:pt x="25998" y="12820"/>
                    </a:lnTo>
                    <a:lnTo>
                      <a:pt x="26187" y="12952"/>
                    </a:lnTo>
                    <a:lnTo>
                      <a:pt x="26375" y="13065"/>
                    </a:lnTo>
                    <a:lnTo>
                      <a:pt x="26583" y="13178"/>
                    </a:lnTo>
                    <a:lnTo>
                      <a:pt x="26809" y="13254"/>
                    </a:lnTo>
                    <a:lnTo>
                      <a:pt x="27016" y="13329"/>
                    </a:lnTo>
                    <a:lnTo>
                      <a:pt x="27261" y="13386"/>
                    </a:lnTo>
                    <a:lnTo>
                      <a:pt x="27488" y="13405"/>
                    </a:lnTo>
                    <a:lnTo>
                      <a:pt x="27733" y="13424"/>
                    </a:lnTo>
                    <a:lnTo>
                      <a:pt x="27902" y="13424"/>
                    </a:lnTo>
                    <a:lnTo>
                      <a:pt x="28091" y="13405"/>
                    </a:lnTo>
                    <a:lnTo>
                      <a:pt x="28430" y="13329"/>
                    </a:lnTo>
                    <a:lnTo>
                      <a:pt x="28751" y="13235"/>
                    </a:lnTo>
                    <a:lnTo>
                      <a:pt x="29052" y="13084"/>
                    </a:lnTo>
                    <a:lnTo>
                      <a:pt x="29335" y="12914"/>
                    </a:lnTo>
                    <a:lnTo>
                      <a:pt x="29599" y="12707"/>
                    </a:lnTo>
                    <a:lnTo>
                      <a:pt x="29825" y="12462"/>
                    </a:lnTo>
                    <a:lnTo>
                      <a:pt x="30033" y="12198"/>
                    </a:lnTo>
                    <a:lnTo>
                      <a:pt x="30184" y="12292"/>
                    </a:lnTo>
                    <a:lnTo>
                      <a:pt x="30353" y="12368"/>
                    </a:lnTo>
                    <a:lnTo>
                      <a:pt x="30523" y="12424"/>
                    </a:lnTo>
                    <a:lnTo>
                      <a:pt x="30693" y="12481"/>
                    </a:lnTo>
                    <a:lnTo>
                      <a:pt x="30881" y="12537"/>
                    </a:lnTo>
                    <a:lnTo>
                      <a:pt x="31070" y="12556"/>
                    </a:lnTo>
                    <a:lnTo>
                      <a:pt x="31258" y="12575"/>
                    </a:lnTo>
                    <a:lnTo>
                      <a:pt x="31447" y="12594"/>
                    </a:lnTo>
                    <a:lnTo>
                      <a:pt x="31635" y="12575"/>
                    </a:lnTo>
                    <a:lnTo>
                      <a:pt x="31824" y="12575"/>
                    </a:lnTo>
                    <a:lnTo>
                      <a:pt x="31994" y="12537"/>
                    </a:lnTo>
                    <a:lnTo>
                      <a:pt x="32163" y="12500"/>
                    </a:lnTo>
                    <a:lnTo>
                      <a:pt x="32333" y="12594"/>
                    </a:lnTo>
                    <a:lnTo>
                      <a:pt x="32521" y="12707"/>
                    </a:lnTo>
                    <a:lnTo>
                      <a:pt x="32710" y="12783"/>
                    </a:lnTo>
                    <a:lnTo>
                      <a:pt x="32898" y="12858"/>
                    </a:lnTo>
                    <a:lnTo>
                      <a:pt x="33106" y="12914"/>
                    </a:lnTo>
                    <a:lnTo>
                      <a:pt x="33313" y="12952"/>
                    </a:lnTo>
                    <a:lnTo>
                      <a:pt x="33521" y="12971"/>
                    </a:lnTo>
                    <a:lnTo>
                      <a:pt x="33747" y="12990"/>
                    </a:lnTo>
                    <a:lnTo>
                      <a:pt x="33973" y="12971"/>
                    </a:lnTo>
                    <a:lnTo>
                      <a:pt x="34180" y="12952"/>
                    </a:lnTo>
                    <a:lnTo>
                      <a:pt x="34388" y="12914"/>
                    </a:lnTo>
                    <a:lnTo>
                      <a:pt x="34595" y="12858"/>
                    </a:lnTo>
                    <a:lnTo>
                      <a:pt x="34916" y="12820"/>
                    </a:lnTo>
                    <a:lnTo>
                      <a:pt x="35217" y="12745"/>
                    </a:lnTo>
                    <a:lnTo>
                      <a:pt x="35519" y="12632"/>
                    </a:lnTo>
                    <a:lnTo>
                      <a:pt x="35802" y="12500"/>
                    </a:lnTo>
                    <a:lnTo>
                      <a:pt x="36047" y="12330"/>
                    </a:lnTo>
                    <a:lnTo>
                      <a:pt x="36292" y="12142"/>
                    </a:lnTo>
                    <a:lnTo>
                      <a:pt x="36499" y="11915"/>
                    </a:lnTo>
                    <a:lnTo>
                      <a:pt x="36688" y="11670"/>
                    </a:lnTo>
                    <a:lnTo>
                      <a:pt x="36990" y="11670"/>
                    </a:lnTo>
                    <a:lnTo>
                      <a:pt x="37178" y="11953"/>
                    </a:lnTo>
                    <a:lnTo>
                      <a:pt x="37423" y="12217"/>
                    </a:lnTo>
                    <a:lnTo>
                      <a:pt x="37687" y="12443"/>
                    </a:lnTo>
                    <a:lnTo>
                      <a:pt x="37970" y="12632"/>
                    </a:lnTo>
                    <a:lnTo>
                      <a:pt x="38290" y="12783"/>
                    </a:lnTo>
                    <a:lnTo>
                      <a:pt x="38441" y="12839"/>
                    </a:lnTo>
                    <a:lnTo>
                      <a:pt x="38611" y="12896"/>
                    </a:lnTo>
                    <a:lnTo>
                      <a:pt x="38799" y="12933"/>
                    </a:lnTo>
                    <a:lnTo>
                      <a:pt x="38969" y="12971"/>
                    </a:lnTo>
                    <a:lnTo>
                      <a:pt x="39158" y="12990"/>
                    </a:lnTo>
                    <a:lnTo>
                      <a:pt x="39327" y="12990"/>
                    </a:lnTo>
                    <a:lnTo>
                      <a:pt x="39591" y="12971"/>
                    </a:lnTo>
                    <a:lnTo>
                      <a:pt x="39836" y="12933"/>
                    </a:lnTo>
                    <a:lnTo>
                      <a:pt x="40081" y="12896"/>
                    </a:lnTo>
                    <a:lnTo>
                      <a:pt x="40308" y="12801"/>
                    </a:lnTo>
                    <a:lnTo>
                      <a:pt x="40534" y="12707"/>
                    </a:lnTo>
                    <a:lnTo>
                      <a:pt x="40741" y="12594"/>
                    </a:lnTo>
                    <a:lnTo>
                      <a:pt x="40949" y="12462"/>
                    </a:lnTo>
                    <a:lnTo>
                      <a:pt x="41137" y="12330"/>
                    </a:lnTo>
                    <a:lnTo>
                      <a:pt x="41307" y="12443"/>
                    </a:lnTo>
                    <a:lnTo>
                      <a:pt x="41495" y="12556"/>
                    </a:lnTo>
                    <a:lnTo>
                      <a:pt x="41684" y="12651"/>
                    </a:lnTo>
                    <a:lnTo>
                      <a:pt x="41891" y="12726"/>
                    </a:lnTo>
                    <a:lnTo>
                      <a:pt x="42099" y="12783"/>
                    </a:lnTo>
                    <a:lnTo>
                      <a:pt x="42325" y="12820"/>
                    </a:lnTo>
                    <a:lnTo>
                      <a:pt x="42532" y="12858"/>
                    </a:lnTo>
                    <a:lnTo>
                      <a:pt x="42759" y="12858"/>
                    </a:lnTo>
                    <a:lnTo>
                      <a:pt x="43060" y="12839"/>
                    </a:lnTo>
                    <a:lnTo>
                      <a:pt x="43343" y="12801"/>
                    </a:lnTo>
                    <a:lnTo>
                      <a:pt x="43607" y="12726"/>
                    </a:lnTo>
                    <a:lnTo>
                      <a:pt x="43871" y="12632"/>
                    </a:lnTo>
                    <a:lnTo>
                      <a:pt x="44041" y="12745"/>
                    </a:lnTo>
                    <a:lnTo>
                      <a:pt x="44229" y="12839"/>
                    </a:lnTo>
                    <a:lnTo>
                      <a:pt x="44418" y="12933"/>
                    </a:lnTo>
                    <a:lnTo>
                      <a:pt x="44606" y="12990"/>
                    </a:lnTo>
                    <a:lnTo>
                      <a:pt x="44814" y="13046"/>
                    </a:lnTo>
                    <a:lnTo>
                      <a:pt x="45021" y="13103"/>
                    </a:lnTo>
                    <a:lnTo>
                      <a:pt x="45228" y="13122"/>
                    </a:lnTo>
                    <a:lnTo>
                      <a:pt x="45455" y="13122"/>
                    </a:lnTo>
                    <a:lnTo>
                      <a:pt x="45775" y="13103"/>
                    </a:lnTo>
                    <a:lnTo>
                      <a:pt x="46096" y="13046"/>
                    </a:lnTo>
                    <a:lnTo>
                      <a:pt x="46397" y="12971"/>
                    </a:lnTo>
                    <a:lnTo>
                      <a:pt x="46680" y="12839"/>
                    </a:lnTo>
                    <a:lnTo>
                      <a:pt x="46963" y="12971"/>
                    </a:lnTo>
                    <a:lnTo>
                      <a:pt x="47264" y="13046"/>
                    </a:lnTo>
                    <a:lnTo>
                      <a:pt x="47585" y="13103"/>
                    </a:lnTo>
                    <a:lnTo>
                      <a:pt x="47905" y="13122"/>
                    </a:lnTo>
                    <a:lnTo>
                      <a:pt x="48150" y="13122"/>
                    </a:lnTo>
                    <a:lnTo>
                      <a:pt x="48396" y="13084"/>
                    </a:lnTo>
                    <a:lnTo>
                      <a:pt x="48622" y="13028"/>
                    </a:lnTo>
                    <a:lnTo>
                      <a:pt x="48848" y="12971"/>
                    </a:lnTo>
                    <a:lnTo>
                      <a:pt x="49074" y="13028"/>
                    </a:lnTo>
                    <a:lnTo>
                      <a:pt x="49319" y="13084"/>
                    </a:lnTo>
                    <a:lnTo>
                      <a:pt x="49546" y="13122"/>
                    </a:lnTo>
                    <a:lnTo>
                      <a:pt x="50092" y="13122"/>
                    </a:lnTo>
                    <a:lnTo>
                      <a:pt x="50375" y="13065"/>
                    </a:lnTo>
                    <a:lnTo>
                      <a:pt x="50639" y="12990"/>
                    </a:lnTo>
                    <a:lnTo>
                      <a:pt x="50903" y="12896"/>
                    </a:lnTo>
                    <a:lnTo>
                      <a:pt x="51223" y="12971"/>
                    </a:lnTo>
                    <a:lnTo>
                      <a:pt x="51393" y="12990"/>
                    </a:lnTo>
                    <a:lnTo>
                      <a:pt x="51695" y="12990"/>
                    </a:lnTo>
                    <a:lnTo>
                      <a:pt x="51883" y="13197"/>
                    </a:lnTo>
                    <a:lnTo>
                      <a:pt x="52110" y="13405"/>
                    </a:lnTo>
                    <a:lnTo>
                      <a:pt x="52355" y="13574"/>
                    </a:lnTo>
                    <a:lnTo>
                      <a:pt x="52619" y="13725"/>
                    </a:lnTo>
                    <a:lnTo>
                      <a:pt x="52901" y="13838"/>
                    </a:lnTo>
                    <a:lnTo>
                      <a:pt x="53203" y="13914"/>
                    </a:lnTo>
                    <a:lnTo>
                      <a:pt x="53505" y="13970"/>
                    </a:lnTo>
                    <a:lnTo>
                      <a:pt x="53825" y="13989"/>
                    </a:lnTo>
                    <a:lnTo>
                      <a:pt x="54108" y="13970"/>
                    </a:lnTo>
                    <a:lnTo>
                      <a:pt x="54391" y="13933"/>
                    </a:lnTo>
                    <a:lnTo>
                      <a:pt x="54655" y="13857"/>
                    </a:lnTo>
                    <a:lnTo>
                      <a:pt x="54900" y="13763"/>
                    </a:lnTo>
                    <a:lnTo>
                      <a:pt x="55145" y="13650"/>
                    </a:lnTo>
                    <a:lnTo>
                      <a:pt x="55371" y="13518"/>
                    </a:lnTo>
                    <a:lnTo>
                      <a:pt x="55579" y="13348"/>
                    </a:lnTo>
                    <a:lnTo>
                      <a:pt x="55786" y="13178"/>
                    </a:lnTo>
                    <a:lnTo>
                      <a:pt x="55956" y="12971"/>
                    </a:lnTo>
                    <a:lnTo>
                      <a:pt x="56125" y="12764"/>
                    </a:lnTo>
                    <a:lnTo>
                      <a:pt x="56257" y="12537"/>
                    </a:lnTo>
                    <a:lnTo>
                      <a:pt x="56370" y="12292"/>
                    </a:lnTo>
                    <a:lnTo>
                      <a:pt x="56465" y="12047"/>
                    </a:lnTo>
                    <a:lnTo>
                      <a:pt x="56540" y="11783"/>
                    </a:lnTo>
                    <a:lnTo>
                      <a:pt x="56578" y="11501"/>
                    </a:lnTo>
                    <a:lnTo>
                      <a:pt x="56597" y="11218"/>
                    </a:lnTo>
                    <a:lnTo>
                      <a:pt x="56597" y="11142"/>
                    </a:lnTo>
                    <a:lnTo>
                      <a:pt x="56823" y="10841"/>
                    </a:lnTo>
                    <a:lnTo>
                      <a:pt x="57011" y="10520"/>
                    </a:lnTo>
                    <a:lnTo>
                      <a:pt x="57200" y="10200"/>
                    </a:lnTo>
                    <a:lnTo>
                      <a:pt x="57332" y="9841"/>
                    </a:lnTo>
                    <a:lnTo>
                      <a:pt x="57445" y="9483"/>
                    </a:lnTo>
                    <a:lnTo>
                      <a:pt x="57539" y="9106"/>
                    </a:lnTo>
                    <a:lnTo>
                      <a:pt x="57596" y="8710"/>
                    </a:lnTo>
                    <a:lnTo>
                      <a:pt x="57615" y="8314"/>
                    </a:lnTo>
                    <a:lnTo>
                      <a:pt x="57596" y="7881"/>
                    </a:lnTo>
                    <a:lnTo>
                      <a:pt x="57520" y="7466"/>
                    </a:lnTo>
                    <a:lnTo>
                      <a:pt x="57426" y="7051"/>
                    </a:lnTo>
                    <a:lnTo>
                      <a:pt x="57294" y="6655"/>
                    </a:lnTo>
                    <a:lnTo>
                      <a:pt x="57124" y="6297"/>
                    </a:lnTo>
                    <a:lnTo>
                      <a:pt x="56917" y="5939"/>
                    </a:lnTo>
                    <a:lnTo>
                      <a:pt x="56691" y="5600"/>
                    </a:lnTo>
                    <a:lnTo>
                      <a:pt x="56427" y="5298"/>
                    </a:lnTo>
                    <a:lnTo>
                      <a:pt x="56144" y="4996"/>
                    </a:lnTo>
                    <a:lnTo>
                      <a:pt x="55824" y="4751"/>
                    </a:lnTo>
                    <a:lnTo>
                      <a:pt x="55503" y="4506"/>
                    </a:lnTo>
                    <a:lnTo>
                      <a:pt x="55145" y="4318"/>
                    </a:lnTo>
                    <a:lnTo>
                      <a:pt x="54768" y="4148"/>
                    </a:lnTo>
                    <a:lnTo>
                      <a:pt x="54372" y="4016"/>
                    </a:lnTo>
                    <a:lnTo>
                      <a:pt x="53957" y="3922"/>
                    </a:lnTo>
                    <a:lnTo>
                      <a:pt x="53542" y="3865"/>
                    </a:lnTo>
                    <a:lnTo>
                      <a:pt x="53429" y="3658"/>
                    </a:lnTo>
                    <a:lnTo>
                      <a:pt x="53316" y="3488"/>
                    </a:lnTo>
                    <a:lnTo>
                      <a:pt x="53165" y="3337"/>
                    </a:lnTo>
                    <a:lnTo>
                      <a:pt x="52977" y="3205"/>
                    </a:lnTo>
                    <a:lnTo>
                      <a:pt x="52788" y="3092"/>
                    </a:lnTo>
                    <a:lnTo>
                      <a:pt x="52581" y="3017"/>
                    </a:lnTo>
                    <a:lnTo>
                      <a:pt x="52374" y="2960"/>
                    </a:lnTo>
                    <a:lnTo>
                      <a:pt x="52128" y="2941"/>
                    </a:lnTo>
                    <a:lnTo>
                      <a:pt x="51921" y="2960"/>
                    </a:lnTo>
                    <a:lnTo>
                      <a:pt x="51714" y="2998"/>
                    </a:lnTo>
                    <a:lnTo>
                      <a:pt x="51582" y="2677"/>
                    </a:lnTo>
                    <a:lnTo>
                      <a:pt x="51450" y="2376"/>
                    </a:lnTo>
                    <a:lnTo>
                      <a:pt x="51261" y="2074"/>
                    </a:lnTo>
                    <a:lnTo>
                      <a:pt x="51073" y="1791"/>
                    </a:lnTo>
                    <a:lnTo>
                      <a:pt x="50865" y="1527"/>
                    </a:lnTo>
                    <a:lnTo>
                      <a:pt x="50620" y="1282"/>
                    </a:lnTo>
                    <a:lnTo>
                      <a:pt x="50375" y="1056"/>
                    </a:lnTo>
                    <a:lnTo>
                      <a:pt x="50111" y="849"/>
                    </a:lnTo>
                    <a:lnTo>
                      <a:pt x="49828" y="660"/>
                    </a:lnTo>
                    <a:lnTo>
                      <a:pt x="49527" y="490"/>
                    </a:lnTo>
                    <a:lnTo>
                      <a:pt x="49225" y="340"/>
                    </a:lnTo>
                    <a:lnTo>
                      <a:pt x="48886" y="226"/>
                    </a:lnTo>
                    <a:lnTo>
                      <a:pt x="48565" y="113"/>
                    </a:lnTo>
                    <a:lnTo>
                      <a:pt x="48207" y="57"/>
                    </a:lnTo>
                    <a:lnTo>
                      <a:pt x="47849" y="0"/>
                    </a:lnTo>
                    <a:close/>
                  </a:path>
                </a:pathLst>
              </a:custGeom>
              <a:solidFill>
                <a:srgbClr val="444141">
                  <a:alpha val="154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401" name="Google Shape;5401;p37"/>
            <p:cNvGrpSpPr/>
            <p:nvPr/>
          </p:nvGrpSpPr>
          <p:grpSpPr>
            <a:xfrm>
              <a:off x="6027528" y="4247769"/>
              <a:ext cx="3345061" cy="571841"/>
              <a:chOff x="-1024092" y="3664250"/>
              <a:chExt cx="2355013" cy="571841"/>
            </a:xfrm>
          </p:grpSpPr>
          <p:sp>
            <p:nvSpPr>
              <p:cNvPr id="5402" name="Google Shape;5402;p37"/>
              <p:cNvSpPr/>
              <p:nvPr/>
            </p:nvSpPr>
            <p:spPr>
              <a:xfrm>
                <a:off x="-1024092" y="3664250"/>
                <a:ext cx="2355013" cy="571841"/>
              </a:xfrm>
              <a:custGeom>
                <a:avLst/>
                <a:gdLst/>
                <a:ahLst/>
                <a:cxnLst/>
                <a:rect l="l" t="t" r="r" b="b"/>
                <a:pathLst>
                  <a:path w="57615" h="13990" extrusionOk="0">
                    <a:moveTo>
                      <a:pt x="47132" y="0"/>
                    </a:moveTo>
                    <a:lnTo>
                      <a:pt x="46793" y="57"/>
                    </a:lnTo>
                    <a:lnTo>
                      <a:pt x="46454" y="113"/>
                    </a:lnTo>
                    <a:lnTo>
                      <a:pt x="46114" y="208"/>
                    </a:lnTo>
                    <a:lnTo>
                      <a:pt x="45794" y="321"/>
                    </a:lnTo>
                    <a:lnTo>
                      <a:pt x="45492" y="472"/>
                    </a:lnTo>
                    <a:lnTo>
                      <a:pt x="45191" y="622"/>
                    </a:lnTo>
                    <a:lnTo>
                      <a:pt x="44908" y="811"/>
                    </a:lnTo>
                    <a:lnTo>
                      <a:pt x="44644" y="1018"/>
                    </a:lnTo>
                    <a:lnTo>
                      <a:pt x="44399" y="1245"/>
                    </a:lnTo>
                    <a:lnTo>
                      <a:pt x="44173" y="1471"/>
                    </a:lnTo>
                    <a:lnTo>
                      <a:pt x="43946" y="1735"/>
                    </a:lnTo>
                    <a:lnTo>
                      <a:pt x="43758" y="2018"/>
                    </a:lnTo>
                    <a:lnTo>
                      <a:pt x="43588" y="2300"/>
                    </a:lnTo>
                    <a:lnTo>
                      <a:pt x="43437" y="2602"/>
                    </a:lnTo>
                    <a:lnTo>
                      <a:pt x="43305" y="2904"/>
                    </a:lnTo>
                    <a:lnTo>
                      <a:pt x="43173" y="2866"/>
                    </a:lnTo>
                    <a:lnTo>
                      <a:pt x="43041" y="2828"/>
                    </a:lnTo>
                    <a:lnTo>
                      <a:pt x="42909" y="2809"/>
                    </a:lnTo>
                    <a:lnTo>
                      <a:pt x="42608" y="2809"/>
                    </a:lnTo>
                    <a:lnTo>
                      <a:pt x="42457" y="2847"/>
                    </a:lnTo>
                    <a:lnTo>
                      <a:pt x="42306" y="2885"/>
                    </a:lnTo>
                    <a:lnTo>
                      <a:pt x="42174" y="2922"/>
                    </a:lnTo>
                    <a:lnTo>
                      <a:pt x="42042" y="2998"/>
                    </a:lnTo>
                    <a:lnTo>
                      <a:pt x="41910" y="3073"/>
                    </a:lnTo>
                    <a:lnTo>
                      <a:pt x="41797" y="3168"/>
                    </a:lnTo>
                    <a:lnTo>
                      <a:pt x="41684" y="3262"/>
                    </a:lnTo>
                    <a:lnTo>
                      <a:pt x="41590" y="3375"/>
                    </a:lnTo>
                    <a:lnTo>
                      <a:pt x="41495" y="3488"/>
                    </a:lnTo>
                    <a:lnTo>
                      <a:pt x="41420" y="3620"/>
                    </a:lnTo>
                    <a:lnTo>
                      <a:pt x="41345" y="3752"/>
                    </a:lnTo>
                    <a:lnTo>
                      <a:pt x="41307" y="3884"/>
                    </a:lnTo>
                    <a:lnTo>
                      <a:pt x="41269" y="4035"/>
                    </a:lnTo>
                    <a:lnTo>
                      <a:pt x="41250" y="4186"/>
                    </a:lnTo>
                    <a:lnTo>
                      <a:pt x="41231" y="4336"/>
                    </a:lnTo>
                    <a:lnTo>
                      <a:pt x="41231" y="4487"/>
                    </a:lnTo>
                    <a:lnTo>
                      <a:pt x="41250" y="4619"/>
                    </a:lnTo>
                    <a:lnTo>
                      <a:pt x="40986" y="4732"/>
                    </a:lnTo>
                    <a:lnTo>
                      <a:pt x="40741" y="4845"/>
                    </a:lnTo>
                    <a:lnTo>
                      <a:pt x="40477" y="4996"/>
                    </a:lnTo>
                    <a:lnTo>
                      <a:pt x="40251" y="5147"/>
                    </a:lnTo>
                    <a:lnTo>
                      <a:pt x="40100" y="5091"/>
                    </a:lnTo>
                    <a:lnTo>
                      <a:pt x="39968" y="5053"/>
                    </a:lnTo>
                    <a:lnTo>
                      <a:pt x="39817" y="5034"/>
                    </a:lnTo>
                    <a:lnTo>
                      <a:pt x="39648" y="5015"/>
                    </a:lnTo>
                    <a:lnTo>
                      <a:pt x="39516" y="5034"/>
                    </a:lnTo>
                    <a:lnTo>
                      <a:pt x="39384" y="5053"/>
                    </a:lnTo>
                    <a:lnTo>
                      <a:pt x="39252" y="5072"/>
                    </a:lnTo>
                    <a:lnTo>
                      <a:pt x="39120" y="5109"/>
                    </a:lnTo>
                    <a:lnTo>
                      <a:pt x="38988" y="5166"/>
                    </a:lnTo>
                    <a:lnTo>
                      <a:pt x="38875" y="5241"/>
                    </a:lnTo>
                    <a:lnTo>
                      <a:pt x="38762" y="5298"/>
                    </a:lnTo>
                    <a:lnTo>
                      <a:pt x="38667" y="5392"/>
                    </a:lnTo>
                    <a:lnTo>
                      <a:pt x="38479" y="5581"/>
                    </a:lnTo>
                    <a:lnTo>
                      <a:pt x="38404" y="5675"/>
                    </a:lnTo>
                    <a:lnTo>
                      <a:pt x="38328" y="5788"/>
                    </a:lnTo>
                    <a:lnTo>
                      <a:pt x="38272" y="5901"/>
                    </a:lnTo>
                    <a:lnTo>
                      <a:pt x="38215" y="6033"/>
                    </a:lnTo>
                    <a:lnTo>
                      <a:pt x="38177" y="6165"/>
                    </a:lnTo>
                    <a:lnTo>
                      <a:pt x="38140" y="6297"/>
                    </a:lnTo>
                    <a:lnTo>
                      <a:pt x="37951" y="6278"/>
                    </a:lnTo>
                    <a:lnTo>
                      <a:pt x="37612" y="6297"/>
                    </a:lnTo>
                    <a:lnTo>
                      <a:pt x="37291" y="6354"/>
                    </a:lnTo>
                    <a:lnTo>
                      <a:pt x="36971" y="6429"/>
                    </a:lnTo>
                    <a:lnTo>
                      <a:pt x="36650" y="6542"/>
                    </a:lnTo>
                    <a:lnTo>
                      <a:pt x="36518" y="6391"/>
                    </a:lnTo>
                    <a:lnTo>
                      <a:pt x="36349" y="6241"/>
                    </a:lnTo>
                    <a:lnTo>
                      <a:pt x="36179" y="6109"/>
                    </a:lnTo>
                    <a:lnTo>
                      <a:pt x="35972" y="5995"/>
                    </a:lnTo>
                    <a:lnTo>
                      <a:pt x="35783" y="5920"/>
                    </a:lnTo>
                    <a:lnTo>
                      <a:pt x="35557" y="5845"/>
                    </a:lnTo>
                    <a:lnTo>
                      <a:pt x="35331" y="5807"/>
                    </a:lnTo>
                    <a:lnTo>
                      <a:pt x="35104" y="5788"/>
                    </a:lnTo>
                    <a:lnTo>
                      <a:pt x="34897" y="5807"/>
                    </a:lnTo>
                    <a:lnTo>
                      <a:pt x="34671" y="5845"/>
                    </a:lnTo>
                    <a:lnTo>
                      <a:pt x="34482" y="5901"/>
                    </a:lnTo>
                    <a:lnTo>
                      <a:pt x="34294" y="5977"/>
                    </a:lnTo>
                    <a:lnTo>
                      <a:pt x="34067" y="5788"/>
                    </a:lnTo>
                    <a:lnTo>
                      <a:pt x="33822" y="5618"/>
                    </a:lnTo>
                    <a:lnTo>
                      <a:pt x="33785" y="5449"/>
                    </a:lnTo>
                    <a:lnTo>
                      <a:pt x="33728" y="5279"/>
                    </a:lnTo>
                    <a:lnTo>
                      <a:pt x="33653" y="5128"/>
                    </a:lnTo>
                    <a:lnTo>
                      <a:pt x="33577" y="4977"/>
                    </a:lnTo>
                    <a:lnTo>
                      <a:pt x="33483" y="4845"/>
                    </a:lnTo>
                    <a:lnTo>
                      <a:pt x="33370" y="4713"/>
                    </a:lnTo>
                    <a:lnTo>
                      <a:pt x="33257" y="4600"/>
                    </a:lnTo>
                    <a:lnTo>
                      <a:pt x="33144" y="4487"/>
                    </a:lnTo>
                    <a:lnTo>
                      <a:pt x="33012" y="4374"/>
                    </a:lnTo>
                    <a:lnTo>
                      <a:pt x="32861" y="4299"/>
                    </a:lnTo>
                    <a:lnTo>
                      <a:pt x="32710" y="4223"/>
                    </a:lnTo>
                    <a:lnTo>
                      <a:pt x="32559" y="4148"/>
                    </a:lnTo>
                    <a:lnTo>
                      <a:pt x="32408" y="4091"/>
                    </a:lnTo>
                    <a:lnTo>
                      <a:pt x="32239" y="4054"/>
                    </a:lnTo>
                    <a:lnTo>
                      <a:pt x="32050" y="4035"/>
                    </a:lnTo>
                    <a:lnTo>
                      <a:pt x="31880" y="4035"/>
                    </a:lnTo>
                    <a:lnTo>
                      <a:pt x="31616" y="4054"/>
                    </a:lnTo>
                    <a:lnTo>
                      <a:pt x="31353" y="4110"/>
                    </a:lnTo>
                    <a:lnTo>
                      <a:pt x="31107" y="4186"/>
                    </a:lnTo>
                    <a:lnTo>
                      <a:pt x="30881" y="4299"/>
                    </a:lnTo>
                    <a:lnTo>
                      <a:pt x="30674" y="4412"/>
                    </a:lnTo>
                    <a:lnTo>
                      <a:pt x="30466" y="4544"/>
                    </a:lnTo>
                    <a:lnTo>
                      <a:pt x="30297" y="4695"/>
                    </a:lnTo>
                    <a:lnTo>
                      <a:pt x="30127" y="4864"/>
                    </a:lnTo>
                    <a:lnTo>
                      <a:pt x="29939" y="4827"/>
                    </a:lnTo>
                    <a:lnTo>
                      <a:pt x="29750" y="4808"/>
                    </a:lnTo>
                    <a:lnTo>
                      <a:pt x="29562" y="4789"/>
                    </a:lnTo>
                    <a:lnTo>
                      <a:pt x="29373" y="4770"/>
                    </a:lnTo>
                    <a:lnTo>
                      <a:pt x="29015" y="4789"/>
                    </a:lnTo>
                    <a:lnTo>
                      <a:pt x="28675" y="4770"/>
                    </a:lnTo>
                    <a:lnTo>
                      <a:pt x="28449" y="4789"/>
                    </a:lnTo>
                    <a:lnTo>
                      <a:pt x="28223" y="4808"/>
                    </a:lnTo>
                    <a:lnTo>
                      <a:pt x="27997" y="4845"/>
                    </a:lnTo>
                    <a:lnTo>
                      <a:pt x="27789" y="4902"/>
                    </a:lnTo>
                    <a:lnTo>
                      <a:pt x="27582" y="4977"/>
                    </a:lnTo>
                    <a:lnTo>
                      <a:pt x="27375" y="5053"/>
                    </a:lnTo>
                    <a:lnTo>
                      <a:pt x="27186" y="5147"/>
                    </a:lnTo>
                    <a:lnTo>
                      <a:pt x="26998" y="5241"/>
                    </a:lnTo>
                    <a:lnTo>
                      <a:pt x="26715" y="5147"/>
                    </a:lnTo>
                    <a:lnTo>
                      <a:pt x="26432" y="5072"/>
                    </a:lnTo>
                    <a:lnTo>
                      <a:pt x="26130" y="5034"/>
                    </a:lnTo>
                    <a:lnTo>
                      <a:pt x="25810" y="5015"/>
                    </a:lnTo>
                    <a:lnTo>
                      <a:pt x="25584" y="5034"/>
                    </a:lnTo>
                    <a:lnTo>
                      <a:pt x="25357" y="4959"/>
                    </a:lnTo>
                    <a:lnTo>
                      <a:pt x="25112" y="4921"/>
                    </a:lnTo>
                    <a:lnTo>
                      <a:pt x="24848" y="4883"/>
                    </a:lnTo>
                    <a:lnTo>
                      <a:pt x="24584" y="4864"/>
                    </a:lnTo>
                    <a:lnTo>
                      <a:pt x="24264" y="4883"/>
                    </a:lnTo>
                    <a:lnTo>
                      <a:pt x="23962" y="4940"/>
                    </a:lnTo>
                    <a:lnTo>
                      <a:pt x="23661" y="5015"/>
                    </a:lnTo>
                    <a:lnTo>
                      <a:pt x="23359" y="5109"/>
                    </a:lnTo>
                    <a:lnTo>
                      <a:pt x="23095" y="5241"/>
                    </a:lnTo>
                    <a:lnTo>
                      <a:pt x="22831" y="5411"/>
                    </a:lnTo>
                    <a:lnTo>
                      <a:pt x="22586" y="5581"/>
                    </a:lnTo>
                    <a:lnTo>
                      <a:pt x="22360" y="5788"/>
                    </a:lnTo>
                    <a:lnTo>
                      <a:pt x="22133" y="5562"/>
                    </a:lnTo>
                    <a:lnTo>
                      <a:pt x="21870" y="5373"/>
                    </a:lnTo>
                    <a:lnTo>
                      <a:pt x="21606" y="5185"/>
                    </a:lnTo>
                    <a:lnTo>
                      <a:pt x="21323" y="5053"/>
                    </a:lnTo>
                    <a:lnTo>
                      <a:pt x="21002" y="4940"/>
                    </a:lnTo>
                    <a:lnTo>
                      <a:pt x="20701" y="4845"/>
                    </a:lnTo>
                    <a:lnTo>
                      <a:pt x="20361" y="4789"/>
                    </a:lnTo>
                    <a:lnTo>
                      <a:pt x="20022" y="4770"/>
                    </a:lnTo>
                    <a:lnTo>
                      <a:pt x="19965" y="4638"/>
                    </a:lnTo>
                    <a:lnTo>
                      <a:pt x="19890" y="4487"/>
                    </a:lnTo>
                    <a:lnTo>
                      <a:pt x="19815" y="4355"/>
                    </a:lnTo>
                    <a:lnTo>
                      <a:pt x="19720" y="4242"/>
                    </a:lnTo>
                    <a:lnTo>
                      <a:pt x="19626" y="4110"/>
                    </a:lnTo>
                    <a:lnTo>
                      <a:pt x="19513" y="3997"/>
                    </a:lnTo>
                    <a:lnTo>
                      <a:pt x="19400" y="3903"/>
                    </a:lnTo>
                    <a:lnTo>
                      <a:pt x="19268" y="3809"/>
                    </a:lnTo>
                    <a:lnTo>
                      <a:pt x="19155" y="3714"/>
                    </a:lnTo>
                    <a:lnTo>
                      <a:pt x="19004" y="3639"/>
                    </a:lnTo>
                    <a:lnTo>
                      <a:pt x="18872" y="3582"/>
                    </a:lnTo>
                    <a:lnTo>
                      <a:pt x="18721" y="3526"/>
                    </a:lnTo>
                    <a:lnTo>
                      <a:pt x="18570" y="3488"/>
                    </a:lnTo>
                    <a:lnTo>
                      <a:pt x="18401" y="3450"/>
                    </a:lnTo>
                    <a:lnTo>
                      <a:pt x="18250" y="3431"/>
                    </a:lnTo>
                    <a:lnTo>
                      <a:pt x="17873" y="3431"/>
                    </a:lnTo>
                    <a:lnTo>
                      <a:pt x="17646" y="3469"/>
                    </a:lnTo>
                    <a:lnTo>
                      <a:pt x="17439" y="3526"/>
                    </a:lnTo>
                    <a:lnTo>
                      <a:pt x="17251" y="3601"/>
                    </a:lnTo>
                    <a:lnTo>
                      <a:pt x="17062" y="3695"/>
                    </a:lnTo>
                    <a:lnTo>
                      <a:pt x="16892" y="3809"/>
                    </a:lnTo>
                    <a:lnTo>
                      <a:pt x="16723" y="3941"/>
                    </a:lnTo>
                    <a:lnTo>
                      <a:pt x="16591" y="4072"/>
                    </a:lnTo>
                    <a:lnTo>
                      <a:pt x="16364" y="3903"/>
                    </a:lnTo>
                    <a:lnTo>
                      <a:pt x="16138" y="3771"/>
                    </a:lnTo>
                    <a:lnTo>
                      <a:pt x="15893" y="3639"/>
                    </a:lnTo>
                    <a:lnTo>
                      <a:pt x="15648" y="3545"/>
                    </a:lnTo>
                    <a:lnTo>
                      <a:pt x="15384" y="3450"/>
                    </a:lnTo>
                    <a:lnTo>
                      <a:pt x="15120" y="3394"/>
                    </a:lnTo>
                    <a:lnTo>
                      <a:pt x="14837" y="3356"/>
                    </a:lnTo>
                    <a:lnTo>
                      <a:pt x="14536" y="3337"/>
                    </a:lnTo>
                    <a:lnTo>
                      <a:pt x="14347" y="3356"/>
                    </a:lnTo>
                    <a:lnTo>
                      <a:pt x="14159" y="3356"/>
                    </a:lnTo>
                    <a:lnTo>
                      <a:pt x="13801" y="3431"/>
                    </a:lnTo>
                    <a:lnTo>
                      <a:pt x="13442" y="3545"/>
                    </a:lnTo>
                    <a:lnTo>
                      <a:pt x="13103" y="3677"/>
                    </a:lnTo>
                    <a:lnTo>
                      <a:pt x="12801" y="3865"/>
                    </a:lnTo>
                    <a:lnTo>
                      <a:pt x="12500" y="4072"/>
                    </a:lnTo>
                    <a:lnTo>
                      <a:pt x="12236" y="4318"/>
                    </a:lnTo>
                    <a:lnTo>
                      <a:pt x="12009" y="4582"/>
                    </a:lnTo>
                    <a:lnTo>
                      <a:pt x="11859" y="4582"/>
                    </a:lnTo>
                    <a:lnTo>
                      <a:pt x="11689" y="4600"/>
                    </a:lnTo>
                    <a:lnTo>
                      <a:pt x="11538" y="4638"/>
                    </a:lnTo>
                    <a:lnTo>
                      <a:pt x="11387" y="4713"/>
                    </a:lnTo>
                    <a:lnTo>
                      <a:pt x="11255" y="4808"/>
                    </a:lnTo>
                    <a:lnTo>
                      <a:pt x="11199" y="4713"/>
                    </a:lnTo>
                    <a:lnTo>
                      <a:pt x="11123" y="4638"/>
                    </a:lnTo>
                    <a:lnTo>
                      <a:pt x="11048" y="4563"/>
                    </a:lnTo>
                    <a:lnTo>
                      <a:pt x="10954" y="4506"/>
                    </a:lnTo>
                    <a:lnTo>
                      <a:pt x="10859" y="4450"/>
                    </a:lnTo>
                    <a:lnTo>
                      <a:pt x="10746" y="4412"/>
                    </a:lnTo>
                    <a:lnTo>
                      <a:pt x="10652" y="4393"/>
                    </a:lnTo>
                    <a:lnTo>
                      <a:pt x="10520" y="4393"/>
                    </a:lnTo>
                    <a:lnTo>
                      <a:pt x="10350" y="4412"/>
                    </a:lnTo>
                    <a:lnTo>
                      <a:pt x="10200" y="4450"/>
                    </a:lnTo>
                    <a:lnTo>
                      <a:pt x="10049" y="4544"/>
                    </a:lnTo>
                    <a:lnTo>
                      <a:pt x="9917" y="4638"/>
                    </a:lnTo>
                    <a:lnTo>
                      <a:pt x="9804" y="4770"/>
                    </a:lnTo>
                    <a:lnTo>
                      <a:pt x="9728" y="4921"/>
                    </a:lnTo>
                    <a:lnTo>
                      <a:pt x="9672" y="5072"/>
                    </a:lnTo>
                    <a:lnTo>
                      <a:pt x="9653" y="5260"/>
                    </a:lnTo>
                    <a:lnTo>
                      <a:pt x="9672" y="5430"/>
                    </a:lnTo>
                    <a:lnTo>
                      <a:pt x="9596" y="5373"/>
                    </a:lnTo>
                    <a:lnTo>
                      <a:pt x="9483" y="5317"/>
                    </a:lnTo>
                    <a:lnTo>
                      <a:pt x="9389" y="5279"/>
                    </a:lnTo>
                    <a:lnTo>
                      <a:pt x="9276" y="5260"/>
                    </a:lnTo>
                    <a:lnTo>
                      <a:pt x="9163" y="5185"/>
                    </a:lnTo>
                    <a:lnTo>
                      <a:pt x="9068" y="5147"/>
                    </a:lnTo>
                    <a:lnTo>
                      <a:pt x="8936" y="5109"/>
                    </a:lnTo>
                    <a:lnTo>
                      <a:pt x="8804" y="5091"/>
                    </a:lnTo>
                    <a:lnTo>
                      <a:pt x="8691" y="5109"/>
                    </a:lnTo>
                    <a:lnTo>
                      <a:pt x="8597" y="5128"/>
                    </a:lnTo>
                    <a:lnTo>
                      <a:pt x="8484" y="5166"/>
                    </a:lnTo>
                    <a:lnTo>
                      <a:pt x="8390" y="5223"/>
                    </a:lnTo>
                    <a:lnTo>
                      <a:pt x="8314" y="5298"/>
                    </a:lnTo>
                    <a:lnTo>
                      <a:pt x="8239" y="5373"/>
                    </a:lnTo>
                    <a:lnTo>
                      <a:pt x="8182" y="5468"/>
                    </a:lnTo>
                    <a:lnTo>
                      <a:pt x="8126" y="5562"/>
                    </a:lnTo>
                    <a:lnTo>
                      <a:pt x="7843" y="5449"/>
                    </a:lnTo>
                    <a:lnTo>
                      <a:pt x="7560" y="5354"/>
                    </a:lnTo>
                    <a:lnTo>
                      <a:pt x="7259" y="5298"/>
                    </a:lnTo>
                    <a:lnTo>
                      <a:pt x="6957" y="5260"/>
                    </a:lnTo>
                    <a:lnTo>
                      <a:pt x="6825" y="5128"/>
                    </a:lnTo>
                    <a:lnTo>
                      <a:pt x="6655" y="5034"/>
                    </a:lnTo>
                    <a:lnTo>
                      <a:pt x="6486" y="4959"/>
                    </a:lnTo>
                    <a:lnTo>
                      <a:pt x="6391" y="4940"/>
                    </a:lnTo>
                    <a:lnTo>
                      <a:pt x="6146" y="4940"/>
                    </a:lnTo>
                    <a:lnTo>
                      <a:pt x="6014" y="4977"/>
                    </a:lnTo>
                    <a:lnTo>
                      <a:pt x="5882" y="5034"/>
                    </a:lnTo>
                    <a:lnTo>
                      <a:pt x="5769" y="5091"/>
                    </a:lnTo>
                    <a:lnTo>
                      <a:pt x="5675" y="5185"/>
                    </a:lnTo>
                    <a:lnTo>
                      <a:pt x="5581" y="5279"/>
                    </a:lnTo>
                    <a:lnTo>
                      <a:pt x="5524" y="5392"/>
                    </a:lnTo>
                    <a:lnTo>
                      <a:pt x="5468" y="5505"/>
                    </a:lnTo>
                    <a:lnTo>
                      <a:pt x="5241" y="5618"/>
                    </a:lnTo>
                    <a:lnTo>
                      <a:pt x="5015" y="5750"/>
                    </a:lnTo>
                    <a:lnTo>
                      <a:pt x="4808" y="5882"/>
                    </a:lnTo>
                    <a:lnTo>
                      <a:pt x="4619" y="6033"/>
                    </a:lnTo>
                    <a:lnTo>
                      <a:pt x="4449" y="6052"/>
                    </a:lnTo>
                    <a:lnTo>
                      <a:pt x="4299" y="6127"/>
                    </a:lnTo>
                    <a:lnTo>
                      <a:pt x="4167" y="6203"/>
                    </a:lnTo>
                    <a:lnTo>
                      <a:pt x="4035" y="6335"/>
                    </a:lnTo>
                    <a:lnTo>
                      <a:pt x="3846" y="6203"/>
                    </a:lnTo>
                    <a:lnTo>
                      <a:pt x="3639" y="6109"/>
                    </a:lnTo>
                    <a:lnTo>
                      <a:pt x="3431" y="6014"/>
                    </a:lnTo>
                    <a:lnTo>
                      <a:pt x="3205" y="5939"/>
                    </a:lnTo>
                    <a:lnTo>
                      <a:pt x="2979" y="5882"/>
                    </a:lnTo>
                    <a:lnTo>
                      <a:pt x="2753" y="5845"/>
                    </a:lnTo>
                    <a:lnTo>
                      <a:pt x="2508" y="5807"/>
                    </a:lnTo>
                    <a:lnTo>
                      <a:pt x="2263" y="5807"/>
                    </a:lnTo>
                    <a:lnTo>
                      <a:pt x="1942" y="5826"/>
                    </a:lnTo>
                    <a:lnTo>
                      <a:pt x="1622" y="5864"/>
                    </a:lnTo>
                    <a:lnTo>
                      <a:pt x="1320" y="5939"/>
                    </a:lnTo>
                    <a:lnTo>
                      <a:pt x="1037" y="6052"/>
                    </a:lnTo>
                    <a:lnTo>
                      <a:pt x="754" y="6184"/>
                    </a:lnTo>
                    <a:lnTo>
                      <a:pt x="490" y="6335"/>
                    </a:lnTo>
                    <a:lnTo>
                      <a:pt x="245" y="6505"/>
                    </a:lnTo>
                    <a:lnTo>
                      <a:pt x="0" y="6712"/>
                    </a:lnTo>
                    <a:lnTo>
                      <a:pt x="0" y="11444"/>
                    </a:lnTo>
                    <a:lnTo>
                      <a:pt x="245" y="11651"/>
                    </a:lnTo>
                    <a:lnTo>
                      <a:pt x="490" y="11821"/>
                    </a:lnTo>
                    <a:lnTo>
                      <a:pt x="754" y="11991"/>
                    </a:lnTo>
                    <a:lnTo>
                      <a:pt x="1037" y="12123"/>
                    </a:lnTo>
                    <a:lnTo>
                      <a:pt x="1320" y="12217"/>
                    </a:lnTo>
                    <a:lnTo>
                      <a:pt x="1622" y="12292"/>
                    </a:lnTo>
                    <a:lnTo>
                      <a:pt x="1942" y="12349"/>
                    </a:lnTo>
                    <a:lnTo>
                      <a:pt x="2621" y="12349"/>
                    </a:lnTo>
                    <a:lnTo>
                      <a:pt x="2960" y="12292"/>
                    </a:lnTo>
                    <a:lnTo>
                      <a:pt x="3281" y="12198"/>
                    </a:lnTo>
                    <a:lnTo>
                      <a:pt x="3601" y="12085"/>
                    </a:lnTo>
                    <a:lnTo>
                      <a:pt x="3808" y="12255"/>
                    </a:lnTo>
                    <a:lnTo>
                      <a:pt x="4054" y="12405"/>
                    </a:lnTo>
                    <a:lnTo>
                      <a:pt x="4299" y="12537"/>
                    </a:lnTo>
                    <a:lnTo>
                      <a:pt x="4563" y="12632"/>
                    </a:lnTo>
                    <a:lnTo>
                      <a:pt x="4827" y="12726"/>
                    </a:lnTo>
                    <a:lnTo>
                      <a:pt x="5109" y="12783"/>
                    </a:lnTo>
                    <a:lnTo>
                      <a:pt x="5392" y="12820"/>
                    </a:lnTo>
                    <a:lnTo>
                      <a:pt x="5694" y="12839"/>
                    </a:lnTo>
                    <a:lnTo>
                      <a:pt x="6071" y="12820"/>
                    </a:lnTo>
                    <a:lnTo>
                      <a:pt x="6429" y="12764"/>
                    </a:lnTo>
                    <a:lnTo>
                      <a:pt x="6768" y="12669"/>
                    </a:lnTo>
                    <a:lnTo>
                      <a:pt x="7089" y="12519"/>
                    </a:lnTo>
                    <a:lnTo>
                      <a:pt x="7296" y="12726"/>
                    </a:lnTo>
                    <a:lnTo>
                      <a:pt x="7504" y="12896"/>
                    </a:lnTo>
                    <a:lnTo>
                      <a:pt x="7749" y="13046"/>
                    </a:lnTo>
                    <a:lnTo>
                      <a:pt x="7994" y="13178"/>
                    </a:lnTo>
                    <a:lnTo>
                      <a:pt x="8258" y="13292"/>
                    </a:lnTo>
                    <a:lnTo>
                      <a:pt x="8541" y="13367"/>
                    </a:lnTo>
                    <a:lnTo>
                      <a:pt x="8823" y="13405"/>
                    </a:lnTo>
                    <a:lnTo>
                      <a:pt x="9125" y="13424"/>
                    </a:lnTo>
                    <a:lnTo>
                      <a:pt x="9370" y="13405"/>
                    </a:lnTo>
                    <a:lnTo>
                      <a:pt x="9596" y="13386"/>
                    </a:lnTo>
                    <a:lnTo>
                      <a:pt x="9823" y="13329"/>
                    </a:lnTo>
                    <a:lnTo>
                      <a:pt x="10030" y="13273"/>
                    </a:lnTo>
                    <a:lnTo>
                      <a:pt x="10237" y="13178"/>
                    </a:lnTo>
                    <a:lnTo>
                      <a:pt x="10445" y="13084"/>
                    </a:lnTo>
                    <a:lnTo>
                      <a:pt x="10633" y="12971"/>
                    </a:lnTo>
                    <a:lnTo>
                      <a:pt x="10822" y="12839"/>
                    </a:lnTo>
                    <a:lnTo>
                      <a:pt x="11029" y="12914"/>
                    </a:lnTo>
                    <a:lnTo>
                      <a:pt x="11237" y="12952"/>
                    </a:lnTo>
                    <a:lnTo>
                      <a:pt x="11463" y="12971"/>
                    </a:lnTo>
                    <a:lnTo>
                      <a:pt x="11670" y="12990"/>
                    </a:lnTo>
                    <a:lnTo>
                      <a:pt x="11878" y="12971"/>
                    </a:lnTo>
                    <a:lnTo>
                      <a:pt x="12085" y="12952"/>
                    </a:lnTo>
                    <a:lnTo>
                      <a:pt x="12292" y="12914"/>
                    </a:lnTo>
                    <a:lnTo>
                      <a:pt x="12481" y="12877"/>
                    </a:lnTo>
                    <a:lnTo>
                      <a:pt x="12669" y="12801"/>
                    </a:lnTo>
                    <a:lnTo>
                      <a:pt x="12839" y="12726"/>
                    </a:lnTo>
                    <a:lnTo>
                      <a:pt x="13028" y="12632"/>
                    </a:lnTo>
                    <a:lnTo>
                      <a:pt x="13178" y="12537"/>
                    </a:lnTo>
                    <a:lnTo>
                      <a:pt x="13442" y="12575"/>
                    </a:lnTo>
                    <a:lnTo>
                      <a:pt x="13706" y="12594"/>
                    </a:lnTo>
                    <a:lnTo>
                      <a:pt x="13914" y="12575"/>
                    </a:lnTo>
                    <a:lnTo>
                      <a:pt x="14102" y="12556"/>
                    </a:lnTo>
                    <a:lnTo>
                      <a:pt x="14291" y="12537"/>
                    </a:lnTo>
                    <a:lnTo>
                      <a:pt x="14479" y="12481"/>
                    </a:lnTo>
                    <a:lnTo>
                      <a:pt x="14668" y="12537"/>
                    </a:lnTo>
                    <a:lnTo>
                      <a:pt x="14837" y="12556"/>
                    </a:lnTo>
                    <a:lnTo>
                      <a:pt x="15045" y="12575"/>
                    </a:lnTo>
                    <a:lnTo>
                      <a:pt x="15233" y="12594"/>
                    </a:lnTo>
                    <a:lnTo>
                      <a:pt x="15516" y="12575"/>
                    </a:lnTo>
                    <a:lnTo>
                      <a:pt x="15780" y="12537"/>
                    </a:lnTo>
                    <a:lnTo>
                      <a:pt x="16044" y="12481"/>
                    </a:lnTo>
                    <a:lnTo>
                      <a:pt x="16289" y="12387"/>
                    </a:lnTo>
                    <a:lnTo>
                      <a:pt x="16459" y="12519"/>
                    </a:lnTo>
                    <a:lnTo>
                      <a:pt x="16666" y="12632"/>
                    </a:lnTo>
                    <a:lnTo>
                      <a:pt x="16874" y="12745"/>
                    </a:lnTo>
                    <a:lnTo>
                      <a:pt x="17081" y="12820"/>
                    </a:lnTo>
                    <a:lnTo>
                      <a:pt x="17307" y="12896"/>
                    </a:lnTo>
                    <a:lnTo>
                      <a:pt x="17533" y="12952"/>
                    </a:lnTo>
                    <a:lnTo>
                      <a:pt x="17760" y="12971"/>
                    </a:lnTo>
                    <a:lnTo>
                      <a:pt x="18005" y="12990"/>
                    </a:lnTo>
                    <a:lnTo>
                      <a:pt x="18269" y="12971"/>
                    </a:lnTo>
                    <a:lnTo>
                      <a:pt x="18533" y="12933"/>
                    </a:lnTo>
                    <a:lnTo>
                      <a:pt x="18778" y="12877"/>
                    </a:lnTo>
                    <a:lnTo>
                      <a:pt x="19023" y="12801"/>
                    </a:lnTo>
                    <a:lnTo>
                      <a:pt x="19249" y="12877"/>
                    </a:lnTo>
                    <a:lnTo>
                      <a:pt x="19513" y="12933"/>
                    </a:lnTo>
                    <a:lnTo>
                      <a:pt x="19758" y="12971"/>
                    </a:lnTo>
                    <a:lnTo>
                      <a:pt x="20022" y="12990"/>
                    </a:lnTo>
                    <a:lnTo>
                      <a:pt x="20210" y="12990"/>
                    </a:lnTo>
                    <a:lnTo>
                      <a:pt x="20399" y="12971"/>
                    </a:lnTo>
                    <a:lnTo>
                      <a:pt x="20569" y="12933"/>
                    </a:lnTo>
                    <a:lnTo>
                      <a:pt x="20738" y="12896"/>
                    </a:lnTo>
                    <a:lnTo>
                      <a:pt x="20908" y="12839"/>
                    </a:lnTo>
                    <a:lnTo>
                      <a:pt x="21078" y="12783"/>
                    </a:lnTo>
                    <a:lnTo>
                      <a:pt x="21398" y="12632"/>
                    </a:lnTo>
                    <a:lnTo>
                      <a:pt x="21587" y="12801"/>
                    </a:lnTo>
                    <a:lnTo>
                      <a:pt x="21794" y="12952"/>
                    </a:lnTo>
                    <a:lnTo>
                      <a:pt x="22039" y="13084"/>
                    </a:lnTo>
                    <a:lnTo>
                      <a:pt x="22265" y="13216"/>
                    </a:lnTo>
                    <a:lnTo>
                      <a:pt x="22529" y="13292"/>
                    </a:lnTo>
                    <a:lnTo>
                      <a:pt x="22793" y="13367"/>
                    </a:lnTo>
                    <a:lnTo>
                      <a:pt x="23057" y="13405"/>
                    </a:lnTo>
                    <a:lnTo>
                      <a:pt x="23340" y="13424"/>
                    </a:lnTo>
                    <a:lnTo>
                      <a:pt x="23679" y="13405"/>
                    </a:lnTo>
                    <a:lnTo>
                      <a:pt x="24000" y="13348"/>
                    </a:lnTo>
                    <a:lnTo>
                      <a:pt x="24302" y="13254"/>
                    </a:lnTo>
                    <a:lnTo>
                      <a:pt x="24584" y="13122"/>
                    </a:lnTo>
                    <a:lnTo>
                      <a:pt x="24735" y="13122"/>
                    </a:lnTo>
                    <a:lnTo>
                      <a:pt x="25075" y="13103"/>
                    </a:lnTo>
                    <a:lnTo>
                      <a:pt x="25395" y="13046"/>
                    </a:lnTo>
                    <a:lnTo>
                      <a:pt x="25716" y="12952"/>
                    </a:lnTo>
                    <a:lnTo>
                      <a:pt x="25998" y="12820"/>
                    </a:lnTo>
                    <a:lnTo>
                      <a:pt x="26187" y="12952"/>
                    </a:lnTo>
                    <a:lnTo>
                      <a:pt x="26375" y="13065"/>
                    </a:lnTo>
                    <a:lnTo>
                      <a:pt x="26583" y="13178"/>
                    </a:lnTo>
                    <a:lnTo>
                      <a:pt x="26809" y="13254"/>
                    </a:lnTo>
                    <a:lnTo>
                      <a:pt x="27016" y="13329"/>
                    </a:lnTo>
                    <a:lnTo>
                      <a:pt x="27261" y="13386"/>
                    </a:lnTo>
                    <a:lnTo>
                      <a:pt x="27488" y="13405"/>
                    </a:lnTo>
                    <a:lnTo>
                      <a:pt x="27733" y="13424"/>
                    </a:lnTo>
                    <a:lnTo>
                      <a:pt x="27902" y="13424"/>
                    </a:lnTo>
                    <a:lnTo>
                      <a:pt x="28091" y="13405"/>
                    </a:lnTo>
                    <a:lnTo>
                      <a:pt x="28430" y="13329"/>
                    </a:lnTo>
                    <a:lnTo>
                      <a:pt x="28751" y="13235"/>
                    </a:lnTo>
                    <a:lnTo>
                      <a:pt x="29052" y="13084"/>
                    </a:lnTo>
                    <a:lnTo>
                      <a:pt x="29335" y="12914"/>
                    </a:lnTo>
                    <a:lnTo>
                      <a:pt x="29599" y="12707"/>
                    </a:lnTo>
                    <a:lnTo>
                      <a:pt x="29825" y="12462"/>
                    </a:lnTo>
                    <a:lnTo>
                      <a:pt x="30033" y="12198"/>
                    </a:lnTo>
                    <a:lnTo>
                      <a:pt x="30184" y="12292"/>
                    </a:lnTo>
                    <a:lnTo>
                      <a:pt x="30353" y="12368"/>
                    </a:lnTo>
                    <a:lnTo>
                      <a:pt x="30523" y="12424"/>
                    </a:lnTo>
                    <a:lnTo>
                      <a:pt x="30693" y="12481"/>
                    </a:lnTo>
                    <a:lnTo>
                      <a:pt x="30881" y="12537"/>
                    </a:lnTo>
                    <a:lnTo>
                      <a:pt x="31070" y="12556"/>
                    </a:lnTo>
                    <a:lnTo>
                      <a:pt x="31258" y="12575"/>
                    </a:lnTo>
                    <a:lnTo>
                      <a:pt x="31447" y="12594"/>
                    </a:lnTo>
                    <a:lnTo>
                      <a:pt x="31635" y="12575"/>
                    </a:lnTo>
                    <a:lnTo>
                      <a:pt x="31824" y="12575"/>
                    </a:lnTo>
                    <a:lnTo>
                      <a:pt x="31994" y="12537"/>
                    </a:lnTo>
                    <a:lnTo>
                      <a:pt x="32163" y="12500"/>
                    </a:lnTo>
                    <a:lnTo>
                      <a:pt x="32333" y="12594"/>
                    </a:lnTo>
                    <a:lnTo>
                      <a:pt x="32521" y="12707"/>
                    </a:lnTo>
                    <a:lnTo>
                      <a:pt x="32710" y="12783"/>
                    </a:lnTo>
                    <a:lnTo>
                      <a:pt x="32898" y="12858"/>
                    </a:lnTo>
                    <a:lnTo>
                      <a:pt x="33106" y="12914"/>
                    </a:lnTo>
                    <a:lnTo>
                      <a:pt x="33313" y="12952"/>
                    </a:lnTo>
                    <a:lnTo>
                      <a:pt x="33521" y="12971"/>
                    </a:lnTo>
                    <a:lnTo>
                      <a:pt x="33747" y="12990"/>
                    </a:lnTo>
                    <a:lnTo>
                      <a:pt x="33973" y="12971"/>
                    </a:lnTo>
                    <a:lnTo>
                      <a:pt x="34180" y="12952"/>
                    </a:lnTo>
                    <a:lnTo>
                      <a:pt x="34388" y="12914"/>
                    </a:lnTo>
                    <a:lnTo>
                      <a:pt x="34595" y="12858"/>
                    </a:lnTo>
                    <a:lnTo>
                      <a:pt x="34916" y="12820"/>
                    </a:lnTo>
                    <a:lnTo>
                      <a:pt x="35217" y="12745"/>
                    </a:lnTo>
                    <a:lnTo>
                      <a:pt x="35519" y="12632"/>
                    </a:lnTo>
                    <a:lnTo>
                      <a:pt x="35802" y="12500"/>
                    </a:lnTo>
                    <a:lnTo>
                      <a:pt x="36047" y="12330"/>
                    </a:lnTo>
                    <a:lnTo>
                      <a:pt x="36292" y="12142"/>
                    </a:lnTo>
                    <a:lnTo>
                      <a:pt x="36499" y="11915"/>
                    </a:lnTo>
                    <a:lnTo>
                      <a:pt x="36688" y="11670"/>
                    </a:lnTo>
                    <a:lnTo>
                      <a:pt x="36990" y="11670"/>
                    </a:lnTo>
                    <a:lnTo>
                      <a:pt x="37178" y="11953"/>
                    </a:lnTo>
                    <a:lnTo>
                      <a:pt x="37423" y="12217"/>
                    </a:lnTo>
                    <a:lnTo>
                      <a:pt x="37687" y="12443"/>
                    </a:lnTo>
                    <a:lnTo>
                      <a:pt x="37970" y="12632"/>
                    </a:lnTo>
                    <a:lnTo>
                      <a:pt x="38290" y="12783"/>
                    </a:lnTo>
                    <a:lnTo>
                      <a:pt x="38441" y="12839"/>
                    </a:lnTo>
                    <a:lnTo>
                      <a:pt x="38611" y="12896"/>
                    </a:lnTo>
                    <a:lnTo>
                      <a:pt x="38799" y="12933"/>
                    </a:lnTo>
                    <a:lnTo>
                      <a:pt x="38969" y="12971"/>
                    </a:lnTo>
                    <a:lnTo>
                      <a:pt x="39158" y="12990"/>
                    </a:lnTo>
                    <a:lnTo>
                      <a:pt x="39327" y="12990"/>
                    </a:lnTo>
                    <a:lnTo>
                      <a:pt x="39591" y="12971"/>
                    </a:lnTo>
                    <a:lnTo>
                      <a:pt x="39836" y="12933"/>
                    </a:lnTo>
                    <a:lnTo>
                      <a:pt x="40081" y="12896"/>
                    </a:lnTo>
                    <a:lnTo>
                      <a:pt x="40308" y="12801"/>
                    </a:lnTo>
                    <a:lnTo>
                      <a:pt x="40534" y="12707"/>
                    </a:lnTo>
                    <a:lnTo>
                      <a:pt x="40741" y="12594"/>
                    </a:lnTo>
                    <a:lnTo>
                      <a:pt x="40949" y="12462"/>
                    </a:lnTo>
                    <a:lnTo>
                      <a:pt x="41137" y="12330"/>
                    </a:lnTo>
                    <a:lnTo>
                      <a:pt x="41307" y="12443"/>
                    </a:lnTo>
                    <a:lnTo>
                      <a:pt x="41495" y="12556"/>
                    </a:lnTo>
                    <a:lnTo>
                      <a:pt x="41684" y="12651"/>
                    </a:lnTo>
                    <a:lnTo>
                      <a:pt x="41891" y="12726"/>
                    </a:lnTo>
                    <a:lnTo>
                      <a:pt x="42099" y="12783"/>
                    </a:lnTo>
                    <a:lnTo>
                      <a:pt x="42325" y="12820"/>
                    </a:lnTo>
                    <a:lnTo>
                      <a:pt x="42532" y="12858"/>
                    </a:lnTo>
                    <a:lnTo>
                      <a:pt x="42759" y="12858"/>
                    </a:lnTo>
                    <a:lnTo>
                      <a:pt x="43060" y="12839"/>
                    </a:lnTo>
                    <a:lnTo>
                      <a:pt x="43343" y="12801"/>
                    </a:lnTo>
                    <a:lnTo>
                      <a:pt x="43607" y="12726"/>
                    </a:lnTo>
                    <a:lnTo>
                      <a:pt x="43871" y="12632"/>
                    </a:lnTo>
                    <a:lnTo>
                      <a:pt x="44041" y="12745"/>
                    </a:lnTo>
                    <a:lnTo>
                      <a:pt x="44229" y="12839"/>
                    </a:lnTo>
                    <a:lnTo>
                      <a:pt x="44418" y="12933"/>
                    </a:lnTo>
                    <a:lnTo>
                      <a:pt x="44606" y="12990"/>
                    </a:lnTo>
                    <a:lnTo>
                      <a:pt x="44814" y="13046"/>
                    </a:lnTo>
                    <a:lnTo>
                      <a:pt x="45021" y="13103"/>
                    </a:lnTo>
                    <a:lnTo>
                      <a:pt x="45228" y="13122"/>
                    </a:lnTo>
                    <a:lnTo>
                      <a:pt x="45455" y="13122"/>
                    </a:lnTo>
                    <a:lnTo>
                      <a:pt x="45775" y="13103"/>
                    </a:lnTo>
                    <a:lnTo>
                      <a:pt x="46096" y="13046"/>
                    </a:lnTo>
                    <a:lnTo>
                      <a:pt x="46397" y="12971"/>
                    </a:lnTo>
                    <a:lnTo>
                      <a:pt x="46680" y="12839"/>
                    </a:lnTo>
                    <a:lnTo>
                      <a:pt x="46963" y="12971"/>
                    </a:lnTo>
                    <a:lnTo>
                      <a:pt x="47264" y="13046"/>
                    </a:lnTo>
                    <a:lnTo>
                      <a:pt x="47585" y="13103"/>
                    </a:lnTo>
                    <a:lnTo>
                      <a:pt x="47905" y="13122"/>
                    </a:lnTo>
                    <a:lnTo>
                      <a:pt x="48150" y="13122"/>
                    </a:lnTo>
                    <a:lnTo>
                      <a:pt x="48396" y="13084"/>
                    </a:lnTo>
                    <a:lnTo>
                      <a:pt x="48622" y="13028"/>
                    </a:lnTo>
                    <a:lnTo>
                      <a:pt x="48848" y="12971"/>
                    </a:lnTo>
                    <a:lnTo>
                      <a:pt x="49074" y="13028"/>
                    </a:lnTo>
                    <a:lnTo>
                      <a:pt x="49319" y="13084"/>
                    </a:lnTo>
                    <a:lnTo>
                      <a:pt x="49546" y="13122"/>
                    </a:lnTo>
                    <a:lnTo>
                      <a:pt x="50092" y="13122"/>
                    </a:lnTo>
                    <a:lnTo>
                      <a:pt x="50375" y="13065"/>
                    </a:lnTo>
                    <a:lnTo>
                      <a:pt x="50639" y="12990"/>
                    </a:lnTo>
                    <a:lnTo>
                      <a:pt x="50903" y="12896"/>
                    </a:lnTo>
                    <a:lnTo>
                      <a:pt x="51223" y="12971"/>
                    </a:lnTo>
                    <a:lnTo>
                      <a:pt x="51393" y="12990"/>
                    </a:lnTo>
                    <a:lnTo>
                      <a:pt x="51695" y="12990"/>
                    </a:lnTo>
                    <a:lnTo>
                      <a:pt x="51883" y="13197"/>
                    </a:lnTo>
                    <a:lnTo>
                      <a:pt x="52110" y="13405"/>
                    </a:lnTo>
                    <a:lnTo>
                      <a:pt x="52355" y="13574"/>
                    </a:lnTo>
                    <a:lnTo>
                      <a:pt x="52619" y="13725"/>
                    </a:lnTo>
                    <a:lnTo>
                      <a:pt x="52901" y="13838"/>
                    </a:lnTo>
                    <a:lnTo>
                      <a:pt x="53203" y="13914"/>
                    </a:lnTo>
                    <a:lnTo>
                      <a:pt x="53505" y="13970"/>
                    </a:lnTo>
                    <a:lnTo>
                      <a:pt x="53825" y="13989"/>
                    </a:lnTo>
                    <a:lnTo>
                      <a:pt x="54108" y="13970"/>
                    </a:lnTo>
                    <a:lnTo>
                      <a:pt x="54391" y="13933"/>
                    </a:lnTo>
                    <a:lnTo>
                      <a:pt x="54655" y="13857"/>
                    </a:lnTo>
                    <a:lnTo>
                      <a:pt x="54900" y="13763"/>
                    </a:lnTo>
                    <a:lnTo>
                      <a:pt x="55145" y="13650"/>
                    </a:lnTo>
                    <a:lnTo>
                      <a:pt x="55371" y="13518"/>
                    </a:lnTo>
                    <a:lnTo>
                      <a:pt x="55579" y="13348"/>
                    </a:lnTo>
                    <a:lnTo>
                      <a:pt x="55786" y="13178"/>
                    </a:lnTo>
                    <a:lnTo>
                      <a:pt x="55956" y="12971"/>
                    </a:lnTo>
                    <a:lnTo>
                      <a:pt x="56125" y="12764"/>
                    </a:lnTo>
                    <a:lnTo>
                      <a:pt x="56257" y="12537"/>
                    </a:lnTo>
                    <a:lnTo>
                      <a:pt x="56370" y="12292"/>
                    </a:lnTo>
                    <a:lnTo>
                      <a:pt x="56465" y="12047"/>
                    </a:lnTo>
                    <a:lnTo>
                      <a:pt x="56540" y="11783"/>
                    </a:lnTo>
                    <a:lnTo>
                      <a:pt x="56578" y="11501"/>
                    </a:lnTo>
                    <a:lnTo>
                      <a:pt x="56597" y="11218"/>
                    </a:lnTo>
                    <a:lnTo>
                      <a:pt x="56597" y="11142"/>
                    </a:lnTo>
                    <a:lnTo>
                      <a:pt x="56823" y="10841"/>
                    </a:lnTo>
                    <a:lnTo>
                      <a:pt x="57011" y="10520"/>
                    </a:lnTo>
                    <a:lnTo>
                      <a:pt x="57200" y="10200"/>
                    </a:lnTo>
                    <a:lnTo>
                      <a:pt x="57332" y="9841"/>
                    </a:lnTo>
                    <a:lnTo>
                      <a:pt x="57445" y="9483"/>
                    </a:lnTo>
                    <a:lnTo>
                      <a:pt x="57539" y="9106"/>
                    </a:lnTo>
                    <a:lnTo>
                      <a:pt x="57596" y="8710"/>
                    </a:lnTo>
                    <a:lnTo>
                      <a:pt x="57615" y="8314"/>
                    </a:lnTo>
                    <a:lnTo>
                      <a:pt x="57596" y="7881"/>
                    </a:lnTo>
                    <a:lnTo>
                      <a:pt x="57520" y="7466"/>
                    </a:lnTo>
                    <a:lnTo>
                      <a:pt x="57426" y="7051"/>
                    </a:lnTo>
                    <a:lnTo>
                      <a:pt x="57294" y="6655"/>
                    </a:lnTo>
                    <a:lnTo>
                      <a:pt x="57124" y="6297"/>
                    </a:lnTo>
                    <a:lnTo>
                      <a:pt x="56917" y="5939"/>
                    </a:lnTo>
                    <a:lnTo>
                      <a:pt x="56691" y="5600"/>
                    </a:lnTo>
                    <a:lnTo>
                      <a:pt x="56427" y="5298"/>
                    </a:lnTo>
                    <a:lnTo>
                      <a:pt x="56144" y="4996"/>
                    </a:lnTo>
                    <a:lnTo>
                      <a:pt x="55824" y="4751"/>
                    </a:lnTo>
                    <a:lnTo>
                      <a:pt x="55503" y="4506"/>
                    </a:lnTo>
                    <a:lnTo>
                      <a:pt x="55145" y="4318"/>
                    </a:lnTo>
                    <a:lnTo>
                      <a:pt x="54768" y="4148"/>
                    </a:lnTo>
                    <a:lnTo>
                      <a:pt x="54372" y="4016"/>
                    </a:lnTo>
                    <a:lnTo>
                      <a:pt x="53957" y="3922"/>
                    </a:lnTo>
                    <a:lnTo>
                      <a:pt x="53542" y="3865"/>
                    </a:lnTo>
                    <a:lnTo>
                      <a:pt x="53429" y="3658"/>
                    </a:lnTo>
                    <a:lnTo>
                      <a:pt x="53316" y="3488"/>
                    </a:lnTo>
                    <a:lnTo>
                      <a:pt x="53165" y="3337"/>
                    </a:lnTo>
                    <a:lnTo>
                      <a:pt x="52977" y="3205"/>
                    </a:lnTo>
                    <a:lnTo>
                      <a:pt x="52788" y="3092"/>
                    </a:lnTo>
                    <a:lnTo>
                      <a:pt x="52581" y="3017"/>
                    </a:lnTo>
                    <a:lnTo>
                      <a:pt x="52374" y="2960"/>
                    </a:lnTo>
                    <a:lnTo>
                      <a:pt x="52128" y="2941"/>
                    </a:lnTo>
                    <a:lnTo>
                      <a:pt x="51921" y="2960"/>
                    </a:lnTo>
                    <a:lnTo>
                      <a:pt x="51714" y="2998"/>
                    </a:lnTo>
                    <a:lnTo>
                      <a:pt x="51582" y="2677"/>
                    </a:lnTo>
                    <a:lnTo>
                      <a:pt x="51450" y="2376"/>
                    </a:lnTo>
                    <a:lnTo>
                      <a:pt x="51261" y="2074"/>
                    </a:lnTo>
                    <a:lnTo>
                      <a:pt x="51073" y="1791"/>
                    </a:lnTo>
                    <a:lnTo>
                      <a:pt x="50865" y="1527"/>
                    </a:lnTo>
                    <a:lnTo>
                      <a:pt x="50620" y="1282"/>
                    </a:lnTo>
                    <a:lnTo>
                      <a:pt x="50375" y="1056"/>
                    </a:lnTo>
                    <a:lnTo>
                      <a:pt x="50111" y="849"/>
                    </a:lnTo>
                    <a:lnTo>
                      <a:pt x="49828" y="660"/>
                    </a:lnTo>
                    <a:lnTo>
                      <a:pt x="49527" y="490"/>
                    </a:lnTo>
                    <a:lnTo>
                      <a:pt x="49225" y="340"/>
                    </a:lnTo>
                    <a:lnTo>
                      <a:pt x="48886" y="226"/>
                    </a:lnTo>
                    <a:lnTo>
                      <a:pt x="48565" y="113"/>
                    </a:lnTo>
                    <a:lnTo>
                      <a:pt x="48207" y="57"/>
                    </a:lnTo>
                    <a:lnTo>
                      <a:pt x="4784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3" name="Google Shape;5403;p37"/>
              <p:cNvSpPr/>
              <p:nvPr/>
            </p:nvSpPr>
            <p:spPr>
              <a:xfrm>
                <a:off x="-1024092" y="3664250"/>
                <a:ext cx="2355013" cy="571841"/>
              </a:xfrm>
              <a:custGeom>
                <a:avLst/>
                <a:gdLst/>
                <a:ahLst/>
                <a:cxnLst/>
                <a:rect l="l" t="t" r="r" b="b"/>
                <a:pathLst>
                  <a:path w="57615" h="13990" extrusionOk="0">
                    <a:moveTo>
                      <a:pt x="47132" y="0"/>
                    </a:moveTo>
                    <a:lnTo>
                      <a:pt x="46793" y="57"/>
                    </a:lnTo>
                    <a:lnTo>
                      <a:pt x="46454" y="113"/>
                    </a:lnTo>
                    <a:lnTo>
                      <a:pt x="46114" y="208"/>
                    </a:lnTo>
                    <a:lnTo>
                      <a:pt x="45794" y="321"/>
                    </a:lnTo>
                    <a:lnTo>
                      <a:pt x="45492" y="472"/>
                    </a:lnTo>
                    <a:lnTo>
                      <a:pt x="45191" y="622"/>
                    </a:lnTo>
                    <a:lnTo>
                      <a:pt x="44908" y="811"/>
                    </a:lnTo>
                    <a:lnTo>
                      <a:pt x="44644" y="1018"/>
                    </a:lnTo>
                    <a:lnTo>
                      <a:pt x="44399" y="1245"/>
                    </a:lnTo>
                    <a:lnTo>
                      <a:pt x="44173" y="1471"/>
                    </a:lnTo>
                    <a:lnTo>
                      <a:pt x="43946" y="1735"/>
                    </a:lnTo>
                    <a:lnTo>
                      <a:pt x="43758" y="2018"/>
                    </a:lnTo>
                    <a:lnTo>
                      <a:pt x="43588" y="2300"/>
                    </a:lnTo>
                    <a:lnTo>
                      <a:pt x="43437" y="2602"/>
                    </a:lnTo>
                    <a:lnTo>
                      <a:pt x="43305" y="2904"/>
                    </a:lnTo>
                    <a:lnTo>
                      <a:pt x="43173" y="2866"/>
                    </a:lnTo>
                    <a:lnTo>
                      <a:pt x="43041" y="2828"/>
                    </a:lnTo>
                    <a:lnTo>
                      <a:pt x="42909" y="2809"/>
                    </a:lnTo>
                    <a:lnTo>
                      <a:pt x="42608" y="2809"/>
                    </a:lnTo>
                    <a:lnTo>
                      <a:pt x="42457" y="2847"/>
                    </a:lnTo>
                    <a:lnTo>
                      <a:pt x="42306" y="2885"/>
                    </a:lnTo>
                    <a:lnTo>
                      <a:pt x="42174" y="2922"/>
                    </a:lnTo>
                    <a:lnTo>
                      <a:pt x="42042" y="2998"/>
                    </a:lnTo>
                    <a:lnTo>
                      <a:pt x="41910" y="3073"/>
                    </a:lnTo>
                    <a:lnTo>
                      <a:pt x="41797" y="3168"/>
                    </a:lnTo>
                    <a:lnTo>
                      <a:pt x="41684" y="3262"/>
                    </a:lnTo>
                    <a:lnTo>
                      <a:pt x="41590" y="3375"/>
                    </a:lnTo>
                    <a:lnTo>
                      <a:pt x="41495" y="3488"/>
                    </a:lnTo>
                    <a:lnTo>
                      <a:pt x="41420" y="3620"/>
                    </a:lnTo>
                    <a:lnTo>
                      <a:pt x="41345" y="3752"/>
                    </a:lnTo>
                    <a:lnTo>
                      <a:pt x="41307" y="3884"/>
                    </a:lnTo>
                    <a:lnTo>
                      <a:pt x="41269" y="4035"/>
                    </a:lnTo>
                    <a:lnTo>
                      <a:pt x="41250" y="4186"/>
                    </a:lnTo>
                    <a:lnTo>
                      <a:pt x="41231" y="4336"/>
                    </a:lnTo>
                    <a:lnTo>
                      <a:pt x="41231" y="4487"/>
                    </a:lnTo>
                    <a:lnTo>
                      <a:pt x="41250" y="4619"/>
                    </a:lnTo>
                    <a:lnTo>
                      <a:pt x="40986" y="4732"/>
                    </a:lnTo>
                    <a:lnTo>
                      <a:pt x="40741" y="4845"/>
                    </a:lnTo>
                    <a:lnTo>
                      <a:pt x="40477" y="4996"/>
                    </a:lnTo>
                    <a:lnTo>
                      <a:pt x="40251" y="5147"/>
                    </a:lnTo>
                    <a:lnTo>
                      <a:pt x="40100" y="5091"/>
                    </a:lnTo>
                    <a:lnTo>
                      <a:pt x="39968" y="5053"/>
                    </a:lnTo>
                    <a:lnTo>
                      <a:pt x="39817" y="5034"/>
                    </a:lnTo>
                    <a:lnTo>
                      <a:pt x="39648" y="5015"/>
                    </a:lnTo>
                    <a:lnTo>
                      <a:pt x="39516" y="5034"/>
                    </a:lnTo>
                    <a:lnTo>
                      <a:pt x="39384" y="5053"/>
                    </a:lnTo>
                    <a:lnTo>
                      <a:pt x="39252" y="5072"/>
                    </a:lnTo>
                    <a:lnTo>
                      <a:pt x="39120" y="5109"/>
                    </a:lnTo>
                    <a:lnTo>
                      <a:pt x="38988" y="5166"/>
                    </a:lnTo>
                    <a:lnTo>
                      <a:pt x="38875" y="5241"/>
                    </a:lnTo>
                    <a:lnTo>
                      <a:pt x="38762" y="5298"/>
                    </a:lnTo>
                    <a:lnTo>
                      <a:pt x="38667" y="5392"/>
                    </a:lnTo>
                    <a:lnTo>
                      <a:pt x="38479" y="5581"/>
                    </a:lnTo>
                    <a:lnTo>
                      <a:pt x="38404" y="5675"/>
                    </a:lnTo>
                    <a:lnTo>
                      <a:pt x="38328" y="5788"/>
                    </a:lnTo>
                    <a:lnTo>
                      <a:pt x="38272" y="5901"/>
                    </a:lnTo>
                    <a:lnTo>
                      <a:pt x="38215" y="6033"/>
                    </a:lnTo>
                    <a:lnTo>
                      <a:pt x="38177" y="6165"/>
                    </a:lnTo>
                    <a:lnTo>
                      <a:pt x="38140" y="6297"/>
                    </a:lnTo>
                    <a:lnTo>
                      <a:pt x="37951" y="6278"/>
                    </a:lnTo>
                    <a:lnTo>
                      <a:pt x="37612" y="6297"/>
                    </a:lnTo>
                    <a:lnTo>
                      <a:pt x="37291" y="6354"/>
                    </a:lnTo>
                    <a:lnTo>
                      <a:pt x="36971" y="6429"/>
                    </a:lnTo>
                    <a:lnTo>
                      <a:pt x="36650" y="6542"/>
                    </a:lnTo>
                    <a:lnTo>
                      <a:pt x="36518" y="6391"/>
                    </a:lnTo>
                    <a:lnTo>
                      <a:pt x="36349" y="6241"/>
                    </a:lnTo>
                    <a:lnTo>
                      <a:pt x="36179" y="6109"/>
                    </a:lnTo>
                    <a:lnTo>
                      <a:pt x="35972" y="5995"/>
                    </a:lnTo>
                    <a:lnTo>
                      <a:pt x="35783" y="5920"/>
                    </a:lnTo>
                    <a:lnTo>
                      <a:pt x="35557" y="5845"/>
                    </a:lnTo>
                    <a:lnTo>
                      <a:pt x="35331" y="5807"/>
                    </a:lnTo>
                    <a:lnTo>
                      <a:pt x="35104" y="5788"/>
                    </a:lnTo>
                    <a:lnTo>
                      <a:pt x="34897" y="5807"/>
                    </a:lnTo>
                    <a:lnTo>
                      <a:pt x="34671" y="5845"/>
                    </a:lnTo>
                    <a:lnTo>
                      <a:pt x="34482" y="5901"/>
                    </a:lnTo>
                    <a:lnTo>
                      <a:pt x="34294" y="5977"/>
                    </a:lnTo>
                    <a:lnTo>
                      <a:pt x="34067" y="5788"/>
                    </a:lnTo>
                    <a:lnTo>
                      <a:pt x="33822" y="5618"/>
                    </a:lnTo>
                    <a:lnTo>
                      <a:pt x="33785" y="5449"/>
                    </a:lnTo>
                    <a:lnTo>
                      <a:pt x="33728" y="5279"/>
                    </a:lnTo>
                    <a:lnTo>
                      <a:pt x="33653" y="5128"/>
                    </a:lnTo>
                    <a:lnTo>
                      <a:pt x="33577" y="4977"/>
                    </a:lnTo>
                    <a:lnTo>
                      <a:pt x="33483" y="4845"/>
                    </a:lnTo>
                    <a:lnTo>
                      <a:pt x="33370" y="4713"/>
                    </a:lnTo>
                    <a:lnTo>
                      <a:pt x="33257" y="4600"/>
                    </a:lnTo>
                    <a:lnTo>
                      <a:pt x="33144" y="4487"/>
                    </a:lnTo>
                    <a:lnTo>
                      <a:pt x="33012" y="4374"/>
                    </a:lnTo>
                    <a:lnTo>
                      <a:pt x="32861" y="4299"/>
                    </a:lnTo>
                    <a:lnTo>
                      <a:pt x="32710" y="4223"/>
                    </a:lnTo>
                    <a:lnTo>
                      <a:pt x="32559" y="4148"/>
                    </a:lnTo>
                    <a:lnTo>
                      <a:pt x="32408" y="4091"/>
                    </a:lnTo>
                    <a:lnTo>
                      <a:pt x="32239" y="4054"/>
                    </a:lnTo>
                    <a:lnTo>
                      <a:pt x="32050" y="4035"/>
                    </a:lnTo>
                    <a:lnTo>
                      <a:pt x="31880" y="4035"/>
                    </a:lnTo>
                    <a:lnTo>
                      <a:pt x="31616" y="4054"/>
                    </a:lnTo>
                    <a:lnTo>
                      <a:pt x="31353" y="4110"/>
                    </a:lnTo>
                    <a:lnTo>
                      <a:pt x="31107" y="4186"/>
                    </a:lnTo>
                    <a:lnTo>
                      <a:pt x="30881" y="4299"/>
                    </a:lnTo>
                    <a:lnTo>
                      <a:pt x="30674" y="4412"/>
                    </a:lnTo>
                    <a:lnTo>
                      <a:pt x="30466" y="4544"/>
                    </a:lnTo>
                    <a:lnTo>
                      <a:pt x="30297" y="4695"/>
                    </a:lnTo>
                    <a:lnTo>
                      <a:pt x="30127" y="4864"/>
                    </a:lnTo>
                    <a:lnTo>
                      <a:pt x="29939" y="4827"/>
                    </a:lnTo>
                    <a:lnTo>
                      <a:pt x="29750" y="4808"/>
                    </a:lnTo>
                    <a:lnTo>
                      <a:pt x="29562" y="4789"/>
                    </a:lnTo>
                    <a:lnTo>
                      <a:pt x="29373" y="4770"/>
                    </a:lnTo>
                    <a:lnTo>
                      <a:pt x="29015" y="4789"/>
                    </a:lnTo>
                    <a:lnTo>
                      <a:pt x="28675" y="4770"/>
                    </a:lnTo>
                    <a:lnTo>
                      <a:pt x="28449" y="4789"/>
                    </a:lnTo>
                    <a:lnTo>
                      <a:pt x="28223" y="4808"/>
                    </a:lnTo>
                    <a:lnTo>
                      <a:pt x="27997" y="4845"/>
                    </a:lnTo>
                    <a:lnTo>
                      <a:pt x="27789" y="4902"/>
                    </a:lnTo>
                    <a:lnTo>
                      <a:pt x="27582" y="4977"/>
                    </a:lnTo>
                    <a:lnTo>
                      <a:pt x="27375" y="5053"/>
                    </a:lnTo>
                    <a:lnTo>
                      <a:pt x="27186" y="5147"/>
                    </a:lnTo>
                    <a:lnTo>
                      <a:pt x="26998" y="5241"/>
                    </a:lnTo>
                    <a:lnTo>
                      <a:pt x="26715" y="5147"/>
                    </a:lnTo>
                    <a:lnTo>
                      <a:pt x="26432" y="5072"/>
                    </a:lnTo>
                    <a:lnTo>
                      <a:pt x="26130" y="5034"/>
                    </a:lnTo>
                    <a:lnTo>
                      <a:pt x="25810" y="5015"/>
                    </a:lnTo>
                    <a:lnTo>
                      <a:pt x="25584" y="5034"/>
                    </a:lnTo>
                    <a:lnTo>
                      <a:pt x="25357" y="4959"/>
                    </a:lnTo>
                    <a:lnTo>
                      <a:pt x="25112" y="4921"/>
                    </a:lnTo>
                    <a:lnTo>
                      <a:pt x="24848" y="4883"/>
                    </a:lnTo>
                    <a:lnTo>
                      <a:pt x="24584" y="4864"/>
                    </a:lnTo>
                    <a:lnTo>
                      <a:pt x="24264" y="4883"/>
                    </a:lnTo>
                    <a:lnTo>
                      <a:pt x="23962" y="4940"/>
                    </a:lnTo>
                    <a:lnTo>
                      <a:pt x="23661" y="5015"/>
                    </a:lnTo>
                    <a:lnTo>
                      <a:pt x="23359" y="5109"/>
                    </a:lnTo>
                    <a:lnTo>
                      <a:pt x="23095" y="5241"/>
                    </a:lnTo>
                    <a:lnTo>
                      <a:pt x="22831" y="5411"/>
                    </a:lnTo>
                    <a:lnTo>
                      <a:pt x="22586" y="5581"/>
                    </a:lnTo>
                    <a:lnTo>
                      <a:pt x="22360" y="5788"/>
                    </a:lnTo>
                    <a:lnTo>
                      <a:pt x="22133" y="5562"/>
                    </a:lnTo>
                    <a:lnTo>
                      <a:pt x="21870" y="5373"/>
                    </a:lnTo>
                    <a:lnTo>
                      <a:pt x="21606" y="5185"/>
                    </a:lnTo>
                    <a:lnTo>
                      <a:pt x="21323" y="5053"/>
                    </a:lnTo>
                    <a:lnTo>
                      <a:pt x="21002" y="4940"/>
                    </a:lnTo>
                    <a:lnTo>
                      <a:pt x="20701" y="4845"/>
                    </a:lnTo>
                    <a:lnTo>
                      <a:pt x="20361" y="4789"/>
                    </a:lnTo>
                    <a:lnTo>
                      <a:pt x="20022" y="4770"/>
                    </a:lnTo>
                    <a:lnTo>
                      <a:pt x="19965" y="4638"/>
                    </a:lnTo>
                    <a:lnTo>
                      <a:pt x="19890" y="4487"/>
                    </a:lnTo>
                    <a:lnTo>
                      <a:pt x="19815" y="4355"/>
                    </a:lnTo>
                    <a:lnTo>
                      <a:pt x="19720" y="4242"/>
                    </a:lnTo>
                    <a:lnTo>
                      <a:pt x="19626" y="4110"/>
                    </a:lnTo>
                    <a:lnTo>
                      <a:pt x="19513" y="3997"/>
                    </a:lnTo>
                    <a:lnTo>
                      <a:pt x="19400" y="3903"/>
                    </a:lnTo>
                    <a:lnTo>
                      <a:pt x="19268" y="3809"/>
                    </a:lnTo>
                    <a:lnTo>
                      <a:pt x="19155" y="3714"/>
                    </a:lnTo>
                    <a:lnTo>
                      <a:pt x="19004" y="3639"/>
                    </a:lnTo>
                    <a:lnTo>
                      <a:pt x="18872" y="3582"/>
                    </a:lnTo>
                    <a:lnTo>
                      <a:pt x="18721" y="3526"/>
                    </a:lnTo>
                    <a:lnTo>
                      <a:pt x="18570" y="3488"/>
                    </a:lnTo>
                    <a:lnTo>
                      <a:pt x="18401" y="3450"/>
                    </a:lnTo>
                    <a:lnTo>
                      <a:pt x="18250" y="3431"/>
                    </a:lnTo>
                    <a:lnTo>
                      <a:pt x="17873" y="3431"/>
                    </a:lnTo>
                    <a:lnTo>
                      <a:pt x="17646" y="3469"/>
                    </a:lnTo>
                    <a:lnTo>
                      <a:pt x="17439" y="3526"/>
                    </a:lnTo>
                    <a:lnTo>
                      <a:pt x="17251" y="3601"/>
                    </a:lnTo>
                    <a:lnTo>
                      <a:pt x="17062" y="3695"/>
                    </a:lnTo>
                    <a:lnTo>
                      <a:pt x="16892" y="3809"/>
                    </a:lnTo>
                    <a:lnTo>
                      <a:pt x="16723" y="3941"/>
                    </a:lnTo>
                    <a:lnTo>
                      <a:pt x="16591" y="4072"/>
                    </a:lnTo>
                    <a:lnTo>
                      <a:pt x="16364" y="3903"/>
                    </a:lnTo>
                    <a:lnTo>
                      <a:pt x="16138" y="3771"/>
                    </a:lnTo>
                    <a:lnTo>
                      <a:pt x="15893" y="3639"/>
                    </a:lnTo>
                    <a:lnTo>
                      <a:pt x="15648" y="3545"/>
                    </a:lnTo>
                    <a:lnTo>
                      <a:pt x="15384" y="3450"/>
                    </a:lnTo>
                    <a:lnTo>
                      <a:pt x="15120" y="3394"/>
                    </a:lnTo>
                    <a:lnTo>
                      <a:pt x="14837" y="3356"/>
                    </a:lnTo>
                    <a:lnTo>
                      <a:pt x="14536" y="3337"/>
                    </a:lnTo>
                    <a:lnTo>
                      <a:pt x="14347" y="3356"/>
                    </a:lnTo>
                    <a:lnTo>
                      <a:pt x="14159" y="3356"/>
                    </a:lnTo>
                    <a:lnTo>
                      <a:pt x="13801" y="3431"/>
                    </a:lnTo>
                    <a:lnTo>
                      <a:pt x="13442" y="3545"/>
                    </a:lnTo>
                    <a:lnTo>
                      <a:pt x="13103" y="3677"/>
                    </a:lnTo>
                    <a:lnTo>
                      <a:pt x="12801" y="3865"/>
                    </a:lnTo>
                    <a:lnTo>
                      <a:pt x="12500" y="4072"/>
                    </a:lnTo>
                    <a:lnTo>
                      <a:pt x="12236" y="4318"/>
                    </a:lnTo>
                    <a:lnTo>
                      <a:pt x="12009" y="4582"/>
                    </a:lnTo>
                    <a:lnTo>
                      <a:pt x="11859" y="4582"/>
                    </a:lnTo>
                    <a:lnTo>
                      <a:pt x="11689" y="4600"/>
                    </a:lnTo>
                    <a:lnTo>
                      <a:pt x="11538" y="4638"/>
                    </a:lnTo>
                    <a:lnTo>
                      <a:pt x="11387" y="4713"/>
                    </a:lnTo>
                    <a:lnTo>
                      <a:pt x="11255" y="4808"/>
                    </a:lnTo>
                    <a:lnTo>
                      <a:pt x="11199" y="4713"/>
                    </a:lnTo>
                    <a:lnTo>
                      <a:pt x="11123" y="4638"/>
                    </a:lnTo>
                    <a:lnTo>
                      <a:pt x="11048" y="4563"/>
                    </a:lnTo>
                    <a:lnTo>
                      <a:pt x="10954" y="4506"/>
                    </a:lnTo>
                    <a:lnTo>
                      <a:pt x="10859" y="4450"/>
                    </a:lnTo>
                    <a:lnTo>
                      <a:pt x="10746" y="4412"/>
                    </a:lnTo>
                    <a:lnTo>
                      <a:pt x="10652" y="4393"/>
                    </a:lnTo>
                    <a:lnTo>
                      <a:pt x="10520" y="4393"/>
                    </a:lnTo>
                    <a:lnTo>
                      <a:pt x="10350" y="4412"/>
                    </a:lnTo>
                    <a:lnTo>
                      <a:pt x="10200" y="4450"/>
                    </a:lnTo>
                    <a:lnTo>
                      <a:pt x="10049" y="4544"/>
                    </a:lnTo>
                    <a:lnTo>
                      <a:pt x="9917" y="4638"/>
                    </a:lnTo>
                    <a:lnTo>
                      <a:pt x="9804" y="4770"/>
                    </a:lnTo>
                    <a:lnTo>
                      <a:pt x="9728" y="4921"/>
                    </a:lnTo>
                    <a:lnTo>
                      <a:pt x="9672" y="5072"/>
                    </a:lnTo>
                    <a:lnTo>
                      <a:pt x="9653" y="5260"/>
                    </a:lnTo>
                    <a:lnTo>
                      <a:pt x="9672" y="5430"/>
                    </a:lnTo>
                    <a:lnTo>
                      <a:pt x="9596" y="5373"/>
                    </a:lnTo>
                    <a:lnTo>
                      <a:pt x="9483" y="5317"/>
                    </a:lnTo>
                    <a:lnTo>
                      <a:pt x="9389" y="5279"/>
                    </a:lnTo>
                    <a:lnTo>
                      <a:pt x="9276" y="5260"/>
                    </a:lnTo>
                    <a:lnTo>
                      <a:pt x="9163" y="5185"/>
                    </a:lnTo>
                    <a:lnTo>
                      <a:pt x="9068" y="5147"/>
                    </a:lnTo>
                    <a:lnTo>
                      <a:pt x="8936" y="5109"/>
                    </a:lnTo>
                    <a:lnTo>
                      <a:pt x="8804" y="5091"/>
                    </a:lnTo>
                    <a:lnTo>
                      <a:pt x="8691" y="5109"/>
                    </a:lnTo>
                    <a:lnTo>
                      <a:pt x="8597" y="5128"/>
                    </a:lnTo>
                    <a:lnTo>
                      <a:pt x="8484" y="5166"/>
                    </a:lnTo>
                    <a:lnTo>
                      <a:pt x="8390" y="5223"/>
                    </a:lnTo>
                    <a:lnTo>
                      <a:pt x="8314" y="5298"/>
                    </a:lnTo>
                    <a:lnTo>
                      <a:pt x="8239" y="5373"/>
                    </a:lnTo>
                    <a:lnTo>
                      <a:pt x="8182" y="5468"/>
                    </a:lnTo>
                    <a:lnTo>
                      <a:pt x="8126" y="5562"/>
                    </a:lnTo>
                    <a:lnTo>
                      <a:pt x="7843" y="5449"/>
                    </a:lnTo>
                    <a:lnTo>
                      <a:pt x="7560" y="5354"/>
                    </a:lnTo>
                    <a:lnTo>
                      <a:pt x="7259" y="5298"/>
                    </a:lnTo>
                    <a:lnTo>
                      <a:pt x="6957" y="5260"/>
                    </a:lnTo>
                    <a:lnTo>
                      <a:pt x="6825" y="5128"/>
                    </a:lnTo>
                    <a:lnTo>
                      <a:pt x="6655" y="5034"/>
                    </a:lnTo>
                    <a:lnTo>
                      <a:pt x="6486" y="4959"/>
                    </a:lnTo>
                    <a:lnTo>
                      <a:pt x="6391" y="4940"/>
                    </a:lnTo>
                    <a:lnTo>
                      <a:pt x="6146" y="4940"/>
                    </a:lnTo>
                    <a:lnTo>
                      <a:pt x="6014" y="4977"/>
                    </a:lnTo>
                    <a:lnTo>
                      <a:pt x="5882" y="5034"/>
                    </a:lnTo>
                    <a:lnTo>
                      <a:pt x="5769" y="5091"/>
                    </a:lnTo>
                    <a:lnTo>
                      <a:pt x="5675" y="5185"/>
                    </a:lnTo>
                    <a:lnTo>
                      <a:pt x="5581" y="5279"/>
                    </a:lnTo>
                    <a:lnTo>
                      <a:pt x="5524" y="5392"/>
                    </a:lnTo>
                    <a:lnTo>
                      <a:pt x="5468" y="5505"/>
                    </a:lnTo>
                    <a:lnTo>
                      <a:pt x="5241" y="5618"/>
                    </a:lnTo>
                    <a:lnTo>
                      <a:pt x="5015" y="5750"/>
                    </a:lnTo>
                    <a:lnTo>
                      <a:pt x="4808" y="5882"/>
                    </a:lnTo>
                    <a:lnTo>
                      <a:pt x="4619" y="6033"/>
                    </a:lnTo>
                    <a:lnTo>
                      <a:pt x="4449" y="6052"/>
                    </a:lnTo>
                    <a:lnTo>
                      <a:pt x="4299" y="6127"/>
                    </a:lnTo>
                    <a:lnTo>
                      <a:pt x="4167" y="6203"/>
                    </a:lnTo>
                    <a:lnTo>
                      <a:pt x="4035" y="6335"/>
                    </a:lnTo>
                    <a:lnTo>
                      <a:pt x="3846" y="6203"/>
                    </a:lnTo>
                    <a:lnTo>
                      <a:pt x="3639" y="6109"/>
                    </a:lnTo>
                    <a:lnTo>
                      <a:pt x="3431" y="6014"/>
                    </a:lnTo>
                    <a:lnTo>
                      <a:pt x="3205" y="5939"/>
                    </a:lnTo>
                    <a:lnTo>
                      <a:pt x="2979" y="5882"/>
                    </a:lnTo>
                    <a:lnTo>
                      <a:pt x="2753" y="5845"/>
                    </a:lnTo>
                    <a:lnTo>
                      <a:pt x="2508" y="5807"/>
                    </a:lnTo>
                    <a:lnTo>
                      <a:pt x="2263" y="5807"/>
                    </a:lnTo>
                    <a:lnTo>
                      <a:pt x="1942" y="5826"/>
                    </a:lnTo>
                    <a:lnTo>
                      <a:pt x="1622" y="5864"/>
                    </a:lnTo>
                    <a:lnTo>
                      <a:pt x="1320" y="5939"/>
                    </a:lnTo>
                    <a:lnTo>
                      <a:pt x="1037" y="6052"/>
                    </a:lnTo>
                    <a:lnTo>
                      <a:pt x="754" y="6184"/>
                    </a:lnTo>
                    <a:lnTo>
                      <a:pt x="490" y="6335"/>
                    </a:lnTo>
                    <a:lnTo>
                      <a:pt x="245" y="6505"/>
                    </a:lnTo>
                    <a:lnTo>
                      <a:pt x="0" y="6712"/>
                    </a:lnTo>
                    <a:lnTo>
                      <a:pt x="0" y="11444"/>
                    </a:lnTo>
                    <a:lnTo>
                      <a:pt x="245" y="11651"/>
                    </a:lnTo>
                    <a:lnTo>
                      <a:pt x="490" y="11821"/>
                    </a:lnTo>
                    <a:lnTo>
                      <a:pt x="754" y="11991"/>
                    </a:lnTo>
                    <a:lnTo>
                      <a:pt x="1037" y="12123"/>
                    </a:lnTo>
                    <a:lnTo>
                      <a:pt x="1320" y="12217"/>
                    </a:lnTo>
                    <a:lnTo>
                      <a:pt x="1622" y="12292"/>
                    </a:lnTo>
                    <a:lnTo>
                      <a:pt x="1942" y="12349"/>
                    </a:lnTo>
                    <a:lnTo>
                      <a:pt x="2621" y="12349"/>
                    </a:lnTo>
                    <a:lnTo>
                      <a:pt x="2960" y="12292"/>
                    </a:lnTo>
                    <a:lnTo>
                      <a:pt x="3281" y="12198"/>
                    </a:lnTo>
                    <a:lnTo>
                      <a:pt x="3601" y="12085"/>
                    </a:lnTo>
                    <a:lnTo>
                      <a:pt x="3808" y="12255"/>
                    </a:lnTo>
                    <a:lnTo>
                      <a:pt x="4054" y="12405"/>
                    </a:lnTo>
                    <a:lnTo>
                      <a:pt x="4299" y="12537"/>
                    </a:lnTo>
                    <a:lnTo>
                      <a:pt x="4563" y="12632"/>
                    </a:lnTo>
                    <a:lnTo>
                      <a:pt x="4827" y="12726"/>
                    </a:lnTo>
                    <a:lnTo>
                      <a:pt x="5109" y="12783"/>
                    </a:lnTo>
                    <a:lnTo>
                      <a:pt x="5392" y="12820"/>
                    </a:lnTo>
                    <a:lnTo>
                      <a:pt x="5694" y="12839"/>
                    </a:lnTo>
                    <a:lnTo>
                      <a:pt x="6071" y="12820"/>
                    </a:lnTo>
                    <a:lnTo>
                      <a:pt x="6429" y="12764"/>
                    </a:lnTo>
                    <a:lnTo>
                      <a:pt x="6768" y="12669"/>
                    </a:lnTo>
                    <a:lnTo>
                      <a:pt x="7089" y="12519"/>
                    </a:lnTo>
                    <a:lnTo>
                      <a:pt x="7296" y="12726"/>
                    </a:lnTo>
                    <a:lnTo>
                      <a:pt x="7504" y="12896"/>
                    </a:lnTo>
                    <a:lnTo>
                      <a:pt x="7749" y="13046"/>
                    </a:lnTo>
                    <a:lnTo>
                      <a:pt x="7994" y="13178"/>
                    </a:lnTo>
                    <a:lnTo>
                      <a:pt x="8258" y="13292"/>
                    </a:lnTo>
                    <a:lnTo>
                      <a:pt x="8541" y="13367"/>
                    </a:lnTo>
                    <a:lnTo>
                      <a:pt x="8823" y="13405"/>
                    </a:lnTo>
                    <a:lnTo>
                      <a:pt x="9125" y="13424"/>
                    </a:lnTo>
                    <a:lnTo>
                      <a:pt x="9370" y="13405"/>
                    </a:lnTo>
                    <a:lnTo>
                      <a:pt x="9596" y="13386"/>
                    </a:lnTo>
                    <a:lnTo>
                      <a:pt x="9823" y="13329"/>
                    </a:lnTo>
                    <a:lnTo>
                      <a:pt x="10030" y="13273"/>
                    </a:lnTo>
                    <a:lnTo>
                      <a:pt x="10237" y="13178"/>
                    </a:lnTo>
                    <a:lnTo>
                      <a:pt x="10445" y="13084"/>
                    </a:lnTo>
                    <a:lnTo>
                      <a:pt x="10633" y="12971"/>
                    </a:lnTo>
                    <a:lnTo>
                      <a:pt x="10822" y="12839"/>
                    </a:lnTo>
                    <a:lnTo>
                      <a:pt x="11029" y="12914"/>
                    </a:lnTo>
                    <a:lnTo>
                      <a:pt x="11237" y="12952"/>
                    </a:lnTo>
                    <a:lnTo>
                      <a:pt x="11463" y="12971"/>
                    </a:lnTo>
                    <a:lnTo>
                      <a:pt x="11670" y="12990"/>
                    </a:lnTo>
                    <a:lnTo>
                      <a:pt x="11878" y="12971"/>
                    </a:lnTo>
                    <a:lnTo>
                      <a:pt x="12085" y="12952"/>
                    </a:lnTo>
                    <a:lnTo>
                      <a:pt x="12292" y="12914"/>
                    </a:lnTo>
                    <a:lnTo>
                      <a:pt x="12481" y="12877"/>
                    </a:lnTo>
                    <a:lnTo>
                      <a:pt x="12669" y="12801"/>
                    </a:lnTo>
                    <a:lnTo>
                      <a:pt x="12839" y="12726"/>
                    </a:lnTo>
                    <a:lnTo>
                      <a:pt x="13028" y="12632"/>
                    </a:lnTo>
                    <a:lnTo>
                      <a:pt x="13178" y="12537"/>
                    </a:lnTo>
                    <a:lnTo>
                      <a:pt x="13442" y="12575"/>
                    </a:lnTo>
                    <a:lnTo>
                      <a:pt x="13706" y="12594"/>
                    </a:lnTo>
                    <a:lnTo>
                      <a:pt x="13914" y="12575"/>
                    </a:lnTo>
                    <a:lnTo>
                      <a:pt x="14102" y="12556"/>
                    </a:lnTo>
                    <a:lnTo>
                      <a:pt x="14291" y="12537"/>
                    </a:lnTo>
                    <a:lnTo>
                      <a:pt x="14479" y="12481"/>
                    </a:lnTo>
                    <a:lnTo>
                      <a:pt x="14668" y="12537"/>
                    </a:lnTo>
                    <a:lnTo>
                      <a:pt x="14837" y="12556"/>
                    </a:lnTo>
                    <a:lnTo>
                      <a:pt x="15045" y="12575"/>
                    </a:lnTo>
                    <a:lnTo>
                      <a:pt x="15233" y="12594"/>
                    </a:lnTo>
                    <a:lnTo>
                      <a:pt x="15516" y="12575"/>
                    </a:lnTo>
                    <a:lnTo>
                      <a:pt x="15780" y="12537"/>
                    </a:lnTo>
                    <a:lnTo>
                      <a:pt x="16044" y="12481"/>
                    </a:lnTo>
                    <a:lnTo>
                      <a:pt x="16289" y="12387"/>
                    </a:lnTo>
                    <a:lnTo>
                      <a:pt x="16459" y="12519"/>
                    </a:lnTo>
                    <a:lnTo>
                      <a:pt x="16666" y="12632"/>
                    </a:lnTo>
                    <a:lnTo>
                      <a:pt x="16874" y="12745"/>
                    </a:lnTo>
                    <a:lnTo>
                      <a:pt x="17081" y="12820"/>
                    </a:lnTo>
                    <a:lnTo>
                      <a:pt x="17307" y="12896"/>
                    </a:lnTo>
                    <a:lnTo>
                      <a:pt x="17533" y="12952"/>
                    </a:lnTo>
                    <a:lnTo>
                      <a:pt x="17760" y="12971"/>
                    </a:lnTo>
                    <a:lnTo>
                      <a:pt x="18005" y="12990"/>
                    </a:lnTo>
                    <a:lnTo>
                      <a:pt x="18269" y="12971"/>
                    </a:lnTo>
                    <a:lnTo>
                      <a:pt x="18533" y="12933"/>
                    </a:lnTo>
                    <a:lnTo>
                      <a:pt x="18778" y="12877"/>
                    </a:lnTo>
                    <a:lnTo>
                      <a:pt x="19023" y="12801"/>
                    </a:lnTo>
                    <a:lnTo>
                      <a:pt x="19249" y="12877"/>
                    </a:lnTo>
                    <a:lnTo>
                      <a:pt x="19513" y="12933"/>
                    </a:lnTo>
                    <a:lnTo>
                      <a:pt x="19758" y="12971"/>
                    </a:lnTo>
                    <a:lnTo>
                      <a:pt x="20022" y="12990"/>
                    </a:lnTo>
                    <a:lnTo>
                      <a:pt x="20210" y="12990"/>
                    </a:lnTo>
                    <a:lnTo>
                      <a:pt x="20399" y="12971"/>
                    </a:lnTo>
                    <a:lnTo>
                      <a:pt x="20569" y="12933"/>
                    </a:lnTo>
                    <a:lnTo>
                      <a:pt x="20738" y="12896"/>
                    </a:lnTo>
                    <a:lnTo>
                      <a:pt x="20908" y="12839"/>
                    </a:lnTo>
                    <a:lnTo>
                      <a:pt x="21078" y="12783"/>
                    </a:lnTo>
                    <a:lnTo>
                      <a:pt x="21398" y="12632"/>
                    </a:lnTo>
                    <a:lnTo>
                      <a:pt x="21587" y="12801"/>
                    </a:lnTo>
                    <a:lnTo>
                      <a:pt x="21794" y="12952"/>
                    </a:lnTo>
                    <a:lnTo>
                      <a:pt x="22039" y="13084"/>
                    </a:lnTo>
                    <a:lnTo>
                      <a:pt x="22265" y="13216"/>
                    </a:lnTo>
                    <a:lnTo>
                      <a:pt x="22529" y="13292"/>
                    </a:lnTo>
                    <a:lnTo>
                      <a:pt x="22793" y="13367"/>
                    </a:lnTo>
                    <a:lnTo>
                      <a:pt x="23057" y="13405"/>
                    </a:lnTo>
                    <a:lnTo>
                      <a:pt x="23340" y="13424"/>
                    </a:lnTo>
                    <a:lnTo>
                      <a:pt x="23679" y="13405"/>
                    </a:lnTo>
                    <a:lnTo>
                      <a:pt x="24000" y="13348"/>
                    </a:lnTo>
                    <a:lnTo>
                      <a:pt x="24302" y="13254"/>
                    </a:lnTo>
                    <a:lnTo>
                      <a:pt x="24584" y="13122"/>
                    </a:lnTo>
                    <a:lnTo>
                      <a:pt x="24735" y="13122"/>
                    </a:lnTo>
                    <a:lnTo>
                      <a:pt x="25075" y="13103"/>
                    </a:lnTo>
                    <a:lnTo>
                      <a:pt x="25395" y="13046"/>
                    </a:lnTo>
                    <a:lnTo>
                      <a:pt x="25716" y="12952"/>
                    </a:lnTo>
                    <a:lnTo>
                      <a:pt x="25998" y="12820"/>
                    </a:lnTo>
                    <a:lnTo>
                      <a:pt x="26187" y="12952"/>
                    </a:lnTo>
                    <a:lnTo>
                      <a:pt x="26375" y="13065"/>
                    </a:lnTo>
                    <a:lnTo>
                      <a:pt x="26583" y="13178"/>
                    </a:lnTo>
                    <a:lnTo>
                      <a:pt x="26809" y="13254"/>
                    </a:lnTo>
                    <a:lnTo>
                      <a:pt x="27016" y="13329"/>
                    </a:lnTo>
                    <a:lnTo>
                      <a:pt x="27261" y="13386"/>
                    </a:lnTo>
                    <a:lnTo>
                      <a:pt x="27488" y="13405"/>
                    </a:lnTo>
                    <a:lnTo>
                      <a:pt x="27733" y="13424"/>
                    </a:lnTo>
                    <a:lnTo>
                      <a:pt x="27902" y="13424"/>
                    </a:lnTo>
                    <a:lnTo>
                      <a:pt x="28091" y="13405"/>
                    </a:lnTo>
                    <a:lnTo>
                      <a:pt x="28430" y="13329"/>
                    </a:lnTo>
                    <a:lnTo>
                      <a:pt x="28751" y="13235"/>
                    </a:lnTo>
                    <a:lnTo>
                      <a:pt x="29052" y="13084"/>
                    </a:lnTo>
                    <a:lnTo>
                      <a:pt x="29335" y="12914"/>
                    </a:lnTo>
                    <a:lnTo>
                      <a:pt x="29599" y="12707"/>
                    </a:lnTo>
                    <a:lnTo>
                      <a:pt x="29825" y="12462"/>
                    </a:lnTo>
                    <a:lnTo>
                      <a:pt x="30033" y="12198"/>
                    </a:lnTo>
                    <a:lnTo>
                      <a:pt x="30184" y="12292"/>
                    </a:lnTo>
                    <a:lnTo>
                      <a:pt x="30353" y="12368"/>
                    </a:lnTo>
                    <a:lnTo>
                      <a:pt x="30523" y="12424"/>
                    </a:lnTo>
                    <a:lnTo>
                      <a:pt x="30693" y="12481"/>
                    </a:lnTo>
                    <a:lnTo>
                      <a:pt x="30881" y="12537"/>
                    </a:lnTo>
                    <a:lnTo>
                      <a:pt x="31070" y="12556"/>
                    </a:lnTo>
                    <a:lnTo>
                      <a:pt x="31258" y="12575"/>
                    </a:lnTo>
                    <a:lnTo>
                      <a:pt x="31447" y="12594"/>
                    </a:lnTo>
                    <a:lnTo>
                      <a:pt x="31635" y="12575"/>
                    </a:lnTo>
                    <a:lnTo>
                      <a:pt x="31824" y="12575"/>
                    </a:lnTo>
                    <a:lnTo>
                      <a:pt x="31994" y="12537"/>
                    </a:lnTo>
                    <a:lnTo>
                      <a:pt x="32163" y="12500"/>
                    </a:lnTo>
                    <a:lnTo>
                      <a:pt x="32333" y="12594"/>
                    </a:lnTo>
                    <a:lnTo>
                      <a:pt x="32521" y="12707"/>
                    </a:lnTo>
                    <a:lnTo>
                      <a:pt x="32710" y="12783"/>
                    </a:lnTo>
                    <a:lnTo>
                      <a:pt x="32898" y="12858"/>
                    </a:lnTo>
                    <a:lnTo>
                      <a:pt x="33106" y="12914"/>
                    </a:lnTo>
                    <a:lnTo>
                      <a:pt x="33313" y="12952"/>
                    </a:lnTo>
                    <a:lnTo>
                      <a:pt x="33521" y="12971"/>
                    </a:lnTo>
                    <a:lnTo>
                      <a:pt x="33747" y="12990"/>
                    </a:lnTo>
                    <a:lnTo>
                      <a:pt x="33973" y="12971"/>
                    </a:lnTo>
                    <a:lnTo>
                      <a:pt x="34180" y="12952"/>
                    </a:lnTo>
                    <a:lnTo>
                      <a:pt x="34388" y="12914"/>
                    </a:lnTo>
                    <a:lnTo>
                      <a:pt x="34595" y="12858"/>
                    </a:lnTo>
                    <a:lnTo>
                      <a:pt x="34916" y="12820"/>
                    </a:lnTo>
                    <a:lnTo>
                      <a:pt x="35217" y="12745"/>
                    </a:lnTo>
                    <a:lnTo>
                      <a:pt x="35519" y="12632"/>
                    </a:lnTo>
                    <a:lnTo>
                      <a:pt x="35802" y="12500"/>
                    </a:lnTo>
                    <a:lnTo>
                      <a:pt x="36047" y="12330"/>
                    </a:lnTo>
                    <a:lnTo>
                      <a:pt x="36292" y="12142"/>
                    </a:lnTo>
                    <a:lnTo>
                      <a:pt x="36499" y="11915"/>
                    </a:lnTo>
                    <a:lnTo>
                      <a:pt x="36688" y="11670"/>
                    </a:lnTo>
                    <a:lnTo>
                      <a:pt x="36990" y="11670"/>
                    </a:lnTo>
                    <a:lnTo>
                      <a:pt x="37178" y="11953"/>
                    </a:lnTo>
                    <a:lnTo>
                      <a:pt x="37423" y="12217"/>
                    </a:lnTo>
                    <a:lnTo>
                      <a:pt x="37687" y="12443"/>
                    </a:lnTo>
                    <a:lnTo>
                      <a:pt x="37970" y="12632"/>
                    </a:lnTo>
                    <a:lnTo>
                      <a:pt x="38290" y="12783"/>
                    </a:lnTo>
                    <a:lnTo>
                      <a:pt x="38441" y="12839"/>
                    </a:lnTo>
                    <a:lnTo>
                      <a:pt x="38611" y="12896"/>
                    </a:lnTo>
                    <a:lnTo>
                      <a:pt x="38799" y="12933"/>
                    </a:lnTo>
                    <a:lnTo>
                      <a:pt x="38969" y="12971"/>
                    </a:lnTo>
                    <a:lnTo>
                      <a:pt x="39158" y="12990"/>
                    </a:lnTo>
                    <a:lnTo>
                      <a:pt x="39327" y="12990"/>
                    </a:lnTo>
                    <a:lnTo>
                      <a:pt x="39591" y="12971"/>
                    </a:lnTo>
                    <a:lnTo>
                      <a:pt x="39836" y="12933"/>
                    </a:lnTo>
                    <a:lnTo>
                      <a:pt x="40081" y="12896"/>
                    </a:lnTo>
                    <a:lnTo>
                      <a:pt x="40308" y="12801"/>
                    </a:lnTo>
                    <a:lnTo>
                      <a:pt x="40534" y="12707"/>
                    </a:lnTo>
                    <a:lnTo>
                      <a:pt x="40741" y="12594"/>
                    </a:lnTo>
                    <a:lnTo>
                      <a:pt x="40949" y="12462"/>
                    </a:lnTo>
                    <a:lnTo>
                      <a:pt x="41137" y="12330"/>
                    </a:lnTo>
                    <a:lnTo>
                      <a:pt x="41307" y="12443"/>
                    </a:lnTo>
                    <a:lnTo>
                      <a:pt x="41495" y="12556"/>
                    </a:lnTo>
                    <a:lnTo>
                      <a:pt x="41684" y="12651"/>
                    </a:lnTo>
                    <a:lnTo>
                      <a:pt x="41891" y="12726"/>
                    </a:lnTo>
                    <a:lnTo>
                      <a:pt x="42099" y="12783"/>
                    </a:lnTo>
                    <a:lnTo>
                      <a:pt x="42325" y="12820"/>
                    </a:lnTo>
                    <a:lnTo>
                      <a:pt x="42532" y="12858"/>
                    </a:lnTo>
                    <a:lnTo>
                      <a:pt x="42759" y="12858"/>
                    </a:lnTo>
                    <a:lnTo>
                      <a:pt x="43060" y="12839"/>
                    </a:lnTo>
                    <a:lnTo>
                      <a:pt x="43343" y="12801"/>
                    </a:lnTo>
                    <a:lnTo>
                      <a:pt x="43607" y="12726"/>
                    </a:lnTo>
                    <a:lnTo>
                      <a:pt x="43871" y="12632"/>
                    </a:lnTo>
                    <a:lnTo>
                      <a:pt x="44041" y="12745"/>
                    </a:lnTo>
                    <a:lnTo>
                      <a:pt x="44229" y="12839"/>
                    </a:lnTo>
                    <a:lnTo>
                      <a:pt x="44418" y="12933"/>
                    </a:lnTo>
                    <a:lnTo>
                      <a:pt x="44606" y="12990"/>
                    </a:lnTo>
                    <a:lnTo>
                      <a:pt x="44814" y="13046"/>
                    </a:lnTo>
                    <a:lnTo>
                      <a:pt x="45021" y="13103"/>
                    </a:lnTo>
                    <a:lnTo>
                      <a:pt x="45228" y="13122"/>
                    </a:lnTo>
                    <a:lnTo>
                      <a:pt x="45455" y="13122"/>
                    </a:lnTo>
                    <a:lnTo>
                      <a:pt x="45775" y="13103"/>
                    </a:lnTo>
                    <a:lnTo>
                      <a:pt x="46096" y="13046"/>
                    </a:lnTo>
                    <a:lnTo>
                      <a:pt x="46397" y="12971"/>
                    </a:lnTo>
                    <a:lnTo>
                      <a:pt x="46680" y="12839"/>
                    </a:lnTo>
                    <a:lnTo>
                      <a:pt x="46963" y="12971"/>
                    </a:lnTo>
                    <a:lnTo>
                      <a:pt x="47264" y="13046"/>
                    </a:lnTo>
                    <a:lnTo>
                      <a:pt x="47585" y="13103"/>
                    </a:lnTo>
                    <a:lnTo>
                      <a:pt x="47905" y="13122"/>
                    </a:lnTo>
                    <a:lnTo>
                      <a:pt x="48150" y="13122"/>
                    </a:lnTo>
                    <a:lnTo>
                      <a:pt x="48396" y="13084"/>
                    </a:lnTo>
                    <a:lnTo>
                      <a:pt x="48622" y="13028"/>
                    </a:lnTo>
                    <a:lnTo>
                      <a:pt x="48848" y="12971"/>
                    </a:lnTo>
                    <a:lnTo>
                      <a:pt x="49074" y="13028"/>
                    </a:lnTo>
                    <a:lnTo>
                      <a:pt x="49319" y="13084"/>
                    </a:lnTo>
                    <a:lnTo>
                      <a:pt x="49546" y="13122"/>
                    </a:lnTo>
                    <a:lnTo>
                      <a:pt x="50092" y="13122"/>
                    </a:lnTo>
                    <a:lnTo>
                      <a:pt x="50375" y="13065"/>
                    </a:lnTo>
                    <a:lnTo>
                      <a:pt x="50639" y="12990"/>
                    </a:lnTo>
                    <a:lnTo>
                      <a:pt x="50903" y="12896"/>
                    </a:lnTo>
                    <a:lnTo>
                      <a:pt x="51223" y="12971"/>
                    </a:lnTo>
                    <a:lnTo>
                      <a:pt x="51393" y="12990"/>
                    </a:lnTo>
                    <a:lnTo>
                      <a:pt x="51695" y="12990"/>
                    </a:lnTo>
                    <a:lnTo>
                      <a:pt x="51883" y="13197"/>
                    </a:lnTo>
                    <a:lnTo>
                      <a:pt x="52110" y="13405"/>
                    </a:lnTo>
                    <a:lnTo>
                      <a:pt x="52355" y="13574"/>
                    </a:lnTo>
                    <a:lnTo>
                      <a:pt x="52619" y="13725"/>
                    </a:lnTo>
                    <a:lnTo>
                      <a:pt x="52901" y="13838"/>
                    </a:lnTo>
                    <a:lnTo>
                      <a:pt x="53203" y="13914"/>
                    </a:lnTo>
                    <a:lnTo>
                      <a:pt x="53505" y="13970"/>
                    </a:lnTo>
                    <a:lnTo>
                      <a:pt x="53825" y="13989"/>
                    </a:lnTo>
                    <a:lnTo>
                      <a:pt x="54108" y="13970"/>
                    </a:lnTo>
                    <a:lnTo>
                      <a:pt x="54391" y="13933"/>
                    </a:lnTo>
                    <a:lnTo>
                      <a:pt x="54655" y="13857"/>
                    </a:lnTo>
                    <a:lnTo>
                      <a:pt x="54900" y="13763"/>
                    </a:lnTo>
                    <a:lnTo>
                      <a:pt x="55145" y="13650"/>
                    </a:lnTo>
                    <a:lnTo>
                      <a:pt x="55371" y="13518"/>
                    </a:lnTo>
                    <a:lnTo>
                      <a:pt x="55579" y="13348"/>
                    </a:lnTo>
                    <a:lnTo>
                      <a:pt x="55786" y="13178"/>
                    </a:lnTo>
                    <a:lnTo>
                      <a:pt x="55956" y="12971"/>
                    </a:lnTo>
                    <a:lnTo>
                      <a:pt x="56125" y="12764"/>
                    </a:lnTo>
                    <a:lnTo>
                      <a:pt x="56257" y="12537"/>
                    </a:lnTo>
                    <a:lnTo>
                      <a:pt x="56370" y="12292"/>
                    </a:lnTo>
                    <a:lnTo>
                      <a:pt x="56465" y="12047"/>
                    </a:lnTo>
                    <a:lnTo>
                      <a:pt x="56540" y="11783"/>
                    </a:lnTo>
                    <a:lnTo>
                      <a:pt x="56578" y="11501"/>
                    </a:lnTo>
                    <a:lnTo>
                      <a:pt x="56597" y="11218"/>
                    </a:lnTo>
                    <a:lnTo>
                      <a:pt x="56597" y="11142"/>
                    </a:lnTo>
                    <a:lnTo>
                      <a:pt x="56823" y="10841"/>
                    </a:lnTo>
                    <a:lnTo>
                      <a:pt x="57011" y="10520"/>
                    </a:lnTo>
                    <a:lnTo>
                      <a:pt x="57200" y="10200"/>
                    </a:lnTo>
                    <a:lnTo>
                      <a:pt x="57332" y="9841"/>
                    </a:lnTo>
                    <a:lnTo>
                      <a:pt x="57445" y="9483"/>
                    </a:lnTo>
                    <a:lnTo>
                      <a:pt x="57539" y="9106"/>
                    </a:lnTo>
                    <a:lnTo>
                      <a:pt x="57596" y="8710"/>
                    </a:lnTo>
                    <a:lnTo>
                      <a:pt x="57615" y="8314"/>
                    </a:lnTo>
                    <a:lnTo>
                      <a:pt x="57596" y="7881"/>
                    </a:lnTo>
                    <a:lnTo>
                      <a:pt x="57520" y="7466"/>
                    </a:lnTo>
                    <a:lnTo>
                      <a:pt x="57426" y="7051"/>
                    </a:lnTo>
                    <a:lnTo>
                      <a:pt x="57294" y="6655"/>
                    </a:lnTo>
                    <a:lnTo>
                      <a:pt x="57124" y="6297"/>
                    </a:lnTo>
                    <a:lnTo>
                      <a:pt x="56917" y="5939"/>
                    </a:lnTo>
                    <a:lnTo>
                      <a:pt x="56691" y="5600"/>
                    </a:lnTo>
                    <a:lnTo>
                      <a:pt x="56427" y="5298"/>
                    </a:lnTo>
                    <a:lnTo>
                      <a:pt x="56144" y="4996"/>
                    </a:lnTo>
                    <a:lnTo>
                      <a:pt x="55824" y="4751"/>
                    </a:lnTo>
                    <a:lnTo>
                      <a:pt x="55503" y="4506"/>
                    </a:lnTo>
                    <a:lnTo>
                      <a:pt x="55145" y="4318"/>
                    </a:lnTo>
                    <a:lnTo>
                      <a:pt x="54768" y="4148"/>
                    </a:lnTo>
                    <a:lnTo>
                      <a:pt x="54372" y="4016"/>
                    </a:lnTo>
                    <a:lnTo>
                      <a:pt x="53957" y="3922"/>
                    </a:lnTo>
                    <a:lnTo>
                      <a:pt x="53542" y="3865"/>
                    </a:lnTo>
                    <a:lnTo>
                      <a:pt x="53429" y="3658"/>
                    </a:lnTo>
                    <a:lnTo>
                      <a:pt x="53316" y="3488"/>
                    </a:lnTo>
                    <a:lnTo>
                      <a:pt x="53165" y="3337"/>
                    </a:lnTo>
                    <a:lnTo>
                      <a:pt x="52977" y="3205"/>
                    </a:lnTo>
                    <a:lnTo>
                      <a:pt x="52788" y="3092"/>
                    </a:lnTo>
                    <a:lnTo>
                      <a:pt x="52581" y="3017"/>
                    </a:lnTo>
                    <a:lnTo>
                      <a:pt x="52374" y="2960"/>
                    </a:lnTo>
                    <a:lnTo>
                      <a:pt x="52128" y="2941"/>
                    </a:lnTo>
                    <a:lnTo>
                      <a:pt x="51921" y="2960"/>
                    </a:lnTo>
                    <a:lnTo>
                      <a:pt x="51714" y="2998"/>
                    </a:lnTo>
                    <a:lnTo>
                      <a:pt x="51582" y="2677"/>
                    </a:lnTo>
                    <a:lnTo>
                      <a:pt x="51450" y="2376"/>
                    </a:lnTo>
                    <a:lnTo>
                      <a:pt x="51261" y="2074"/>
                    </a:lnTo>
                    <a:lnTo>
                      <a:pt x="51073" y="1791"/>
                    </a:lnTo>
                    <a:lnTo>
                      <a:pt x="50865" y="1527"/>
                    </a:lnTo>
                    <a:lnTo>
                      <a:pt x="50620" y="1282"/>
                    </a:lnTo>
                    <a:lnTo>
                      <a:pt x="50375" y="1056"/>
                    </a:lnTo>
                    <a:lnTo>
                      <a:pt x="50111" y="849"/>
                    </a:lnTo>
                    <a:lnTo>
                      <a:pt x="49828" y="660"/>
                    </a:lnTo>
                    <a:lnTo>
                      <a:pt x="49527" y="490"/>
                    </a:lnTo>
                    <a:lnTo>
                      <a:pt x="49225" y="340"/>
                    </a:lnTo>
                    <a:lnTo>
                      <a:pt x="48886" y="226"/>
                    </a:lnTo>
                    <a:lnTo>
                      <a:pt x="48565" y="113"/>
                    </a:lnTo>
                    <a:lnTo>
                      <a:pt x="48207" y="57"/>
                    </a:lnTo>
                    <a:lnTo>
                      <a:pt x="47849" y="0"/>
                    </a:lnTo>
                    <a:close/>
                  </a:path>
                </a:pathLst>
              </a:custGeom>
              <a:solidFill>
                <a:srgbClr val="444141">
                  <a:alpha val="154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404" name="Google Shape;5404;p37"/>
            <p:cNvGrpSpPr/>
            <p:nvPr/>
          </p:nvGrpSpPr>
          <p:grpSpPr>
            <a:xfrm>
              <a:off x="3111228" y="4197594"/>
              <a:ext cx="3345061" cy="571841"/>
              <a:chOff x="-1024092" y="3664250"/>
              <a:chExt cx="2355013" cy="571841"/>
            </a:xfrm>
          </p:grpSpPr>
          <p:sp>
            <p:nvSpPr>
              <p:cNvPr id="5405" name="Google Shape;5405;p37"/>
              <p:cNvSpPr/>
              <p:nvPr/>
            </p:nvSpPr>
            <p:spPr>
              <a:xfrm>
                <a:off x="-1024092" y="3664250"/>
                <a:ext cx="2355013" cy="571841"/>
              </a:xfrm>
              <a:custGeom>
                <a:avLst/>
                <a:gdLst/>
                <a:ahLst/>
                <a:cxnLst/>
                <a:rect l="l" t="t" r="r" b="b"/>
                <a:pathLst>
                  <a:path w="57615" h="13990" extrusionOk="0">
                    <a:moveTo>
                      <a:pt x="47132" y="0"/>
                    </a:moveTo>
                    <a:lnTo>
                      <a:pt x="46793" y="57"/>
                    </a:lnTo>
                    <a:lnTo>
                      <a:pt x="46454" y="113"/>
                    </a:lnTo>
                    <a:lnTo>
                      <a:pt x="46114" y="208"/>
                    </a:lnTo>
                    <a:lnTo>
                      <a:pt x="45794" y="321"/>
                    </a:lnTo>
                    <a:lnTo>
                      <a:pt x="45492" y="472"/>
                    </a:lnTo>
                    <a:lnTo>
                      <a:pt x="45191" y="622"/>
                    </a:lnTo>
                    <a:lnTo>
                      <a:pt x="44908" y="811"/>
                    </a:lnTo>
                    <a:lnTo>
                      <a:pt x="44644" y="1018"/>
                    </a:lnTo>
                    <a:lnTo>
                      <a:pt x="44399" y="1245"/>
                    </a:lnTo>
                    <a:lnTo>
                      <a:pt x="44173" y="1471"/>
                    </a:lnTo>
                    <a:lnTo>
                      <a:pt x="43946" y="1735"/>
                    </a:lnTo>
                    <a:lnTo>
                      <a:pt x="43758" y="2018"/>
                    </a:lnTo>
                    <a:lnTo>
                      <a:pt x="43588" y="2300"/>
                    </a:lnTo>
                    <a:lnTo>
                      <a:pt x="43437" y="2602"/>
                    </a:lnTo>
                    <a:lnTo>
                      <a:pt x="43305" y="2904"/>
                    </a:lnTo>
                    <a:lnTo>
                      <a:pt x="43173" y="2866"/>
                    </a:lnTo>
                    <a:lnTo>
                      <a:pt x="43041" y="2828"/>
                    </a:lnTo>
                    <a:lnTo>
                      <a:pt x="42909" y="2809"/>
                    </a:lnTo>
                    <a:lnTo>
                      <a:pt x="42608" y="2809"/>
                    </a:lnTo>
                    <a:lnTo>
                      <a:pt x="42457" y="2847"/>
                    </a:lnTo>
                    <a:lnTo>
                      <a:pt x="42306" y="2885"/>
                    </a:lnTo>
                    <a:lnTo>
                      <a:pt x="42174" y="2922"/>
                    </a:lnTo>
                    <a:lnTo>
                      <a:pt x="42042" y="2998"/>
                    </a:lnTo>
                    <a:lnTo>
                      <a:pt x="41910" y="3073"/>
                    </a:lnTo>
                    <a:lnTo>
                      <a:pt x="41797" y="3168"/>
                    </a:lnTo>
                    <a:lnTo>
                      <a:pt x="41684" y="3262"/>
                    </a:lnTo>
                    <a:lnTo>
                      <a:pt x="41590" y="3375"/>
                    </a:lnTo>
                    <a:lnTo>
                      <a:pt x="41495" y="3488"/>
                    </a:lnTo>
                    <a:lnTo>
                      <a:pt x="41420" y="3620"/>
                    </a:lnTo>
                    <a:lnTo>
                      <a:pt x="41345" y="3752"/>
                    </a:lnTo>
                    <a:lnTo>
                      <a:pt x="41307" y="3884"/>
                    </a:lnTo>
                    <a:lnTo>
                      <a:pt x="41269" y="4035"/>
                    </a:lnTo>
                    <a:lnTo>
                      <a:pt x="41250" y="4186"/>
                    </a:lnTo>
                    <a:lnTo>
                      <a:pt x="41231" y="4336"/>
                    </a:lnTo>
                    <a:lnTo>
                      <a:pt x="41231" y="4487"/>
                    </a:lnTo>
                    <a:lnTo>
                      <a:pt x="41250" y="4619"/>
                    </a:lnTo>
                    <a:lnTo>
                      <a:pt x="40986" y="4732"/>
                    </a:lnTo>
                    <a:lnTo>
                      <a:pt x="40741" y="4845"/>
                    </a:lnTo>
                    <a:lnTo>
                      <a:pt x="40477" y="4996"/>
                    </a:lnTo>
                    <a:lnTo>
                      <a:pt x="40251" y="5147"/>
                    </a:lnTo>
                    <a:lnTo>
                      <a:pt x="40100" y="5091"/>
                    </a:lnTo>
                    <a:lnTo>
                      <a:pt x="39968" y="5053"/>
                    </a:lnTo>
                    <a:lnTo>
                      <a:pt x="39817" y="5034"/>
                    </a:lnTo>
                    <a:lnTo>
                      <a:pt x="39648" y="5015"/>
                    </a:lnTo>
                    <a:lnTo>
                      <a:pt x="39516" y="5034"/>
                    </a:lnTo>
                    <a:lnTo>
                      <a:pt x="39384" y="5053"/>
                    </a:lnTo>
                    <a:lnTo>
                      <a:pt x="39252" y="5072"/>
                    </a:lnTo>
                    <a:lnTo>
                      <a:pt x="39120" y="5109"/>
                    </a:lnTo>
                    <a:lnTo>
                      <a:pt x="38988" y="5166"/>
                    </a:lnTo>
                    <a:lnTo>
                      <a:pt x="38875" y="5241"/>
                    </a:lnTo>
                    <a:lnTo>
                      <a:pt x="38762" y="5298"/>
                    </a:lnTo>
                    <a:lnTo>
                      <a:pt x="38667" y="5392"/>
                    </a:lnTo>
                    <a:lnTo>
                      <a:pt x="38479" y="5581"/>
                    </a:lnTo>
                    <a:lnTo>
                      <a:pt x="38404" y="5675"/>
                    </a:lnTo>
                    <a:lnTo>
                      <a:pt x="38328" y="5788"/>
                    </a:lnTo>
                    <a:lnTo>
                      <a:pt x="38272" y="5901"/>
                    </a:lnTo>
                    <a:lnTo>
                      <a:pt x="38215" y="6033"/>
                    </a:lnTo>
                    <a:lnTo>
                      <a:pt x="38177" y="6165"/>
                    </a:lnTo>
                    <a:lnTo>
                      <a:pt x="38140" y="6297"/>
                    </a:lnTo>
                    <a:lnTo>
                      <a:pt x="37951" y="6278"/>
                    </a:lnTo>
                    <a:lnTo>
                      <a:pt x="37612" y="6297"/>
                    </a:lnTo>
                    <a:lnTo>
                      <a:pt x="37291" y="6354"/>
                    </a:lnTo>
                    <a:lnTo>
                      <a:pt x="36971" y="6429"/>
                    </a:lnTo>
                    <a:lnTo>
                      <a:pt x="36650" y="6542"/>
                    </a:lnTo>
                    <a:lnTo>
                      <a:pt x="36518" y="6391"/>
                    </a:lnTo>
                    <a:lnTo>
                      <a:pt x="36349" y="6241"/>
                    </a:lnTo>
                    <a:lnTo>
                      <a:pt x="36179" y="6109"/>
                    </a:lnTo>
                    <a:lnTo>
                      <a:pt x="35972" y="5995"/>
                    </a:lnTo>
                    <a:lnTo>
                      <a:pt x="35783" y="5920"/>
                    </a:lnTo>
                    <a:lnTo>
                      <a:pt x="35557" y="5845"/>
                    </a:lnTo>
                    <a:lnTo>
                      <a:pt x="35331" y="5807"/>
                    </a:lnTo>
                    <a:lnTo>
                      <a:pt x="35104" y="5788"/>
                    </a:lnTo>
                    <a:lnTo>
                      <a:pt x="34897" y="5807"/>
                    </a:lnTo>
                    <a:lnTo>
                      <a:pt x="34671" y="5845"/>
                    </a:lnTo>
                    <a:lnTo>
                      <a:pt x="34482" y="5901"/>
                    </a:lnTo>
                    <a:lnTo>
                      <a:pt x="34294" y="5977"/>
                    </a:lnTo>
                    <a:lnTo>
                      <a:pt x="34067" y="5788"/>
                    </a:lnTo>
                    <a:lnTo>
                      <a:pt x="33822" y="5618"/>
                    </a:lnTo>
                    <a:lnTo>
                      <a:pt x="33785" y="5449"/>
                    </a:lnTo>
                    <a:lnTo>
                      <a:pt x="33728" y="5279"/>
                    </a:lnTo>
                    <a:lnTo>
                      <a:pt x="33653" y="5128"/>
                    </a:lnTo>
                    <a:lnTo>
                      <a:pt x="33577" y="4977"/>
                    </a:lnTo>
                    <a:lnTo>
                      <a:pt x="33483" y="4845"/>
                    </a:lnTo>
                    <a:lnTo>
                      <a:pt x="33370" y="4713"/>
                    </a:lnTo>
                    <a:lnTo>
                      <a:pt x="33257" y="4600"/>
                    </a:lnTo>
                    <a:lnTo>
                      <a:pt x="33144" y="4487"/>
                    </a:lnTo>
                    <a:lnTo>
                      <a:pt x="33012" y="4374"/>
                    </a:lnTo>
                    <a:lnTo>
                      <a:pt x="32861" y="4299"/>
                    </a:lnTo>
                    <a:lnTo>
                      <a:pt x="32710" y="4223"/>
                    </a:lnTo>
                    <a:lnTo>
                      <a:pt x="32559" y="4148"/>
                    </a:lnTo>
                    <a:lnTo>
                      <a:pt x="32408" y="4091"/>
                    </a:lnTo>
                    <a:lnTo>
                      <a:pt x="32239" y="4054"/>
                    </a:lnTo>
                    <a:lnTo>
                      <a:pt x="32050" y="4035"/>
                    </a:lnTo>
                    <a:lnTo>
                      <a:pt x="31880" y="4035"/>
                    </a:lnTo>
                    <a:lnTo>
                      <a:pt x="31616" y="4054"/>
                    </a:lnTo>
                    <a:lnTo>
                      <a:pt x="31353" y="4110"/>
                    </a:lnTo>
                    <a:lnTo>
                      <a:pt x="31107" y="4186"/>
                    </a:lnTo>
                    <a:lnTo>
                      <a:pt x="30881" y="4299"/>
                    </a:lnTo>
                    <a:lnTo>
                      <a:pt x="30674" y="4412"/>
                    </a:lnTo>
                    <a:lnTo>
                      <a:pt x="30466" y="4544"/>
                    </a:lnTo>
                    <a:lnTo>
                      <a:pt x="30297" y="4695"/>
                    </a:lnTo>
                    <a:lnTo>
                      <a:pt x="30127" y="4864"/>
                    </a:lnTo>
                    <a:lnTo>
                      <a:pt x="29939" y="4827"/>
                    </a:lnTo>
                    <a:lnTo>
                      <a:pt x="29750" y="4808"/>
                    </a:lnTo>
                    <a:lnTo>
                      <a:pt x="29562" y="4789"/>
                    </a:lnTo>
                    <a:lnTo>
                      <a:pt x="29373" y="4770"/>
                    </a:lnTo>
                    <a:lnTo>
                      <a:pt x="29015" y="4789"/>
                    </a:lnTo>
                    <a:lnTo>
                      <a:pt x="28675" y="4770"/>
                    </a:lnTo>
                    <a:lnTo>
                      <a:pt x="28449" y="4789"/>
                    </a:lnTo>
                    <a:lnTo>
                      <a:pt x="28223" y="4808"/>
                    </a:lnTo>
                    <a:lnTo>
                      <a:pt x="27997" y="4845"/>
                    </a:lnTo>
                    <a:lnTo>
                      <a:pt x="27789" y="4902"/>
                    </a:lnTo>
                    <a:lnTo>
                      <a:pt x="27582" y="4977"/>
                    </a:lnTo>
                    <a:lnTo>
                      <a:pt x="27375" y="5053"/>
                    </a:lnTo>
                    <a:lnTo>
                      <a:pt x="27186" y="5147"/>
                    </a:lnTo>
                    <a:lnTo>
                      <a:pt x="26998" y="5241"/>
                    </a:lnTo>
                    <a:lnTo>
                      <a:pt x="26715" y="5147"/>
                    </a:lnTo>
                    <a:lnTo>
                      <a:pt x="26432" y="5072"/>
                    </a:lnTo>
                    <a:lnTo>
                      <a:pt x="26130" y="5034"/>
                    </a:lnTo>
                    <a:lnTo>
                      <a:pt x="25810" y="5015"/>
                    </a:lnTo>
                    <a:lnTo>
                      <a:pt x="25584" y="5034"/>
                    </a:lnTo>
                    <a:lnTo>
                      <a:pt x="25357" y="4959"/>
                    </a:lnTo>
                    <a:lnTo>
                      <a:pt x="25112" y="4921"/>
                    </a:lnTo>
                    <a:lnTo>
                      <a:pt x="24848" y="4883"/>
                    </a:lnTo>
                    <a:lnTo>
                      <a:pt x="24584" y="4864"/>
                    </a:lnTo>
                    <a:lnTo>
                      <a:pt x="24264" y="4883"/>
                    </a:lnTo>
                    <a:lnTo>
                      <a:pt x="23962" y="4940"/>
                    </a:lnTo>
                    <a:lnTo>
                      <a:pt x="23661" y="5015"/>
                    </a:lnTo>
                    <a:lnTo>
                      <a:pt x="23359" y="5109"/>
                    </a:lnTo>
                    <a:lnTo>
                      <a:pt x="23095" y="5241"/>
                    </a:lnTo>
                    <a:lnTo>
                      <a:pt x="22831" y="5411"/>
                    </a:lnTo>
                    <a:lnTo>
                      <a:pt x="22586" y="5581"/>
                    </a:lnTo>
                    <a:lnTo>
                      <a:pt x="22360" y="5788"/>
                    </a:lnTo>
                    <a:lnTo>
                      <a:pt x="22133" y="5562"/>
                    </a:lnTo>
                    <a:lnTo>
                      <a:pt x="21870" y="5373"/>
                    </a:lnTo>
                    <a:lnTo>
                      <a:pt x="21606" y="5185"/>
                    </a:lnTo>
                    <a:lnTo>
                      <a:pt x="21323" y="5053"/>
                    </a:lnTo>
                    <a:lnTo>
                      <a:pt x="21002" y="4940"/>
                    </a:lnTo>
                    <a:lnTo>
                      <a:pt x="20701" y="4845"/>
                    </a:lnTo>
                    <a:lnTo>
                      <a:pt x="20361" y="4789"/>
                    </a:lnTo>
                    <a:lnTo>
                      <a:pt x="20022" y="4770"/>
                    </a:lnTo>
                    <a:lnTo>
                      <a:pt x="19965" y="4638"/>
                    </a:lnTo>
                    <a:lnTo>
                      <a:pt x="19890" y="4487"/>
                    </a:lnTo>
                    <a:lnTo>
                      <a:pt x="19815" y="4355"/>
                    </a:lnTo>
                    <a:lnTo>
                      <a:pt x="19720" y="4242"/>
                    </a:lnTo>
                    <a:lnTo>
                      <a:pt x="19626" y="4110"/>
                    </a:lnTo>
                    <a:lnTo>
                      <a:pt x="19513" y="3997"/>
                    </a:lnTo>
                    <a:lnTo>
                      <a:pt x="19400" y="3903"/>
                    </a:lnTo>
                    <a:lnTo>
                      <a:pt x="19268" y="3809"/>
                    </a:lnTo>
                    <a:lnTo>
                      <a:pt x="19155" y="3714"/>
                    </a:lnTo>
                    <a:lnTo>
                      <a:pt x="19004" y="3639"/>
                    </a:lnTo>
                    <a:lnTo>
                      <a:pt x="18872" y="3582"/>
                    </a:lnTo>
                    <a:lnTo>
                      <a:pt x="18721" y="3526"/>
                    </a:lnTo>
                    <a:lnTo>
                      <a:pt x="18570" y="3488"/>
                    </a:lnTo>
                    <a:lnTo>
                      <a:pt x="18401" y="3450"/>
                    </a:lnTo>
                    <a:lnTo>
                      <a:pt x="18250" y="3431"/>
                    </a:lnTo>
                    <a:lnTo>
                      <a:pt x="17873" y="3431"/>
                    </a:lnTo>
                    <a:lnTo>
                      <a:pt x="17646" y="3469"/>
                    </a:lnTo>
                    <a:lnTo>
                      <a:pt x="17439" y="3526"/>
                    </a:lnTo>
                    <a:lnTo>
                      <a:pt x="17251" y="3601"/>
                    </a:lnTo>
                    <a:lnTo>
                      <a:pt x="17062" y="3695"/>
                    </a:lnTo>
                    <a:lnTo>
                      <a:pt x="16892" y="3809"/>
                    </a:lnTo>
                    <a:lnTo>
                      <a:pt x="16723" y="3941"/>
                    </a:lnTo>
                    <a:lnTo>
                      <a:pt x="16591" y="4072"/>
                    </a:lnTo>
                    <a:lnTo>
                      <a:pt x="16364" y="3903"/>
                    </a:lnTo>
                    <a:lnTo>
                      <a:pt x="16138" y="3771"/>
                    </a:lnTo>
                    <a:lnTo>
                      <a:pt x="15893" y="3639"/>
                    </a:lnTo>
                    <a:lnTo>
                      <a:pt x="15648" y="3545"/>
                    </a:lnTo>
                    <a:lnTo>
                      <a:pt x="15384" y="3450"/>
                    </a:lnTo>
                    <a:lnTo>
                      <a:pt x="15120" y="3394"/>
                    </a:lnTo>
                    <a:lnTo>
                      <a:pt x="14837" y="3356"/>
                    </a:lnTo>
                    <a:lnTo>
                      <a:pt x="14536" y="3337"/>
                    </a:lnTo>
                    <a:lnTo>
                      <a:pt x="14347" y="3356"/>
                    </a:lnTo>
                    <a:lnTo>
                      <a:pt x="14159" y="3356"/>
                    </a:lnTo>
                    <a:lnTo>
                      <a:pt x="13801" y="3431"/>
                    </a:lnTo>
                    <a:lnTo>
                      <a:pt x="13442" y="3545"/>
                    </a:lnTo>
                    <a:lnTo>
                      <a:pt x="13103" y="3677"/>
                    </a:lnTo>
                    <a:lnTo>
                      <a:pt x="12801" y="3865"/>
                    </a:lnTo>
                    <a:lnTo>
                      <a:pt x="12500" y="4072"/>
                    </a:lnTo>
                    <a:lnTo>
                      <a:pt x="12236" y="4318"/>
                    </a:lnTo>
                    <a:lnTo>
                      <a:pt x="12009" y="4582"/>
                    </a:lnTo>
                    <a:lnTo>
                      <a:pt x="11859" y="4582"/>
                    </a:lnTo>
                    <a:lnTo>
                      <a:pt x="11689" y="4600"/>
                    </a:lnTo>
                    <a:lnTo>
                      <a:pt x="11538" y="4638"/>
                    </a:lnTo>
                    <a:lnTo>
                      <a:pt x="11387" y="4713"/>
                    </a:lnTo>
                    <a:lnTo>
                      <a:pt x="11255" y="4808"/>
                    </a:lnTo>
                    <a:lnTo>
                      <a:pt x="11199" y="4713"/>
                    </a:lnTo>
                    <a:lnTo>
                      <a:pt x="11123" y="4638"/>
                    </a:lnTo>
                    <a:lnTo>
                      <a:pt x="11048" y="4563"/>
                    </a:lnTo>
                    <a:lnTo>
                      <a:pt x="10954" y="4506"/>
                    </a:lnTo>
                    <a:lnTo>
                      <a:pt x="10859" y="4450"/>
                    </a:lnTo>
                    <a:lnTo>
                      <a:pt x="10746" y="4412"/>
                    </a:lnTo>
                    <a:lnTo>
                      <a:pt x="10652" y="4393"/>
                    </a:lnTo>
                    <a:lnTo>
                      <a:pt x="10520" y="4393"/>
                    </a:lnTo>
                    <a:lnTo>
                      <a:pt x="10350" y="4412"/>
                    </a:lnTo>
                    <a:lnTo>
                      <a:pt x="10200" y="4450"/>
                    </a:lnTo>
                    <a:lnTo>
                      <a:pt x="10049" y="4544"/>
                    </a:lnTo>
                    <a:lnTo>
                      <a:pt x="9917" y="4638"/>
                    </a:lnTo>
                    <a:lnTo>
                      <a:pt x="9804" y="4770"/>
                    </a:lnTo>
                    <a:lnTo>
                      <a:pt x="9728" y="4921"/>
                    </a:lnTo>
                    <a:lnTo>
                      <a:pt x="9672" y="5072"/>
                    </a:lnTo>
                    <a:lnTo>
                      <a:pt x="9653" y="5260"/>
                    </a:lnTo>
                    <a:lnTo>
                      <a:pt x="9672" y="5430"/>
                    </a:lnTo>
                    <a:lnTo>
                      <a:pt x="9596" y="5373"/>
                    </a:lnTo>
                    <a:lnTo>
                      <a:pt x="9483" y="5317"/>
                    </a:lnTo>
                    <a:lnTo>
                      <a:pt x="9389" y="5279"/>
                    </a:lnTo>
                    <a:lnTo>
                      <a:pt x="9276" y="5260"/>
                    </a:lnTo>
                    <a:lnTo>
                      <a:pt x="9163" y="5185"/>
                    </a:lnTo>
                    <a:lnTo>
                      <a:pt x="9068" y="5147"/>
                    </a:lnTo>
                    <a:lnTo>
                      <a:pt x="8936" y="5109"/>
                    </a:lnTo>
                    <a:lnTo>
                      <a:pt x="8804" y="5091"/>
                    </a:lnTo>
                    <a:lnTo>
                      <a:pt x="8691" y="5109"/>
                    </a:lnTo>
                    <a:lnTo>
                      <a:pt x="8597" y="5128"/>
                    </a:lnTo>
                    <a:lnTo>
                      <a:pt x="8484" y="5166"/>
                    </a:lnTo>
                    <a:lnTo>
                      <a:pt x="8390" y="5223"/>
                    </a:lnTo>
                    <a:lnTo>
                      <a:pt x="8314" y="5298"/>
                    </a:lnTo>
                    <a:lnTo>
                      <a:pt x="8239" y="5373"/>
                    </a:lnTo>
                    <a:lnTo>
                      <a:pt x="8182" y="5468"/>
                    </a:lnTo>
                    <a:lnTo>
                      <a:pt x="8126" y="5562"/>
                    </a:lnTo>
                    <a:lnTo>
                      <a:pt x="7843" y="5449"/>
                    </a:lnTo>
                    <a:lnTo>
                      <a:pt x="7560" y="5354"/>
                    </a:lnTo>
                    <a:lnTo>
                      <a:pt x="7259" y="5298"/>
                    </a:lnTo>
                    <a:lnTo>
                      <a:pt x="6957" y="5260"/>
                    </a:lnTo>
                    <a:lnTo>
                      <a:pt x="6825" y="5128"/>
                    </a:lnTo>
                    <a:lnTo>
                      <a:pt x="6655" y="5034"/>
                    </a:lnTo>
                    <a:lnTo>
                      <a:pt x="6486" y="4959"/>
                    </a:lnTo>
                    <a:lnTo>
                      <a:pt x="6391" y="4940"/>
                    </a:lnTo>
                    <a:lnTo>
                      <a:pt x="6146" y="4940"/>
                    </a:lnTo>
                    <a:lnTo>
                      <a:pt x="6014" y="4977"/>
                    </a:lnTo>
                    <a:lnTo>
                      <a:pt x="5882" y="5034"/>
                    </a:lnTo>
                    <a:lnTo>
                      <a:pt x="5769" y="5091"/>
                    </a:lnTo>
                    <a:lnTo>
                      <a:pt x="5675" y="5185"/>
                    </a:lnTo>
                    <a:lnTo>
                      <a:pt x="5581" y="5279"/>
                    </a:lnTo>
                    <a:lnTo>
                      <a:pt x="5524" y="5392"/>
                    </a:lnTo>
                    <a:lnTo>
                      <a:pt x="5468" y="5505"/>
                    </a:lnTo>
                    <a:lnTo>
                      <a:pt x="5241" y="5618"/>
                    </a:lnTo>
                    <a:lnTo>
                      <a:pt x="5015" y="5750"/>
                    </a:lnTo>
                    <a:lnTo>
                      <a:pt x="4808" y="5882"/>
                    </a:lnTo>
                    <a:lnTo>
                      <a:pt x="4619" y="6033"/>
                    </a:lnTo>
                    <a:lnTo>
                      <a:pt x="4449" y="6052"/>
                    </a:lnTo>
                    <a:lnTo>
                      <a:pt x="4299" y="6127"/>
                    </a:lnTo>
                    <a:lnTo>
                      <a:pt x="4167" y="6203"/>
                    </a:lnTo>
                    <a:lnTo>
                      <a:pt x="4035" y="6335"/>
                    </a:lnTo>
                    <a:lnTo>
                      <a:pt x="3846" y="6203"/>
                    </a:lnTo>
                    <a:lnTo>
                      <a:pt x="3639" y="6109"/>
                    </a:lnTo>
                    <a:lnTo>
                      <a:pt x="3431" y="6014"/>
                    </a:lnTo>
                    <a:lnTo>
                      <a:pt x="3205" y="5939"/>
                    </a:lnTo>
                    <a:lnTo>
                      <a:pt x="2979" y="5882"/>
                    </a:lnTo>
                    <a:lnTo>
                      <a:pt x="2753" y="5845"/>
                    </a:lnTo>
                    <a:lnTo>
                      <a:pt x="2508" y="5807"/>
                    </a:lnTo>
                    <a:lnTo>
                      <a:pt x="2263" y="5807"/>
                    </a:lnTo>
                    <a:lnTo>
                      <a:pt x="1942" y="5826"/>
                    </a:lnTo>
                    <a:lnTo>
                      <a:pt x="1622" y="5864"/>
                    </a:lnTo>
                    <a:lnTo>
                      <a:pt x="1320" y="5939"/>
                    </a:lnTo>
                    <a:lnTo>
                      <a:pt x="1037" y="6052"/>
                    </a:lnTo>
                    <a:lnTo>
                      <a:pt x="754" y="6184"/>
                    </a:lnTo>
                    <a:lnTo>
                      <a:pt x="490" y="6335"/>
                    </a:lnTo>
                    <a:lnTo>
                      <a:pt x="245" y="6505"/>
                    </a:lnTo>
                    <a:lnTo>
                      <a:pt x="0" y="6712"/>
                    </a:lnTo>
                    <a:lnTo>
                      <a:pt x="0" y="11444"/>
                    </a:lnTo>
                    <a:lnTo>
                      <a:pt x="245" y="11651"/>
                    </a:lnTo>
                    <a:lnTo>
                      <a:pt x="490" y="11821"/>
                    </a:lnTo>
                    <a:lnTo>
                      <a:pt x="754" y="11991"/>
                    </a:lnTo>
                    <a:lnTo>
                      <a:pt x="1037" y="12123"/>
                    </a:lnTo>
                    <a:lnTo>
                      <a:pt x="1320" y="12217"/>
                    </a:lnTo>
                    <a:lnTo>
                      <a:pt x="1622" y="12292"/>
                    </a:lnTo>
                    <a:lnTo>
                      <a:pt x="1942" y="12349"/>
                    </a:lnTo>
                    <a:lnTo>
                      <a:pt x="2621" y="12349"/>
                    </a:lnTo>
                    <a:lnTo>
                      <a:pt x="2960" y="12292"/>
                    </a:lnTo>
                    <a:lnTo>
                      <a:pt x="3281" y="12198"/>
                    </a:lnTo>
                    <a:lnTo>
                      <a:pt x="3601" y="12085"/>
                    </a:lnTo>
                    <a:lnTo>
                      <a:pt x="3808" y="12255"/>
                    </a:lnTo>
                    <a:lnTo>
                      <a:pt x="4054" y="12405"/>
                    </a:lnTo>
                    <a:lnTo>
                      <a:pt x="4299" y="12537"/>
                    </a:lnTo>
                    <a:lnTo>
                      <a:pt x="4563" y="12632"/>
                    </a:lnTo>
                    <a:lnTo>
                      <a:pt x="4827" y="12726"/>
                    </a:lnTo>
                    <a:lnTo>
                      <a:pt x="5109" y="12783"/>
                    </a:lnTo>
                    <a:lnTo>
                      <a:pt x="5392" y="12820"/>
                    </a:lnTo>
                    <a:lnTo>
                      <a:pt x="5694" y="12839"/>
                    </a:lnTo>
                    <a:lnTo>
                      <a:pt x="6071" y="12820"/>
                    </a:lnTo>
                    <a:lnTo>
                      <a:pt x="6429" y="12764"/>
                    </a:lnTo>
                    <a:lnTo>
                      <a:pt x="6768" y="12669"/>
                    </a:lnTo>
                    <a:lnTo>
                      <a:pt x="7089" y="12519"/>
                    </a:lnTo>
                    <a:lnTo>
                      <a:pt x="7296" y="12726"/>
                    </a:lnTo>
                    <a:lnTo>
                      <a:pt x="7504" y="12896"/>
                    </a:lnTo>
                    <a:lnTo>
                      <a:pt x="7749" y="13046"/>
                    </a:lnTo>
                    <a:lnTo>
                      <a:pt x="7994" y="13178"/>
                    </a:lnTo>
                    <a:lnTo>
                      <a:pt x="8258" y="13292"/>
                    </a:lnTo>
                    <a:lnTo>
                      <a:pt x="8541" y="13367"/>
                    </a:lnTo>
                    <a:lnTo>
                      <a:pt x="8823" y="13405"/>
                    </a:lnTo>
                    <a:lnTo>
                      <a:pt x="9125" y="13424"/>
                    </a:lnTo>
                    <a:lnTo>
                      <a:pt x="9370" y="13405"/>
                    </a:lnTo>
                    <a:lnTo>
                      <a:pt x="9596" y="13386"/>
                    </a:lnTo>
                    <a:lnTo>
                      <a:pt x="9823" y="13329"/>
                    </a:lnTo>
                    <a:lnTo>
                      <a:pt x="10030" y="13273"/>
                    </a:lnTo>
                    <a:lnTo>
                      <a:pt x="10237" y="13178"/>
                    </a:lnTo>
                    <a:lnTo>
                      <a:pt x="10445" y="13084"/>
                    </a:lnTo>
                    <a:lnTo>
                      <a:pt x="10633" y="12971"/>
                    </a:lnTo>
                    <a:lnTo>
                      <a:pt x="10822" y="12839"/>
                    </a:lnTo>
                    <a:lnTo>
                      <a:pt x="11029" y="12914"/>
                    </a:lnTo>
                    <a:lnTo>
                      <a:pt x="11237" y="12952"/>
                    </a:lnTo>
                    <a:lnTo>
                      <a:pt x="11463" y="12971"/>
                    </a:lnTo>
                    <a:lnTo>
                      <a:pt x="11670" y="12990"/>
                    </a:lnTo>
                    <a:lnTo>
                      <a:pt x="11878" y="12971"/>
                    </a:lnTo>
                    <a:lnTo>
                      <a:pt x="12085" y="12952"/>
                    </a:lnTo>
                    <a:lnTo>
                      <a:pt x="12292" y="12914"/>
                    </a:lnTo>
                    <a:lnTo>
                      <a:pt x="12481" y="12877"/>
                    </a:lnTo>
                    <a:lnTo>
                      <a:pt x="12669" y="12801"/>
                    </a:lnTo>
                    <a:lnTo>
                      <a:pt x="12839" y="12726"/>
                    </a:lnTo>
                    <a:lnTo>
                      <a:pt x="13028" y="12632"/>
                    </a:lnTo>
                    <a:lnTo>
                      <a:pt x="13178" y="12537"/>
                    </a:lnTo>
                    <a:lnTo>
                      <a:pt x="13442" y="12575"/>
                    </a:lnTo>
                    <a:lnTo>
                      <a:pt x="13706" y="12594"/>
                    </a:lnTo>
                    <a:lnTo>
                      <a:pt x="13914" y="12575"/>
                    </a:lnTo>
                    <a:lnTo>
                      <a:pt x="14102" y="12556"/>
                    </a:lnTo>
                    <a:lnTo>
                      <a:pt x="14291" y="12537"/>
                    </a:lnTo>
                    <a:lnTo>
                      <a:pt x="14479" y="12481"/>
                    </a:lnTo>
                    <a:lnTo>
                      <a:pt x="14668" y="12537"/>
                    </a:lnTo>
                    <a:lnTo>
                      <a:pt x="14837" y="12556"/>
                    </a:lnTo>
                    <a:lnTo>
                      <a:pt x="15045" y="12575"/>
                    </a:lnTo>
                    <a:lnTo>
                      <a:pt x="15233" y="12594"/>
                    </a:lnTo>
                    <a:lnTo>
                      <a:pt x="15516" y="12575"/>
                    </a:lnTo>
                    <a:lnTo>
                      <a:pt x="15780" y="12537"/>
                    </a:lnTo>
                    <a:lnTo>
                      <a:pt x="16044" y="12481"/>
                    </a:lnTo>
                    <a:lnTo>
                      <a:pt x="16289" y="12387"/>
                    </a:lnTo>
                    <a:lnTo>
                      <a:pt x="16459" y="12519"/>
                    </a:lnTo>
                    <a:lnTo>
                      <a:pt x="16666" y="12632"/>
                    </a:lnTo>
                    <a:lnTo>
                      <a:pt x="16874" y="12745"/>
                    </a:lnTo>
                    <a:lnTo>
                      <a:pt x="17081" y="12820"/>
                    </a:lnTo>
                    <a:lnTo>
                      <a:pt x="17307" y="12896"/>
                    </a:lnTo>
                    <a:lnTo>
                      <a:pt x="17533" y="12952"/>
                    </a:lnTo>
                    <a:lnTo>
                      <a:pt x="17760" y="12971"/>
                    </a:lnTo>
                    <a:lnTo>
                      <a:pt x="18005" y="12990"/>
                    </a:lnTo>
                    <a:lnTo>
                      <a:pt x="18269" y="12971"/>
                    </a:lnTo>
                    <a:lnTo>
                      <a:pt x="18533" y="12933"/>
                    </a:lnTo>
                    <a:lnTo>
                      <a:pt x="18778" y="12877"/>
                    </a:lnTo>
                    <a:lnTo>
                      <a:pt x="19023" y="12801"/>
                    </a:lnTo>
                    <a:lnTo>
                      <a:pt x="19249" y="12877"/>
                    </a:lnTo>
                    <a:lnTo>
                      <a:pt x="19513" y="12933"/>
                    </a:lnTo>
                    <a:lnTo>
                      <a:pt x="19758" y="12971"/>
                    </a:lnTo>
                    <a:lnTo>
                      <a:pt x="20022" y="12990"/>
                    </a:lnTo>
                    <a:lnTo>
                      <a:pt x="20210" y="12990"/>
                    </a:lnTo>
                    <a:lnTo>
                      <a:pt x="20399" y="12971"/>
                    </a:lnTo>
                    <a:lnTo>
                      <a:pt x="20569" y="12933"/>
                    </a:lnTo>
                    <a:lnTo>
                      <a:pt x="20738" y="12896"/>
                    </a:lnTo>
                    <a:lnTo>
                      <a:pt x="20908" y="12839"/>
                    </a:lnTo>
                    <a:lnTo>
                      <a:pt x="21078" y="12783"/>
                    </a:lnTo>
                    <a:lnTo>
                      <a:pt x="21398" y="12632"/>
                    </a:lnTo>
                    <a:lnTo>
                      <a:pt x="21587" y="12801"/>
                    </a:lnTo>
                    <a:lnTo>
                      <a:pt x="21794" y="12952"/>
                    </a:lnTo>
                    <a:lnTo>
                      <a:pt x="22039" y="13084"/>
                    </a:lnTo>
                    <a:lnTo>
                      <a:pt x="22265" y="13216"/>
                    </a:lnTo>
                    <a:lnTo>
                      <a:pt x="22529" y="13292"/>
                    </a:lnTo>
                    <a:lnTo>
                      <a:pt x="22793" y="13367"/>
                    </a:lnTo>
                    <a:lnTo>
                      <a:pt x="23057" y="13405"/>
                    </a:lnTo>
                    <a:lnTo>
                      <a:pt x="23340" y="13424"/>
                    </a:lnTo>
                    <a:lnTo>
                      <a:pt x="23679" y="13405"/>
                    </a:lnTo>
                    <a:lnTo>
                      <a:pt x="24000" y="13348"/>
                    </a:lnTo>
                    <a:lnTo>
                      <a:pt x="24302" y="13254"/>
                    </a:lnTo>
                    <a:lnTo>
                      <a:pt x="24584" y="13122"/>
                    </a:lnTo>
                    <a:lnTo>
                      <a:pt x="24735" y="13122"/>
                    </a:lnTo>
                    <a:lnTo>
                      <a:pt x="25075" y="13103"/>
                    </a:lnTo>
                    <a:lnTo>
                      <a:pt x="25395" y="13046"/>
                    </a:lnTo>
                    <a:lnTo>
                      <a:pt x="25716" y="12952"/>
                    </a:lnTo>
                    <a:lnTo>
                      <a:pt x="25998" y="12820"/>
                    </a:lnTo>
                    <a:lnTo>
                      <a:pt x="26187" y="12952"/>
                    </a:lnTo>
                    <a:lnTo>
                      <a:pt x="26375" y="13065"/>
                    </a:lnTo>
                    <a:lnTo>
                      <a:pt x="26583" y="13178"/>
                    </a:lnTo>
                    <a:lnTo>
                      <a:pt x="26809" y="13254"/>
                    </a:lnTo>
                    <a:lnTo>
                      <a:pt x="27016" y="13329"/>
                    </a:lnTo>
                    <a:lnTo>
                      <a:pt x="27261" y="13386"/>
                    </a:lnTo>
                    <a:lnTo>
                      <a:pt x="27488" y="13405"/>
                    </a:lnTo>
                    <a:lnTo>
                      <a:pt x="27733" y="13424"/>
                    </a:lnTo>
                    <a:lnTo>
                      <a:pt x="27902" y="13424"/>
                    </a:lnTo>
                    <a:lnTo>
                      <a:pt x="28091" y="13405"/>
                    </a:lnTo>
                    <a:lnTo>
                      <a:pt x="28430" y="13329"/>
                    </a:lnTo>
                    <a:lnTo>
                      <a:pt x="28751" y="13235"/>
                    </a:lnTo>
                    <a:lnTo>
                      <a:pt x="29052" y="13084"/>
                    </a:lnTo>
                    <a:lnTo>
                      <a:pt x="29335" y="12914"/>
                    </a:lnTo>
                    <a:lnTo>
                      <a:pt x="29599" y="12707"/>
                    </a:lnTo>
                    <a:lnTo>
                      <a:pt x="29825" y="12462"/>
                    </a:lnTo>
                    <a:lnTo>
                      <a:pt x="30033" y="12198"/>
                    </a:lnTo>
                    <a:lnTo>
                      <a:pt x="30184" y="12292"/>
                    </a:lnTo>
                    <a:lnTo>
                      <a:pt x="30353" y="12368"/>
                    </a:lnTo>
                    <a:lnTo>
                      <a:pt x="30523" y="12424"/>
                    </a:lnTo>
                    <a:lnTo>
                      <a:pt x="30693" y="12481"/>
                    </a:lnTo>
                    <a:lnTo>
                      <a:pt x="30881" y="12537"/>
                    </a:lnTo>
                    <a:lnTo>
                      <a:pt x="31070" y="12556"/>
                    </a:lnTo>
                    <a:lnTo>
                      <a:pt x="31258" y="12575"/>
                    </a:lnTo>
                    <a:lnTo>
                      <a:pt x="31447" y="12594"/>
                    </a:lnTo>
                    <a:lnTo>
                      <a:pt x="31635" y="12575"/>
                    </a:lnTo>
                    <a:lnTo>
                      <a:pt x="31824" y="12575"/>
                    </a:lnTo>
                    <a:lnTo>
                      <a:pt x="31994" y="12537"/>
                    </a:lnTo>
                    <a:lnTo>
                      <a:pt x="32163" y="12500"/>
                    </a:lnTo>
                    <a:lnTo>
                      <a:pt x="32333" y="12594"/>
                    </a:lnTo>
                    <a:lnTo>
                      <a:pt x="32521" y="12707"/>
                    </a:lnTo>
                    <a:lnTo>
                      <a:pt x="32710" y="12783"/>
                    </a:lnTo>
                    <a:lnTo>
                      <a:pt x="32898" y="12858"/>
                    </a:lnTo>
                    <a:lnTo>
                      <a:pt x="33106" y="12914"/>
                    </a:lnTo>
                    <a:lnTo>
                      <a:pt x="33313" y="12952"/>
                    </a:lnTo>
                    <a:lnTo>
                      <a:pt x="33521" y="12971"/>
                    </a:lnTo>
                    <a:lnTo>
                      <a:pt x="33747" y="12990"/>
                    </a:lnTo>
                    <a:lnTo>
                      <a:pt x="33973" y="12971"/>
                    </a:lnTo>
                    <a:lnTo>
                      <a:pt x="34180" y="12952"/>
                    </a:lnTo>
                    <a:lnTo>
                      <a:pt x="34388" y="12914"/>
                    </a:lnTo>
                    <a:lnTo>
                      <a:pt x="34595" y="12858"/>
                    </a:lnTo>
                    <a:lnTo>
                      <a:pt x="34916" y="12820"/>
                    </a:lnTo>
                    <a:lnTo>
                      <a:pt x="35217" y="12745"/>
                    </a:lnTo>
                    <a:lnTo>
                      <a:pt x="35519" y="12632"/>
                    </a:lnTo>
                    <a:lnTo>
                      <a:pt x="35802" y="12500"/>
                    </a:lnTo>
                    <a:lnTo>
                      <a:pt x="36047" y="12330"/>
                    </a:lnTo>
                    <a:lnTo>
                      <a:pt x="36292" y="12142"/>
                    </a:lnTo>
                    <a:lnTo>
                      <a:pt x="36499" y="11915"/>
                    </a:lnTo>
                    <a:lnTo>
                      <a:pt x="36688" y="11670"/>
                    </a:lnTo>
                    <a:lnTo>
                      <a:pt x="36990" y="11670"/>
                    </a:lnTo>
                    <a:lnTo>
                      <a:pt x="37178" y="11953"/>
                    </a:lnTo>
                    <a:lnTo>
                      <a:pt x="37423" y="12217"/>
                    </a:lnTo>
                    <a:lnTo>
                      <a:pt x="37687" y="12443"/>
                    </a:lnTo>
                    <a:lnTo>
                      <a:pt x="37970" y="12632"/>
                    </a:lnTo>
                    <a:lnTo>
                      <a:pt x="38290" y="12783"/>
                    </a:lnTo>
                    <a:lnTo>
                      <a:pt x="38441" y="12839"/>
                    </a:lnTo>
                    <a:lnTo>
                      <a:pt x="38611" y="12896"/>
                    </a:lnTo>
                    <a:lnTo>
                      <a:pt x="38799" y="12933"/>
                    </a:lnTo>
                    <a:lnTo>
                      <a:pt x="38969" y="12971"/>
                    </a:lnTo>
                    <a:lnTo>
                      <a:pt x="39158" y="12990"/>
                    </a:lnTo>
                    <a:lnTo>
                      <a:pt x="39327" y="12990"/>
                    </a:lnTo>
                    <a:lnTo>
                      <a:pt x="39591" y="12971"/>
                    </a:lnTo>
                    <a:lnTo>
                      <a:pt x="39836" y="12933"/>
                    </a:lnTo>
                    <a:lnTo>
                      <a:pt x="40081" y="12896"/>
                    </a:lnTo>
                    <a:lnTo>
                      <a:pt x="40308" y="12801"/>
                    </a:lnTo>
                    <a:lnTo>
                      <a:pt x="40534" y="12707"/>
                    </a:lnTo>
                    <a:lnTo>
                      <a:pt x="40741" y="12594"/>
                    </a:lnTo>
                    <a:lnTo>
                      <a:pt x="40949" y="12462"/>
                    </a:lnTo>
                    <a:lnTo>
                      <a:pt x="41137" y="12330"/>
                    </a:lnTo>
                    <a:lnTo>
                      <a:pt x="41307" y="12443"/>
                    </a:lnTo>
                    <a:lnTo>
                      <a:pt x="41495" y="12556"/>
                    </a:lnTo>
                    <a:lnTo>
                      <a:pt x="41684" y="12651"/>
                    </a:lnTo>
                    <a:lnTo>
                      <a:pt x="41891" y="12726"/>
                    </a:lnTo>
                    <a:lnTo>
                      <a:pt x="42099" y="12783"/>
                    </a:lnTo>
                    <a:lnTo>
                      <a:pt x="42325" y="12820"/>
                    </a:lnTo>
                    <a:lnTo>
                      <a:pt x="42532" y="12858"/>
                    </a:lnTo>
                    <a:lnTo>
                      <a:pt x="42759" y="12858"/>
                    </a:lnTo>
                    <a:lnTo>
                      <a:pt x="43060" y="12839"/>
                    </a:lnTo>
                    <a:lnTo>
                      <a:pt x="43343" y="12801"/>
                    </a:lnTo>
                    <a:lnTo>
                      <a:pt x="43607" y="12726"/>
                    </a:lnTo>
                    <a:lnTo>
                      <a:pt x="43871" y="12632"/>
                    </a:lnTo>
                    <a:lnTo>
                      <a:pt x="44041" y="12745"/>
                    </a:lnTo>
                    <a:lnTo>
                      <a:pt x="44229" y="12839"/>
                    </a:lnTo>
                    <a:lnTo>
                      <a:pt x="44418" y="12933"/>
                    </a:lnTo>
                    <a:lnTo>
                      <a:pt x="44606" y="12990"/>
                    </a:lnTo>
                    <a:lnTo>
                      <a:pt x="44814" y="13046"/>
                    </a:lnTo>
                    <a:lnTo>
                      <a:pt x="45021" y="13103"/>
                    </a:lnTo>
                    <a:lnTo>
                      <a:pt x="45228" y="13122"/>
                    </a:lnTo>
                    <a:lnTo>
                      <a:pt x="45455" y="13122"/>
                    </a:lnTo>
                    <a:lnTo>
                      <a:pt x="45775" y="13103"/>
                    </a:lnTo>
                    <a:lnTo>
                      <a:pt x="46096" y="13046"/>
                    </a:lnTo>
                    <a:lnTo>
                      <a:pt x="46397" y="12971"/>
                    </a:lnTo>
                    <a:lnTo>
                      <a:pt x="46680" y="12839"/>
                    </a:lnTo>
                    <a:lnTo>
                      <a:pt x="46963" y="12971"/>
                    </a:lnTo>
                    <a:lnTo>
                      <a:pt x="47264" y="13046"/>
                    </a:lnTo>
                    <a:lnTo>
                      <a:pt x="47585" y="13103"/>
                    </a:lnTo>
                    <a:lnTo>
                      <a:pt x="47905" y="13122"/>
                    </a:lnTo>
                    <a:lnTo>
                      <a:pt x="48150" y="13122"/>
                    </a:lnTo>
                    <a:lnTo>
                      <a:pt x="48396" y="13084"/>
                    </a:lnTo>
                    <a:lnTo>
                      <a:pt x="48622" y="13028"/>
                    </a:lnTo>
                    <a:lnTo>
                      <a:pt x="48848" y="12971"/>
                    </a:lnTo>
                    <a:lnTo>
                      <a:pt x="49074" y="13028"/>
                    </a:lnTo>
                    <a:lnTo>
                      <a:pt x="49319" y="13084"/>
                    </a:lnTo>
                    <a:lnTo>
                      <a:pt x="49546" y="13122"/>
                    </a:lnTo>
                    <a:lnTo>
                      <a:pt x="50092" y="13122"/>
                    </a:lnTo>
                    <a:lnTo>
                      <a:pt x="50375" y="13065"/>
                    </a:lnTo>
                    <a:lnTo>
                      <a:pt x="50639" y="12990"/>
                    </a:lnTo>
                    <a:lnTo>
                      <a:pt x="50903" y="12896"/>
                    </a:lnTo>
                    <a:lnTo>
                      <a:pt x="51223" y="12971"/>
                    </a:lnTo>
                    <a:lnTo>
                      <a:pt x="51393" y="12990"/>
                    </a:lnTo>
                    <a:lnTo>
                      <a:pt x="51695" y="12990"/>
                    </a:lnTo>
                    <a:lnTo>
                      <a:pt x="51883" y="13197"/>
                    </a:lnTo>
                    <a:lnTo>
                      <a:pt x="52110" y="13405"/>
                    </a:lnTo>
                    <a:lnTo>
                      <a:pt x="52355" y="13574"/>
                    </a:lnTo>
                    <a:lnTo>
                      <a:pt x="52619" y="13725"/>
                    </a:lnTo>
                    <a:lnTo>
                      <a:pt x="52901" y="13838"/>
                    </a:lnTo>
                    <a:lnTo>
                      <a:pt x="53203" y="13914"/>
                    </a:lnTo>
                    <a:lnTo>
                      <a:pt x="53505" y="13970"/>
                    </a:lnTo>
                    <a:lnTo>
                      <a:pt x="53825" y="13989"/>
                    </a:lnTo>
                    <a:lnTo>
                      <a:pt x="54108" y="13970"/>
                    </a:lnTo>
                    <a:lnTo>
                      <a:pt x="54391" y="13933"/>
                    </a:lnTo>
                    <a:lnTo>
                      <a:pt x="54655" y="13857"/>
                    </a:lnTo>
                    <a:lnTo>
                      <a:pt x="54900" y="13763"/>
                    </a:lnTo>
                    <a:lnTo>
                      <a:pt x="55145" y="13650"/>
                    </a:lnTo>
                    <a:lnTo>
                      <a:pt x="55371" y="13518"/>
                    </a:lnTo>
                    <a:lnTo>
                      <a:pt x="55579" y="13348"/>
                    </a:lnTo>
                    <a:lnTo>
                      <a:pt x="55786" y="13178"/>
                    </a:lnTo>
                    <a:lnTo>
                      <a:pt x="55956" y="12971"/>
                    </a:lnTo>
                    <a:lnTo>
                      <a:pt x="56125" y="12764"/>
                    </a:lnTo>
                    <a:lnTo>
                      <a:pt x="56257" y="12537"/>
                    </a:lnTo>
                    <a:lnTo>
                      <a:pt x="56370" y="12292"/>
                    </a:lnTo>
                    <a:lnTo>
                      <a:pt x="56465" y="12047"/>
                    </a:lnTo>
                    <a:lnTo>
                      <a:pt x="56540" y="11783"/>
                    </a:lnTo>
                    <a:lnTo>
                      <a:pt x="56578" y="11501"/>
                    </a:lnTo>
                    <a:lnTo>
                      <a:pt x="56597" y="11218"/>
                    </a:lnTo>
                    <a:lnTo>
                      <a:pt x="56597" y="11142"/>
                    </a:lnTo>
                    <a:lnTo>
                      <a:pt x="56823" y="10841"/>
                    </a:lnTo>
                    <a:lnTo>
                      <a:pt x="57011" y="10520"/>
                    </a:lnTo>
                    <a:lnTo>
                      <a:pt x="57200" y="10200"/>
                    </a:lnTo>
                    <a:lnTo>
                      <a:pt x="57332" y="9841"/>
                    </a:lnTo>
                    <a:lnTo>
                      <a:pt x="57445" y="9483"/>
                    </a:lnTo>
                    <a:lnTo>
                      <a:pt x="57539" y="9106"/>
                    </a:lnTo>
                    <a:lnTo>
                      <a:pt x="57596" y="8710"/>
                    </a:lnTo>
                    <a:lnTo>
                      <a:pt x="57615" y="8314"/>
                    </a:lnTo>
                    <a:lnTo>
                      <a:pt x="57596" y="7881"/>
                    </a:lnTo>
                    <a:lnTo>
                      <a:pt x="57520" y="7466"/>
                    </a:lnTo>
                    <a:lnTo>
                      <a:pt x="57426" y="7051"/>
                    </a:lnTo>
                    <a:lnTo>
                      <a:pt x="57294" y="6655"/>
                    </a:lnTo>
                    <a:lnTo>
                      <a:pt x="57124" y="6297"/>
                    </a:lnTo>
                    <a:lnTo>
                      <a:pt x="56917" y="5939"/>
                    </a:lnTo>
                    <a:lnTo>
                      <a:pt x="56691" y="5600"/>
                    </a:lnTo>
                    <a:lnTo>
                      <a:pt x="56427" y="5298"/>
                    </a:lnTo>
                    <a:lnTo>
                      <a:pt x="56144" y="4996"/>
                    </a:lnTo>
                    <a:lnTo>
                      <a:pt x="55824" y="4751"/>
                    </a:lnTo>
                    <a:lnTo>
                      <a:pt x="55503" y="4506"/>
                    </a:lnTo>
                    <a:lnTo>
                      <a:pt x="55145" y="4318"/>
                    </a:lnTo>
                    <a:lnTo>
                      <a:pt x="54768" y="4148"/>
                    </a:lnTo>
                    <a:lnTo>
                      <a:pt x="54372" y="4016"/>
                    </a:lnTo>
                    <a:lnTo>
                      <a:pt x="53957" y="3922"/>
                    </a:lnTo>
                    <a:lnTo>
                      <a:pt x="53542" y="3865"/>
                    </a:lnTo>
                    <a:lnTo>
                      <a:pt x="53429" y="3658"/>
                    </a:lnTo>
                    <a:lnTo>
                      <a:pt x="53316" y="3488"/>
                    </a:lnTo>
                    <a:lnTo>
                      <a:pt x="53165" y="3337"/>
                    </a:lnTo>
                    <a:lnTo>
                      <a:pt x="52977" y="3205"/>
                    </a:lnTo>
                    <a:lnTo>
                      <a:pt x="52788" y="3092"/>
                    </a:lnTo>
                    <a:lnTo>
                      <a:pt x="52581" y="3017"/>
                    </a:lnTo>
                    <a:lnTo>
                      <a:pt x="52374" y="2960"/>
                    </a:lnTo>
                    <a:lnTo>
                      <a:pt x="52128" y="2941"/>
                    </a:lnTo>
                    <a:lnTo>
                      <a:pt x="51921" y="2960"/>
                    </a:lnTo>
                    <a:lnTo>
                      <a:pt x="51714" y="2998"/>
                    </a:lnTo>
                    <a:lnTo>
                      <a:pt x="51582" y="2677"/>
                    </a:lnTo>
                    <a:lnTo>
                      <a:pt x="51450" y="2376"/>
                    </a:lnTo>
                    <a:lnTo>
                      <a:pt x="51261" y="2074"/>
                    </a:lnTo>
                    <a:lnTo>
                      <a:pt x="51073" y="1791"/>
                    </a:lnTo>
                    <a:lnTo>
                      <a:pt x="50865" y="1527"/>
                    </a:lnTo>
                    <a:lnTo>
                      <a:pt x="50620" y="1282"/>
                    </a:lnTo>
                    <a:lnTo>
                      <a:pt x="50375" y="1056"/>
                    </a:lnTo>
                    <a:lnTo>
                      <a:pt x="50111" y="849"/>
                    </a:lnTo>
                    <a:lnTo>
                      <a:pt x="49828" y="660"/>
                    </a:lnTo>
                    <a:lnTo>
                      <a:pt x="49527" y="490"/>
                    </a:lnTo>
                    <a:lnTo>
                      <a:pt x="49225" y="340"/>
                    </a:lnTo>
                    <a:lnTo>
                      <a:pt x="48886" y="226"/>
                    </a:lnTo>
                    <a:lnTo>
                      <a:pt x="48565" y="113"/>
                    </a:lnTo>
                    <a:lnTo>
                      <a:pt x="48207" y="57"/>
                    </a:lnTo>
                    <a:lnTo>
                      <a:pt x="4784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6" name="Google Shape;5406;p37"/>
              <p:cNvSpPr/>
              <p:nvPr/>
            </p:nvSpPr>
            <p:spPr>
              <a:xfrm>
                <a:off x="-1024092" y="3664250"/>
                <a:ext cx="2355013" cy="571841"/>
              </a:xfrm>
              <a:custGeom>
                <a:avLst/>
                <a:gdLst/>
                <a:ahLst/>
                <a:cxnLst/>
                <a:rect l="l" t="t" r="r" b="b"/>
                <a:pathLst>
                  <a:path w="57615" h="13990" extrusionOk="0">
                    <a:moveTo>
                      <a:pt x="47132" y="0"/>
                    </a:moveTo>
                    <a:lnTo>
                      <a:pt x="46793" y="57"/>
                    </a:lnTo>
                    <a:lnTo>
                      <a:pt x="46454" y="113"/>
                    </a:lnTo>
                    <a:lnTo>
                      <a:pt x="46114" y="208"/>
                    </a:lnTo>
                    <a:lnTo>
                      <a:pt x="45794" y="321"/>
                    </a:lnTo>
                    <a:lnTo>
                      <a:pt x="45492" y="472"/>
                    </a:lnTo>
                    <a:lnTo>
                      <a:pt x="45191" y="622"/>
                    </a:lnTo>
                    <a:lnTo>
                      <a:pt x="44908" y="811"/>
                    </a:lnTo>
                    <a:lnTo>
                      <a:pt x="44644" y="1018"/>
                    </a:lnTo>
                    <a:lnTo>
                      <a:pt x="44399" y="1245"/>
                    </a:lnTo>
                    <a:lnTo>
                      <a:pt x="44173" y="1471"/>
                    </a:lnTo>
                    <a:lnTo>
                      <a:pt x="43946" y="1735"/>
                    </a:lnTo>
                    <a:lnTo>
                      <a:pt x="43758" y="2018"/>
                    </a:lnTo>
                    <a:lnTo>
                      <a:pt x="43588" y="2300"/>
                    </a:lnTo>
                    <a:lnTo>
                      <a:pt x="43437" y="2602"/>
                    </a:lnTo>
                    <a:lnTo>
                      <a:pt x="43305" y="2904"/>
                    </a:lnTo>
                    <a:lnTo>
                      <a:pt x="43173" y="2866"/>
                    </a:lnTo>
                    <a:lnTo>
                      <a:pt x="43041" y="2828"/>
                    </a:lnTo>
                    <a:lnTo>
                      <a:pt x="42909" y="2809"/>
                    </a:lnTo>
                    <a:lnTo>
                      <a:pt x="42608" y="2809"/>
                    </a:lnTo>
                    <a:lnTo>
                      <a:pt x="42457" y="2847"/>
                    </a:lnTo>
                    <a:lnTo>
                      <a:pt x="42306" y="2885"/>
                    </a:lnTo>
                    <a:lnTo>
                      <a:pt x="42174" y="2922"/>
                    </a:lnTo>
                    <a:lnTo>
                      <a:pt x="42042" y="2998"/>
                    </a:lnTo>
                    <a:lnTo>
                      <a:pt x="41910" y="3073"/>
                    </a:lnTo>
                    <a:lnTo>
                      <a:pt x="41797" y="3168"/>
                    </a:lnTo>
                    <a:lnTo>
                      <a:pt x="41684" y="3262"/>
                    </a:lnTo>
                    <a:lnTo>
                      <a:pt x="41590" y="3375"/>
                    </a:lnTo>
                    <a:lnTo>
                      <a:pt x="41495" y="3488"/>
                    </a:lnTo>
                    <a:lnTo>
                      <a:pt x="41420" y="3620"/>
                    </a:lnTo>
                    <a:lnTo>
                      <a:pt x="41345" y="3752"/>
                    </a:lnTo>
                    <a:lnTo>
                      <a:pt x="41307" y="3884"/>
                    </a:lnTo>
                    <a:lnTo>
                      <a:pt x="41269" y="4035"/>
                    </a:lnTo>
                    <a:lnTo>
                      <a:pt x="41250" y="4186"/>
                    </a:lnTo>
                    <a:lnTo>
                      <a:pt x="41231" y="4336"/>
                    </a:lnTo>
                    <a:lnTo>
                      <a:pt x="41231" y="4487"/>
                    </a:lnTo>
                    <a:lnTo>
                      <a:pt x="41250" y="4619"/>
                    </a:lnTo>
                    <a:lnTo>
                      <a:pt x="40986" y="4732"/>
                    </a:lnTo>
                    <a:lnTo>
                      <a:pt x="40741" y="4845"/>
                    </a:lnTo>
                    <a:lnTo>
                      <a:pt x="40477" y="4996"/>
                    </a:lnTo>
                    <a:lnTo>
                      <a:pt x="40251" y="5147"/>
                    </a:lnTo>
                    <a:lnTo>
                      <a:pt x="40100" y="5091"/>
                    </a:lnTo>
                    <a:lnTo>
                      <a:pt x="39968" y="5053"/>
                    </a:lnTo>
                    <a:lnTo>
                      <a:pt x="39817" y="5034"/>
                    </a:lnTo>
                    <a:lnTo>
                      <a:pt x="39648" y="5015"/>
                    </a:lnTo>
                    <a:lnTo>
                      <a:pt x="39516" y="5034"/>
                    </a:lnTo>
                    <a:lnTo>
                      <a:pt x="39384" y="5053"/>
                    </a:lnTo>
                    <a:lnTo>
                      <a:pt x="39252" y="5072"/>
                    </a:lnTo>
                    <a:lnTo>
                      <a:pt x="39120" y="5109"/>
                    </a:lnTo>
                    <a:lnTo>
                      <a:pt x="38988" y="5166"/>
                    </a:lnTo>
                    <a:lnTo>
                      <a:pt x="38875" y="5241"/>
                    </a:lnTo>
                    <a:lnTo>
                      <a:pt x="38762" y="5298"/>
                    </a:lnTo>
                    <a:lnTo>
                      <a:pt x="38667" y="5392"/>
                    </a:lnTo>
                    <a:lnTo>
                      <a:pt x="38479" y="5581"/>
                    </a:lnTo>
                    <a:lnTo>
                      <a:pt x="38404" y="5675"/>
                    </a:lnTo>
                    <a:lnTo>
                      <a:pt x="38328" y="5788"/>
                    </a:lnTo>
                    <a:lnTo>
                      <a:pt x="38272" y="5901"/>
                    </a:lnTo>
                    <a:lnTo>
                      <a:pt x="38215" y="6033"/>
                    </a:lnTo>
                    <a:lnTo>
                      <a:pt x="38177" y="6165"/>
                    </a:lnTo>
                    <a:lnTo>
                      <a:pt x="38140" y="6297"/>
                    </a:lnTo>
                    <a:lnTo>
                      <a:pt x="37951" y="6278"/>
                    </a:lnTo>
                    <a:lnTo>
                      <a:pt x="37612" y="6297"/>
                    </a:lnTo>
                    <a:lnTo>
                      <a:pt x="37291" y="6354"/>
                    </a:lnTo>
                    <a:lnTo>
                      <a:pt x="36971" y="6429"/>
                    </a:lnTo>
                    <a:lnTo>
                      <a:pt x="36650" y="6542"/>
                    </a:lnTo>
                    <a:lnTo>
                      <a:pt x="36518" y="6391"/>
                    </a:lnTo>
                    <a:lnTo>
                      <a:pt x="36349" y="6241"/>
                    </a:lnTo>
                    <a:lnTo>
                      <a:pt x="36179" y="6109"/>
                    </a:lnTo>
                    <a:lnTo>
                      <a:pt x="35972" y="5995"/>
                    </a:lnTo>
                    <a:lnTo>
                      <a:pt x="35783" y="5920"/>
                    </a:lnTo>
                    <a:lnTo>
                      <a:pt x="35557" y="5845"/>
                    </a:lnTo>
                    <a:lnTo>
                      <a:pt x="35331" y="5807"/>
                    </a:lnTo>
                    <a:lnTo>
                      <a:pt x="35104" y="5788"/>
                    </a:lnTo>
                    <a:lnTo>
                      <a:pt x="34897" y="5807"/>
                    </a:lnTo>
                    <a:lnTo>
                      <a:pt x="34671" y="5845"/>
                    </a:lnTo>
                    <a:lnTo>
                      <a:pt x="34482" y="5901"/>
                    </a:lnTo>
                    <a:lnTo>
                      <a:pt x="34294" y="5977"/>
                    </a:lnTo>
                    <a:lnTo>
                      <a:pt x="34067" y="5788"/>
                    </a:lnTo>
                    <a:lnTo>
                      <a:pt x="33822" y="5618"/>
                    </a:lnTo>
                    <a:lnTo>
                      <a:pt x="33785" y="5449"/>
                    </a:lnTo>
                    <a:lnTo>
                      <a:pt x="33728" y="5279"/>
                    </a:lnTo>
                    <a:lnTo>
                      <a:pt x="33653" y="5128"/>
                    </a:lnTo>
                    <a:lnTo>
                      <a:pt x="33577" y="4977"/>
                    </a:lnTo>
                    <a:lnTo>
                      <a:pt x="33483" y="4845"/>
                    </a:lnTo>
                    <a:lnTo>
                      <a:pt x="33370" y="4713"/>
                    </a:lnTo>
                    <a:lnTo>
                      <a:pt x="33257" y="4600"/>
                    </a:lnTo>
                    <a:lnTo>
                      <a:pt x="33144" y="4487"/>
                    </a:lnTo>
                    <a:lnTo>
                      <a:pt x="33012" y="4374"/>
                    </a:lnTo>
                    <a:lnTo>
                      <a:pt x="32861" y="4299"/>
                    </a:lnTo>
                    <a:lnTo>
                      <a:pt x="32710" y="4223"/>
                    </a:lnTo>
                    <a:lnTo>
                      <a:pt x="32559" y="4148"/>
                    </a:lnTo>
                    <a:lnTo>
                      <a:pt x="32408" y="4091"/>
                    </a:lnTo>
                    <a:lnTo>
                      <a:pt x="32239" y="4054"/>
                    </a:lnTo>
                    <a:lnTo>
                      <a:pt x="32050" y="4035"/>
                    </a:lnTo>
                    <a:lnTo>
                      <a:pt x="31880" y="4035"/>
                    </a:lnTo>
                    <a:lnTo>
                      <a:pt x="31616" y="4054"/>
                    </a:lnTo>
                    <a:lnTo>
                      <a:pt x="31353" y="4110"/>
                    </a:lnTo>
                    <a:lnTo>
                      <a:pt x="31107" y="4186"/>
                    </a:lnTo>
                    <a:lnTo>
                      <a:pt x="30881" y="4299"/>
                    </a:lnTo>
                    <a:lnTo>
                      <a:pt x="30674" y="4412"/>
                    </a:lnTo>
                    <a:lnTo>
                      <a:pt x="30466" y="4544"/>
                    </a:lnTo>
                    <a:lnTo>
                      <a:pt x="30297" y="4695"/>
                    </a:lnTo>
                    <a:lnTo>
                      <a:pt x="30127" y="4864"/>
                    </a:lnTo>
                    <a:lnTo>
                      <a:pt x="29939" y="4827"/>
                    </a:lnTo>
                    <a:lnTo>
                      <a:pt x="29750" y="4808"/>
                    </a:lnTo>
                    <a:lnTo>
                      <a:pt x="29562" y="4789"/>
                    </a:lnTo>
                    <a:lnTo>
                      <a:pt x="29373" y="4770"/>
                    </a:lnTo>
                    <a:lnTo>
                      <a:pt x="29015" y="4789"/>
                    </a:lnTo>
                    <a:lnTo>
                      <a:pt x="28675" y="4770"/>
                    </a:lnTo>
                    <a:lnTo>
                      <a:pt x="28449" y="4789"/>
                    </a:lnTo>
                    <a:lnTo>
                      <a:pt x="28223" y="4808"/>
                    </a:lnTo>
                    <a:lnTo>
                      <a:pt x="27997" y="4845"/>
                    </a:lnTo>
                    <a:lnTo>
                      <a:pt x="27789" y="4902"/>
                    </a:lnTo>
                    <a:lnTo>
                      <a:pt x="27582" y="4977"/>
                    </a:lnTo>
                    <a:lnTo>
                      <a:pt x="27375" y="5053"/>
                    </a:lnTo>
                    <a:lnTo>
                      <a:pt x="27186" y="5147"/>
                    </a:lnTo>
                    <a:lnTo>
                      <a:pt x="26998" y="5241"/>
                    </a:lnTo>
                    <a:lnTo>
                      <a:pt x="26715" y="5147"/>
                    </a:lnTo>
                    <a:lnTo>
                      <a:pt x="26432" y="5072"/>
                    </a:lnTo>
                    <a:lnTo>
                      <a:pt x="26130" y="5034"/>
                    </a:lnTo>
                    <a:lnTo>
                      <a:pt x="25810" y="5015"/>
                    </a:lnTo>
                    <a:lnTo>
                      <a:pt x="25584" y="5034"/>
                    </a:lnTo>
                    <a:lnTo>
                      <a:pt x="25357" y="4959"/>
                    </a:lnTo>
                    <a:lnTo>
                      <a:pt x="25112" y="4921"/>
                    </a:lnTo>
                    <a:lnTo>
                      <a:pt x="24848" y="4883"/>
                    </a:lnTo>
                    <a:lnTo>
                      <a:pt x="24584" y="4864"/>
                    </a:lnTo>
                    <a:lnTo>
                      <a:pt x="24264" y="4883"/>
                    </a:lnTo>
                    <a:lnTo>
                      <a:pt x="23962" y="4940"/>
                    </a:lnTo>
                    <a:lnTo>
                      <a:pt x="23661" y="5015"/>
                    </a:lnTo>
                    <a:lnTo>
                      <a:pt x="23359" y="5109"/>
                    </a:lnTo>
                    <a:lnTo>
                      <a:pt x="23095" y="5241"/>
                    </a:lnTo>
                    <a:lnTo>
                      <a:pt x="22831" y="5411"/>
                    </a:lnTo>
                    <a:lnTo>
                      <a:pt x="22586" y="5581"/>
                    </a:lnTo>
                    <a:lnTo>
                      <a:pt x="22360" y="5788"/>
                    </a:lnTo>
                    <a:lnTo>
                      <a:pt x="22133" y="5562"/>
                    </a:lnTo>
                    <a:lnTo>
                      <a:pt x="21870" y="5373"/>
                    </a:lnTo>
                    <a:lnTo>
                      <a:pt x="21606" y="5185"/>
                    </a:lnTo>
                    <a:lnTo>
                      <a:pt x="21323" y="5053"/>
                    </a:lnTo>
                    <a:lnTo>
                      <a:pt x="21002" y="4940"/>
                    </a:lnTo>
                    <a:lnTo>
                      <a:pt x="20701" y="4845"/>
                    </a:lnTo>
                    <a:lnTo>
                      <a:pt x="20361" y="4789"/>
                    </a:lnTo>
                    <a:lnTo>
                      <a:pt x="20022" y="4770"/>
                    </a:lnTo>
                    <a:lnTo>
                      <a:pt x="19965" y="4638"/>
                    </a:lnTo>
                    <a:lnTo>
                      <a:pt x="19890" y="4487"/>
                    </a:lnTo>
                    <a:lnTo>
                      <a:pt x="19815" y="4355"/>
                    </a:lnTo>
                    <a:lnTo>
                      <a:pt x="19720" y="4242"/>
                    </a:lnTo>
                    <a:lnTo>
                      <a:pt x="19626" y="4110"/>
                    </a:lnTo>
                    <a:lnTo>
                      <a:pt x="19513" y="3997"/>
                    </a:lnTo>
                    <a:lnTo>
                      <a:pt x="19400" y="3903"/>
                    </a:lnTo>
                    <a:lnTo>
                      <a:pt x="19268" y="3809"/>
                    </a:lnTo>
                    <a:lnTo>
                      <a:pt x="19155" y="3714"/>
                    </a:lnTo>
                    <a:lnTo>
                      <a:pt x="19004" y="3639"/>
                    </a:lnTo>
                    <a:lnTo>
                      <a:pt x="18872" y="3582"/>
                    </a:lnTo>
                    <a:lnTo>
                      <a:pt x="18721" y="3526"/>
                    </a:lnTo>
                    <a:lnTo>
                      <a:pt x="18570" y="3488"/>
                    </a:lnTo>
                    <a:lnTo>
                      <a:pt x="18401" y="3450"/>
                    </a:lnTo>
                    <a:lnTo>
                      <a:pt x="18250" y="3431"/>
                    </a:lnTo>
                    <a:lnTo>
                      <a:pt x="17873" y="3431"/>
                    </a:lnTo>
                    <a:lnTo>
                      <a:pt x="17646" y="3469"/>
                    </a:lnTo>
                    <a:lnTo>
                      <a:pt x="17439" y="3526"/>
                    </a:lnTo>
                    <a:lnTo>
                      <a:pt x="17251" y="3601"/>
                    </a:lnTo>
                    <a:lnTo>
                      <a:pt x="17062" y="3695"/>
                    </a:lnTo>
                    <a:lnTo>
                      <a:pt x="16892" y="3809"/>
                    </a:lnTo>
                    <a:lnTo>
                      <a:pt x="16723" y="3941"/>
                    </a:lnTo>
                    <a:lnTo>
                      <a:pt x="16591" y="4072"/>
                    </a:lnTo>
                    <a:lnTo>
                      <a:pt x="16364" y="3903"/>
                    </a:lnTo>
                    <a:lnTo>
                      <a:pt x="16138" y="3771"/>
                    </a:lnTo>
                    <a:lnTo>
                      <a:pt x="15893" y="3639"/>
                    </a:lnTo>
                    <a:lnTo>
                      <a:pt x="15648" y="3545"/>
                    </a:lnTo>
                    <a:lnTo>
                      <a:pt x="15384" y="3450"/>
                    </a:lnTo>
                    <a:lnTo>
                      <a:pt x="15120" y="3394"/>
                    </a:lnTo>
                    <a:lnTo>
                      <a:pt x="14837" y="3356"/>
                    </a:lnTo>
                    <a:lnTo>
                      <a:pt x="14536" y="3337"/>
                    </a:lnTo>
                    <a:lnTo>
                      <a:pt x="14347" y="3356"/>
                    </a:lnTo>
                    <a:lnTo>
                      <a:pt x="14159" y="3356"/>
                    </a:lnTo>
                    <a:lnTo>
                      <a:pt x="13801" y="3431"/>
                    </a:lnTo>
                    <a:lnTo>
                      <a:pt x="13442" y="3545"/>
                    </a:lnTo>
                    <a:lnTo>
                      <a:pt x="13103" y="3677"/>
                    </a:lnTo>
                    <a:lnTo>
                      <a:pt x="12801" y="3865"/>
                    </a:lnTo>
                    <a:lnTo>
                      <a:pt x="12500" y="4072"/>
                    </a:lnTo>
                    <a:lnTo>
                      <a:pt x="12236" y="4318"/>
                    </a:lnTo>
                    <a:lnTo>
                      <a:pt x="12009" y="4582"/>
                    </a:lnTo>
                    <a:lnTo>
                      <a:pt x="11859" y="4582"/>
                    </a:lnTo>
                    <a:lnTo>
                      <a:pt x="11689" y="4600"/>
                    </a:lnTo>
                    <a:lnTo>
                      <a:pt x="11538" y="4638"/>
                    </a:lnTo>
                    <a:lnTo>
                      <a:pt x="11387" y="4713"/>
                    </a:lnTo>
                    <a:lnTo>
                      <a:pt x="11255" y="4808"/>
                    </a:lnTo>
                    <a:lnTo>
                      <a:pt x="11199" y="4713"/>
                    </a:lnTo>
                    <a:lnTo>
                      <a:pt x="11123" y="4638"/>
                    </a:lnTo>
                    <a:lnTo>
                      <a:pt x="11048" y="4563"/>
                    </a:lnTo>
                    <a:lnTo>
                      <a:pt x="10954" y="4506"/>
                    </a:lnTo>
                    <a:lnTo>
                      <a:pt x="10859" y="4450"/>
                    </a:lnTo>
                    <a:lnTo>
                      <a:pt x="10746" y="4412"/>
                    </a:lnTo>
                    <a:lnTo>
                      <a:pt x="10652" y="4393"/>
                    </a:lnTo>
                    <a:lnTo>
                      <a:pt x="10520" y="4393"/>
                    </a:lnTo>
                    <a:lnTo>
                      <a:pt x="10350" y="4412"/>
                    </a:lnTo>
                    <a:lnTo>
                      <a:pt x="10200" y="4450"/>
                    </a:lnTo>
                    <a:lnTo>
                      <a:pt x="10049" y="4544"/>
                    </a:lnTo>
                    <a:lnTo>
                      <a:pt x="9917" y="4638"/>
                    </a:lnTo>
                    <a:lnTo>
                      <a:pt x="9804" y="4770"/>
                    </a:lnTo>
                    <a:lnTo>
                      <a:pt x="9728" y="4921"/>
                    </a:lnTo>
                    <a:lnTo>
                      <a:pt x="9672" y="5072"/>
                    </a:lnTo>
                    <a:lnTo>
                      <a:pt x="9653" y="5260"/>
                    </a:lnTo>
                    <a:lnTo>
                      <a:pt x="9672" y="5430"/>
                    </a:lnTo>
                    <a:lnTo>
                      <a:pt x="9596" y="5373"/>
                    </a:lnTo>
                    <a:lnTo>
                      <a:pt x="9483" y="5317"/>
                    </a:lnTo>
                    <a:lnTo>
                      <a:pt x="9389" y="5279"/>
                    </a:lnTo>
                    <a:lnTo>
                      <a:pt x="9276" y="5260"/>
                    </a:lnTo>
                    <a:lnTo>
                      <a:pt x="9163" y="5185"/>
                    </a:lnTo>
                    <a:lnTo>
                      <a:pt x="9068" y="5147"/>
                    </a:lnTo>
                    <a:lnTo>
                      <a:pt x="8936" y="5109"/>
                    </a:lnTo>
                    <a:lnTo>
                      <a:pt x="8804" y="5091"/>
                    </a:lnTo>
                    <a:lnTo>
                      <a:pt x="8691" y="5109"/>
                    </a:lnTo>
                    <a:lnTo>
                      <a:pt x="8597" y="5128"/>
                    </a:lnTo>
                    <a:lnTo>
                      <a:pt x="8484" y="5166"/>
                    </a:lnTo>
                    <a:lnTo>
                      <a:pt x="8390" y="5223"/>
                    </a:lnTo>
                    <a:lnTo>
                      <a:pt x="8314" y="5298"/>
                    </a:lnTo>
                    <a:lnTo>
                      <a:pt x="8239" y="5373"/>
                    </a:lnTo>
                    <a:lnTo>
                      <a:pt x="8182" y="5468"/>
                    </a:lnTo>
                    <a:lnTo>
                      <a:pt x="8126" y="5562"/>
                    </a:lnTo>
                    <a:lnTo>
                      <a:pt x="7843" y="5449"/>
                    </a:lnTo>
                    <a:lnTo>
                      <a:pt x="7560" y="5354"/>
                    </a:lnTo>
                    <a:lnTo>
                      <a:pt x="7259" y="5298"/>
                    </a:lnTo>
                    <a:lnTo>
                      <a:pt x="6957" y="5260"/>
                    </a:lnTo>
                    <a:lnTo>
                      <a:pt x="6825" y="5128"/>
                    </a:lnTo>
                    <a:lnTo>
                      <a:pt x="6655" y="5034"/>
                    </a:lnTo>
                    <a:lnTo>
                      <a:pt x="6486" y="4959"/>
                    </a:lnTo>
                    <a:lnTo>
                      <a:pt x="6391" y="4940"/>
                    </a:lnTo>
                    <a:lnTo>
                      <a:pt x="6146" y="4940"/>
                    </a:lnTo>
                    <a:lnTo>
                      <a:pt x="6014" y="4977"/>
                    </a:lnTo>
                    <a:lnTo>
                      <a:pt x="5882" y="5034"/>
                    </a:lnTo>
                    <a:lnTo>
                      <a:pt x="5769" y="5091"/>
                    </a:lnTo>
                    <a:lnTo>
                      <a:pt x="5675" y="5185"/>
                    </a:lnTo>
                    <a:lnTo>
                      <a:pt x="5581" y="5279"/>
                    </a:lnTo>
                    <a:lnTo>
                      <a:pt x="5524" y="5392"/>
                    </a:lnTo>
                    <a:lnTo>
                      <a:pt x="5468" y="5505"/>
                    </a:lnTo>
                    <a:lnTo>
                      <a:pt x="5241" y="5618"/>
                    </a:lnTo>
                    <a:lnTo>
                      <a:pt x="5015" y="5750"/>
                    </a:lnTo>
                    <a:lnTo>
                      <a:pt x="4808" y="5882"/>
                    </a:lnTo>
                    <a:lnTo>
                      <a:pt x="4619" y="6033"/>
                    </a:lnTo>
                    <a:lnTo>
                      <a:pt x="4449" y="6052"/>
                    </a:lnTo>
                    <a:lnTo>
                      <a:pt x="4299" y="6127"/>
                    </a:lnTo>
                    <a:lnTo>
                      <a:pt x="4167" y="6203"/>
                    </a:lnTo>
                    <a:lnTo>
                      <a:pt x="4035" y="6335"/>
                    </a:lnTo>
                    <a:lnTo>
                      <a:pt x="3846" y="6203"/>
                    </a:lnTo>
                    <a:lnTo>
                      <a:pt x="3639" y="6109"/>
                    </a:lnTo>
                    <a:lnTo>
                      <a:pt x="3431" y="6014"/>
                    </a:lnTo>
                    <a:lnTo>
                      <a:pt x="3205" y="5939"/>
                    </a:lnTo>
                    <a:lnTo>
                      <a:pt x="2979" y="5882"/>
                    </a:lnTo>
                    <a:lnTo>
                      <a:pt x="2753" y="5845"/>
                    </a:lnTo>
                    <a:lnTo>
                      <a:pt x="2508" y="5807"/>
                    </a:lnTo>
                    <a:lnTo>
                      <a:pt x="2263" y="5807"/>
                    </a:lnTo>
                    <a:lnTo>
                      <a:pt x="1942" y="5826"/>
                    </a:lnTo>
                    <a:lnTo>
                      <a:pt x="1622" y="5864"/>
                    </a:lnTo>
                    <a:lnTo>
                      <a:pt x="1320" y="5939"/>
                    </a:lnTo>
                    <a:lnTo>
                      <a:pt x="1037" y="6052"/>
                    </a:lnTo>
                    <a:lnTo>
                      <a:pt x="754" y="6184"/>
                    </a:lnTo>
                    <a:lnTo>
                      <a:pt x="490" y="6335"/>
                    </a:lnTo>
                    <a:lnTo>
                      <a:pt x="245" y="6505"/>
                    </a:lnTo>
                    <a:lnTo>
                      <a:pt x="0" y="6712"/>
                    </a:lnTo>
                    <a:lnTo>
                      <a:pt x="0" y="11444"/>
                    </a:lnTo>
                    <a:lnTo>
                      <a:pt x="245" y="11651"/>
                    </a:lnTo>
                    <a:lnTo>
                      <a:pt x="490" y="11821"/>
                    </a:lnTo>
                    <a:lnTo>
                      <a:pt x="754" y="11991"/>
                    </a:lnTo>
                    <a:lnTo>
                      <a:pt x="1037" y="12123"/>
                    </a:lnTo>
                    <a:lnTo>
                      <a:pt x="1320" y="12217"/>
                    </a:lnTo>
                    <a:lnTo>
                      <a:pt x="1622" y="12292"/>
                    </a:lnTo>
                    <a:lnTo>
                      <a:pt x="1942" y="12349"/>
                    </a:lnTo>
                    <a:lnTo>
                      <a:pt x="2621" y="12349"/>
                    </a:lnTo>
                    <a:lnTo>
                      <a:pt x="2960" y="12292"/>
                    </a:lnTo>
                    <a:lnTo>
                      <a:pt x="3281" y="12198"/>
                    </a:lnTo>
                    <a:lnTo>
                      <a:pt x="3601" y="12085"/>
                    </a:lnTo>
                    <a:lnTo>
                      <a:pt x="3808" y="12255"/>
                    </a:lnTo>
                    <a:lnTo>
                      <a:pt x="4054" y="12405"/>
                    </a:lnTo>
                    <a:lnTo>
                      <a:pt x="4299" y="12537"/>
                    </a:lnTo>
                    <a:lnTo>
                      <a:pt x="4563" y="12632"/>
                    </a:lnTo>
                    <a:lnTo>
                      <a:pt x="4827" y="12726"/>
                    </a:lnTo>
                    <a:lnTo>
                      <a:pt x="5109" y="12783"/>
                    </a:lnTo>
                    <a:lnTo>
                      <a:pt x="5392" y="12820"/>
                    </a:lnTo>
                    <a:lnTo>
                      <a:pt x="5694" y="12839"/>
                    </a:lnTo>
                    <a:lnTo>
                      <a:pt x="6071" y="12820"/>
                    </a:lnTo>
                    <a:lnTo>
                      <a:pt x="6429" y="12764"/>
                    </a:lnTo>
                    <a:lnTo>
                      <a:pt x="6768" y="12669"/>
                    </a:lnTo>
                    <a:lnTo>
                      <a:pt x="7089" y="12519"/>
                    </a:lnTo>
                    <a:lnTo>
                      <a:pt x="7296" y="12726"/>
                    </a:lnTo>
                    <a:lnTo>
                      <a:pt x="7504" y="12896"/>
                    </a:lnTo>
                    <a:lnTo>
                      <a:pt x="7749" y="13046"/>
                    </a:lnTo>
                    <a:lnTo>
                      <a:pt x="7994" y="13178"/>
                    </a:lnTo>
                    <a:lnTo>
                      <a:pt x="8258" y="13292"/>
                    </a:lnTo>
                    <a:lnTo>
                      <a:pt x="8541" y="13367"/>
                    </a:lnTo>
                    <a:lnTo>
                      <a:pt x="8823" y="13405"/>
                    </a:lnTo>
                    <a:lnTo>
                      <a:pt x="9125" y="13424"/>
                    </a:lnTo>
                    <a:lnTo>
                      <a:pt x="9370" y="13405"/>
                    </a:lnTo>
                    <a:lnTo>
                      <a:pt x="9596" y="13386"/>
                    </a:lnTo>
                    <a:lnTo>
                      <a:pt x="9823" y="13329"/>
                    </a:lnTo>
                    <a:lnTo>
                      <a:pt x="10030" y="13273"/>
                    </a:lnTo>
                    <a:lnTo>
                      <a:pt x="10237" y="13178"/>
                    </a:lnTo>
                    <a:lnTo>
                      <a:pt x="10445" y="13084"/>
                    </a:lnTo>
                    <a:lnTo>
                      <a:pt x="10633" y="12971"/>
                    </a:lnTo>
                    <a:lnTo>
                      <a:pt x="10822" y="12839"/>
                    </a:lnTo>
                    <a:lnTo>
                      <a:pt x="11029" y="12914"/>
                    </a:lnTo>
                    <a:lnTo>
                      <a:pt x="11237" y="12952"/>
                    </a:lnTo>
                    <a:lnTo>
                      <a:pt x="11463" y="12971"/>
                    </a:lnTo>
                    <a:lnTo>
                      <a:pt x="11670" y="12990"/>
                    </a:lnTo>
                    <a:lnTo>
                      <a:pt x="11878" y="12971"/>
                    </a:lnTo>
                    <a:lnTo>
                      <a:pt x="12085" y="12952"/>
                    </a:lnTo>
                    <a:lnTo>
                      <a:pt x="12292" y="12914"/>
                    </a:lnTo>
                    <a:lnTo>
                      <a:pt x="12481" y="12877"/>
                    </a:lnTo>
                    <a:lnTo>
                      <a:pt x="12669" y="12801"/>
                    </a:lnTo>
                    <a:lnTo>
                      <a:pt x="12839" y="12726"/>
                    </a:lnTo>
                    <a:lnTo>
                      <a:pt x="13028" y="12632"/>
                    </a:lnTo>
                    <a:lnTo>
                      <a:pt x="13178" y="12537"/>
                    </a:lnTo>
                    <a:lnTo>
                      <a:pt x="13442" y="12575"/>
                    </a:lnTo>
                    <a:lnTo>
                      <a:pt x="13706" y="12594"/>
                    </a:lnTo>
                    <a:lnTo>
                      <a:pt x="13914" y="12575"/>
                    </a:lnTo>
                    <a:lnTo>
                      <a:pt x="14102" y="12556"/>
                    </a:lnTo>
                    <a:lnTo>
                      <a:pt x="14291" y="12537"/>
                    </a:lnTo>
                    <a:lnTo>
                      <a:pt x="14479" y="12481"/>
                    </a:lnTo>
                    <a:lnTo>
                      <a:pt x="14668" y="12537"/>
                    </a:lnTo>
                    <a:lnTo>
                      <a:pt x="14837" y="12556"/>
                    </a:lnTo>
                    <a:lnTo>
                      <a:pt x="15045" y="12575"/>
                    </a:lnTo>
                    <a:lnTo>
                      <a:pt x="15233" y="12594"/>
                    </a:lnTo>
                    <a:lnTo>
                      <a:pt x="15516" y="12575"/>
                    </a:lnTo>
                    <a:lnTo>
                      <a:pt x="15780" y="12537"/>
                    </a:lnTo>
                    <a:lnTo>
                      <a:pt x="16044" y="12481"/>
                    </a:lnTo>
                    <a:lnTo>
                      <a:pt x="16289" y="12387"/>
                    </a:lnTo>
                    <a:lnTo>
                      <a:pt x="16459" y="12519"/>
                    </a:lnTo>
                    <a:lnTo>
                      <a:pt x="16666" y="12632"/>
                    </a:lnTo>
                    <a:lnTo>
                      <a:pt x="16874" y="12745"/>
                    </a:lnTo>
                    <a:lnTo>
                      <a:pt x="17081" y="12820"/>
                    </a:lnTo>
                    <a:lnTo>
                      <a:pt x="17307" y="12896"/>
                    </a:lnTo>
                    <a:lnTo>
                      <a:pt x="17533" y="12952"/>
                    </a:lnTo>
                    <a:lnTo>
                      <a:pt x="17760" y="12971"/>
                    </a:lnTo>
                    <a:lnTo>
                      <a:pt x="18005" y="12990"/>
                    </a:lnTo>
                    <a:lnTo>
                      <a:pt x="18269" y="12971"/>
                    </a:lnTo>
                    <a:lnTo>
                      <a:pt x="18533" y="12933"/>
                    </a:lnTo>
                    <a:lnTo>
                      <a:pt x="18778" y="12877"/>
                    </a:lnTo>
                    <a:lnTo>
                      <a:pt x="19023" y="12801"/>
                    </a:lnTo>
                    <a:lnTo>
                      <a:pt x="19249" y="12877"/>
                    </a:lnTo>
                    <a:lnTo>
                      <a:pt x="19513" y="12933"/>
                    </a:lnTo>
                    <a:lnTo>
                      <a:pt x="19758" y="12971"/>
                    </a:lnTo>
                    <a:lnTo>
                      <a:pt x="20022" y="12990"/>
                    </a:lnTo>
                    <a:lnTo>
                      <a:pt x="20210" y="12990"/>
                    </a:lnTo>
                    <a:lnTo>
                      <a:pt x="20399" y="12971"/>
                    </a:lnTo>
                    <a:lnTo>
                      <a:pt x="20569" y="12933"/>
                    </a:lnTo>
                    <a:lnTo>
                      <a:pt x="20738" y="12896"/>
                    </a:lnTo>
                    <a:lnTo>
                      <a:pt x="20908" y="12839"/>
                    </a:lnTo>
                    <a:lnTo>
                      <a:pt x="21078" y="12783"/>
                    </a:lnTo>
                    <a:lnTo>
                      <a:pt x="21398" y="12632"/>
                    </a:lnTo>
                    <a:lnTo>
                      <a:pt x="21587" y="12801"/>
                    </a:lnTo>
                    <a:lnTo>
                      <a:pt x="21794" y="12952"/>
                    </a:lnTo>
                    <a:lnTo>
                      <a:pt x="22039" y="13084"/>
                    </a:lnTo>
                    <a:lnTo>
                      <a:pt x="22265" y="13216"/>
                    </a:lnTo>
                    <a:lnTo>
                      <a:pt x="22529" y="13292"/>
                    </a:lnTo>
                    <a:lnTo>
                      <a:pt x="22793" y="13367"/>
                    </a:lnTo>
                    <a:lnTo>
                      <a:pt x="23057" y="13405"/>
                    </a:lnTo>
                    <a:lnTo>
                      <a:pt x="23340" y="13424"/>
                    </a:lnTo>
                    <a:lnTo>
                      <a:pt x="23679" y="13405"/>
                    </a:lnTo>
                    <a:lnTo>
                      <a:pt x="24000" y="13348"/>
                    </a:lnTo>
                    <a:lnTo>
                      <a:pt x="24302" y="13254"/>
                    </a:lnTo>
                    <a:lnTo>
                      <a:pt x="24584" y="13122"/>
                    </a:lnTo>
                    <a:lnTo>
                      <a:pt x="24735" y="13122"/>
                    </a:lnTo>
                    <a:lnTo>
                      <a:pt x="25075" y="13103"/>
                    </a:lnTo>
                    <a:lnTo>
                      <a:pt x="25395" y="13046"/>
                    </a:lnTo>
                    <a:lnTo>
                      <a:pt x="25716" y="12952"/>
                    </a:lnTo>
                    <a:lnTo>
                      <a:pt x="25998" y="12820"/>
                    </a:lnTo>
                    <a:lnTo>
                      <a:pt x="26187" y="12952"/>
                    </a:lnTo>
                    <a:lnTo>
                      <a:pt x="26375" y="13065"/>
                    </a:lnTo>
                    <a:lnTo>
                      <a:pt x="26583" y="13178"/>
                    </a:lnTo>
                    <a:lnTo>
                      <a:pt x="26809" y="13254"/>
                    </a:lnTo>
                    <a:lnTo>
                      <a:pt x="27016" y="13329"/>
                    </a:lnTo>
                    <a:lnTo>
                      <a:pt x="27261" y="13386"/>
                    </a:lnTo>
                    <a:lnTo>
                      <a:pt x="27488" y="13405"/>
                    </a:lnTo>
                    <a:lnTo>
                      <a:pt x="27733" y="13424"/>
                    </a:lnTo>
                    <a:lnTo>
                      <a:pt x="27902" y="13424"/>
                    </a:lnTo>
                    <a:lnTo>
                      <a:pt x="28091" y="13405"/>
                    </a:lnTo>
                    <a:lnTo>
                      <a:pt x="28430" y="13329"/>
                    </a:lnTo>
                    <a:lnTo>
                      <a:pt x="28751" y="13235"/>
                    </a:lnTo>
                    <a:lnTo>
                      <a:pt x="29052" y="13084"/>
                    </a:lnTo>
                    <a:lnTo>
                      <a:pt x="29335" y="12914"/>
                    </a:lnTo>
                    <a:lnTo>
                      <a:pt x="29599" y="12707"/>
                    </a:lnTo>
                    <a:lnTo>
                      <a:pt x="29825" y="12462"/>
                    </a:lnTo>
                    <a:lnTo>
                      <a:pt x="30033" y="12198"/>
                    </a:lnTo>
                    <a:lnTo>
                      <a:pt x="30184" y="12292"/>
                    </a:lnTo>
                    <a:lnTo>
                      <a:pt x="30353" y="12368"/>
                    </a:lnTo>
                    <a:lnTo>
                      <a:pt x="30523" y="12424"/>
                    </a:lnTo>
                    <a:lnTo>
                      <a:pt x="30693" y="12481"/>
                    </a:lnTo>
                    <a:lnTo>
                      <a:pt x="30881" y="12537"/>
                    </a:lnTo>
                    <a:lnTo>
                      <a:pt x="31070" y="12556"/>
                    </a:lnTo>
                    <a:lnTo>
                      <a:pt x="31258" y="12575"/>
                    </a:lnTo>
                    <a:lnTo>
                      <a:pt x="31447" y="12594"/>
                    </a:lnTo>
                    <a:lnTo>
                      <a:pt x="31635" y="12575"/>
                    </a:lnTo>
                    <a:lnTo>
                      <a:pt x="31824" y="12575"/>
                    </a:lnTo>
                    <a:lnTo>
                      <a:pt x="31994" y="12537"/>
                    </a:lnTo>
                    <a:lnTo>
                      <a:pt x="32163" y="12500"/>
                    </a:lnTo>
                    <a:lnTo>
                      <a:pt x="32333" y="12594"/>
                    </a:lnTo>
                    <a:lnTo>
                      <a:pt x="32521" y="12707"/>
                    </a:lnTo>
                    <a:lnTo>
                      <a:pt x="32710" y="12783"/>
                    </a:lnTo>
                    <a:lnTo>
                      <a:pt x="32898" y="12858"/>
                    </a:lnTo>
                    <a:lnTo>
                      <a:pt x="33106" y="12914"/>
                    </a:lnTo>
                    <a:lnTo>
                      <a:pt x="33313" y="12952"/>
                    </a:lnTo>
                    <a:lnTo>
                      <a:pt x="33521" y="12971"/>
                    </a:lnTo>
                    <a:lnTo>
                      <a:pt x="33747" y="12990"/>
                    </a:lnTo>
                    <a:lnTo>
                      <a:pt x="33973" y="12971"/>
                    </a:lnTo>
                    <a:lnTo>
                      <a:pt x="34180" y="12952"/>
                    </a:lnTo>
                    <a:lnTo>
                      <a:pt x="34388" y="12914"/>
                    </a:lnTo>
                    <a:lnTo>
                      <a:pt x="34595" y="12858"/>
                    </a:lnTo>
                    <a:lnTo>
                      <a:pt x="34916" y="12820"/>
                    </a:lnTo>
                    <a:lnTo>
                      <a:pt x="35217" y="12745"/>
                    </a:lnTo>
                    <a:lnTo>
                      <a:pt x="35519" y="12632"/>
                    </a:lnTo>
                    <a:lnTo>
                      <a:pt x="35802" y="12500"/>
                    </a:lnTo>
                    <a:lnTo>
                      <a:pt x="36047" y="12330"/>
                    </a:lnTo>
                    <a:lnTo>
                      <a:pt x="36292" y="12142"/>
                    </a:lnTo>
                    <a:lnTo>
                      <a:pt x="36499" y="11915"/>
                    </a:lnTo>
                    <a:lnTo>
                      <a:pt x="36688" y="11670"/>
                    </a:lnTo>
                    <a:lnTo>
                      <a:pt x="36990" y="11670"/>
                    </a:lnTo>
                    <a:lnTo>
                      <a:pt x="37178" y="11953"/>
                    </a:lnTo>
                    <a:lnTo>
                      <a:pt x="37423" y="12217"/>
                    </a:lnTo>
                    <a:lnTo>
                      <a:pt x="37687" y="12443"/>
                    </a:lnTo>
                    <a:lnTo>
                      <a:pt x="37970" y="12632"/>
                    </a:lnTo>
                    <a:lnTo>
                      <a:pt x="38290" y="12783"/>
                    </a:lnTo>
                    <a:lnTo>
                      <a:pt x="38441" y="12839"/>
                    </a:lnTo>
                    <a:lnTo>
                      <a:pt x="38611" y="12896"/>
                    </a:lnTo>
                    <a:lnTo>
                      <a:pt x="38799" y="12933"/>
                    </a:lnTo>
                    <a:lnTo>
                      <a:pt x="38969" y="12971"/>
                    </a:lnTo>
                    <a:lnTo>
                      <a:pt x="39158" y="12990"/>
                    </a:lnTo>
                    <a:lnTo>
                      <a:pt x="39327" y="12990"/>
                    </a:lnTo>
                    <a:lnTo>
                      <a:pt x="39591" y="12971"/>
                    </a:lnTo>
                    <a:lnTo>
                      <a:pt x="39836" y="12933"/>
                    </a:lnTo>
                    <a:lnTo>
                      <a:pt x="40081" y="12896"/>
                    </a:lnTo>
                    <a:lnTo>
                      <a:pt x="40308" y="12801"/>
                    </a:lnTo>
                    <a:lnTo>
                      <a:pt x="40534" y="12707"/>
                    </a:lnTo>
                    <a:lnTo>
                      <a:pt x="40741" y="12594"/>
                    </a:lnTo>
                    <a:lnTo>
                      <a:pt x="40949" y="12462"/>
                    </a:lnTo>
                    <a:lnTo>
                      <a:pt x="41137" y="12330"/>
                    </a:lnTo>
                    <a:lnTo>
                      <a:pt x="41307" y="12443"/>
                    </a:lnTo>
                    <a:lnTo>
                      <a:pt x="41495" y="12556"/>
                    </a:lnTo>
                    <a:lnTo>
                      <a:pt x="41684" y="12651"/>
                    </a:lnTo>
                    <a:lnTo>
                      <a:pt x="41891" y="12726"/>
                    </a:lnTo>
                    <a:lnTo>
                      <a:pt x="42099" y="12783"/>
                    </a:lnTo>
                    <a:lnTo>
                      <a:pt x="42325" y="12820"/>
                    </a:lnTo>
                    <a:lnTo>
                      <a:pt x="42532" y="12858"/>
                    </a:lnTo>
                    <a:lnTo>
                      <a:pt x="42759" y="12858"/>
                    </a:lnTo>
                    <a:lnTo>
                      <a:pt x="43060" y="12839"/>
                    </a:lnTo>
                    <a:lnTo>
                      <a:pt x="43343" y="12801"/>
                    </a:lnTo>
                    <a:lnTo>
                      <a:pt x="43607" y="12726"/>
                    </a:lnTo>
                    <a:lnTo>
                      <a:pt x="43871" y="12632"/>
                    </a:lnTo>
                    <a:lnTo>
                      <a:pt x="44041" y="12745"/>
                    </a:lnTo>
                    <a:lnTo>
                      <a:pt x="44229" y="12839"/>
                    </a:lnTo>
                    <a:lnTo>
                      <a:pt x="44418" y="12933"/>
                    </a:lnTo>
                    <a:lnTo>
                      <a:pt x="44606" y="12990"/>
                    </a:lnTo>
                    <a:lnTo>
                      <a:pt x="44814" y="13046"/>
                    </a:lnTo>
                    <a:lnTo>
                      <a:pt x="45021" y="13103"/>
                    </a:lnTo>
                    <a:lnTo>
                      <a:pt x="45228" y="13122"/>
                    </a:lnTo>
                    <a:lnTo>
                      <a:pt x="45455" y="13122"/>
                    </a:lnTo>
                    <a:lnTo>
                      <a:pt x="45775" y="13103"/>
                    </a:lnTo>
                    <a:lnTo>
                      <a:pt x="46096" y="13046"/>
                    </a:lnTo>
                    <a:lnTo>
                      <a:pt x="46397" y="12971"/>
                    </a:lnTo>
                    <a:lnTo>
                      <a:pt x="46680" y="12839"/>
                    </a:lnTo>
                    <a:lnTo>
                      <a:pt x="46963" y="12971"/>
                    </a:lnTo>
                    <a:lnTo>
                      <a:pt x="47264" y="13046"/>
                    </a:lnTo>
                    <a:lnTo>
                      <a:pt x="47585" y="13103"/>
                    </a:lnTo>
                    <a:lnTo>
                      <a:pt x="47905" y="13122"/>
                    </a:lnTo>
                    <a:lnTo>
                      <a:pt x="48150" y="13122"/>
                    </a:lnTo>
                    <a:lnTo>
                      <a:pt x="48396" y="13084"/>
                    </a:lnTo>
                    <a:lnTo>
                      <a:pt x="48622" y="13028"/>
                    </a:lnTo>
                    <a:lnTo>
                      <a:pt x="48848" y="12971"/>
                    </a:lnTo>
                    <a:lnTo>
                      <a:pt x="49074" y="13028"/>
                    </a:lnTo>
                    <a:lnTo>
                      <a:pt x="49319" y="13084"/>
                    </a:lnTo>
                    <a:lnTo>
                      <a:pt x="49546" y="13122"/>
                    </a:lnTo>
                    <a:lnTo>
                      <a:pt x="50092" y="13122"/>
                    </a:lnTo>
                    <a:lnTo>
                      <a:pt x="50375" y="13065"/>
                    </a:lnTo>
                    <a:lnTo>
                      <a:pt x="50639" y="12990"/>
                    </a:lnTo>
                    <a:lnTo>
                      <a:pt x="50903" y="12896"/>
                    </a:lnTo>
                    <a:lnTo>
                      <a:pt x="51223" y="12971"/>
                    </a:lnTo>
                    <a:lnTo>
                      <a:pt x="51393" y="12990"/>
                    </a:lnTo>
                    <a:lnTo>
                      <a:pt x="51695" y="12990"/>
                    </a:lnTo>
                    <a:lnTo>
                      <a:pt x="51883" y="13197"/>
                    </a:lnTo>
                    <a:lnTo>
                      <a:pt x="52110" y="13405"/>
                    </a:lnTo>
                    <a:lnTo>
                      <a:pt x="52355" y="13574"/>
                    </a:lnTo>
                    <a:lnTo>
                      <a:pt x="52619" y="13725"/>
                    </a:lnTo>
                    <a:lnTo>
                      <a:pt x="52901" y="13838"/>
                    </a:lnTo>
                    <a:lnTo>
                      <a:pt x="53203" y="13914"/>
                    </a:lnTo>
                    <a:lnTo>
                      <a:pt x="53505" y="13970"/>
                    </a:lnTo>
                    <a:lnTo>
                      <a:pt x="53825" y="13989"/>
                    </a:lnTo>
                    <a:lnTo>
                      <a:pt x="54108" y="13970"/>
                    </a:lnTo>
                    <a:lnTo>
                      <a:pt x="54391" y="13933"/>
                    </a:lnTo>
                    <a:lnTo>
                      <a:pt x="54655" y="13857"/>
                    </a:lnTo>
                    <a:lnTo>
                      <a:pt x="54900" y="13763"/>
                    </a:lnTo>
                    <a:lnTo>
                      <a:pt x="55145" y="13650"/>
                    </a:lnTo>
                    <a:lnTo>
                      <a:pt x="55371" y="13518"/>
                    </a:lnTo>
                    <a:lnTo>
                      <a:pt x="55579" y="13348"/>
                    </a:lnTo>
                    <a:lnTo>
                      <a:pt x="55786" y="13178"/>
                    </a:lnTo>
                    <a:lnTo>
                      <a:pt x="55956" y="12971"/>
                    </a:lnTo>
                    <a:lnTo>
                      <a:pt x="56125" y="12764"/>
                    </a:lnTo>
                    <a:lnTo>
                      <a:pt x="56257" y="12537"/>
                    </a:lnTo>
                    <a:lnTo>
                      <a:pt x="56370" y="12292"/>
                    </a:lnTo>
                    <a:lnTo>
                      <a:pt x="56465" y="12047"/>
                    </a:lnTo>
                    <a:lnTo>
                      <a:pt x="56540" y="11783"/>
                    </a:lnTo>
                    <a:lnTo>
                      <a:pt x="56578" y="11501"/>
                    </a:lnTo>
                    <a:lnTo>
                      <a:pt x="56597" y="11218"/>
                    </a:lnTo>
                    <a:lnTo>
                      <a:pt x="56597" y="11142"/>
                    </a:lnTo>
                    <a:lnTo>
                      <a:pt x="56823" y="10841"/>
                    </a:lnTo>
                    <a:lnTo>
                      <a:pt x="57011" y="10520"/>
                    </a:lnTo>
                    <a:lnTo>
                      <a:pt x="57200" y="10200"/>
                    </a:lnTo>
                    <a:lnTo>
                      <a:pt x="57332" y="9841"/>
                    </a:lnTo>
                    <a:lnTo>
                      <a:pt x="57445" y="9483"/>
                    </a:lnTo>
                    <a:lnTo>
                      <a:pt x="57539" y="9106"/>
                    </a:lnTo>
                    <a:lnTo>
                      <a:pt x="57596" y="8710"/>
                    </a:lnTo>
                    <a:lnTo>
                      <a:pt x="57615" y="8314"/>
                    </a:lnTo>
                    <a:lnTo>
                      <a:pt x="57596" y="7881"/>
                    </a:lnTo>
                    <a:lnTo>
                      <a:pt x="57520" y="7466"/>
                    </a:lnTo>
                    <a:lnTo>
                      <a:pt x="57426" y="7051"/>
                    </a:lnTo>
                    <a:lnTo>
                      <a:pt x="57294" y="6655"/>
                    </a:lnTo>
                    <a:lnTo>
                      <a:pt x="57124" y="6297"/>
                    </a:lnTo>
                    <a:lnTo>
                      <a:pt x="56917" y="5939"/>
                    </a:lnTo>
                    <a:lnTo>
                      <a:pt x="56691" y="5600"/>
                    </a:lnTo>
                    <a:lnTo>
                      <a:pt x="56427" y="5298"/>
                    </a:lnTo>
                    <a:lnTo>
                      <a:pt x="56144" y="4996"/>
                    </a:lnTo>
                    <a:lnTo>
                      <a:pt x="55824" y="4751"/>
                    </a:lnTo>
                    <a:lnTo>
                      <a:pt x="55503" y="4506"/>
                    </a:lnTo>
                    <a:lnTo>
                      <a:pt x="55145" y="4318"/>
                    </a:lnTo>
                    <a:lnTo>
                      <a:pt x="54768" y="4148"/>
                    </a:lnTo>
                    <a:lnTo>
                      <a:pt x="54372" y="4016"/>
                    </a:lnTo>
                    <a:lnTo>
                      <a:pt x="53957" y="3922"/>
                    </a:lnTo>
                    <a:lnTo>
                      <a:pt x="53542" y="3865"/>
                    </a:lnTo>
                    <a:lnTo>
                      <a:pt x="53429" y="3658"/>
                    </a:lnTo>
                    <a:lnTo>
                      <a:pt x="53316" y="3488"/>
                    </a:lnTo>
                    <a:lnTo>
                      <a:pt x="53165" y="3337"/>
                    </a:lnTo>
                    <a:lnTo>
                      <a:pt x="52977" y="3205"/>
                    </a:lnTo>
                    <a:lnTo>
                      <a:pt x="52788" y="3092"/>
                    </a:lnTo>
                    <a:lnTo>
                      <a:pt x="52581" y="3017"/>
                    </a:lnTo>
                    <a:lnTo>
                      <a:pt x="52374" y="2960"/>
                    </a:lnTo>
                    <a:lnTo>
                      <a:pt x="52128" y="2941"/>
                    </a:lnTo>
                    <a:lnTo>
                      <a:pt x="51921" y="2960"/>
                    </a:lnTo>
                    <a:lnTo>
                      <a:pt x="51714" y="2998"/>
                    </a:lnTo>
                    <a:lnTo>
                      <a:pt x="51582" y="2677"/>
                    </a:lnTo>
                    <a:lnTo>
                      <a:pt x="51450" y="2376"/>
                    </a:lnTo>
                    <a:lnTo>
                      <a:pt x="51261" y="2074"/>
                    </a:lnTo>
                    <a:lnTo>
                      <a:pt x="51073" y="1791"/>
                    </a:lnTo>
                    <a:lnTo>
                      <a:pt x="50865" y="1527"/>
                    </a:lnTo>
                    <a:lnTo>
                      <a:pt x="50620" y="1282"/>
                    </a:lnTo>
                    <a:lnTo>
                      <a:pt x="50375" y="1056"/>
                    </a:lnTo>
                    <a:lnTo>
                      <a:pt x="50111" y="849"/>
                    </a:lnTo>
                    <a:lnTo>
                      <a:pt x="49828" y="660"/>
                    </a:lnTo>
                    <a:lnTo>
                      <a:pt x="49527" y="490"/>
                    </a:lnTo>
                    <a:lnTo>
                      <a:pt x="49225" y="340"/>
                    </a:lnTo>
                    <a:lnTo>
                      <a:pt x="48886" y="226"/>
                    </a:lnTo>
                    <a:lnTo>
                      <a:pt x="48565" y="113"/>
                    </a:lnTo>
                    <a:lnTo>
                      <a:pt x="48207" y="57"/>
                    </a:lnTo>
                    <a:lnTo>
                      <a:pt x="47849" y="0"/>
                    </a:lnTo>
                    <a:close/>
                  </a:path>
                </a:pathLst>
              </a:custGeom>
              <a:solidFill>
                <a:srgbClr val="444141">
                  <a:alpha val="154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407" name="Google Shape;5407;p37"/>
          <p:cNvGrpSpPr/>
          <p:nvPr/>
        </p:nvGrpSpPr>
        <p:grpSpPr>
          <a:xfrm>
            <a:off x="6948978" y="4736109"/>
            <a:ext cx="605037" cy="261919"/>
            <a:chOff x="5919557" y="5390519"/>
            <a:chExt cx="1236535" cy="535292"/>
          </a:xfrm>
        </p:grpSpPr>
        <p:sp>
          <p:nvSpPr>
            <p:cNvPr id="5408" name="Google Shape;5408;p37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9" name="Google Shape;5409;p37"/>
            <p:cNvSpPr/>
            <p:nvPr/>
          </p:nvSpPr>
          <p:spPr>
            <a:xfrm rot="305583">
              <a:off x="5936275" y="5443071"/>
              <a:ext cx="1203099" cy="430187"/>
            </a:xfrm>
            <a:custGeom>
              <a:avLst/>
              <a:gdLst/>
              <a:ahLst/>
              <a:cxnLst/>
              <a:rect l="l" t="t" r="r" b="b"/>
              <a:pathLst>
                <a:path w="33350" h="11924" extrusionOk="0">
                  <a:moveTo>
                    <a:pt x="23822" y="1"/>
                  </a:moveTo>
                  <a:lnTo>
                    <a:pt x="23292" y="76"/>
                  </a:lnTo>
                  <a:lnTo>
                    <a:pt x="22788" y="202"/>
                  </a:lnTo>
                  <a:lnTo>
                    <a:pt x="22284" y="354"/>
                  </a:lnTo>
                  <a:lnTo>
                    <a:pt x="21780" y="580"/>
                  </a:lnTo>
                  <a:lnTo>
                    <a:pt x="21301" y="807"/>
                  </a:lnTo>
                  <a:lnTo>
                    <a:pt x="20847" y="1110"/>
                  </a:lnTo>
                  <a:lnTo>
                    <a:pt x="20419" y="1438"/>
                  </a:lnTo>
                  <a:lnTo>
                    <a:pt x="20041" y="1790"/>
                  </a:lnTo>
                  <a:lnTo>
                    <a:pt x="19662" y="2194"/>
                  </a:lnTo>
                  <a:lnTo>
                    <a:pt x="19335" y="2597"/>
                  </a:lnTo>
                  <a:lnTo>
                    <a:pt x="19032" y="3051"/>
                  </a:lnTo>
                  <a:lnTo>
                    <a:pt x="18780" y="3530"/>
                  </a:lnTo>
                  <a:lnTo>
                    <a:pt x="18553" y="4034"/>
                  </a:lnTo>
                  <a:lnTo>
                    <a:pt x="18402" y="4538"/>
                  </a:lnTo>
                  <a:lnTo>
                    <a:pt x="18301" y="4286"/>
                  </a:lnTo>
                  <a:lnTo>
                    <a:pt x="18175" y="4084"/>
                  </a:lnTo>
                  <a:lnTo>
                    <a:pt x="17999" y="3883"/>
                  </a:lnTo>
                  <a:lnTo>
                    <a:pt x="17822" y="3706"/>
                  </a:lnTo>
                  <a:lnTo>
                    <a:pt x="17595" y="3555"/>
                  </a:lnTo>
                  <a:lnTo>
                    <a:pt x="17369" y="3454"/>
                  </a:lnTo>
                  <a:lnTo>
                    <a:pt x="17117" y="3378"/>
                  </a:lnTo>
                  <a:lnTo>
                    <a:pt x="16864" y="3353"/>
                  </a:lnTo>
                  <a:lnTo>
                    <a:pt x="16612" y="3353"/>
                  </a:lnTo>
                  <a:lnTo>
                    <a:pt x="16360" y="3404"/>
                  </a:lnTo>
                  <a:lnTo>
                    <a:pt x="16133" y="3479"/>
                  </a:lnTo>
                  <a:lnTo>
                    <a:pt x="15932" y="3605"/>
                  </a:lnTo>
                  <a:lnTo>
                    <a:pt x="15730" y="3757"/>
                  </a:lnTo>
                  <a:lnTo>
                    <a:pt x="15579" y="3958"/>
                  </a:lnTo>
                  <a:lnTo>
                    <a:pt x="15428" y="4160"/>
                  </a:lnTo>
                  <a:lnTo>
                    <a:pt x="15302" y="4387"/>
                  </a:lnTo>
                  <a:lnTo>
                    <a:pt x="15125" y="4084"/>
                  </a:lnTo>
                  <a:lnTo>
                    <a:pt x="14923" y="3782"/>
                  </a:lnTo>
                  <a:lnTo>
                    <a:pt x="14722" y="3479"/>
                  </a:lnTo>
                  <a:lnTo>
                    <a:pt x="14495" y="3202"/>
                  </a:lnTo>
                  <a:lnTo>
                    <a:pt x="14243" y="2950"/>
                  </a:lnTo>
                  <a:lnTo>
                    <a:pt x="13991" y="2673"/>
                  </a:lnTo>
                  <a:lnTo>
                    <a:pt x="13739" y="2446"/>
                  </a:lnTo>
                  <a:lnTo>
                    <a:pt x="13461" y="2219"/>
                  </a:lnTo>
                  <a:lnTo>
                    <a:pt x="13184" y="1992"/>
                  </a:lnTo>
                  <a:lnTo>
                    <a:pt x="12882" y="1790"/>
                  </a:lnTo>
                  <a:lnTo>
                    <a:pt x="12579" y="1614"/>
                  </a:lnTo>
                  <a:lnTo>
                    <a:pt x="12252" y="1438"/>
                  </a:lnTo>
                  <a:lnTo>
                    <a:pt x="11924" y="1286"/>
                  </a:lnTo>
                  <a:lnTo>
                    <a:pt x="11596" y="1160"/>
                  </a:lnTo>
                  <a:lnTo>
                    <a:pt x="11268" y="1059"/>
                  </a:lnTo>
                  <a:lnTo>
                    <a:pt x="10916" y="959"/>
                  </a:lnTo>
                  <a:lnTo>
                    <a:pt x="10563" y="883"/>
                  </a:lnTo>
                  <a:lnTo>
                    <a:pt x="10210" y="833"/>
                  </a:lnTo>
                  <a:lnTo>
                    <a:pt x="9857" y="807"/>
                  </a:lnTo>
                  <a:lnTo>
                    <a:pt x="9504" y="807"/>
                  </a:lnTo>
                  <a:lnTo>
                    <a:pt x="9151" y="833"/>
                  </a:lnTo>
                  <a:lnTo>
                    <a:pt x="8773" y="883"/>
                  </a:lnTo>
                  <a:lnTo>
                    <a:pt x="8420" y="933"/>
                  </a:lnTo>
                  <a:lnTo>
                    <a:pt x="8092" y="1009"/>
                  </a:lnTo>
                  <a:lnTo>
                    <a:pt x="7739" y="1135"/>
                  </a:lnTo>
                  <a:lnTo>
                    <a:pt x="7412" y="1261"/>
                  </a:lnTo>
                  <a:lnTo>
                    <a:pt x="7084" y="1387"/>
                  </a:lnTo>
                  <a:lnTo>
                    <a:pt x="6782" y="1564"/>
                  </a:lnTo>
                  <a:lnTo>
                    <a:pt x="6479" y="1740"/>
                  </a:lnTo>
                  <a:lnTo>
                    <a:pt x="6177" y="1967"/>
                  </a:lnTo>
                  <a:lnTo>
                    <a:pt x="5899" y="2194"/>
                  </a:lnTo>
                  <a:lnTo>
                    <a:pt x="5647" y="2446"/>
                  </a:lnTo>
                  <a:lnTo>
                    <a:pt x="5420" y="2723"/>
                  </a:lnTo>
                  <a:lnTo>
                    <a:pt x="5219" y="3000"/>
                  </a:lnTo>
                  <a:lnTo>
                    <a:pt x="5017" y="3303"/>
                  </a:lnTo>
                  <a:lnTo>
                    <a:pt x="4841" y="3631"/>
                  </a:lnTo>
                  <a:lnTo>
                    <a:pt x="4715" y="3958"/>
                  </a:lnTo>
                  <a:lnTo>
                    <a:pt x="4588" y="4286"/>
                  </a:lnTo>
                  <a:lnTo>
                    <a:pt x="4488" y="4639"/>
                  </a:lnTo>
                  <a:lnTo>
                    <a:pt x="4437" y="4992"/>
                  </a:lnTo>
                  <a:lnTo>
                    <a:pt x="4387" y="5345"/>
                  </a:lnTo>
                  <a:lnTo>
                    <a:pt x="4387" y="5723"/>
                  </a:lnTo>
                  <a:lnTo>
                    <a:pt x="4387" y="6076"/>
                  </a:lnTo>
                  <a:lnTo>
                    <a:pt x="4437" y="6429"/>
                  </a:lnTo>
                  <a:lnTo>
                    <a:pt x="4513" y="6781"/>
                  </a:lnTo>
                  <a:lnTo>
                    <a:pt x="4588" y="7109"/>
                  </a:lnTo>
                  <a:lnTo>
                    <a:pt x="4740" y="7437"/>
                  </a:lnTo>
                  <a:lnTo>
                    <a:pt x="4891" y="7765"/>
                  </a:lnTo>
                  <a:lnTo>
                    <a:pt x="4664" y="7664"/>
                  </a:lnTo>
                  <a:lnTo>
                    <a:pt x="4437" y="7563"/>
                  </a:lnTo>
                  <a:lnTo>
                    <a:pt x="4185" y="7487"/>
                  </a:lnTo>
                  <a:lnTo>
                    <a:pt x="3958" y="7412"/>
                  </a:lnTo>
                  <a:lnTo>
                    <a:pt x="3706" y="7386"/>
                  </a:lnTo>
                  <a:lnTo>
                    <a:pt x="3454" y="7336"/>
                  </a:lnTo>
                  <a:lnTo>
                    <a:pt x="2950" y="7336"/>
                  </a:lnTo>
                  <a:lnTo>
                    <a:pt x="2723" y="7361"/>
                  </a:lnTo>
                  <a:lnTo>
                    <a:pt x="2471" y="7412"/>
                  </a:lnTo>
                  <a:lnTo>
                    <a:pt x="2219" y="7462"/>
                  </a:lnTo>
                  <a:lnTo>
                    <a:pt x="1992" y="7538"/>
                  </a:lnTo>
                  <a:lnTo>
                    <a:pt x="1740" y="7638"/>
                  </a:lnTo>
                  <a:lnTo>
                    <a:pt x="1538" y="7739"/>
                  </a:lnTo>
                  <a:lnTo>
                    <a:pt x="1312" y="7865"/>
                  </a:lnTo>
                  <a:lnTo>
                    <a:pt x="1110" y="8017"/>
                  </a:lnTo>
                  <a:lnTo>
                    <a:pt x="908" y="8168"/>
                  </a:lnTo>
                  <a:lnTo>
                    <a:pt x="732" y="8344"/>
                  </a:lnTo>
                  <a:lnTo>
                    <a:pt x="581" y="8546"/>
                  </a:lnTo>
                  <a:lnTo>
                    <a:pt x="454" y="8773"/>
                  </a:lnTo>
                  <a:lnTo>
                    <a:pt x="354" y="9000"/>
                  </a:lnTo>
                  <a:lnTo>
                    <a:pt x="253" y="9252"/>
                  </a:lnTo>
                  <a:lnTo>
                    <a:pt x="177" y="9504"/>
                  </a:lnTo>
                  <a:lnTo>
                    <a:pt x="102" y="9781"/>
                  </a:lnTo>
                  <a:lnTo>
                    <a:pt x="51" y="10058"/>
                  </a:lnTo>
                  <a:lnTo>
                    <a:pt x="26" y="10310"/>
                  </a:lnTo>
                  <a:lnTo>
                    <a:pt x="1" y="10865"/>
                  </a:lnTo>
                  <a:lnTo>
                    <a:pt x="26" y="11420"/>
                  </a:lnTo>
                  <a:lnTo>
                    <a:pt x="127" y="11924"/>
                  </a:lnTo>
                  <a:lnTo>
                    <a:pt x="33174" y="9378"/>
                  </a:lnTo>
                  <a:lnTo>
                    <a:pt x="33249" y="9227"/>
                  </a:lnTo>
                  <a:lnTo>
                    <a:pt x="33300" y="9050"/>
                  </a:lnTo>
                  <a:lnTo>
                    <a:pt x="33350" y="8672"/>
                  </a:lnTo>
                  <a:lnTo>
                    <a:pt x="33350" y="8269"/>
                  </a:lnTo>
                  <a:lnTo>
                    <a:pt x="33300" y="7865"/>
                  </a:lnTo>
                  <a:lnTo>
                    <a:pt x="33224" y="7462"/>
                  </a:lnTo>
                  <a:lnTo>
                    <a:pt x="33073" y="7084"/>
                  </a:lnTo>
                  <a:lnTo>
                    <a:pt x="32921" y="6731"/>
                  </a:lnTo>
                  <a:lnTo>
                    <a:pt x="32821" y="6605"/>
                  </a:lnTo>
                  <a:lnTo>
                    <a:pt x="32695" y="6479"/>
                  </a:lnTo>
                  <a:lnTo>
                    <a:pt x="32468" y="6252"/>
                  </a:lnTo>
                  <a:lnTo>
                    <a:pt x="32190" y="6076"/>
                  </a:lnTo>
                  <a:lnTo>
                    <a:pt x="31888" y="5924"/>
                  </a:lnTo>
                  <a:lnTo>
                    <a:pt x="31560" y="5824"/>
                  </a:lnTo>
                  <a:lnTo>
                    <a:pt x="31233" y="5773"/>
                  </a:lnTo>
                  <a:lnTo>
                    <a:pt x="30905" y="5773"/>
                  </a:lnTo>
                  <a:lnTo>
                    <a:pt x="30602" y="5798"/>
                  </a:lnTo>
                  <a:lnTo>
                    <a:pt x="30275" y="5899"/>
                  </a:lnTo>
                  <a:lnTo>
                    <a:pt x="30250" y="5370"/>
                  </a:lnTo>
                  <a:lnTo>
                    <a:pt x="30149" y="4840"/>
                  </a:lnTo>
                  <a:lnTo>
                    <a:pt x="29997" y="4311"/>
                  </a:lnTo>
                  <a:lnTo>
                    <a:pt x="29821" y="3807"/>
                  </a:lnTo>
                  <a:lnTo>
                    <a:pt x="29569" y="3328"/>
                  </a:lnTo>
                  <a:lnTo>
                    <a:pt x="29292" y="2874"/>
                  </a:lnTo>
                  <a:lnTo>
                    <a:pt x="28989" y="2421"/>
                  </a:lnTo>
                  <a:lnTo>
                    <a:pt x="28636" y="2017"/>
                  </a:lnTo>
                  <a:lnTo>
                    <a:pt x="28258" y="1614"/>
                  </a:lnTo>
                  <a:lnTo>
                    <a:pt x="27855" y="1286"/>
                  </a:lnTo>
                  <a:lnTo>
                    <a:pt x="27401" y="959"/>
                  </a:lnTo>
                  <a:lnTo>
                    <a:pt x="26947" y="681"/>
                  </a:lnTo>
                  <a:lnTo>
                    <a:pt x="26468" y="454"/>
                  </a:lnTo>
                  <a:lnTo>
                    <a:pt x="25964" y="253"/>
                  </a:lnTo>
                  <a:lnTo>
                    <a:pt x="25435" y="127"/>
                  </a:lnTo>
                  <a:lnTo>
                    <a:pt x="24906" y="26"/>
                  </a:lnTo>
                  <a:lnTo>
                    <a:pt x="24376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410" name="Google Shape;5410;p37"/>
          <p:cNvSpPr txBox="1">
            <a:spLocks noGrp="1"/>
          </p:cNvSpPr>
          <p:nvPr>
            <p:ph type="ctrTitle"/>
          </p:nvPr>
        </p:nvSpPr>
        <p:spPr>
          <a:xfrm>
            <a:off x="-33497" y="687804"/>
            <a:ext cx="9081962" cy="14179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100"/>
              <a:buFont typeface="Arial"/>
              <a:buNone/>
            </a:pPr>
            <a:r>
              <a:rPr lang="en-US" sz="4800" dirty="0" err="1">
                <a:effectLst>
                  <a:reflection blurRad="6350" stA="60000" endA="900" endPos="58000" dir="5400000" sy="-100000" algn="bl" rotWithShape="0"/>
                </a:effectLst>
              </a:rPr>
              <a:t>Bài</a:t>
            </a:r>
            <a:r>
              <a:rPr lang="en-US" sz="4800" dirty="0">
                <a:effectLst>
                  <a:reflection blurRad="6350" stA="60000" endA="900" endPos="58000" dir="5400000" sy="-100000" algn="bl" rotWithShape="0"/>
                </a:effectLst>
              </a:rPr>
              <a:t> 10: VĂN MINH VĂN LANG – ÂU LẠC</a:t>
            </a:r>
            <a:endParaRPr sz="4800" dirty="0"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grpSp>
        <p:nvGrpSpPr>
          <p:cNvPr id="5412" name="Google Shape;5412;p37"/>
          <p:cNvGrpSpPr/>
          <p:nvPr/>
        </p:nvGrpSpPr>
        <p:grpSpPr>
          <a:xfrm>
            <a:off x="3246785" y="3432070"/>
            <a:ext cx="2650431" cy="1558769"/>
            <a:chOff x="-4202500" y="1555113"/>
            <a:chExt cx="3560971" cy="2094275"/>
          </a:xfrm>
        </p:grpSpPr>
        <p:sp>
          <p:nvSpPr>
            <p:cNvPr id="5413" name="Google Shape;5413;p37"/>
            <p:cNvSpPr/>
            <p:nvPr/>
          </p:nvSpPr>
          <p:spPr>
            <a:xfrm>
              <a:off x="-4099608" y="3455309"/>
              <a:ext cx="3356028" cy="97036"/>
            </a:xfrm>
            <a:custGeom>
              <a:avLst/>
              <a:gdLst/>
              <a:ahLst/>
              <a:cxnLst/>
              <a:rect l="l" t="t" r="r" b="b"/>
              <a:pathLst>
                <a:path w="75016" h="2169" extrusionOk="0">
                  <a:moveTo>
                    <a:pt x="0" y="0"/>
                  </a:moveTo>
                  <a:lnTo>
                    <a:pt x="0" y="2168"/>
                  </a:lnTo>
                  <a:lnTo>
                    <a:pt x="75016" y="2168"/>
                  </a:lnTo>
                  <a:lnTo>
                    <a:pt x="7501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4" name="Google Shape;5414;p37"/>
            <p:cNvSpPr/>
            <p:nvPr/>
          </p:nvSpPr>
          <p:spPr>
            <a:xfrm>
              <a:off x="-3926750" y="3261334"/>
              <a:ext cx="3010252" cy="97036"/>
            </a:xfrm>
            <a:custGeom>
              <a:avLst/>
              <a:gdLst/>
              <a:ahLst/>
              <a:cxnLst/>
              <a:rect l="l" t="t" r="r" b="b"/>
              <a:pathLst>
                <a:path w="67287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67287" y="2168"/>
                  </a:lnTo>
                  <a:lnTo>
                    <a:pt x="6728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5" name="Google Shape;5415;p37"/>
            <p:cNvSpPr/>
            <p:nvPr/>
          </p:nvSpPr>
          <p:spPr>
            <a:xfrm>
              <a:off x="-3765657" y="3067360"/>
              <a:ext cx="2688053" cy="97036"/>
            </a:xfrm>
            <a:custGeom>
              <a:avLst/>
              <a:gdLst/>
              <a:ahLst/>
              <a:cxnLst/>
              <a:rect l="l" t="t" r="r" b="b"/>
              <a:pathLst>
                <a:path w="60085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60085" y="2168"/>
                  </a:lnTo>
                  <a:lnTo>
                    <a:pt x="6008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6" name="Google Shape;5416;p37"/>
            <p:cNvSpPr/>
            <p:nvPr/>
          </p:nvSpPr>
          <p:spPr>
            <a:xfrm>
              <a:off x="-3608769" y="2873341"/>
              <a:ext cx="2374309" cy="97036"/>
            </a:xfrm>
            <a:custGeom>
              <a:avLst/>
              <a:gdLst/>
              <a:ahLst/>
              <a:cxnLst/>
              <a:rect l="l" t="t" r="r" b="b"/>
              <a:pathLst>
                <a:path w="53072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53071" y="2169"/>
                  </a:lnTo>
                  <a:lnTo>
                    <a:pt x="5307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7" name="Google Shape;5417;p37"/>
            <p:cNvSpPr/>
            <p:nvPr/>
          </p:nvSpPr>
          <p:spPr>
            <a:xfrm>
              <a:off x="-3454431" y="2678517"/>
              <a:ext cx="2064770" cy="97036"/>
            </a:xfrm>
            <a:custGeom>
              <a:avLst/>
              <a:gdLst/>
              <a:ahLst/>
              <a:cxnLst/>
              <a:rect l="l" t="t" r="r" b="b"/>
              <a:pathLst>
                <a:path w="46153" h="2169" extrusionOk="0">
                  <a:moveTo>
                    <a:pt x="1" y="1"/>
                  </a:moveTo>
                  <a:lnTo>
                    <a:pt x="1" y="2169"/>
                  </a:lnTo>
                  <a:lnTo>
                    <a:pt x="46152" y="2169"/>
                  </a:lnTo>
                  <a:lnTo>
                    <a:pt x="4615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8" name="Google Shape;5418;p37"/>
            <p:cNvSpPr/>
            <p:nvPr/>
          </p:nvSpPr>
          <p:spPr>
            <a:xfrm>
              <a:off x="-3284078" y="2484543"/>
              <a:ext cx="1724854" cy="97036"/>
            </a:xfrm>
            <a:custGeom>
              <a:avLst/>
              <a:gdLst/>
              <a:ahLst/>
              <a:cxnLst/>
              <a:rect l="l" t="t" r="r" b="b"/>
              <a:pathLst>
                <a:path w="38555" h="2169" extrusionOk="0">
                  <a:moveTo>
                    <a:pt x="1" y="1"/>
                  </a:moveTo>
                  <a:lnTo>
                    <a:pt x="1" y="2169"/>
                  </a:lnTo>
                  <a:lnTo>
                    <a:pt x="38555" y="2169"/>
                  </a:lnTo>
                  <a:lnTo>
                    <a:pt x="385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9" name="Google Shape;5419;p37"/>
            <p:cNvSpPr/>
            <p:nvPr/>
          </p:nvSpPr>
          <p:spPr>
            <a:xfrm>
              <a:off x="-3106970" y="2290569"/>
              <a:ext cx="1370623" cy="97036"/>
            </a:xfrm>
            <a:custGeom>
              <a:avLst/>
              <a:gdLst/>
              <a:ahLst/>
              <a:cxnLst/>
              <a:rect l="l" t="t" r="r" b="b"/>
              <a:pathLst>
                <a:path w="30637" h="2169" extrusionOk="0">
                  <a:moveTo>
                    <a:pt x="1" y="0"/>
                  </a:moveTo>
                  <a:lnTo>
                    <a:pt x="1" y="2169"/>
                  </a:lnTo>
                  <a:lnTo>
                    <a:pt x="30637" y="2169"/>
                  </a:lnTo>
                  <a:lnTo>
                    <a:pt x="3063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0" name="Google Shape;5420;p37"/>
            <p:cNvSpPr/>
            <p:nvPr/>
          </p:nvSpPr>
          <p:spPr>
            <a:xfrm>
              <a:off x="-2937422" y="2096594"/>
              <a:ext cx="1030707" cy="97036"/>
            </a:xfrm>
            <a:custGeom>
              <a:avLst/>
              <a:gdLst/>
              <a:ahLst/>
              <a:cxnLst/>
              <a:rect l="l" t="t" r="r" b="b"/>
              <a:pathLst>
                <a:path w="23039" h="2169" extrusionOk="0">
                  <a:moveTo>
                    <a:pt x="0" y="0"/>
                  </a:moveTo>
                  <a:lnTo>
                    <a:pt x="0" y="2168"/>
                  </a:lnTo>
                  <a:lnTo>
                    <a:pt x="23039" y="2168"/>
                  </a:lnTo>
                  <a:lnTo>
                    <a:pt x="2303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1" name="Google Shape;5421;p37"/>
            <p:cNvSpPr/>
            <p:nvPr/>
          </p:nvSpPr>
          <p:spPr>
            <a:xfrm>
              <a:off x="-2821870" y="1614164"/>
              <a:ext cx="778522" cy="124862"/>
            </a:xfrm>
            <a:custGeom>
              <a:avLst/>
              <a:gdLst/>
              <a:ahLst/>
              <a:cxnLst/>
              <a:rect l="l" t="t" r="r" b="b"/>
              <a:pathLst>
                <a:path w="17402" h="2791" extrusionOk="0">
                  <a:moveTo>
                    <a:pt x="0" y="0"/>
                  </a:moveTo>
                  <a:lnTo>
                    <a:pt x="0" y="2791"/>
                  </a:lnTo>
                  <a:lnTo>
                    <a:pt x="17401" y="2791"/>
                  </a:lnTo>
                  <a:lnTo>
                    <a:pt x="1740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2" name="Google Shape;5422;p37"/>
            <p:cNvSpPr/>
            <p:nvPr/>
          </p:nvSpPr>
          <p:spPr>
            <a:xfrm>
              <a:off x="-2821870" y="1614164"/>
              <a:ext cx="778522" cy="124862"/>
            </a:xfrm>
            <a:custGeom>
              <a:avLst/>
              <a:gdLst/>
              <a:ahLst/>
              <a:cxnLst/>
              <a:rect l="l" t="t" r="r" b="b"/>
              <a:pathLst>
                <a:path w="17402" h="2791" fill="none" extrusionOk="0">
                  <a:moveTo>
                    <a:pt x="17401" y="2791"/>
                  </a:moveTo>
                  <a:lnTo>
                    <a:pt x="0" y="2791"/>
                  </a:lnTo>
                  <a:lnTo>
                    <a:pt x="0" y="0"/>
                  </a:lnTo>
                  <a:lnTo>
                    <a:pt x="17401" y="0"/>
                  </a:lnTo>
                  <a:lnTo>
                    <a:pt x="17401" y="279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3" name="Google Shape;5423;p37"/>
            <p:cNvSpPr/>
            <p:nvPr/>
          </p:nvSpPr>
          <p:spPr>
            <a:xfrm>
              <a:off x="-4202500" y="3552296"/>
              <a:ext cx="3560971" cy="97036"/>
            </a:xfrm>
            <a:custGeom>
              <a:avLst/>
              <a:gdLst/>
              <a:ahLst/>
              <a:cxnLst/>
              <a:rect l="l" t="t" r="r" b="b"/>
              <a:pathLst>
                <a:path w="79597" h="2169" extrusionOk="0">
                  <a:moveTo>
                    <a:pt x="0" y="0"/>
                  </a:moveTo>
                  <a:lnTo>
                    <a:pt x="0" y="2169"/>
                  </a:lnTo>
                  <a:lnTo>
                    <a:pt x="79597" y="2169"/>
                  </a:lnTo>
                  <a:lnTo>
                    <a:pt x="7959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4" name="Google Shape;5424;p37"/>
            <p:cNvSpPr/>
            <p:nvPr/>
          </p:nvSpPr>
          <p:spPr>
            <a:xfrm>
              <a:off x="-4202500" y="3552296"/>
              <a:ext cx="3560971" cy="97036"/>
            </a:xfrm>
            <a:custGeom>
              <a:avLst/>
              <a:gdLst/>
              <a:ahLst/>
              <a:cxnLst/>
              <a:rect l="l" t="t" r="r" b="b"/>
              <a:pathLst>
                <a:path w="79597" h="2169" fill="none" extrusionOk="0">
                  <a:moveTo>
                    <a:pt x="79597" y="0"/>
                  </a:moveTo>
                  <a:lnTo>
                    <a:pt x="79597" y="2169"/>
                  </a:lnTo>
                  <a:lnTo>
                    <a:pt x="0" y="2169"/>
                  </a:lnTo>
                  <a:lnTo>
                    <a:pt x="0" y="0"/>
                  </a:lnTo>
                  <a:lnTo>
                    <a:pt x="7959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5" name="Google Shape;5425;p37"/>
            <p:cNvSpPr/>
            <p:nvPr/>
          </p:nvSpPr>
          <p:spPr>
            <a:xfrm>
              <a:off x="-4099608" y="3455309"/>
              <a:ext cx="3356028" cy="97036"/>
            </a:xfrm>
            <a:custGeom>
              <a:avLst/>
              <a:gdLst/>
              <a:ahLst/>
              <a:cxnLst/>
              <a:rect l="l" t="t" r="r" b="b"/>
              <a:pathLst>
                <a:path w="75016" h="2169" extrusionOk="0">
                  <a:moveTo>
                    <a:pt x="0" y="0"/>
                  </a:moveTo>
                  <a:lnTo>
                    <a:pt x="0" y="2168"/>
                  </a:lnTo>
                  <a:lnTo>
                    <a:pt x="75016" y="2168"/>
                  </a:lnTo>
                  <a:lnTo>
                    <a:pt x="75016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6" name="Google Shape;5426;p37"/>
            <p:cNvSpPr/>
            <p:nvPr/>
          </p:nvSpPr>
          <p:spPr>
            <a:xfrm>
              <a:off x="-4099608" y="3455309"/>
              <a:ext cx="3356028" cy="97036"/>
            </a:xfrm>
            <a:custGeom>
              <a:avLst/>
              <a:gdLst/>
              <a:ahLst/>
              <a:cxnLst/>
              <a:rect l="l" t="t" r="r" b="b"/>
              <a:pathLst>
                <a:path w="75016" h="2169" fill="none" extrusionOk="0">
                  <a:moveTo>
                    <a:pt x="75016" y="0"/>
                  </a:moveTo>
                  <a:lnTo>
                    <a:pt x="75016" y="2168"/>
                  </a:lnTo>
                  <a:lnTo>
                    <a:pt x="0" y="2168"/>
                  </a:lnTo>
                  <a:lnTo>
                    <a:pt x="0" y="0"/>
                  </a:lnTo>
                  <a:lnTo>
                    <a:pt x="75016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7" name="Google Shape;5427;p37"/>
            <p:cNvSpPr/>
            <p:nvPr/>
          </p:nvSpPr>
          <p:spPr>
            <a:xfrm>
              <a:off x="-4017831" y="3358322"/>
              <a:ext cx="3192423" cy="97036"/>
            </a:xfrm>
            <a:custGeom>
              <a:avLst/>
              <a:gdLst/>
              <a:ahLst/>
              <a:cxnLst/>
              <a:rect l="l" t="t" r="r" b="b"/>
              <a:pathLst>
                <a:path w="71359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71359" y="2168"/>
                  </a:lnTo>
                  <a:lnTo>
                    <a:pt x="7135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8" name="Google Shape;5428;p37"/>
            <p:cNvSpPr/>
            <p:nvPr/>
          </p:nvSpPr>
          <p:spPr>
            <a:xfrm>
              <a:off x="-4017831" y="3358322"/>
              <a:ext cx="3192423" cy="97036"/>
            </a:xfrm>
            <a:custGeom>
              <a:avLst/>
              <a:gdLst/>
              <a:ahLst/>
              <a:cxnLst/>
              <a:rect l="l" t="t" r="r" b="b"/>
              <a:pathLst>
                <a:path w="71359" h="2169" fill="none" extrusionOk="0">
                  <a:moveTo>
                    <a:pt x="71359" y="0"/>
                  </a:moveTo>
                  <a:lnTo>
                    <a:pt x="71359" y="2168"/>
                  </a:lnTo>
                  <a:lnTo>
                    <a:pt x="1" y="2168"/>
                  </a:lnTo>
                  <a:lnTo>
                    <a:pt x="1" y="0"/>
                  </a:lnTo>
                  <a:lnTo>
                    <a:pt x="7135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9" name="Google Shape;5429;p37"/>
            <p:cNvSpPr/>
            <p:nvPr/>
          </p:nvSpPr>
          <p:spPr>
            <a:xfrm>
              <a:off x="-3926750" y="3261334"/>
              <a:ext cx="3010252" cy="97036"/>
            </a:xfrm>
            <a:custGeom>
              <a:avLst/>
              <a:gdLst/>
              <a:ahLst/>
              <a:cxnLst/>
              <a:rect l="l" t="t" r="r" b="b"/>
              <a:pathLst>
                <a:path w="67287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67287" y="2168"/>
                  </a:lnTo>
                  <a:lnTo>
                    <a:pt x="67287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0" name="Google Shape;5430;p37"/>
            <p:cNvSpPr/>
            <p:nvPr/>
          </p:nvSpPr>
          <p:spPr>
            <a:xfrm>
              <a:off x="-3926750" y="3261334"/>
              <a:ext cx="3010252" cy="97036"/>
            </a:xfrm>
            <a:custGeom>
              <a:avLst/>
              <a:gdLst/>
              <a:ahLst/>
              <a:cxnLst/>
              <a:rect l="l" t="t" r="r" b="b"/>
              <a:pathLst>
                <a:path w="67287" h="2169" fill="none" extrusionOk="0">
                  <a:moveTo>
                    <a:pt x="67287" y="0"/>
                  </a:moveTo>
                  <a:lnTo>
                    <a:pt x="67287" y="2168"/>
                  </a:lnTo>
                  <a:lnTo>
                    <a:pt x="1" y="2168"/>
                  </a:lnTo>
                  <a:lnTo>
                    <a:pt x="1" y="0"/>
                  </a:lnTo>
                  <a:lnTo>
                    <a:pt x="6728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1" name="Google Shape;5431;p37"/>
            <p:cNvSpPr/>
            <p:nvPr/>
          </p:nvSpPr>
          <p:spPr>
            <a:xfrm>
              <a:off x="-3839023" y="3164347"/>
              <a:ext cx="2833986" cy="97036"/>
            </a:xfrm>
            <a:custGeom>
              <a:avLst/>
              <a:gdLst/>
              <a:ahLst/>
              <a:cxnLst/>
              <a:rect l="l" t="t" r="r" b="b"/>
              <a:pathLst>
                <a:path w="63347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63346" y="2168"/>
                  </a:lnTo>
                  <a:lnTo>
                    <a:pt x="6334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2" name="Google Shape;5432;p37"/>
            <p:cNvSpPr/>
            <p:nvPr/>
          </p:nvSpPr>
          <p:spPr>
            <a:xfrm>
              <a:off x="-3839023" y="3164347"/>
              <a:ext cx="2833986" cy="97036"/>
            </a:xfrm>
            <a:custGeom>
              <a:avLst/>
              <a:gdLst/>
              <a:ahLst/>
              <a:cxnLst/>
              <a:rect l="l" t="t" r="r" b="b"/>
              <a:pathLst>
                <a:path w="63347" h="2169" fill="none" extrusionOk="0">
                  <a:moveTo>
                    <a:pt x="63346" y="0"/>
                  </a:moveTo>
                  <a:lnTo>
                    <a:pt x="63346" y="2168"/>
                  </a:lnTo>
                  <a:lnTo>
                    <a:pt x="1" y="2168"/>
                  </a:lnTo>
                  <a:lnTo>
                    <a:pt x="1" y="0"/>
                  </a:lnTo>
                  <a:lnTo>
                    <a:pt x="63346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3" name="Google Shape;5433;p37"/>
            <p:cNvSpPr/>
            <p:nvPr/>
          </p:nvSpPr>
          <p:spPr>
            <a:xfrm>
              <a:off x="-3765657" y="3067360"/>
              <a:ext cx="2688053" cy="97036"/>
            </a:xfrm>
            <a:custGeom>
              <a:avLst/>
              <a:gdLst/>
              <a:ahLst/>
              <a:cxnLst/>
              <a:rect l="l" t="t" r="r" b="b"/>
              <a:pathLst>
                <a:path w="60085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60085" y="2168"/>
                  </a:lnTo>
                  <a:lnTo>
                    <a:pt x="60085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4" name="Google Shape;5434;p37"/>
            <p:cNvSpPr/>
            <p:nvPr/>
          </p:nvSpPr>
          <p:spPr>
            <a:xfrm>
              <a:off x="-3765657" y="3067360"/>
              <a:ext cx="2688053" cy="97036"/>
            </a:xfrm>
            <a:custGeom>
              <a:avLst/>
              <a:gdLst/>
              <a:ahLst/>
              <a:cxnLst/>
              <a:rect l="l" t="t" r="r" b="b"/>
              <a:pathLst>
                <a:path w="60085" h="2169" fill="none" extrusionOk="0">
                  <a:moveTo>
                    <a:pt x="60085" y="0"/>
                  </a:moveTo>
                  <a:lnTo>
                    <a:pt x="60085" y="2168"/>
                  </a:lnTo>
                  <a:lnTo>
                    <a:pt x="1" y="2168"/>
                  </a:lnTo>
                  <a:lnTo>
                    <a:pt x="1" y="0"/>
                  </a:lnTo>
                  <a:lnTo>
                    <a:pt x="60085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5" name="Google Shape;5435;p37"/>
            <p:cNvSpPr/>
            <p:nvPr/>
          </p:nvSpPr>
          <p:spPr>
            <a:xfrm>
              <a:off x="-3686385" y="2970328"/>
              <a:ext cx="2529503" cy="97080"/>
            </a:xfrm>
            <a:custGeom>
              <a:avLst/>
              <a:gdLst/>
              <a:ahLst/>
              <a:cxnLst/>
              <a:rect l="l" t="t" r="r" b="b"/>
              <a:pathLst>
                <a:path w="56541" h="2170" extrusionOk="0">
                  <a:moveTo>
                    <a:pt x="1" y="1"/>
                  </a:moveTo>
                  <a:lnTo>
                    <a:pt x="1" y="2169"/>
                  </a:lnTo>
                  <a:lnTo>
                    <a:pt x="56541" y="2169"/>
                  </a:lnTo>
                  <a:lnTo>
                    <a:pt x="5654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6" name="Google Shape;5436;p37"/>
            <p:cNvSpPr/>
            <p:nvPr/>
          </p:nvSpPr>
          <p:spPr>
            <a:xfrm>
              <a:off x="-3686385" y="2970328"/>
              <a:ext cx="2529503" cy="97080"/>
            </a:xfrm>
            <a:custGeom>
              <a:avLst/>
              <a:gdLst/>
              <a:ahLst/>
              <a:cxnLst/>
              <a:rect l="l" t="t" r="r" b="b"/>
              <a:pathLst>
                <a:path w="56541" h="2170" fill="none" extrusionOk="0">
                  <a:moveTo>
                    <a:pt x="56541" y="1"/>
                  </a:moveTo>
                  <a:lnTo>
                    <a:pt x="56541" y="2169"/>
                  </a:lnTo>
                  <a:lnTo>
                    <a:pt x="1" y="2169"/>
                  </a:lnTo>
                  <a:lnTo>
                    <a:pt x="1" y="1"/>
                  </a:lnTo>
                  <a:lnTo>
                    <a:pt x="5654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7" name="Google Shape;5437;p37"/>
            <p:cNvSpPr/>
            <p:nvPr/>
          </p:nvSpPr>
          <p:spPr>
            <a:xfrm>
              <a:off x="-3608769" y="2873341"/>
              <a:ext cx="2374309" cy="97036"/>
            </a:xfrm>
            <a:custGeom>
              <a:avLst/>
              <a:gdLst/>
              <a:ahLst/>
              <a:cxnLst/>
              <a:rect l="l" t="t" r="r" b="b"/>
              <a:pathLst>
                <a:path w="53072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53071" y="2169"/>
                  </a:lnTo>
                  <a:lnTo>
                    <a:pt x="5307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8" name="Google Shape;5438;p37"/>
            <p:cNvSpPr/>
            <p:nvPr/>
          </p:nvSpPr>
          <p:spPr>
            <a:xfrm>
              <a:off x="-3608769" y="2873341"/>
              <a:ext cx="2374309" cy="97036"/>
            </a:xfrm>
            <a:custGeom>
              <a:avLst/>
              <a:gdLst/>
              <a:ahLst/>
              <a:cxnLst/>
              <a:rect l="l" t="t" r="r" b="b"/>
              <a:pathLst>
                <a:path w="53072" h="2169" fill="none" extrusionOk="0">
                  <a:moveTo>
                    <a:pt x="53071" y="1"/>
                  </a:moveTo>
                  <a:lnTo>
                    <a:pt x="53071" y="2169"/>
                  </a:lnTo>
                  <a:lnTo>
                    <a:pt x="0" y="2169"/>
                  </a:lnTo>
                  <a:lnTo>
                    <a:pt x="0" y="1"/>
                  </a:lnTo>
                  <a:lnTo>
                    <a:pt x="5307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9" name="Google Shape;5439;p37"/>
            <p:cNvSpPr/>
            <p:nvPr/>
          </p:nvSpPr>
          <p:spPr>
            <a:xfrm>
              <a:off x="-3530348" y="2775504"/>
              <a:ext cx="2216609" cy="97886"/>
            </a:xfrm>
            <a:custGeom>
              <a:avLst/>
              <a:gdLst/>
              <a:ahLst/>
              <a:cxnLst/>
              <a:rect l="l" t="t" r="r" b="b"/>
              <a:pathLst>
                <a:path w="49547" h="2188" extrusionOk="0">
                  <a:moveTo>
                    <a:pt x="1" y="1"/>
                  </a:moveTo>
                  <a:lnTo>
                    <a:pt x="1" y="2188"/>
                  </a:lnTo>
                  <a:lnTo>
                    <a:pt x="49546" y="2188"/>
                  </a:lnTo>
                  <a:lnTo>
                    <a:pt x="4954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0" name="Google Shape;5440;p37"/>
            <p:cNvSpPr/>
            <p:nvPr/>
          </p:nvSpPr>
          <p:spPr>
            <a:xfrm>
              <a:off x="-3530348" y="2775504"/>
              <a:ext cx="2216609" cy="97886"/>
            </a:xfrm>
            <a:custGeom>
              <a:avLst/>
              <a:gdLst/>
              <a:ahLst/>
              <a:cxnLst/>
              <a:rect l="l" t="t" r="r" b="b"/>
              <a:pathLst>
                <a:path w="49547" h="2188" fill="none" extrusionOk="0">
                  <a:moveTo>
                    <a:pt x="49546" y="1"/>
                  </a:moveTo>
                  <a:lnTo>
                    <a:pt x="49546" y="2188"/>
                  </a:lnTo>
                  <a:lnTo>
                    <a:pt x="1" y="2188"/>
                  </a:lnTo>
                  <a:lnTo>
                    <a:pt x="1" y="1"/>
                  </a:lnTo>
                  <a:lnTo>
                    <a:pt x="49546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1" name="Google Shape;5441;p37"/>
            <p:cNvSpPr/>
            <p:nvPr/>
          </p:nvSpPr>
          <p:spPr>
            <a:xfrm>
              <a:off x="-3454431" y="2678517"/>
              <a:ext cx="2064770" cy="97036"/>
            </a:xfrm>
            <a:custGeom>
              <a:avLst/>
              <a:gdLst/>
              <a:ahLst/>
              <a:cxnLst/>
              <a:rect l="l" t="t" r="r" b="b"/>
              <a:pathLst>
                <a:path w="46153" h="2169" extrusionOk="0">
                  <a:moveTo>
                    <a:pt x="1" y="1"/>
                  </a:moveTo>
                  <a:lnTo>
                    <a:pt x="1" y="2169"/>
                  </a:lnTo>
                  <a:lnTo>
                    <a:pt x="46152" y="2169"/>
                  </a:lnTo>
                  <a:lnTo>
                    <a:pt x="46152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2" name="Google Shape;5442;p37"/>
            <p:cNvSpPr/>
            <p:nvPr/>
          </p:nvSpPr>
          <p:spPr>
            <a:xfrm>
              <a:off x="-3454431" y="2678517"/>
              <a:ext cx="2064770" cy="97036"/>
            </a:xfrm>
            <a:custGeom>
              <a:avLst/>
              <a:gdLst/>
              <a:ahLst/>
              <a:cxnLst/>
              <a:rect l="l" t="t" r="r" b="b"/>
              <a:pathLst>
                <a:path w="46153" h="2169" fill="none" extrusionOk="0">
                  <a:moveTo>
                    <a:pt x="46152" y="1"/>
                  </a:moveTo>
                  <a:lnTo>
                    <a:pt x="46152" y="2169"/>
                  </a:lnTo>
                  <a:lnTo>
                    <a:pt x="1" y="2169"/>
                  </a:lnTo>
                  <a:lnTo>
                    <a:pt x="1" y="1"/>
                  </a:lnTo>
                  <a:lnTo>
                    <a:pt x="4615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3" name="Google Shape;5443;p37"/>
            <p:cNvSpPr/>
            <p:nvPr/>
          </p:nvSpPr>
          <p:spPr>
            <a:xfrm>
              <a:off x="-3367555" y="2581530"/>
              <a:ext cx="1891009" cy="97036"/>
            </a:xfrm>
            <a:custGeom>
              <a:avLst/>
              <a:gdLst/>
              <a:ahLst/>
              <a:cxnLst/>
              <a:rect l="l" t="t" r="r" b="b"/>
              <a:pathLst>
                <a:path w="42269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42269" y="2169"/>
                  </a:lnTo>
                  <a:lnTo>
                    <a:pt x="4226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4" name="Google Shape;5444;p37"/>
            <p:cNvSpPr/>
            <p:nvPr/>
          </p:nvSpPr>
          <p:spPr>
            <a:xfrm>
              <a:off x="-3367555" y="2581530"/>
              <a:ext cx="1891009" cy="97036"/>
            </a:xfrm>
            <a:custGeom>
              <a:avLst/>
              <a:gdLst/>
              <a:ahLst/>
              <a:cxnLst/>
              <a:rect l="l" t="t" r="r" b="b"/>
              <a:pathLst>
                <a:path w="42269" h="2169" fill="none" extrusionOk="0">
                  <a:moveTo>
                    <a:pt x="42269" y="1"/>
                  </a:moveTo>
                  <a:lnTo>
                    <a:pt x="42269" y="2169"/>
                  </a:lnTo>
                  <a:lnTo>
                    <a:pt x="0" y="2169"/>
                  </a:lnTo>
                  <a:lnTo>
                    <a:pt x="0" y="1"/>
                  </a:lnTo>
                  <a:lnTo>
                    <a:pt x="4226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5" name="Google Shape;5445;p37"/>
            <p:cNvSpPr/>
            <p:nvPr/>
          </p:nvSpPr>
          <p:spPr>
            <a:xfrm>
              <a:off x="-3284078" y="2484543"/>
              <a:ext cx="1724854" cy="97036"/>
            </a:xfrm>
            <a:custGeom>
              <a:avLst/>
              <a:gdLst/>
              <a:ahLst/>
              <a:cxnLst/>
              <a:rect l="l" t="t" r="r" b="b"/>
              <a:pathLst>
                <a:path w="38555" h="2169" extrusionOk="0">
                  <a:moveTo>
                    <a:pt x="1" y="1"/>
                  </a:moveTo>
                  <a:lnTo>
                    <a:pt x="1" y="2169"/>
                  </a:lnTo>
                  <a:lnTo>
                    <a:pt x="38555" y="2169"/>
                  </a:lnTo>
                  <a:lnTo>
                    <a:pt x="38555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6" name="Google Shape;5446;p37"/>
            <p:cNvSpPr/>
            <p:nvPr/>
          </p:nvSpPr>
          <p:spPr>
            <a:xfrm>
              <a:off x="-3284078" y="2484543"/>
              <a:ext cx="1724854" cy="97036"/>
            </a:xfrm>
            <a:custGeom>
              <a:avLst/>
              <a:gdLst/>
              <a:ahLst/>
              <a:cxnLst/>
              <a:rect l="l" t="t" r="r" b="b"/>
              <a:pathLst>
                <a:path w="38555" h="2169" fill="none" extrusionOk="0">
                  <a:moveTo>
                    <a:pt x="38555" y="1"/>
                  </a:moveTo>
                  <a:lnTo>
                    <a:pt x="38555" y="2169"/>
                  </a:lnTo>
                  <a:lnTo>
                    <a:pt x="1" y="2169"/>
                  </a:lnTo>
                  <a:lnTo>
                    <a:pt x="1" y="1"/>
                  </a:lnTo>
                  <a:lnTo>
                    <a:pt x="3855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7" name="Google Shape;5447;p37"/>
            <p:cNvSpPr/>
            <p:nvPr/>
          </p:nvSpPr>
          <p:spPr>
            <a:xfrm>
              <a:off x="-3182841" y="2387556"/>
              <a:ext cx="1522417" cy="97036"/>
            </a:xfrm>
            <a:custGeom>
              <a:avLst/>
              <a:gdLst/>
              <a:ahLst/>
              <a:cxnLst/>
              <a:rect l="l" t="t" r="r" b="b"/>
              <a:pathLst>
                <a:path w="34030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34030" y="2169"/>
                  </a:lnTo>
                  <a:lnTo>
                    <a:pt x="340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8" name="Google Shape;5448;p37"/>
            <p:cNvSpPr/>
            <p:nvPr/>
          </p:nvSpPr>
          <p:spPr>
            <a:xfrm>
              <a:off x="-3182841" y="2387556"/>
              <a:ext cx="1522417" cy="97036"/>
            </a:xfrm>
            <a:custGeom>
              <a:avLst/>
              <a:gdLst/>
              <a:ahLst/>
              <a:cxnLst/>
              <a:rect l="l" t="t" r="r" b="b"/>
              <a:pathLst>
                <a:path w="34030" h="2169" fill="none" extrusionOk="0">
                  <a:moveTo>
                    <a:pt x="34030" y="1"/>
                  </a:moveTo>
                  <a:lnTo>
                    <a:pt x="34030" y="2169"/>
                  </a:lnTo>
                  <a:lnTo>
                    <a:pt x="0" y="2169"/>
                  </a:lnTo>
                  <a:lnTo>
                    <a:pt x="0" y="1"/>
                  </a:lnTo>
                  <a:lnTo>
                    <a:pt x="3403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9" name="Google Shape;5449;p37"/>
            <p:cNvSpPr/>
            <p:nvPr/>
          </p:nvSpPr>
          <p:spPr>
            <a:xfrm>
              <a:off x="-3106970" y="2290569"/>
              <a:ext cx="1370623" cy="97036"/>
            </a:xfrm>
            <a:custGeom>
              <a:avLst/>
              <a:gdLst/>
              <a:ahLst/>
              <a:cxnLst/>
              <a:rect l="l" t="t" r="r" b="b"/>
              <a:pathLst>
                <a:path w="30637" h="2169" extrusionOk="0">
                  <a:moveTo>
                    <a:pt x="1" y="0"/>
                  </a:moveTo>
                  <a:lnTo>
                    <a:pt x="1" y="2169"/>
                  </a:lnTo>
                  <a:lnTo>
                    <a:pt x="30637" y="2169"/>
                  </a:lnTo>
                  <a:lnTo>
                    <a:pt x="30637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0" name="Google Shape;5450;p37"/>
            <p:cNvSpPr/>
            <p:nvPr/>
          </p:nvSpPr>
          <p:spPr>
            <a:xfrm>
              <a:off x="-3106970" y="2290569"/>
              <a:ext cx="1370623" cy="97036"/>
            </a:xfrm>
            <a:custGeom>
              <a:avLst/>
              <a:gdLst/>
              <a:ahLst/>
              <a:cxnLst/>
              <a:rect l="l" t="t" r="r" b="b"/>
              <a:pathLst>
                <a:path w="30637" h="2169" fill="none" extrusionOk="0">
                  <a:moveTo>
                    <a:pt x="30637" y="0"/>
                  </a:moveTo>
                  <a:lnTo>
                    <a:pt x="30637" y="2169"/>
                  </a:lnTo>
                  <a:lnTo>
                    <a:pt x="1" y="2169"/>
                  </a:lnTo>
                  <a:lnTo>
                    <a:pt x="1" y="0"/>
                  </a:lnTo>
                  <a:lnTo>
                    <a:pt x="3063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1" name="Google Shape;5451;p37"/>
            <p:cNvSpPr/>
            <p:nvPr/>
          </p:nvSpPr>
          <p:spPr>
            <a:xfrm>
              <a:off x="-3021749" y="2193581"/>
              <a:ext cx="1200218" cy="97036"/>
            </a:xfrm>
            <a:custGeom>
              <a:avLst/>
              <a:gdLst/>
              <a:ahLst/>
              <a:cxnLst/>
              <a:rect l="l" t="t" r="r" b="b"/>
              <a:pathLst>
                <a:path w="26828" h="2169" extrusionOk="0">
                  <a:moveTo>
                    <a:pt x="0" y="0"/>
                  </a:moveTo>
                  <a:lnTo>
                    <a:pt x="0" y="2168"/>
                  </a:lnTo>
                  <a:lnTo>
                    <a:pt x="26828" y="2168"/>
                  </a:lnTo>
                  <a:lnTo>
                    <a:pt x="2682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2" name="Google Shape;5452;p37"/>
            <p:cNvSpPr/>
            <p:nvPr/>
          </p:nvSpPr>
          <p:spPr>
            <a:xfrm>
              <a:off x="-3021749" y="2193581"/>
              <a:ext cx="1200218" cy="97036"/>
            </a:xfrm>
            <a:custGeom>
              <a:avLst/>
              <a:gdLst/>
              <a:ahLst/>
              <a:cxnLst/>
              <a:rect l="l" t="t" r="r" b="b"/>
              <a:pathLst>
                <a:path w="26828" h="2169" fill="none" extrusionOk="0">
                  <a:moveTo>
                    <a:pt x="26828" y="0"/>
                  </a:moveTo>
                  <a:lnTo>
                    <a:pt x="26828" y="2168"/>
                  </a:lnTo>
                  <a:lnTo>
                    <a:pt x="0" y="2168"/>
                  </a:lnTo>
                  <a:lnTo>
                    <a:pt x="0" y="0"/>
                  </a:lnTo>
                  <a:lnTo>
                    <a:pt x="26828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3" name="Google Shape;5453;p37"/>
            <p:cNvSpPr/>
            <p:nvPr/>
          </p:nvSpPr>
          <p:spPr>
            <a:xfrm>
              <a:off x="-2937422" y="2096594"/>
              <a:ext cx="1030707" cy="97036"/>
            </a:xfrm>
            <a:custGeom>
              <a:avLst/>
              <a:gdLst/>
              <a:ahLst/>
              <a:cxnLst/>
              <a:rect l="l" t="t" r="r" b="b"/>
              <a:pathLst>
                <a:path w="23039" h="2169" extrusionOk="0">
                  <a:moveTo>
                    <a:pt x="0" y="0"/>
                  </a:moveTo>
                  <a:lnTo>
                    <a:pt x="0" y="2168"/>
                  </a:lnTo>
                  <a:lnTo>
                    <a:pt x="23039" y="2168"/>
                  </a:lnTo>
                  <a:lnTo>
                    <a:pt x="23039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4" name="Google Shape;5454;p37"/>
            <p:cNvSpPr/>
            <p:nvPr/>
          </p:nvSpPr>
          <p:spPr>
            <a:xfrm>
              <a:off x="-2937422" y="2096594"/>
              <a:ext cx="1030707" cy="97036"/>
            </a:xfrm>
            <a:custGeom>
              <a:avLst/>
              <a:gdLst/>
              <a:ahLst/>
              <a:cxnLst/>
              <a:rect l="l" t="t" r="r" b="b"/>
              <a:pathLst>
                <a:path w="23039" h="2169" fill="none" extrusionOk="0">
                  <a:moveTo>
                    <a:pt x="23039" y="0"/>
                  </a:moveTo>
                  <a:lnTo>
                    <a:pt x="23039" y="2168"/>
                  </a:lnTo>
                  <a:lnTo>
                    <a:pt x="0" y="2168"/>
                  </a:lnTo>
                  <a:lnTo>
                    <a:pt x="0" y="0"/>
                  </a:lnTo>
                  <a:lnTo>
                    <a:pt x="2303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5" name="Google Shape;5455;p37"/>
            <p:cNvSpPr/>
            <p:nvPr/>
          </p:nvSpPr>
          <p:spPr>
            <a:xfrm>
              <a:off x="-4202500" y="3552296"/>
              <a:ext cx="1541833" cy="97036"/>
            </a:xfrm>
            <a:custGeom>
              <a:avLst/>
              <a:gdLst/>
              <a:ahLst/>
              <a:cxnLst/>
              <a:rect l="l" t="t" r="r" b="b"/>
              <a:pathLst>
                <a:path w="34464" h="2169" extrusionOk="0">
                  <a:moveTo>
                    <a:pt x="0" y="0"/>
                  </a:moveTo>
                  <a:lnTo>
                    <a:pt x="0" y="2169"/>
                  </a:lnTo>
                  <a:lnTo>
                    <a:pt x="34199" y="2169"/>
                  </a:lnTo>
                  <a:lnTo>
                    <a:pt x="34463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6" name="Google Shape;5456;p37"/>
            <p:cNvSpPr/>
            <p:nvPr/>
          </p:nvSpPr>
          <p:spPr>
            <a:xfrm>
              <a:off x="-4202500" y="3552296"/>
              <a:ext cx="1541833" cy="97036"/>
            </a:xfrm>
            <a:custGeom>
              <a:avLst/>
              <a:gdLst/>
              <a:ahLst/>
              <a:cxnLst/>
              <a:rect l="l" t="t" r="r" b="b"/>
              <a:pathLst>
                <a:path w="34464" h="2169" fill="none" extrusionOk="0">
                  <a:moveTo>
                    <a:pt x="34463" y="0"/>
                  </a:moveTo>
                  <a:lnTo>
                    <a:pt x="0" y="0"/>
                  </a:lnTo>
                  <a:lnTo>
                    <a:pt x="0" y="2169"/>
                  </a:lnTo>
                  <a:lnTo>
                    <a:pt x="34199" y="2169"/>
                  </a:lnTo>
                  <a:lnTo>
                    <a:pt x="34199" y="2169"/>
                  </a:lnTo>
                  <a:lnTo>
                    <a:pt x="34463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7" name="Google Shape;5457;p37"/>
            <p:cNvSpPr/>
            <p:nvPr/>
          </p:nvSpPr>
          <p:spPr>
            <a:xfrm>
              <a:off x="-4099608" y="3455309"/>
              <a:ext cx="1470119" cy="97036"/>
            </a:xfrm>
            <a:custGeom>
              <a:avLst/>
              <a:gdLst/>
              <a:ahLst/>
              <a:cxnLst/>
              <a:rect l="l" t="t" r="r" b="b"/>
              <a:pathLst>
                <a:path w="32861" h="2169" extrusionOk="0">
                  <a:moveTo>
                    <a:pt x="0" y="0"/>
                  </a:moveTo>
                  <a:lnTo>
                    <a:pt x="0" y="2168"/>
                  </a:lnTo>
                  <a:lnTo>
                    <a:pt x="32861" y="2168"/>
                  </a:lnTo>
                  <a:lnTo>
                    <a:pt x="32748" y="1848"/>
                  </a:lnTo>
                  <a:lnTo>
                    <a:pt x="32653" y="1546"/>
                  </a:lnTo>
                  <a:lnTo>
                    <a:pt x="32578" y="1245"/>
                  </a:lnTo>
                  <a:lnTo>
                    <a:pt x="32521" y="962"/>
                  </a:lnTo>
                  <a:lnTo>
                    <a:pt x="32465" y="698"/>
                  </a:lnTo>
                  <a:lnTo>
                    <a:pt x="32446" y="453"/>
                  </a:lnTo>
                  <a:lnTo>
                    <a:pt x="32427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8" name="Google Shape;5458;p37"/>
            <p:cNvSpPr/>
            <p:nvPr/>
          </p:nvSpPr>
          <p:spPr>
            <a:xfrm>
              <a:off x="-4099608" y="3455309"/>
              <a:ext cx="1470119" cy="97036"/>
            </a:xfrm>
            <a:custGeom>
              <a:avLst/>
              <a:gdLst/>
              <a:ahLst/>
              <a:cxnLst/>
              <a:rect l="l" t="t" r="r" b="b"/>
              <a:pathLst>
                <a:path w="32861" h="2169" fill="none" extrusionOk="0">
                  <a:moveTo>
                    <a:pt x="32427" y="0"/>
                  </a:moveTo>
                  <a:lnTo>
                    <a:pt x="0" y="0"/>
                  </a:lnTo>
                  <a:lnTo>
                    <a:pt x="0" y="2168"/>
                  </a:lnTo>
                  <a:lnTo>
                    <a:pt x="32163" y="2168"/>
                  </a:lnTo>
                  <a:lnTo>
                    <a:pt x="32163" y="2168"/>
                  </a:lnTo>
                  <a:lnTo>
                    <a:pt x="32163" y="2168"/>
                  </a:lnTo>
                  <a:lnTo>
                    <a:pt x="32861" y="2168"/>
                  </a:lnTo>
                  <a:lnTo>
                    <a:pt x="32861" y="2168"/>
                  </a:lnTo>
                  <a:lnTo>
                    <a:pt x="32748" y="1848"/>
                  </a:lnTo>
                  <a:lnTo>
                    <a:pt x="32653" y="1546"/>
                  </a:lnTo>
                  <a:lnTo>
                    <a:pt x="32578" y="1245"/>
                  </a:lnTo>
                  <a:lnTo>
                    <a:pt x="32521" y="962"/>
                  </a:lnTo>
                  <a:lnTo>
                    <a:pt x="32465" y="698"/>
                  </a:lnTo>
                  <a:lnTo>
                    <a:pt x="32446" y="453"/>
                  </a:lnTo>
                  <a:lnTo>
                    <a:pt x="3242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9" name="Google Shape;5459;p37"/>
            <p:cNvSpPr/>
            <p:nvPr/>
          </p:nvSpPr>
          <p:spPr>
            <a:xfrm>
              <a:off x="-4017831" y="3358322"/>
              <a:ext cx="1413660" cy="97036"/>
            </a:xfrm>
            <a:custGeom>
              <a:avLst/>
              <a:gdLst/>
              <a:ahLst/>
              <a:cxnLst/>
              <a:rect l="l" t="t" r="r" b="b"/>
              <a:pathLst>
                <a:path w="31599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30599" y="2168"/>
                  </a:lnTo>
                  <a:lnTo>
                    <a:pt x="30599" y="1942"/>
                  </a:lnTo>
                  <a:lnTo>
                    <a:pt x="30637" y="1622"/>
                  </a:lnTo>
                  <a:lnTo>
                    <a:pt x="30674" y="1358"/>
                  </a:lnTo>
                  <a:lnTo>
                    <a:pt x="30731" y="905"/>
                  </a:lnTo>
                  <a:lnTo>
                    <a:pt x="30750" y="736"/>
                  </a:lnTo>
                  <a:lnTo>
                    <a:pt x="30769" y="547"/>
                  </a:lnTo>
                  <a:lnTo>
                    <a:pt x="30750" y="321"/>
                  </a:lnTo>
                  <a:lnTo>
                    <a:pt x="30731" y="57"/>
                  </a:lnTo>
                  <a:lnTo>
                    <a:pt x="31598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0" name="Google Shape;5460;p37"/>
            <p:cNvSpPr/>
            <p:nvPr/>
          </p:nvSpPr>
          <p:spPr>
            <a:xfrm>
              <a:off x="-4017831" y="3358322"/>
              <a:ext cx="1413660" cy="97036"/>
            </a:xfrm>
            <a:custGeom>
              <a:avLst/>
              <a:gdLst/>
              <a:ahLst/>
              <a:cxnLst/>
              <a:rect l="l" t="t" r="r" b="b"/>
              <a:pathLst>
                <a:path w="31599" h="2169" fill="none" extrusionOk="0">
                  <a:moveTo>
                    <a:pt x="31598" y="0"/>
                  </a:moveTo>
                  <a:lnTo>
                    <a:pt x="1" y="0"/>
                  </a:lnTo>
                  <a:lnTo>
                    <a:pt x="1" y="2168"/>
                  </a:lnTo>
                  <a:lnTo>
                    <a:pt x="30599" y="2168"/>
                  </a:lnTo>
                  <a:lnTo>
                    <a:pt x="30599" y="2168"/>
                  </a:lnTo>
                  <a:lnTo>
                    <a:pt x="30599" y="2168"/>
                  </a:lnTo>
                  <a:lnTo>
                    <a:pt x="30599" y="1942"/>
                  </a:lnTo>
                  <a:lnTo>
                    <a:pt x="30599" y="1942"/>
                  </a:lnTo>
                  <a:lnTo>
                    <a:pt x="30637" y="1622"/>
                  </a:lnTo>
                  <a:lnTo>
                    <a:pt x="30674" y="1358"/>
                  </a:lnTo>
                  <a:lnTo>
                    <a:pt x="30731" y="905"/>
                  </a:lnTo>
                  <a:lnTo>
                    <a:pt x="30731" y="905"/>
                  </a:lnTo>
                  <a:lnTo>
                    <a:pt x="30750" y="736"/>
                  </a:lnTo>
                  <a:lnTo>
                    <a:pt x="30769" y="547"/>
                  </a:lnTo>
                  <a:lnTo>
                    <a:pt x="30750" y="321"/>
                  </a:lnTo>
                  <a:lnTo>
                    <a:pt x="30731" y="57"/>
                  </a:lnTo>
                  <a:lnTo>
                    <a:pt x="30731" y="57"/>
                  </a:lnTo>
                  <a:lnTo>
                    <a:pt x="31598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1" name="Google Shape;5461;p37"/>
            <p:cNvSpPr/>
            <p:nvPr/>
          </p:nvSpPr>
          <p:spPr>
            <a:xfrm>
              <a:off x="-3926750" y="3261334"/>
              <a:ext cx="1322575" cy="97036"/>
            </a:xfrm>
            <a:custGeom>
              <a:avLst/>
              <a:gdLst/>
              <a:ahLst/>
              <a:cxnLst/>
              <a:rect l="l" t="t" r="r" b="b"/>
              <a:pathLst>
                <a:path w="29563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29562" y="2168"/>
                  </a:lnTo>
                  <a:lnTo>
                    <a:pt x="29487" y="1678"/>
                  </a:lnTo>
                  <a:lnTo>
                    <a:pt x="29411" y="1150"/>
                  </a:lnTo>
                  <a:lnTo>
                    <a:pt x="29336" y="603"/>
                  </a:lnTo>
                  <a:lnTo>
                    <a:pt x="29298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2" name="Google Shape;5462;p37"/>
            <p:cNvSpPr/>
            <p:nvPr/>
          </p:nvSpPr>
          <p:spPr>
            <a:xfrm>
              <a:off x="-3926750" y="3261334"/>
              <a:ext cx="1322575" cy="97036"/>
            </a:xfrm>
            <a:custGeom>
              <a:avLst/>
              <a:gdLst/>
              <a:ahLst/>
              <a:cxnLst/>
              <a:rect l="l" t="t" r="r" b="b"/>
              <a:pathLst>
                <a:path w="29563" h="2169" fill="none" extrusionOk="0">
                  <a:moveTo>
                    <a:pt x="29298" y="0"/>
                  </a:moveTo>
                  <a:lnTo>
                    <a:pt x="1" y="0"/>
                  </a:lnTo>
                  <a:lnTo>
                    <a:pt x="1" y="2168"/>
                  </a:lnTo>
                  <a:lnTo>
                    <a:pt x="29562" y="2168"/>
                  </a:lnTo>
                  <a:lnTo>
                    <a:pt x="29562" y="2168"/>
                  </a:lnTo>
                  <a:lnTo>
                    <a:pt x="29562" y="2168"/>
                  </a:lnTo>
                  <a:lnTo>
                    <a:pt x="29487" y="1678"/>
                  </a:lnTo>
                  <a:lnTo>
                    <a:pt x="29411" y="1150"/>
                  </a:lnTo>
                  <a:lnTo>
                    <a:pt x="29336" y="603"/>
                  </a:lnTo>
                  <a:lnTo>
                    <a:pt x="29298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3" name="Google Shape;5463;p37"/>
            <p:cNvSpPr/>
            <p:nvPr/>
          </p:nvSpPr>
          <p:spPr>
            <a:xfrm>
              <a:off x="-3839023" y="3164347"/>
              <a:ext cx="1225539" cy="97036"/>
            </a:xfrm>
            <a:custGeom>
              <a:avLst/>
              <a:gdLst/>
              <a:ahLst/>
              <a:cxnLst/>
              <a:rect l="l" t="t" r="r" b="b"/>
              <a:pathLst>
                <a:path w="27394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27337" y="2168"/>
                  </a:lnTo>
                  <a:lnTo>
                    <a:pt x="27318" y="1584"/>
                  </a:lnTo>
                  <a:lnTo>
                    <a:pt x="27337" y="1018"/>
                  </a:lnTo>
                  <a:lnTo>
                    <a:pt x="27356" y="490"/>
                  </a:lnTo>
                  <a:lnTo>
                    <a:pt x="27394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4" name="Google Shape;5464;p37"/>
            <p:cNvSpPr/>
            <p:nvPr/>
          </p:nvSpPr>
          <p:spPr>
            <a:xfrm>
              <a:off x="-3839023" y="3164347"/>
              <a:ext cx="1225539" cy="97036"/>
            </a:xfrm>
            <a:custGeom>
              <a:avLst/>
              <a:gdLst/>
              <a:ahLst/>
              <a:cxnLst/>
              <a:rect l="l" t="t" r="r" b="b"/>
              <a:pathLst>
                <a:path w="27394" h="2169" fill="none" extrusionOk="0">
                  <a:moveTo>
                    <a:pt x="27394" y="0"/>
                  </a:moveTo>
                  <a:lnTo>
                    <a:pt x="1" y="0"/>
                  </a:lnTo>
                  <a:lnTo>
                    <a:pt x="1" y="2168"/>
                  </a:lnTo>
                  <a:lnTo>
                    <a:pt x="27337" y="2168"/>
                  </a:lnTo>
                  <a:lnTo>
                    <a:pt x="27337" y="2168"/>
                  </a:lnTo>
                  <a:lnTo>
                    <a:pt x="27337" y="2168"/>
                  </a:lnTo>
                  <a:lnTo>
                    <a:pt x="27318" y="1584"/>
                  </a:lnTo>
                  <a:lnTo>
                    <a:pt x="27337" y="1018"/>
                  </a:lnTo>
                  <a:lnTo>
                    <a:pt x="27356" y="490"/>
                  </a:lnTo>
                  <a:lnTo>
                    <a:pt x="27394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5" name="Google Shape;5465;p37"/>
            <p:cNvSpPr/>
            <p:nvPr/>
          </p:nvSpPr>
          <p:spPr>
            <a:xfrm>
              <a:off x="-3765657" y="3067360"/>
              <a:ext cx="1187602" cy="97036"/>
            </a:xfrm>
            <a:custGeom>
              <a:avLst/>
              <a:gdLst/>
              <a:ahLst/>
              <a:cxnLst/>
              <a:rect l="l" t="t" r="r" b="b"/>
              <a:pathLst>
                <a:path w="26546" h="2169" extrusionOk="0">
                  <a:moveTo>
                    <a:pt x="1" y="0"/>
                  </a:moveTo>
                  <a:lnTo>
                    <a:pt x="1" y="2168"/>
                  </a:lnTo>
                  <a:lnTo>
                    <a:pt x="26546" y="2168"/>
                  </a:lnTo>
                  <a:lnTo>
                    <a:pt x="26018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6" name="Google Shape;5466;p37"/>
            <p:cNvSpPr/>
            <p:nvPr/>
          </p:nvSpPr>
          <p:spPr>
            <a:xfrm>
              <a:off x="-3765657" y="3067360"/>
              <a:ext cx="1187602" cy="97036"/>
            </a:xfrm>
            <a:custGeom>
              <a:avLst/>
              <a:gdLst/>
              <a:ahLst/>
              <a:cxnLst/>
              <a:rect l="l" t="t" r="r" b="b"/>
              <a:pathLst>
                <a:path w="26546" h="2169" fill="none" extrusionOk="0">
                  <a:moveTo>
                    <a:pt x="26018" y="0"/>
                  </a:moveTo>
                  <a:lnTo>
                    <a:pt x="1" y="0"/>
                  </a:lnTo>
                  <a:lnTo>
                    <a:pt x="1" y="2168"/>
                  </a:lnTo>
                  <a:lnTo>
                    <a:pt x="25754" y="2168"/>
                  </a:lnTo>
                  <a:lnTo>
                    <a:pt x="25754" y="2168"/>
                  </a:lnTo>
                  <a:lnTo>
                    <a:pt x="25754" y="2168"/>
                  </a:lnTo>
                  <a:lnTo>
                    <a:pt x="26546" y="2168"/>
                  </a:lnTo>
                  <a:lnTo>
                    <a:pt x="26546" y="2168"/>
                  </a:lnTo>
                  <a:lnTo>
                    <a:pt x="26018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7" name="Google Shape;5467;p37"/>
            <p:cNvSpPr/>
            <p:nvPr/>
          </p:nvSpPr>
          <p:spPr>
            <a:xfrm>
              <a:off x="-3686385" y="2970328"/>
              <a:ext cx="1096516" cy="97080"/>
            </a:xfrm>
            <a:custGeom>
              <a:avLst/>
              <a:gdLst/>
              <a:ahLst/>
              <a:cxnLst/>
              <a:rect l="l" t="t" r="r" b="b"/>
              <a:pathLst>
                <a:path w="24510" h="2170" extrusionOk="0">
                  <a:moveTo>
                    <a:pt x="1" y="1"/>
                  </a:moveTo>
                  <a:lnTo>
                    <a:pt x="1" y="2169"/>
                  </a:lnTo>
                  <a:lnTo>
                    <a:pt x="24246" y="2169"/>
                  </a:lnTo>
                  <a:lnTo>
                    <a:pt x="24510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8" name="Google Shape;5468;p37"/>
            <p:cNvSpPr/>
            <p:nvPr/>
          </p:nvSpPr>
          <p:spPr>
            <a:xfrm>
              <a:off x="-3686385" y="2970328"/>
              <a:ext cx="1096516" cy="97080"/>
            </a:xfrm>
            <a:custGeom>
              <a:avLst/>
              <a:gdLst/>
              <a:ahLst/>
              <a:cxnLst/>
              <a:rect l="l" t="t" r="r" b="b"/>
              <a:pathLst>
                <a:path w="24510" h="2170" fill="none" extrusionOk="0">
                  <a:moveTo>
                    <a:pt x="24510" y="1"/>
                  </a:moveTo>
                  <a:lnTo>
                    <a:pt x="1" y="1"/>
                  </a:lnTo>
                  <a:lnTo>
                    <a:pt x="1" y="2169"/>
                  </a:lnTo>
                  <a:lnTo>
                    <a:pt x="24246" y="2169"/>
                  </a:lnTo>
                  <a:lnTo>
                    <a:pt x="24246" y="2169"/>
                  </a:lnTo>
                  <a:lnTo>
                    <a:pt x="24246" y="2169"/>
                  </a:lnTo>
                  <a:lnTo>
                    <a:pt x="245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9" name="Google Shape;5469;p37"/>
            <p:cNvSpPr/>
            <p:nvPr/>
          </p:nvSpPr>
          <p:spPr>
            <a:xfrm>
              <a:off x="-3608769" y="2873341"/>
              <a:ext cx="1052629" cy="97036"/>
            </a:xfrm>
            <a:custGeom>
              <a:avLst/>
              <a:gdLst/>
              <a:ahLst/>
              <a:cxnLst/>
              <a:rect l="l" t="t" r="r" b="b"/>
              <a:pathLst>
                <a:path w="23529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23529" y="2169"/>
                  </a:lnTo>
                  <a:lnTo>
                    <a:pt x="23039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0" name="Google Shape;5470;p37"/>
            <p:cNvSpPr/>
            <p:nvPr/>
          </p:nvSpPr>
          <p:spPr>
            <a:xfrm>
              <a:off x="-3608769" y="2873341"/>
              <a:ext cx="1052629" cy="97036"/>
            </a:xfrm>
            <a:custGeom>
              <a:avLst/>
              <a:gdLst/>
              <a:ahLst/>
              <a:cxnLst/>
              <a:rect l="l" t="t" r="r" b="b"/>
              <a:pathLst>
                <a:path w="23529" h="2169" fill="none" extrusionOk="0">
                  <a:moveTo>
                    <a:pt x="23039" y="1"/>
                  </a:moveTo>
                  <a:lnTo>
                    <a:pt x="0" y="1"/>
                  </a:lnTo>
                  <a:lnTo>
                    <a:pt x="0" y="2169"/>
                  </a:lnTo>
                  <a:lnTo>
                    <a:pt x="22775" y="2169"/>
                  </a:lnTo>
                  <a:lnTo>
                    <a:pt x="22775" y="2169"/>
                  </a:lnTo>
                  <a:lnTo>
                    <a:pt x="22775" y="2169"/>
                  </a:lnTo>
                  <a:lnTo>
                    <a:pt x="23529" y="2169"/>
                  </a:lnTo>
                  <a:lnTo>
                    <a:pt x="23529" y="2169"/>
                  </a:lnTo>
                  <a:lnTo>
                    <a:pt x="2303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1" name="Google Shape;5471;p37"/>
            <p:cNvSpPr/>
            <p:nvPr/>
          </p:nvSpPr>
          <p:spPr>
            <a:xfrm>
              <a:off x="-3530348" y="2775504"/>
              <a:ext cx="964093" cy="97886"/>
            </a:xfrm>
            <a:custGeom>
              <a:avLst/>
              <a:gdLst/>
              <a:ahLst/>
              <a:cxnLst/>
              <a:rect l="l" t="t" r="r" b="b"/>
              <a:pathLst>
                <a:path w="21550" h="2188" extrusionOk="0">
                  <a:moveTo>
                    <a:pt x="1" y="1"/>
                  </a:moveTo>
                  <a:lnTo>
                    <a:pt x="1" y="2188"/>
                  </a:lnTo>
                  <a:lnTo>
                    <a:pt x="21286" y="2188"/>
                  </a:lnTo>
                  <a:lnTo>
                    <a:pt x="21550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2" name="Google Shape;5472;p37"/>
            <p:cNvSpPr/>
            <p:nvPr/>
          </p:nvSpPr>
          <p:spPr>
            <a:xfrm>
              <a:off x="-3530348" y="2775504"/>
              <a:ext cx="964093" cy="97886"/>
            </a:xfrm>
            <a:custGeom>
              <a:avLst/>
              <a:gdLst/>
              <a:ahLst/>
              <a:cxnLst/>
              <a:rect l="l" t="t" r="r" b="b"/>
              <a:pathLst>
                <a:path w="21550" h="2188" fill="none" extrusionOk="0">
                  <a:moveTo>
                    <a:pt x="21550" y="1"/>
                  </a:moveTo>
                  <a:lnTo>
                    <a:pt x="1" y="1"/>
                  </a:lnTo>
                  <a:lnTo>
                    <a:pt x="1" y="2188"/>
                  </a:lnTo>
                  <a:lnTo>
                    <a:pt x="21286" y="2188"/>
                  </a:lnTo>
                  <a:lnTo>
                    <a:pt x="21286" y="2188"/>
                  </a:lnTo>
                  <a:lnTo>
                    <a:pt x="21286" y="2188"/>
                  </a:lnTo>
                  <a:lnTo>
                    <a:pt x="2155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3" name="Google Shape;5473;p37"/>
            <p:cNvSpPr/>
            <p:nvPr/>
          </p:nvSpPr>
          <p:spPr>
            <a:xfrm>
              <a:off x="-3454431" y="2678517"/>
              <a:ext cx="917700" cy="97036"/>
            </a:xfrm>
            <a:custGeom>
              <a:avLst/>
              <a:gdLst/>
              <a:ahLst/>
              <a:cxnLst/>
              <a:rect l="l" t="t" r="r" b="b"/>
              <a:pathLst>
                <a:path w="20513" h="2169" extrusionOk="0">
                  <a:moveTo>
                    <a:pt x="1" y="1"/>
                  </a:moveTo>
                  <a:lnTo>
                    <a:pt x="1" y="2169"/>
                  </a:lnTo>
                  <a:lnTo>
                    <a:pt x="20512" y="2169"/>
                  </a:lnTo>
                  <a:lnTo>
                    <a:pt x="20117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4" name="Google Shape;5474;p37"/>
            <p:cNvSpPr/>
            <p:nvPr/>
          </p:nvSpPr>
          <p:spPr>
            <a:xfrm>
              <a:off x="-3454431" y="2678517"/>
              <a:ext cx="917700" cy="97036"/>
            </a:xfrm>
            <a:custGeom>
              <a:avLst/>
              <a:gdLst/>
              <a:ahLst/>
              <a:cxnLst/>
              <a:rect l="l" t="t" r="r" b="b"/>
              <a:pathLst>
                <a:path w="20513" h="2169" fill="none" extrusionOk="0">
                  <a:moveTo>
                    <a:pt x="20117" y="1"/>
                  </a:moveTo>
                  <a:lnTo>
                    <a:pt x="1" y="1"/>
                  </a:lnTo>
                  <a:lnTo>
                    <a:pt x="1" y="2169"/>
                  </a:lnTo>
                  <a:lnTo>
                    <a:pt x="19853" y="2169"/>
                  </a:lnTo>
                  <a:lnTo>
                    <a:pt x="19853" y="2169"/>
                  </a:lnTo>
                  <a:lnTo>
                    <a:pt x="19853" y="2169"/>
                  </a:lnTo>
                  <a:lnTo>
                    <a:pt x="20512" y="2169"/>
                  </a:lnTo>
                  <a:lnTo>
                    <a:pt x="20512" y="2169"/>
                  </a:lnTo>
                  <a:lnTo>
                    <a:pt x="2011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5" name="Google Shape;5475;p37"/>
            <p:cNvSpPr/>
            <p:nvPr/>
          </p:nvSpPr>
          <p:spPr>
            <a:xfrm>
              <a:off x="-3367555" y="2581530"/>
              <a:ext cx="824915" cy="97036"/>
            </a:xfrm>
            <a:custGeom>
              <a:avLst/>
              <a:gdLst/>
              <a:ahLst/>
              <a:cxnLst/>
              <a:rect l="l" t="t" r="r" b="b"/>
              <a:pathLst>
                <a:path w="18439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18175" y="2169"/>
                  </a:lnTo>
                  <a:lnTo>
                    <a:pt x="18438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6" name="Google Shape;5476;p37"/>
            <p:cNvSpPr/>
            <p:nvPr/>
          </p:nvSpPr>
          <p:spPr>
            <a:xfrm>
              <a:off x="-3367555" y="2581530"/>
              <a:ext cx="824915" cy="97036"/>
            </a:xfrm>
            <a:custGeom>
              <a:avLst/>
              <a:gdLst/>
              <a:ahLst/>
              <a:cxnLst/>
              <a:rect l="l" t="t" r="r" b="b"/>
              <a:pathLst>
                <a:path w="18439" h="2169" fill="none" extrusionOk="0">
                  <a:moveTo>
                    <a:pt x="18438" y="1"/>
                  </a:moveTo>
                  <a:lnTo>
                    <a:pt x="0" y="1"/>
                  </a:lnTo>
                  <a:lnTo>
                    <a:pt x="0" y="2169"/>
                  </a:lnTo>
                  <a:lnTo>
                    <a:pt x="18175" y="2169"/>
                  </a:lnTo>
                  <a:lnTo>
                    <a:pt x="18175" y="2169"/>
                  </a:lnTo>
                  <a:lnTo>
                    <a:pt x="18175" y="2169"/>
                  </a:lnTo>
                  <a:lnTo>
                    <a:pt x="1843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7" name="Google Shape;5477;p37"/>
            <p:cNvSpPr/>
            <p:nvPr/>
          </p:nvSpPr>
          <p:spPr>
            <a:xfrm>
              <a:off x="-3284078" y="2484543"/>
              <a:ext cx="767561" cy="97036"/>
            </a:xfrm>
            <a:custGeom>
              <a:avLst/>
              <a:gdLst/>
              <a:ahLst/>
              <a:cxnLst/>
              <a:rect l="l" t="t" r="r" b="b"/>
              <a:pathLst>
                <a:path w="17157" h="2169" extrusionOk="0">
                  <a:moveTo>
                    <a:pt x="1" y="1"/>
                  </a:moveTo>
                  <a:lnTo>
                    <a:pt x="1" y="2169"/>
                  </a:lnTo>
                  <a:lnTo>
                    <a:pt x="17157" y="2169"/>
                  </a:lnTo>
                  <a:lnTo>
                    <a:pt x="16818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8" name="Google Shape;5478;p37"/>
            <p:cNvSpPr/>
            <p:nvPr/>
          </p:nvSpPr>
          <p:spPr>
            <a:xfrm>
              <a:off x="-3284078" y="2484543"/>
              <a:ext cx="767561" cy="97036"/>
            </a:xfrm>
            <a:custGeom>
              <a:avLst/>
              <a:gdLst/>
              <a:ahLst/>
              <a:cxnLst/>
              <a:rect l="l" t="t" r="r" b="b"/>
              <a:pathLst>
                <a:path w="17157" h="2169" fill="none" extrusionOk="0">
                  <a:moveTo>
                    <a:pt x="16818" y="1"/>
                  </a:moveTo>
                  <a:lnTo>
                    <a:pt x="1" y="1"/>
                  </a:lnTo>
                  <a:lnTo>
                    <a:pt x="1" y="2169"/>
                  </a:lnTo>
                  <a:lnTo>
                    <a:pt x="16572" y="2169"/>
                  </a:lnTo>
                  <a:lnTo>
                    <a:pt x="16572" y="2169"/>
                  </a:lnTo>
                  <a:lnTo>
                    <a:pt x="16572" y="2169"/>
                  </a:lnTo>
                  <a:lnTo>
                    <a:pt x="17157" y="2169"/>
                  </a:lnTo>
                  <a:lnTo>
                    <a:pt x="17157" y="2169"/>
                  </a:lnTo>
                  <a:lnTo>
                    <a:pt x="1681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9" name="Google Shape;5479;p37"/>
            <p:cNvSpPr/>
            <p:nvPr/>
          </p:nvSpPr>
          <p:spPr>
            <a:xfrm>
              <a:off x="-3182841" y="2387556"/>
              <a:ext cx="663815" cy="97036"/>
            </a:xfrm>
            <a:custGeom>
              <a:avLst/>
              <a:gdLst/>
              <a:ahLst/>
              <a:cxnLst/>
              <a:rect l="l" t="t" r="r" b="b"/>
              <a:pathLst>
                <a:path w="14838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14555" y="2169"/>
                  </a:lnTo>
                  <a:lnTo>
                    <a:pt x="14837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0" name="Google Shape;5480;p37"/>
            <p:cNvSpPr/>
            <p:nvPr/>
          </p:nvSpPr>
          <p:spPr>
            <a:xfrm>
              <a:off x="-3182841" y="2387556"/>
              <a:ext cx="663815" cy="97036"/>
            </a:xfrm>
            <a:custGeom>
              <a:avLst/>
              <a:gdLst/>
              <a:ahLst/>
              <a:cxnLst/>
              <a:rect l="l" t="t" r="r" b="b"/>
              <a:pathLst>
                <a:path w="14838" h="2169" fill="none" extrusionOk="0">
                  <a:moveTo>
                    <a:pt x="14837" y="1"/>
                  </a:moveTo>
                  <a:lnTo>
                    <a:pt x="0" y="1"/>
                  </a:lnTo>
                  <a:lnTo>
                    <a:pt x="0" y="2169"/>
                  </a:lnTo>
                  <a:lnTo>
                    <a:pt x="14555" y="2169"/>
                  </a:lnTo>
                  <a:lnTo>
                    <a:pt x="14555" y="2169"/>
                  </a:lnTo>
                  <a:lnTo>
                    <a:pt x="14555" y="2169"/>
                  </a:lnTo>
                  <a:lnTo>
                    <a:pt x="1483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1" name="Google Shape;5481;p37"/>
            <p:cNvSpPr/>
            <p:nvPr/>
          </p:nvSpPr>
          <p:spPr>
            <a:xfrm>
              <a:off x="-3106970" y="2290569"/>
              <a:ext cx="618317" cy="97036"/>
            </a:xfrm>
            <a:custGeom>
              <a:avLst/>
              <a:gdLst/>
              <a:ahLst/>
              <a:cxnLst/>
              <a:rect l="l" t="t" r="r" b="b"/>
              <a:pathLst>
                <a:path w="13821" h="2169" extrusionOk="0">
                  <a:moveTo>
                    <a:pt x="1" y="0"/>
                  </a:moveTo>
                  <a:lnTo>
                    <a:pt x="1" y="2169"/>
                  </a:lnTo>
                  <a:lnTo>
                    <a:pt x="13820" y="2169"/>
                  </a:lnTo>
                  <a:lnTo>
                    <a:pt x="13405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2" name="Google Shape;5482;p37"/>
            <p:cNvSpPr/>
            <p:nvPr/>
          </p:nvSpPr>
          <p:spPr>
            <a:xfrm>
              <a:off x="-3106970" y="2290569"/>
              <a:ext cx="618317" cy="97036"/>
            </a:xfrm>
            <a:custGeom>
              <a:avLst/>
              <a:gdLst/>
              <a:ahLst/>
              <a:cxnLst/>
              <a:rect l="l" t="t" r="r" b="b"/>
              <a:pathLst>
                <a:path w="13821" h="2169" fill="none" extrusionOk="0">
                  <a:moveTo>
                    <a:pt x="13405" y="0"/>
                  </a:moveTo>
                  <a:lnTo>
                    <a:pt x="1" y="0"/>
                  </a:lnTo>
                  <a:lnTo>
                    <a:pt x="1" y="2169"/>
                  </a:lnTo>
                  <a:lnTo>
                    <a:pt x="13141" y="2169"/>
                  </a:lnTo>
                  <a:lnTo>
                    <a:pt x="13141" y="2169"/>
                  </a:lnTo>
                  <a:lnTo>
                    <a:pt x="13141" y="2169"/>
                  </a:lnTo>
                  <a:lnTo>
                    <a:pt x="13820" y="2169"/>
                  </a:lnTo>
                  <a:lnTo>
                    <a:pt x="13820" y="2169"/>
                  </a:lnTo>
                  <a:lnTo>
                    <a:pt x="13405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3" name="Google Shape;5483;p37"/>
            <p:cNvSpPr/>
            <p:nvPr/>
          </p:nvSpPr>
          <p:spPr>
            <a:xfrm>
              <a:off x="-3021749" y="2193581"/>
              <a:ext cx="525487" cy="97036"/>
            </a:xfrm>
            <a:custGeom>
              <a:avLst/>
              <a:gdLst/>
              <a:ahLst/>
              <a:cxnLst/>
              <a:rect l="l" t="t" r="r" b="b"/>
              <a:pathLst>
                <a:path w="11746" h="2169" extrusionOk="0">
                  <a:moveTo>
                    <a:pt x="0" y="0"/>
                  </a:moveTo>
                  <a:lnTo>
                    <a:pt x="0" y="2168"/>
                  </a:lnTo>
                  <a:lnTo>
                    <a:pt x="11500" y="2168"/>
                  </a:lnTo>
                  <a:lnTo>
                    <a:pt x="11745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4" name="Google Shape;5484;p37"/>
            <p:cNvSpPr/>
            <p:nvPr/>
          </p:nvSpPr>
          <p:spPr>
            <a:xfrm>
              <a:off x="-3021749" y="2193581"/>
              <a:ext cx="525487" cy="97036"/>
            </a:xfrm>
            <a:custGeom>
              <a:avLst/>
              <a:gdLst/>
              <a:ahLst/>
              <a:cxnLst/>
              <a:rect l="l" t="t" r="r" b="b"/>
              <a:pathLst>
                <a:path w="11746" h="2169" fill="none" extrusionOk="0">
                  <a:moveTo>
                    <a:pt x="11745" y="0"/>
                  </a:moveTo>
                  <a:lnTo>
                    <a:pt x="0" y="0"/>
                  </a:lnTo>
                  <a:lnTo>
                    <a:pt x="0" y="2168"/>
                  </a:lnTo>
                  <a:lnTo>
                    <a:pt x="11500" y="2168"/>
                  </a:lnTo>
                  <a:lnTo>
                    <a:pt x="11500" y="2168"/>
                  </a:lnTo>
                  <a:lnTo>
                    <a:pt x="11500" y="2168"/>
                  </a:lnTo>
                  <a:lnTo>
                    <a:pt x="11745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5" name="Google Shape;5485;p37"/>
            <p:cNvSpPr/>
            <p:nvPr/>
          </p:nvSpPr>
          <p:spPr>
            <a:xfrm>
              <a:off x="-2937422" y="2096594"/>
              <a:ext cx="462228" cy="97036"/>
            </a:xfrm>
            <a:custGeom>
              <a:avLst/>
              <a:gdLst/>
              <a:ahLst/>
              <a:cxnLst/>
              <a:rect l="l" t="t" r="r" b="b"/>
              <a:pathLst>
                <a:path w="10332" h="2169" extrusionOk="0">
                  <a:moveTo>
                    <a:pt x="0" y="0"/>
                  </a:moveTo>
                  <a:lnTo>
                    <a:pt x="0" y="2168"/>
                  </a:lnTo>
                  <a:lnTo>
                    <a:pt x="10332" y="2168"/>
                  </a:lnTo>
                  <a:lnTo>
                    <a:pt x="10124" y="0"/>
                  </a:lnTo>
                  <a:close/>
                </a:path>
              </a:pathLst>
            </a:custGeom>
            <a:solidFill>
              <a:srgbClr val="7D7C7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6" name="Google Shape;5486;p37"/>
            <p:cNvSpPr/>
            <p:nvPr/>
          </p:nvSpPr>
          <p:spPr>
            <a:xfrm>
              <a:off x="-2937422" y="2096594"/>
              <a:ext cx="462228" cy="97036"/>
            </a:xfrm>
            <a:custGeom>
              <a:avLst/>
              <a:gdLst/>
              <a:ahLst/>
              <a:cxnLst/>
              <a:rect l="l" t="t" r="r" b="b"/>
              <a:pathLst>
                <a:path w="10332" h="2169" fill="none" extrusionOk="0">
                  <a:moveTo>
                    <a:pt x="10124" y="0"/>
                  </a:moveTo>
                  <a:lnTo>
                    <a:pt x="0" y="0"/>
                  </a:lnTo>
                  <a:lnTo>
                    <a:pt x="0" y="2168"/>
                  </a:lnTo>
                  <a:lnTo>
                    <a:pt x="9860" y="2168"/>
                  </a:lnTo>
                  <a:lnTo>
                    <a:pt x="9860" y="2168"/>
                  </a:lnTo>
                  <a:lnTo>
                    <a:pt x="9860" y="2168"/>
                  </a:lnTo>
                  <a:lnTo>
                    <a:pt x="10332" y="2168"/>
                  </a:lnTo>
                  <a:lnTo>
                    <a:pt x="10332" y="2168"/>
                  </a:lnTo>
                  <a:lnTo>
                    <a:pt x="10124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7" name="Google Shape;5487;p37"/>
            <p:cNvSpPr/>
            <p:nvPr/>
          </p:nvSpPr>
          <p:spPr>
            <a:xfrm>
              <a:off x="-2395137" y="2096594"/>
              <a:ext cx="1217128" cy="1552794"/>
            </a:xfrm>
            <a:custGeom>
              <a:avLst/>
              <a:gdLst/>
              <a:ahLst/>
              <a:cxnLst/>
              <a:rect l="l" t="t" r="r" b="b"/>
              <a:pathLst>
                <a:path w="27206" h="34709" extrusionOk="0">
                  <a:moveTo>
                    <a:pt x="1" y="0"/>
                  </a:moveTo>
                  <a:lnTo>
                    <a:pt x="1170" y="2168"/>
                  </a:lnTo>
                  <a:lnTo>
                    <a:pt x="2357" y="4336"/>
                  </a:lnTo>
                  <a:lnTo>
                    <a:pt x="3526" y="6505"/>
                  </a:lnTo>
                  <a:lnTo>
                    <a:pt x="4695" y="8673"/>
                  </a:lnTo>
                  <a:lnTo>
                    <a:pt x="5864" y="10841"/>
                  </a:lnTo>
                  <a:lnTo>
                    <a:pt x="7033" y="13009"/>
                  </a:lnTo>
                  <a:lnTo>
                    <a:pt x="8221" y="15177"/>
                  </a:lnTo>
                  <a:lnTo>
                    <a:pt x="9389" y="17364"/>
                  </a:lnTo>
                  <a:lnTo>
                    <a:pt x="10558" y="19532"/>
                  </a:lnTo>
                  <a:lnTo>
                    <a:pt x="11727" y="21700"/>
                  </a:lnTo>
                  <a:lnTo>
                    <a:pt x="12915" y="23868"/>
                  </a:lnTo>
                  <a:lnTo>
                    <a:pt x="14084" y="26036"/>
                  </a:lnTo>
                  <a:lnTo>
                    <a:pt x="15253" y="28204"/>
                  </a:lnTo>
                  <a:lnTo>
                    <a:pt x="16422" y="30372"/>
                  </a:lnTo>
                  <a:lnTo>
                    <a:pt x="17609" y="32540"/>
                  </a:lnTo>
                  <a:lnTo>
                    <a:pt x="18778" y="34709"/>
                  </a:lnTo>
                  <a:lnTo>
                    <a:pt x="27205" y="34709"/>
                  </a:lnTo>
                  <a:lnTo>
                    <a:pt x="26018" y="32540"/>
                  </a:lnTo>
                  <a:lnTo>
                    <a:pt x="24849" y="30372"/>
                  </a:lnTo>
                  <a:lnTo>
                    <a:pt x="23680" y="28204"/>
                  </a:lnTo>
                  <a:lnTo>
                    <a:pt x="22511" y="26036"/>
                  </a:lnTo>
                  <a:lnTo>
                    <a:pt x="20154" y="21700"/>
                  </a:lnTo>
                  <a:lnTo>
                    <a:pt x="18986" y="19532"/>
                  </a:lnTo>
                  <a:lnTo>
                    <a:pt x="17817" y="17364"/>
                  </a:lnTo>
                  <a:lnTo>
                    <a:pt x="16629" y="15177"/>
                  </a:lnTo>
                  <a:lnTo>
                    <a:pt x="15460" y="13009"/>
                  </a:lnTo>
                  <a:lnTo>
                    <a:pt x="14291" y="10841"/>
                  </a:lnTo>
                  <a:lnTo>
                    <a:pt x="13122" y="8673"/>
                  </a:lnTo>
                  <a:lnTo>
                    <a:pt x="11935" y="6505"/>
                  </a:lnTo>
                  <a:lnTo>
                    <a:pt x="10766" y="4336"/>
                  </a:lnTo>
                  <a:lnTo>
                    <a:pt x="9597" y="2168"/>
                  </a:lnTo>
                  <a:lnTo>
                    <a:pt x="840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8" name="Google Shape;5488;p37"/>
            <p:cNvSpPr/>
            <p:nvPr/>
          </p:nvSpPr>
          <p:spPr>
            <a:xfrm>
              <a:off x="-2428018" y="2096594"/>
              <a:ext cx="905040" cy="1552794"/>
            </a:xfrm>
            <a:custGeom>
              <a:avLst/>
              <a:gdLst/>
              <a:ahLst/>
              <a:cxnLst/>
              <a:rect l="l" t="t" r="r" b="b"/>
              <a:pathLst>
                <a:path w="20230" h="34709" extrusionOk="0">
                  <a:moveTo>
                    <a:pt x="0" y="0"/>
                  </a:moveTo>
                  <a:lnTo>
                    <a:pt x="1188" y="2168"/>
                  </a:lnTo>
                  <a:lnTo>
                    <a:pt x="17628" y="32540"/>
                  </a:lnTo>
                  <a:lnTo>
                    <a:pt x="18797" y="34709"/>
                  </a:lnTo>
                  <a:lnTo>
                    <a:pt x="20230" y="34709"/>
                  </a:lnTo>
                  <a:lnTo>
                    <a:pt x="19042" y="32540"/>
                  </a:lnTo>
                  <a:lnTo>
                    <a:pt x="2621" y="2168"/>
                  </a:lnTo>
                  <a:lnTo>
                    <a:pt x="14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9" name="Google Shape;5489;p37"/>
            <p:cNvSpPr/>
            <p:nvPr/>
          </p:nvSpPr>
          <p:spPr>
            <a:xfrm>
              <a:off x="-2049331" y="2096594"/>
              <a:ext cx="905040" cy="1552794"/>
            </a:xfrm>
            <a:custGeom>
              <a:avLst/>
              <a:gdLst/>
              <a:ahLst/>
              <a:cxnLst/>
              <a:rect l="l" t="t" r="r" b="b"/>
              <a:pathLst>
                <a:path w="20230" h="34709" extrusionOk="0">
                  <a:moveTo>
                    <a:pt x="0" y="0"/>
                  </a:moveTo>
                  <a:lnTo>
                    <a:pt x="1188" y="2168"/>
                  </a:lnTo>
                  <a:lnTo>
                    <a:pt x="17609" y="32540"/>
                  </a:lnTo>
                  <a:lnTo>
                    <a:pt x="18797" y="34709"/>
                  </a:lnTo>
                  <a:lnTo>
                    <a:pt x="20230" y="34709"/>
                  </a:lnTo>
                  <a:lnTo>
                    <a:pt x="19061" y="32540"/>
                  </a:lnTo>
                  <a:lnTo>
                    <a:pt x="2621" y="2168"/>
                  </a:lnTo>
                  <a:lnTo>
                    <a:pt x="143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0" name="Google Shape;5490;p37"/>
            <p:cNvSpPr/>
            <p:nvPr/>
          </p:nvSpPr>
          <p:spPr>
            <a:xfrm>
              <a:off x="-3765657" y="2096594"/>
              <a:ext cx="1149664" cy="1552794"/>
            </a:xfrm>
            <a:custGeom>
              <a:avLst/>
              <a:gdLst/>
              <a:ahLst/>
              <a:cxnLst/>
              <a:rect l="l" t="t" r="r" b="b"/>
              <a:pathLst>
                <a:path w="25698" h="34709" extrusionOk="0">
                  <a:moveTo>
                    <a:pt x="20833" y="0"/>
                  </a:moveTo>
                  <a:lnTo>
                    <a:pt x="19514" y="2168"/>
                  </a:lnTo>
                  <a:lnTo>
                    <a:pt x="18232" y="4336"/>
                  </a:lnTo>
                  <a:lnTo>
                    <a:pt x="16912" y="6505"/>
                  </a:lnTo>
                  <a:lnTo>
                    <a:pt x="15611" y="8673"/>
                  </a:lnTo>
                  <a:lnTo>
                    <a:pt x="14310" y="10841"/>
                  </a:lnTo>
                  <a:lnTo>
                    <a:pt x="13009" y="13009"/>
                  </a:lnTo>
                  <a:lnTo>
                    <a:pt x="11708" y="15177"/>
                  </a:lnTo>
                  <a:lnTo>
                    <a:pt x="10408" y="17364"/>
                  </a:lnTo>
                  <a:lnTo>
                    <a:pt x="9107" y="19532"/>
                  </a:lnTo>
                  <a:lnTo>
                    <a:pt x="7806" y="21700"/>
                  </a:lnTo>
                  <a:lnTo>
                    <a:pt x="6505" y="23868"/>
                  </a:lnTo>
                  <a:lnTo>
                    <a:pt x="5204" y="26036"/>
                  </a:lnTo>
                  <a:lnTo>
                    <a:pt x="3903" y="28204"/>
                  </a:lnTo>
                  <a:lnTo>
                    <a:pt x="2602" y="30372"/>
                  </a:lnTo>
                  <a:lnTo>
                    <a:pt x="1302" y="32540"/>
                  </a:lnTo>
                  <a:lnTo>
                    <a:pt x="1" y="34709"/>
                  </a:lnTo>
                  <a:lnTo>
                    <a:pt x="4865" y="34709"/>
                  </a:lnTo>
                  <a:lnTo>
                    <a:pt x="6166" y="32540"/>
                  </a:lnTo>
                  <a:lnTo>
                    <a:pt x="7467" y="30372"/>
                  </a:lnTo>
                  <a:lnTo>
                    <a:pt x="8767" y="28204"/>
                  </a:lnTo>
                  <a:lnTo>
                    <a:pt x="10068" y="26036"/>
                  </a:lnTo>
                  <a:lnTo>
                    <a:pt x="11369" y="23868"/>
                  </a:lnTo>
                  <a:lnTo>
                    <a:pt x="12670" y="21700"/>
                  </a:lnTo>
                  <a:lnTo>
                    <a:pt x="13971" y="19532"/>
                  </a:lnTo>
                  <a:lnTo>
                    <a:pt x="15272" y="17364"/>
                  </a:lnTo>
                  <a:lnTo>
                    <a:pt x="16591" y="15177"/>
                  </a:lnTo>
                  <a:lnTo>
                    <a:pt x="17892" y="13009"/>
                  </a:lnTo>
                  <a:lnTo>
                    <a:pt x="19193" y="10841"/>
                  </a:lnTo>
                  <a:lnTo>
                    <a:pt x="20494" y="8673"/>
                  </a:lnTo>
                  <a:lnTo>
                    <a:pt x="21795" y="6505"/>
                  </a:lnTo>
                  <a:lnTo>
                    <a:pt x="23096" y="4336"/>
                  </a:lnTo>
                  <a:lnTo>
                    <a:pt x="24396" y="2168"/>
                  </a:lnTo>
                  <a:lnTo>
                    <a:pt x="2569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1" name="Google Shape;5491;p37"/>
            <p:cNvSpPr/>
            <p:nvPr/>
          </p:nvSpPr>
          <p:spPr>
            <a:xfrm>
              <a:off x="-3578394" y="2096594"/>
              <a:ext cx="983464" cy="1552794"/>
            </a:xfrm>
            <a:custGeom>
              <a:avLst/>
              <a:gdLst/>
              <a:ahLst/>
              <a:cxnLst/>
              <a:rect l="l" t="t" r="r" b="b"/>
              <a:pathLst>
                <a:path w="21983" h="34709" extrusionOk="0">
                  <a:moveTo>
                    <a:pt x="20512" y="0"/>
                  </a:moveTo>
                  <a:lnTo>
                    <a:pt x="19230" y="2168"/>
                  </a:lnTo>
                  <a:lnTo>
                    <a:pt x="17948" y="4336"/>
                  </a:lnTo>
                  <a:lnTo>
                    <a:pt x="16666" y="6505"/>
                  </a:lnTo>
                  <a:lnTo>
                    <a:pt x="15384" y="8673"/>
                  </a:lnTo>
                  <a:lnTo>
                    <a:pt x="14102" y="10841"/>
                  </a:lnTo>
                  <a:lnTo>
                    <a:pt x="12820" y="13009"/>
                  </a:lnTo>
                  <a:lnTo>
                    <a:pt x="11538" y="15177"/>
                  </a:lnTo>
                  <a:lnTo>
                    <a:pt x="10256" y="17364"/>
                  </a:lnTo>
                  <a:lnTo>
                    <a:pt x="8974" y="19532"/>
                  </a:lnTo>
                  <a:lnTo>
                    <a:pt x="7692" y="21700"/>
                  </a:lnTo>
                  <a:lnTo>
                    <a:pt x="6410" y="23868"/>
                  </a:lnTo>
                  <a:lnTo>
                    <a:pt x="5128" y="26036"/>
                  </a:lnTo>
                  <a:lnTo>
                    <a:pt x="3846" y="28204"/>
                  </a:lnTo>
                  <a:lnTo>
                    <a:pt x="2564" y="30372"/>
                  </a:lnTo>
                  <a:lnTo>
                    <a:pt x="1282" y="32540"/>
                  </a:lnTo>
                  <a:lnTo>
                    <a:pt x="0" y="34709"/>
                  </a:lnTo>
                  <a:lnTo>
                    <a:pt x="1452" y="34709"/>
                  </a:lnTo>
                  <a:lnTo>
                    <a:pt x="2753" y="32540"/>
                  </a:lnTo>
                  <a:lnTo>
                    <a:pt x="4016" y="30372"/>
                  </a:lnTo>
                  <a:lnTo>
                    <a:pt x="5317" y="28204"/>
                  </a:lnTo>
                  <a:lnTo>
                    <a:pt x="6580" y="26036"/>
                  </a:lnTo>
                  <a:lnTo>
                    <a:pt x="7881" y="23868"/>
                  </a:lnTo>
                  <a:lnTo>
                    <a:pt x="9163" y="21700"/>
                  </a:lnTo>
                  <a:lnTo>
                    <a:pt x="10445" y="19532"/>
                  </a:lnTo>
                  <a:lnTo>
                    <a:pt x="11727" y="17364"/>
                  </a:lnTo>
                  <a:lnTo>
                    <a:pt x="13009" y="15177"/>
                  </a:lnTo>
                  <a:lnTo>
                    <a:pt x="14291" y="13009"/>
                  </a:lnTo>
                  <a:lnTo>
                    <a:pt x="15573" y="10841"/>
                  </a:lnTo>
                  <a:lnTo>
                    <a:pt x="16855" y="8673"/>
                  </a:lnTo>
                  <a:lnTo>
                    <a:pt x="18137" y="6505"/>
                  </a:lnTo>
                  <a:lnTo>
                    <a:pt x="19419" y="4336"/>
                  </a:lnTo>
                  <a:lnTo>
                    <a:pt x="20701" y="2168"/>
                  </a:lnTo>
                  <a:lnTo>
                    <a:pt x="2198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2" name="Google Shape;5492;p37"/>
            <p:cNvSpPr/>
            <p:nvPr/>
          </p:nvSpPr>
          <p:spPr>
            <a:xfrm>
              <a:off x="-3784177" y="2096594"/>
              <a:ext cx="984314" cy="1552794"/>
            </a:xfrm>
            <a:custGeom>
              <a:avLst/>
              <a:gdLst/>
              <a:ahLst/>
              <a:cxnLst/>
              <a:rect l="l" t="t" r="r" b="b"/>
              <a:pathLst>
                <a:path w="22002" h="34709" extrusionOk="0">
                  <a:moveTo>
                    <a:pt x="20531" y="0"/>
                  </a:moveTo>
                  <a:lnTo>
                    <a:pt x="19249" y="2168"/>
                  </a:lnTo>
                  <a:lnTo>
                    <a:pt x="17967" y="4336"/>
                  </a:lnTo>
                  <a:lnTo>
                    <a:pt x="16685" y="6505"/>
                  </a:lnTo>
                  <a:lnTo>
                    <a:pt x="15403" y="8673"/>
                  </a:lnTo>
                  <a:lnTo>
                    <a:pt x="14121" y="10841"/>
                  </a:lnTo>
                  <a:lnTo>
                    <a:pt x="12839" y="13009"/>
                  </a:lnTo>
                  <a:lnTo>
                    <a:pt x="11557" y="15177"/>
                  </a:lnTo>
                  <a:lnTo>
                    <a:pt x="10256" y="17364"/>
                  </a:lnTo>
                  <a:lnTo>
                    <a:pt x="8974" y="19532"/>
                  </a:lnTo>
                  <a:lnTo>
                    <a:pt x="7692" y="21700"/>
                  </a:lnTo>
                  <a:lnTo>
                    <a:pt x="6410" y="23868"/>
                  </a:lnTo>
                  <a:lnTo>
                    <a:pt x="5128" y="26036"/>
                  </a:lnTo>
                  <a:lnTo>
                    <a:pt x="3846" y="28204"/>
                  </a:lnTo>
                  <a:lnTo>
                    <a:pt x="2564" y="30372"/>
                  </a:lnTo>
                  <a:lnTo>
                    <a:pt x="1282" y="32540"/>
                  </a:lnTo>
                  <a:lnTo>
                    <a:pt x="0" y="34709"/>
                  </a:lnTo>
                  <a:lnTo>
                    <a:pt x="1471" y="34709"/>
                  </a:lnTo>
                  <a:lnTo>
                    <a:pt x="2753" y="32540"/>
                  </a:lnTo>
                  <a:lnTo>
                    <a:pt x="4035" y="30372"/>
                  </a:lnTo>
                  <a:lnTo>
                    <a:pt x="5317" y="28204"/>
                  </a:lnTo>
                  <a:lnTo>
                    <a:pt x="6599" y="26036"/>
                  </a:lnTo>
                  <a:lnTo>
                    <a:pt x="7881" y="23868"/>
                  </a:lnTo>
                  <a:lnTo>
                    <a:pt x="9163" y="21700"/>
                  </a:lnTo>
                  <a:lnTo>
                    <a:pt x="10445" y="19532"/>
                  </a:lnTo>
                  <a:lnTo>
                    <a:pt x="11727" y="17364"/>
                  </a:lnTo>
                  <a:lnTo>
                    <a:pt x="13027" y="15177"/>
                  </a:lnTo>
                  <a:lnTo>
                    <a:pt x="14291" y="13009"/>
                  </a:lnTo>
                  <a:lnTo>
                    <a:pt x="15591" y="10841"/>
                  </a:lnTo>
                  <a:lnTo>
                    <a:pt x="16855" y="8673"/>
                  </a:lnTo>
                  <a:lnTo>
                    <a:pt x="18155" y="6505"/>
                  </a:lnTo>
                  <a:lnTo>
                    <a:pt x="19437" y="4336"/>
                  </a:lnTo>
                  <a:lnTo>
                    <a:pt x="20719" y="2168"/>
                  </a:lnTo>
                  <a:lnTo>
                    <a:pt x="2200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3" name="Google Shape;5493;p37"/>
            <p:cNvSpPr/>
            <p:nvPr/>
          </p:nvSpPr>
          <p:spPr>
            <a:xfrm>
              <a:off x="-2865756" y="1759242"/>
              <a:ext cx="867102" cy="337410"/>
            </a:xfrm>
            <a:custGeom>
              <a:avLst/>
              <a:gdLst/>
              <a:ahLst/>
              <a:cxnLst/>
              <a:rect l="l" t="t" r="r" b="b"/>
              <a:pathLst>
                <a:path w="19382" h="7542" extrusionOk="0">
                  <a:moveTo>
                    <a:pt x="1" y="0"/>
                  </a:moveTo>
                  <a:lnTo>
                    <a:pt x="1" y="7541"/>
                  </a:lnTo>
                  <a:lnTo>
                    <a:pt x="19382" y="7541"/>
                  </a:lnTo>
                  <a:lnTo>
                    <a:pt x="1938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4" name="Google Shape;5494;p37"/>
            <p:cNvSpPr/>
            <p:nvPr/>
          </p:nvSpPr>
          <p:spPr>
            <a:xfrm>
              <a:off x="-2865756" y="1759242"/>
              <a:ext cx="867102" cy="337410"/>
            </a:xfrm>
            <a:custGeom>
              <a:avLst/>
              <a:gdLst/>
              <a:ahLst/>
              <a:cxnLst/>
              <a:rect l="l" t="t" r="r" b="b"/>
              <a:pathLst>
                <a:path w="19382" h="7542" fill="none" extrusionOk="0">
                  <a:moveTo>
                    <a:pt x="19382" y="0"/>
                  </a:moveTo>
                  <a:lnTo>
                    <a:pt x="19382" y="7541"/>
                  </a:lnTo>
                  <a:lnTo>
                    <a:pt x="1" y="7541"/>
                  </a:lnTo>
                  <a:lnTo>
                    <a:pt x="1" y="0"/>
                  </a:lnTo>
                  <a:lnTo>
                    <a:pt x="19382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5" name="Google Shape;5495;p37"/>
            <p:cNvSpPr/>
            <p:nvPr/>
          </p:nvSpPr>
          <p:spPr>
            <a:xfrm>
              <a:off x="-2482014" y="1759242"/>
              <a:ext cx="483344" cy="337410"/>
            </a:xfrm>
            <a:custGeom>
              <a:avLst/>
              <a:gdLst/>
              <a:ahLst/>
              <a:cxnLst/>
              <a:rect l="l" t="t" r="r" b="b"/>
              <a:pathLst>
                <a:path w="10804" h="7542" extrusionOk="0">
                  <a:moveTo>
                    <a:pt x="1" y="0"/>
                  </a:moveTo>
                  <a:lnTo>
                    <a:pt x="1" y="7541"/>
                  </a:lnTo>
                  <a:lnTo>
                    <a:pt x="10804" y="7541"/>
                  </a:lnTo>
                  <a:lnTo>
                    <a:pt x="10804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6" name="Google Shape;5496;p37"/>
            <p:cNvSpPr/>
            <p:nvPr/>
          </p:nvSpPr>
          <p:spPr>
            <a:xfrm>
              <a:off x="-2482014" y="1759242"/>
              <a:ext cx="483344" cy="337410"/>
            </a:xfrm>
            <a:custGeom>
              <a:avLst/>
              <a:gdLst/>
              <a:ahLst/>
              <a:cxnLst/>
              <a:rect l="l" t="t" r="r" b="b"/>
              <a:pathLst>
                <a:path w="10804" h="7542" fill="none" extrusionOk="0">
                  <a:moveTo>
                    <a:pt x="10804" y="0"/>
                  </a:moveTo>
                  <a:lnTo>
                    <a:pt x="10804" y="7541"/>
                  </a:lnTo>
                  <a:lnTo>
                    <a:pt x="1" y="7541"/>
                  </a:lnTo>
                  <a:lnTo>
                    <a:pt x="1" y="0"/>
                  </a:lnTo>
                  <a:lnTo>
                    <a:pt x="10804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7" name="Google Shape;5497;p37"/>
            <p:cNvSpPr/>
            <p:nvPr/>
          </p:nvSpPr>
          <p:spPr>
            <a:xfrm>
              <a:off x="-2484519" y="2094044"/>
              <a:ext cx="485849" cy="4295"/>
            </a:xfrm>
            <a:custGeom>
              <a:avLst/>
              <a:gdLst/>
              <a:ahLst/>
              <a:cxnLst/>
              <a:rect l="l" t="t" r="r" b="b"/>
              <a:pathLst>
                <a:path w="10860" h="96" extrusionOk="0">
                  <a:moveTo>
                    <a:pt x="0" y="1"/>
                  </a:moveTo>
                  <a:lnTo>
                    <a:pt x="0" y="95"/>
                  </a:lnTo>
                  <a:lnTo>
                    <a:pt x="10860" y="95"/>
                  </a:lnTo>
                  <a:lnTo>
                    <a:pt x="10860" y="1"/>
                  </a:lnTo>
                  <a:close/>
                </a:path>
              </a:pathLst>
            </a:custGeom>
            <a:solidFill>
              <a:srgbClr val="A09F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8" name="Google Shape;5498;p37"/>
            <p:cNvSpPr/>
            <p:nvPr/>
          </p:nvSpPr>
          <p:spPr>
            <a:xfrm>
              <a:off x="-2914652" y="1728866"/>
              <a:ext cx="949732" cy="65004"/>
            </a:xfrm>
            <a:custGeom>
              <a:avLst/>
              <a:gdLst/>
              <a:ahLst/>
              <a:cxnLst/>
              <a:rect l="l" t="t" r="r" b="b"/>
              <a:pathLst>
                <a:path w="21229" h="1453" extrusionOk="0">
                  <a:moveTo>
                    <a:pt x="0" y="0"/>
                  </a:moveTo>
                  <a:lnTo>
                    <a:pt x="0" y="1452"/>
                  </a:lnTo>
                  <a:lnTo>
                    <a:pt x="21229" y="1452"/>
                  </a:lnTo>
                  <a:lnTo>
                    <a:pt x="212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9" name="Google Shape;5499;p37"/>
            <p:cNvSpPr/>
            <p:nvPr/>
          </p:nvSpPr>
          <p:spPr>
            <a:xfrm>
              <a:off x="-2914652" y="1728866"/>
              <a:ext cx="949732" cy="65004"/>
            </a:xfrm>
            <a:custGeom>
              <a:avLst/>
              <a:gdLst/>
              <a:ahLst/>
              <a:cxnLst/>
              <a:rect l="l" t="t" r="r" b="b"/>
              <a:pathLst>
                <a:path w="21229" h="1453" fill="none" extrusionOk="0">
                  <a:moveTo>
                    <a:pt x="21229" y="1452"/>
                  </a:moveTo>
                  <a:lnTo>
                    <a:pt x="0" y="1452"/>
                  </a:lnTo>
                  <a:lnTo>
                    <a:pt x="0" y="0"/>
                  </a:lnTo>
                  <a:lnTo>
                    <a:pt x="21229" y="0"/>
                  </a:lnTo>
                  <a:lnTo>
                    <a:pt x="21229" y="1452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0" name="Google Shape;5500;p37"/>
            <p:cNvSpPr/>
            <p:nvPr/>
          </p:nvSpPr>
          <p:spPr>
            <a:xfrm>
              <a:off x="-2914652" y="1728866"/>
              <a:ext cx="439456" cy="65004"/>
            </a:xfrm>
            <a:custGeom>
              <a:avLst/>
              <a:gdLst/>
              <a:ahLst/>
              <a:cxnLst/>
              <a:rect l="l" t="t" r="r" b="b"/>
              <a:pathLst>
                <a:path w="9823" h="1453" extrusionOk="0">
                  <a:moveTo>
                    <a:pt x="0" y="0"/>
                  </a:moveTo>
                  <a:lnTo>
                    <a:pt x="0" y="1452"/>
                  </a:lnTo>
                  <a:lnTo>
                    <a:pt x="9823" y="1452"/>
                  </a:lnTo>
                  <a:lnTo>
                    <a:pt x="9823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1" name="Google Shape;5501;p37"/>
            <p:cNvSpPr/>
            <p:nvPr/>
          </p:nvSpPr>
          <p:spPr>
            <a:xfrm>
              <a:off x="-2914652" y="1728866"/>
              <a:ext cx="439456" cy="65004"/>
            </a:xfrm>
            <a:custGeom>
              <a:avLst/>
              <a:gdLst/>
              <a:ahLst/>
              <a:cxnLst/>
              <a:rect l="l" t="t" r="r" b="b"/>
              <a:pathLst>
                <a:path w="9823" h="1453" fill="none" extrusionOk="0">
                  <a:moveTo>
                    <a:pt x="9823" y="0"/>
                  </a:moveTo>
                  <a:lnTo>
                    <a:pt x="0" y="0"/>
                  </a:lnTo>
                  <a:lnTo>
                    <a:pt x="0" y="1452"/>
                  </a:lnTo>
                  <a:lnTo>
                    <a:pt x="9823" y="1452"/>
                  </a:lnTo>
                  <a:lnTo>
                    <a:pt x="9823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2" name="Google Shape;5502;p37"/>
            <p:cNvSpPr/>
            <p:nvPr/>
          </p:nvSpPr>
          <p:spPr>
            <a:xfrm>
              <a:off x="-2846340" y="1593899"/>
              <a:ext cx="46438" cy="135018"/>
            </a:xfrm>
            <a:custGeom>
              <a:avLst/>
              <a:gdLst/>
              <a:ahLst/>
              <a:cxnLst/>
              <a:rect l="l" t="t" r="r" b="b"/>
              <a:pathLst>
                <a:path w="1038" h="3018" extrusionOk="0">
                  <a:moveTo>
                    <a:pt x="0" y="1"/>
                  </a:moveTo>
                  <a:lnTo>
                    <a:pt x="0" y="3017"/>
                  </a:lnTo>
                  <a:lnTo>
                    <a:pt x="1037" y="3017"/>
                  </a:lnTo>
                  <a:lnTo>
                    <a:pt x="103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3" name="Google Shape;5503;p37"/>
            <p:cNvSpPr/>
            <p:nvPr/>
          </p:nvSpPr>
          <p:spPr>
            <a:xfrm>
              <a:off x="-2498029" y="1593899"/>
              <a:ext cx="45588" cy="135018"/>
            </a:xfrm>
            <a:custGeom>
              <a:avLst/>
              <a:gdLst/>
              <a:ahLst/>
              <a:cxnLst/>
              <a:rect l="l" t="t" r="r" b="b"/>
              <a:pathLst>
                <a:path w="1019" h="3018" extrusionOk="0">
                  <a:moveTo>
                    <a:pt x="1" y="1"/>
                  </a:moveTo>
                  <a:lnTo>
                    <a:pt x="1" y="3017"/>
                  </a:lnTo>
                  <a:lnTo>
                    <a:pt x="1019" y="3017"/>
                  </a:lnTo>
                  <a:lnTo>
                    <a:pt x="101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4" name="Google Shape;5504;p37"/>
            <p:cNvSpPr/>
            <p:nvPr/>
          </p:nvSpPr>
          <p:spPr>
            <a:xfrm>
              <a:off x="-2069596" y="1593899"/>
              <a:ext cx="46438" cy="135018"/>
            </a:xfrm>
            <a:custGeom>
              <a:avLst/>
              <a:gdLst/>
              <a:ahLst/>
              <a:cxnLst/>
              <a:rect l="l" t="t" r="r" b="b"/>
              <a:pathLst>
                <a:path w="1038" h="3018" extrusionOk="0">
                  <a:moveTo>
                    <a:pt x="1" y="1"/>
                  </a:moveTo>
                  <a:lnTo>
                    <a:pt x="1" y="3017"/>
                  </a:lnTo>
                  <a:lnTo>
                    <a:pt x="1038" y="3017"/>
                  </a:lnTo>
                  <a:lnTo>
                    <a:pt x="103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5" name="Google Shape;5505;p37"/>
            <p:cNvSpPr/>
            <p:nvPr/>
          </p:nvSpPr>
          <p:spPr>
            <a:xfrm>
              <a:off x="-2914652" y="1555113"/>
              <a:ext cx="949732" cy="38832"/>
            </a:xfrm>
            <a:custGeom>
              <a:avLst/>
              <a:gdLst/>
              <a:ahLst/>
              <a:cxnLst/>
              <a:rect l="l" t="t" r="r" b="b"/>
              <a:pathLst>
                <a:path w="21229" h="868" extrusionOk="0">
                  <a:moveTo>
                    <a:pt x="57" y="1"/>
                  </a:moveTo>
                  <a:lnTo>
                    <a:pt x="19" y="20"/>
                  </a:lnTo>
                  <a:lnTo>
                    <a:pt x="0" y="57"/>
                  </a:lnTo>
                  <a:lnTo>
                    <a:pt x="0" y="830"/>
                  </a:lnTo>
                  <a:lnTo>
                    <a:pt x="19" y="868"/>
                  </a:lnTo>
                  <a:lnTo>
                    <a:pt x="21229" y="868"/>
                  </a:lnTo>
                  <a:lnTo>
                    <a:pt x="21229" y="830"/>
                  </a:lnTo>
                  <a:lnTo>
                    <a:pt x="21229" y="57"/>
                  </a:lnTo>
                  <a:lnTo>
                    <a:pt x="21229" y="20"/>
                  </a:lnTo>
                  <a:lnTo>
                    <a:pt x="2119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6" name="Google Shape;5506;p37"/>
            <p:cNvSpPr/>
            <p:nvPr/>
          </p:nvSpPr>
          <p:spPr>
            <a:xfrm>
              <a:off x="-2409452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extrusionOk="0">
                  <a:moveTo>
                    <a:pt x="57" y="1"/>
                  </a:moveTo>
                  <a:lnTo>
                    <a:pt x="19" y="19"/>
                  </a:lnTo>
                  <a:lnTo>
                    <a:pt x="0" y="57"/>
                  </a:lnTo>
                  <a:lnTo>
                    <a:pt x="0" y="95"/>
                  </a:lnTo>
                  <a:lnTo>
                    <a:pt x="0" y="5110"/>
                  </a:lnTo>
                  <a:lnTo>
                    <a:pt x="1659" y="5110"/>
                  </a:lnTo>
                  <a:lnTo>
                    <a:pt x="1659" y="95"/>
                  </a:lnTo>
                  <a:lnTo>
                    <a:pt x="1640" y="57"/>
                  </a:lnTo>
                  <a:lnTo>
                    <a:pt x="1622" y="19"/>
                  </a:lnTo>
                  <a:lnTo>
                    <a:pt x="1584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7" name="Google Shape;5507;p37"/>
            <p:cNvSpPr/>
            <p:nvPr/>
          </p:nvSpPr>
          <p:spPr>
            <a:xfrm>
              <a:off x="-2249209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extrusionOk="0">
                  <a:moveTo>
                    <a:pt x="76" y="1"/>
                  </a:moveTo>
                  <a:lnTo>
                    <a:pt x="38" y="19"/>
                  </a:lnTo>
                  <a:lnTo>
                    <a:pt x="19" y="57"/>
                  </a:lnTo>
                  <a:lnTo>
                    <a:pt x="0" y="95"/>
                  </a:lnTo>
                  <a:lnTo>
                    <a:pt x="0" y="5110"/>
                  </a:lnTo>
                  <a:lnTo>
                    <a:pt x="1659" y="5110"/>
                  </a:lnTo>
                  <a:lnTo>
                    <a:pt x="1659" y="95"/>
                  </a:lnTo>
                  <a:lnTo>
                    <a:pt x="1659" y="57"/>
                  </a:lnTo>
                  <a:lnTo>
                    <a:pt x="1640" y="19"/>
                  </a:lnTo>
                  <a:lnTo>
                    <a:pt x="1603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8" name="Google Shape;5508;p37"/>
            <p:cNvSpPr/>
            <p:nvPr/>
          </p:nvSpPr>
          <p:spPr>
            <a:xfrm>
              <a:off x="-2117642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extrusionOk="0">
                  <a:moveTo>
                    <a:pt x="57" y="1"/>
                  </a:moveTo>
                  <a:lnTo>
                    <a:pt x="38" y="19"/>
                  </a:lnTo>
                  <a:lnTo>
                    <a:pt x="0" y="57"/>
                  </a:lnTo>
                  <a:lnTo>
                    <a:pt x="0" y="95"/>
                  </a:lnTo>
                  <a:lnTo>
                    <a:pt x="0" y="5110"/>
                  </a:lnTo>
                  <a:lnTo>
                    <a:pt x="1659" y="5110"/>
                  </a:lnTo>
                  <a:lnTo>
                    <a:pt x="1659" y="95"/>
                  </a:lnTo>
                  <a:lnTo>
                    <a:pt x="1641" y="57"/>
                  </a:lnTo>
                  <a:lnTo>
                    <a:pt x="1622" y="19"/>
                  </a:lnTo>
                  <a:lnTo>
                    <a:pt x="1603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9" name="Google Shape;5509;p37"/>
            <p:cNvSpPr/>
            <p:nvPr/>
          </p:nvSpPr>
          <p:spPr>
            <a:xfrm>
              <a:off x="-2832025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extrusionOk="0">
                  <a:moveTo>
                    <a:pt x="76" y="1"/>
                  </a:moveTo>
                  <a:lnTo>
                    <a:pt x="39" y="19"/>
                  </a:lnTo>
                  <a:lnTo>
                    <a:pt x="20" y="57"/>
                  </a:lnTo>
                  <a:lnTo>
                    <a:pt x="1" y="95"/>
                  </a:lnTo>
                  <a:lnTo>
                    <a:pt x="1" y="5110"/>
                  </a:lnTo>
                  <a:lnTo>
                    <a:pt x="1660" y="5110"/>
                  </a:lnTo>
                  <a:lnTo>
                    <a:pt x="1660" y="95"/>
                  </a:lnTo>
                  <a:lnTo>
                    <a:pt x="1660" y="57"/>
                  </a:lnTo>
                  <a:lnTo>
                    <a:pt x="1641" y="19"/>
                  </a:lnTo>
                  <a:lnTo>
                    <a:pt x="1603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0" name="Google Shape;5510;p37"/>
            <p:cNvSpPr/>
            <p:nvPr/>
          </p:nvSpPr>
          <p:spPr>
            <a:xfrm>
              <a:off x="-2832025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fill="none" extrusionOk="0">
                  <a:moveTo>
                    <a:pt x="1566" y="1"/>
                  </a:moveTo>
                  <a:lnTo>
                    <a:pt x="114" y="1"/>
                  </a:lnTo>
                  <a:lnTo>
                    <a:pt x="114" y="1"/>
                  </a:lnTo>
                  <a:lnTo>
                    <a:pt x="76" y="1"/>
                  </a:lnTo>
                  <a:lnTo>
                    <a:pt x="39" y="19"/>
                  </a:lnTo>
                  <a:lnTo>
                    <a:pt x="20" y="57"/>
                  </a:lnTo>
                  <a:lnTo>
                    <a:pt x="1" y="95"/>
                  </a:lnTo>
                  <a:lnTo>
                    <a:pt x="1" y="5110"/>
                  </a:lnTo>
                  <a:lnTo>
                    <a:pt x="1660" y="5110"/>
                  </a:lnTo>
                  <a:lnTo>
                    <a:pt x="1660" y="95"/>
                  </a:lnTo>
                  <a:lnTo>
                    <a:pt x="1660" y="95"/>
                  </a:lnTo>
                  <a:lnTo>
                    <a:pt x="1660" y="57"/>
                  </a:lnTo>
                  <a:lnTo>
                    <a:pt x="1641" y="19"/>
                  </a:lnTo>
                  <a:lnTo>
                    <a:pt x="1603" y="1"/>
                  </a:lnTo>
                  <a:lnTo>
                    <a:pt x="1566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1" name="Google Shape;5511;p37"/>
            <p:cNvSpPr/>
            <p:nvPr/>
          </p:nvSpPr>
          <p:spPr>
            <a:xfrm>
              <a:off x="-2722378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extrusionOk="0">
                  <a:moveTo>
                    <a:pt x="57" y="1"/>
                  </a:moveTo>
                  <a:lnTo>
                    <a:pt x="20" y="19"/>
                  </a:lnTo>
                  <a:lnTo>
                    <a:pt x="1" y="57"/>
                  </a:lnTo>
                  <a:lnTo>
                    <a:pt x="1" y="95"/>
                  </a:lnTo>
                  <a:lnTo>
                    <a:pt x="1" y="5110"/>
                  </a:lnTo>
                  <a:lnTo>
                    <a:pt x="1660" y="5110"/>
                  </a:lnTo>
                  <a:lnTo>
                    <a:pt x="1660" y="95"/>
                  </a:lnTo>
                  <a:lnTo>
                    <a:pt x="1641" y="57"/>
                  </a:lnTo>
                  <a:lnTo>
                    <a:pt x="1622" y="19"/>
                  </a:lnTo>
                  <a:lnTo>
                    <a:pt x="1584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2" name="Google Shape;5512;p37"/>
            <p:cNvSpPr/>
            <p:nvPr/>
          </p:nvSpPr>
          <p:spPr>
            <a:xfrm>
              <a:off x="-2722378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fill="none" extrusionOk="0">
                  <a:moveTo>
                    <a:pt x="1547" y="1"/>
                  </a:moveTo>
                  <a:lnTo>
                    <a:pt x="95" y="1"/>
                  </a:lnTo>
                  <a:lnTo>
                    <a:pt x="95" y="1"/>
                  </a:lnTo>
                  <a:lnTo>
                    <a:pt x="57" y="1"/>
                  </a:lnTo>
                  <a:lnTo>
                    <a:pt x="20" y="19"/>
                  </a:lnTo>
                  <a:lnTo>
                    <a:pt x="1" y="57"/>
                  </a:lnTo>
                  <a:lnTo>
                    <a:pt x="1" y="95"/>
                  </a:lnTo>
                  <a:lnTo>
                    <a:pt x="1" y="5110"/>
                  </a:lnTo>
                  <a:lnTo>
                    <a:pt x="1660" y="5110"/>
                  </a:lnTo>
                  <a:lnTo>
                    <a:pt x="1660" y="95"/>
                  </a:lnTo>
                  <a:lnTo>
                    <a:pt x="1660" y="95"/>
                  </a:lnTo>
                  <a:lnTo>
                    <a:pt x="1641" y="57"/>
                  </a:lnTo>
                  <a:lnTo>
                    <a:pt x="1622" y="19"/>
                  </a:lnTo>
                  <a:lnTo>
                    <a:pt x="1584" y="1"/>
                  </a:lnTo>
                  <a:lnTo>
                    <a:pt x="154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3" name="Google Shape;5513;p37"/>
            <p:cNvSpPr/>
            <p:nvPr/>
          </p:nvSpPr>
          <p:spPr>
            <a:xfrm>
              <a:off x="-2616086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extrusionOk="0">
                  <a:moveTo>
                    <a:pt x="57" y="1"/>
                  </a:moveTo>
                  <a:lnTo>
                    <a:pt x="38" y="19"/>
                  </a:lnTo>
                  <a:lnTo>
                    <a:pt x="0" y="57"/>
                  </a:lnTo>
                  <a:lnTo>
                    <a:pt x="0" y="95"/>
                  </a:lnTo>
                  <a:lnTo>
                    <a:pt x="0" y="5110"/>
                  </a:lnTo>
                  <a:lnTo>
                    <a:pt x="1659" y="5110"/>
                  </a:lnTo>
                  <a:lnTo>
                    <a:pt x="1659" y="95"/>
                  </a:lnTo>
                  <a:lnTo>
                    <a:pt x="1640" y="57"/>
                  </a:lnTo>
                  <a:lnTo>
                    <a:pt x="1622" y="19"/>
                  </a:lnTo>
                  <a:lnTo>
                    <a:pt x="1603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4" name="Google Shape;5514;p37"/>
            <p:cNvSpPr/>
            <p:nvPr/>
          </p:nvSpPr>
          <p:spPr>
            <a:xfrm>
              <a:off x="-2616086" y="1865489"/>
              <a:ext cx="74264" cy="228609"/>
            </a:xfrm>
            <a:custGeom>
              <a:avLst/>
              <a:gdLst/>
              <a:ahLst/>
              <a:cxnLst/>
              <a:rect l="l" t="t" r="r" b="b"/>
              <a:pathLst>
                <a:path w="1660" h="5110" fill="none" extrusionOk="0">
                  <a:moveTo>
                    <a:pt x="1546" y="1"/>
                  </a:moveTo>
                  <a:lnTo>
                    <a:pt x="95" y="1"/>
                  </a:lnTo>
                  <a:lnTo>
                    <a:pt x="95" y="1"/>
                  </a:lnTo>
                  <a:lnTo>
                    <a:pt x="57" y="1"/>
                  </a:lnTo>
                  <a:lnTo>
                    <a:pt x="38" y="19"/>
                  </a:lnTo>
                  <a:lnTo>
                    <a:pt x="0" y="57"/>
                  </a:lnTo>
                  <a:lnTo>
                    <a:pt x="0" y="95"/>
                  </a:lnTo>
                  <a:lnTo>
                    <a:pt x="0" y="5110"/>
                  </a:lnTo>
                  <a:lnTo>
                    <a:pt x="1659" y="5110"/>
                  </a:lnTo>
                  <a:lnTo>
                    <a:pt x="1659" y="95"/>
                  </a:lnTo>
                  <a:lnTo>
                    <a:pt x="1659" y="95"/>
                  </a:lnTo>
                  <a:lnTo>
                    <a:pt x="1640" y="57"/>
                  </a:lnTo>
                  <a:lnTo>
                    <a:pt x="1622" y="19"/>
                  </a:lnTo>
                  <a:lnTo>
                    <a:pt x="1603" y="1"/>
                  </a:lnTo>
                  <a:lnTo>
                    <a:pt x="1546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5" name="Google Shape;5515;p37"/>
            <p:cNvSpPr/>
            <p:nvPr/>
          </p:nvSpPr>
          <p:spPr>
            <a:xfrm>
              <a:off x="-2428018" y="2096594"/>
              <a:ext cx="905040" cy="1552794"/>
            </a:xfrm>
            <a:custGeom>
              <a:avLst/>
              <a:gdLst/>
              <a:ahLst/>
              <a:cxnLst/>
              <a:rect l="l" t="t" r="r" b="b"/>
              <a:pathLst>
                <a:path w="20230" h="34709" extrusionOk="0">
                  <a:moveTo>
                    <a:pt x="0" y="0"/>
                  </a:moveTo>
                  <a:lnTo>
                    <a:pt x="1188" y="2168"/>
                  </a:lnTo>
                  <a:lnTo>
                    <a:pt x="17628" y="32540"/>
                  </a:lnTo>
                  <a:lnTo>
                    <a:pt x="18797" y="34709"/>
                  </a:lnTo>
                  <a:lnTo>
                    <a:pt x="20230" y="34709"/>
                  </a:lnTo>
                  <a:lnTo>
                    <a:pt x="19042" y="32540"/>
                  </a:lnTo>
                  <a:lnTo>
                    <a:pt x="2621" y="2168"/>
                  </a:lnTo>
                  <a:lnTo>
                    <a:pt x="1452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6" name="Google Shape;5516;p37"/>
            <p:cNvSpPr/>
            <p:nvPr/>
          </p:nvSpPr>
          <p:spPr>
            <a:xfrm>
              <a:off x="-2049331" y="2096594"/>
              <a:ext cx="905040" cy="1552794"/>
            </a:xfrm>
            <a:custGeom>
              <a:avLst/>
              <a:gdLst/>
              <a:ahLst/>
              <a:cxnLst/>
              <a:rect l="l" t="t" r="r" b="b"/>
              <a:pathLst>
                <a:path w="20230" h="34709" extrusionOk="0">
                  <a:moveTo>
                    <a:pt x="0" y="0"/>
                  </a:moveTo>
                  <a:lnTo>
                    <a:pt x="1188" y="2168"/>
                  </a:lnTo>
                  <a:lnTo>
                    <a:pt x="17609" y="32540"/>
                  </a:lnTo>
                  <a:lnTo>
                    <a:pt x="18797" y="34709"/>
                  </a:lnTo>
                  <a:lnTo>
                    <a:pt x="20230" y="34709"/>
                  </a:lnTo>
                  <a:lnTo>
                    <a:pt x="19061" y="32540"/>
                  </a:lnTo>
                  <a:lnTo>
                    <a:pt x="2621" y="2168"/>
                  </a:lnTo>
                  <a:lnTo>
                    <a:pt x="1433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7" name="Google Shape;5517;p37"/>
            <p:cNvSpPr/>
            <p:nvPr/>
          </p:nvSpPr>
          <p:spPr>
            <a:xfrm>
              <a:off x="-3578394" y="2096594"/>
              <a:ext cx="983464" cy="1552794"/>
            </a:xfrm>
            <a:custGeom>
              <a:avLst/>
              <a:gdLst/>
              <a:ahLst/>
              <a:cxnLst/>
              <a:rect l="l" t="t" r="r" b="b"/>
              <a:pathLst>
                <a:path w="21983" h="34709" extrusionOk="0">
                  <a:moveTo>
                    <a:pt x="20512" y="0"/>
                  </a:moveTo>
                  <a:lnTo>
                    <a:pt x="19230" y="2168"/>
                  </a:lnTo>
                  <a:lnTo>
                    <a:pt x="17948" y="4336"/>
                  </a:lnTo>
                  <a:lnTo>
                    <a:pt x="16666" y="6505"/>
                  </a:lnTo>
                  <a:lnTo>
                    <a:pt x="15384" y="8673"/>
                  </a:lnTo>
                  <a:lnTo>
                    <a:pt x="14102" y="10841"/>
                  </a:lnTo>
                  <a:lnTo>
                    <a:pt x="12820" y="13009"/>
                  </a:lnTo>
                  <a:lnTo>
                    <a:pt x="11538" y="15177"/>
                  </a:lnTo>
                  <a:lnTo>
                    <a:pt x="10256" y="17364"/>
                  </a:lnTo>
                  <a:lnTo>
                    <a:pt x="8974" y="19532"/>
                  </a:lnTo>
                  <a:lnTo>
                    <a:pt x="7692" y="21700"/>
                  </a:lnTo>
                  <a:lnTo>
                    <a:pt x="6410" y="23868"/>
                  </a:lnTo>
                  <a:lnTo>
                    <a:pt x="5128" y="26036"/>
                  </a:lnTo>
                  <a:lnTo>
                    <a:pt x="3846" y="28204"/>
                  </a:lnTo>
                  <a:lnTo>
                    <a:pt x="2564" y="30372"/>
                  </a:lnTo>
                  <a:lnTo>
                    <a:pt x="1282" y="32540"/>
                  </a:lnTo>
                  <a:lnTo>
                    <a:pt x="0" y="34709"/>
                  </a:lnTo>
                  <a:lnTo>
                    <a:pt x="1452" y="34709"/>
                  </a:lnTo>
                  <a:lnTo>
                    <a:pt x="2753" y="32540"/>
                  </a:lnTo>
                  <a:lnTo>
                    <a:pt x="4016" y="30372"/>
                  </a:lnTo>
                  <a:lnTo>
                    <a:pt x="5317" y="28204"/>
                  </a:lnTo>
                  <a:lnTo>
                    <a:pt x="6580" y="26036"/>
                  </a:lnTo>
                  <a:lnTo>
                    <a:pt x="7881" y="23868"/>
                  </a:lnTo>
                  <a:lnTo>
                    <a:pt x="9163" y="21700"/>
                  </a:lnTo>
                  <a:lnTo>
                    <a:pt x="10445" y="19532"/>
                  </a:lnTo>
                  <a:lnTo>
                    <a:pt x="11727" y="17364"/>
                  </a:lnTo>
                  <a:lnTo>
                    <a:pt x="13009" y="15177"/>
                  </a:lnTo>
                  <a:lnTo>
                    <a:pt x="14291" y="13009"/>
                  </a:lnTo>
                  <a:lnTo>
                    <a:pt x="15573" y="10841"/>
                  </a:lnTo>
                  <a:lnTo>
                    <a:pt x="16855" y="8673"/>
                  </a:lnTo>
                  <a:lnTo>
                    <a:pt x="18137" y="6505"/>
                  </a:lnTo>
                  <a:lnTo>
                    <a:pt x="19419" y="4336"/>
                  </a:lnTo>
                  <a:lnTo>
                    <a:pt x="20701" y="2168"/>
                  </a:lnTo>
                  <a:lnTo>
                    <a:pt x="21983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8" name="Google Shape;5518;p37"/>
            <p:cNvSpPr/>
            <p:nvPr/>
          </p:nvSpPr>
          <p:spPr>
            <a:xfrm>
              <a:off x="-3784177" y="2096594"/>
              <a:ext cx="984314" cy="1552794"/>
            </a:xfrm>
            <a:custGeom>
              <a:avLst/>
              <a:gdLst/>
              <a:ahLst/>
              <a:cxnLst/>
              <a:rect l="l" t="t" r="r" b="b"/>
              <a:pathLst>
                <a:path w="22002" h="34709" extrusionOk="0">
                  <a:moveTo>
                    <a:pt x="20531" y="0"/>
                  </a:moveTo>
                  <a:lnTo>
                    <a:pt x="19249" y="2168"/>
                  </a:lnTo>
                  <a:lnTo>
                    <a:pt x="17967" y="4336"/>
                  </a:lnTo>
                  <a:lnTo>
                    <a:pt x="16685" y="6505"/>
                  </a:lnTo>
                  <a:lnTo>
                    <a:pt x="15403" y="8673"/>
                  </a:lnTo>
                  <a:lnTo>
                    <a:pt x="14121" y="10841"/>
                  </a:lnTo>
                  <a:lnTo>
                    <a:pt x="12839" y="13009"/>
                  </a:lnTo>
                  <a:lnTo>
                    <a:pt x="11557" y="15177"/>
                  </a:lnTo>
                  <a:lnTo>
                    <a:pt x="10256" y="17364"/>
                  </a:lnTo>
                  <a:lnTo>
                    <a:pt x="8974" y="19532"/>
                  </a:lnTo>
                  <a:lnTo>
                    <a:pt x="7692" y="21700"/>
                  </a:lnTo>
                  <a:lnTo>
                    <a:pt x="6410" y="23868"/>
                  </a:lnTo>
                  <a:lnTo>
                    <a:pt x="5128" y="26036"/>
                  </a:lnTo>
                  <a:lnTo>
                    <a:pt x="3846" y="28204"/>
                  </a:lnTo>
                  <a:lnTo>
                    <a:pt x="2564" y="30372"/>
                  </a:lnTo>
                  <a:lnTo>
                    <a:pt x="1282" y="32540"/>
                  </a:lnTo>
                  <a:lnTo>
                    <a:pt x="0" y="34709"/>
                  </a:lnTo>
                  <a:lnTo>
                    <a:pt x="1471" y="34709"/>
                  </a:lnTo>
                  <a:lnTo>
                    <a:pt x="2753" y="32540"/>
                  </a:lnTo>
                  <a:lnTo>
                    <a:pt x="4035" y="30372"/>
                  </a:lnTo>
                  <a:lnTo>
                    <a:pt x="5317" y="28204"/>
                  </a:lnTo>
                  <a:lnTo>
                    <a:pt x="6599" y="26036"/>
                  </a:lnTo>
                  <a:lnTo>
                    <a:pt x="7881" y="23868"/>
                  </a:lnTo>
                  <a:lnTo>
                    <a:pt x="9163" y="21700"/>
                  </a:lnTo>
                  <a:lnTo>
                    <a:pt x="10445" y="19532"/>
                  </a:lnTo>
                  <a:lnTo>
                    <a:pt x="11727" y="17364"/>
                  </a:lnTo>
                  <a:lnTo>
                    <a:pt x="13027" y="15177"/>
                  </a:lnTo>
                  <a:lnTo>
                    <a:pt x="14291" y="13009"/>
                  </a:lnTo>
                  <a:lnTo>
                    <a:pt x="15591" y="10841"/>
                  </a:lnTo>
                  <a:lnTo>
                    <a:pt x="16855" y="8673"/>
                  </a:lnTo>
                  <a:lnTo>
                    <a:pt x="18155" y="6505"/>
                  </a:lnTo>
                  <a:lnTo>
                    <a:pt x="19437" y="4336"/>
                  </a:lnTo>
                  <a:lnTo>
                    <a:pt x="20719" y="2168"/>
                  </a:lnTo>
                  <a:lnTo>
                    <a:pt x="22001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9" name="Google Shape;5519;p37"/>
            <p:cNvSpPr/>
            <p:nvPr/>
          </p:nvSpPr>
          <p:spPr>
            <a:xfrm>
              <a:off x="-2846340" y="1593899"/>
              <a:ext cx="46438" cy="135018"/>
            </a:xfrm>
            <a:custGeom>
              <a:avLst/>
              <a:gdLst/>
              <a:ahLst/>
              <a:cxnLst/>
              <a:rect l="l" t="t" r="r" b="b"/>
              <a:pathLst>
                <a:path w="1038" h="3018" extrusionOk="0">
                  <a:moveTo>
                    <a:pt x="0" y="1"/>
                  </a:moveTo>
                  <a:lnTo>
                    <a:pt x="0" y="3017"/>
                  </a:lnTo>
                  <a:lnTo>
                    <a:pt x="1037" y="3017"/>
                  </a:lnTo>
                  <a:lnTo>
                    <a:pt x="1037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0" name="Google Shape;5520;p37"/>
            <p:cNvSpPr/>
            <p:nvPr/>
          </p:nvSpPr>
          <p:spPr>
            <a:xfrm>
              <a:off x="-2498029" y="1593899"/>
              <a:ext cx="45588" cy="135018"/>
            </a:xfrm>
            <a:custGeom>
              <a:avLst/>
              <a:gdLst/>
              <a:ahLst/>
              <a:cxnLst/>
              <a:rect l="l" t="t" r="r" b="b"/>
              <a:pathLst>
                <a:path w="1019" h="3018" extrusionOk="0">
                  <a:moveTo>
                    <a:pt x="1" y="1"/>
                  </a:moveTo>
                  <a:lnTo>
                    <a:pt x="1" y="3017"/>
                  </a:lnTo>
                  <a:lnTo>
                    <a:pt x="1019" y="3017"/>
                  </a:lnTo>
                  <a:lnTo>
                    <a:pt x="1019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1" name="Google Shape;5521;p37"/>
            <p:cNvSpPr/>
            <p:nvPr/>
          </p:nvSpPr>
          <p:spPr>
            <a:xfrm>
              <a:off x="-2069596" y="1593899"/>
              <a:ext cx="46438" cy="135018"/>
            </a:xfrm>
            <a:custGeom>
              <a:avLst/>
              <a:gdLst/>
              <a:ahLst/>
              <a:cxnLst/>
              <a:rect l="l" t="t" r="r" b="b"/>
              <a:pathLst>
                <a:path w="1038" h="3018" extrusionOk="0">
                  <a:moveTo>
                    <a:pt x="1" y="1"/>
                  </a:moveTo>
                  <a:lnTo>
                    <a:pt x="1" y="3017"/>
                  </a:lnTo>
                  <a:lnTo>
                    <a:pt x="1038" y="3017"/>
                  </a:lnTo>
                  <a:lnTo>
                    <a:pt x="1038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2" name="Google Shape;5522;p37"/>
            <p:cNvSpPr/>
            <p:nvPr/>
          </p:nvSpPr>
          <p:spPr>
            <a:xfrm>
              <a:off x="-2914652" y="1555113"/>
              <a:ext cx="949732" cy="38832"/>
            </a:xfrm>
            <a:custGeom>
              <a:avLst/>
              <a:gdLst/>
              <a:ahLst/>
              <a:cxnLst/>
              <a:rect l="l" t="t" r="r" b="b"/>
              <a:pathLst>
                <a:path w="21229" h="868" extrusionOk="0">
                  <a:moveTo>
                    <a:pt x="57" y="1"/>
                  </a:moveTo>
                  <a:lnTo>
                    <a:pt x="19" y="20"/>
                  </a:lnTo>
                  <a:lnTo>
                    <a:pt x="0" y="57"/>
                  </a:lnTo>
                  <a:lnTo>
                    <a:pt x="0" y="830"/>
                  </a:lnTo>
                  <a:lnTo>
                    <a:pt x="19" y="868"/>
                  </a:lnTo>
                  <a:lnTo>
                    <a:pt x="21229" y="868"/>
                  </a:lnTo>
                  <a:lnTo>
                    <a:pt x="21229" y="830"/>
                  </a:lnTo>
                  <a:lnTo>
                    <a:pt x="21229" y="57"/>
                  </a:lnTo>
                  <a:lnTo>
                    <a:pt x="21229" y="20"/>
                  </a:lnTo>
                  <a:lnTo>
                    <a:pt x="21191" y="1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3" name="Google Shape;5523;p37"/>
            <p:cNvSpPr/>
            <p:nvPr/>
          </p:nvSpPr>
          <p:spPr>
            <a:xfrm>
              <a:off x="-2914652" y="1728866"/>
              <a:ext cx="949732" cy="65004"/>
            </a:xfrm>
            <a:custGeom>
              <a:avLst/>
              <a:gdLst/>
              <a:ahLst/>
              <a:cxnLst/>
              <a:rect l="l" t="t" r="r" b="b"/>
              <a:pathLst>
                <a:path w="21229" h="1453" extrusionOk="0">
                  <a:moveTo>
                    <a:pt x="0" y="0"/>
                  </a:moveTo>
                  <a:lnTo>
                    <a:pt x="0" y="1452"/>
                  </a:lnTo>
                  <a:lnTo>
                    <a:pt x="21229" y="1452"/>
                  </a:lnTo>
                  <a:lnTo>
                    <a:pt x="21229" y="0"/>
                  </a:lnTo>
                  <a:close/>
                </a:path>
              </a:pathLst>
            </a:custGeom>
            <a:solidFill>
              <a:srgbClr val="444141">
                <a:alpha val="297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24" name="Google Shape;5524;p37"/>
          <p:cNvGrpSpPr/>
          <p:nvPr/>
        </p:nvGrpSpPr>
        <p:grpSpPr>
          <a:xfrm>
            <a:off x="3104950" y="4869843"/>
            <a:ext cx="1129229" cy="193054"/>
            <a:chOff x="-1024092" y="3664250"/>
            <a:chExt cx="2355013" cy="571841"/>
          </a:xfrm>
        </p:grpSpPr>
        <p:sp>
          <p:nvSpPr>
            <p:cNvPr id="5525" name="Google Shape;5525;p37"/>
            <p:cNvSpPr/>
            <p:nvPr/>
          </p:nvSpPr>
          <p:spPr>
            <a:xfrm>
              <a:off x="-1024092" y="3664250"/>
              <a:ext cx="2355013" cy="571841"/>
            </a:xfrm>
            <a:custGeom>
              <a:avLst/>
              <a:gdLst/>
              <a:ahLst/>
              <a:cxnLst/>
              <a:rect l="l" t="t" r="r" b="b"/>
              <a:pathLst>
                <a:path w="57615" h="13990" extrusionOk="0">
                  <a:moveTo>
                    <a:pt x="47132" y="0"/>
                  </a:moveTo>
                  <a:lnTo>
                    <a:pt x="46793" y="57"/>
                  </a:lnTo>
                  <a:lnTo>
                    <a:pt x="46454" y="113"/>
                  </a:lnTo>
                  <a:lnTo>
                    <a:pt x="46114" y="208"/>
                  </a:lnTo>
                  <a:lnTo>
                    <a:pt x="45794" y="321"/>
                  </a:lnTo>
                  <a:lnTo>
                    <a:pt x="45492" y="472"/>
                  </a:lnTo>
                  <a:lnTo>
                    <a:pt x="45191" y="622"/>
                  </a:lnTo>
                  <a:lnTo>
                    <a:pt x="44908" y="811"/>
                  </a:lnTo>
                  <a:lnTo>
                    <a:pt x="44644" y="1018"/>
                  </a:lnTo>
                  <a:lnTo>
                    <a:pt x="44399" y="1245"/>
                  </a:lnTo>
                  <a:lnTo>
                    <a:pt x="44173" y="1471"/>
                  </a:lnTo>
                  <a:lnTo>
                    <a:pt x="43946" y="1735"/>
                  </a:lnTo>
                  <a:lnTo>
                    <a:pt x="43758" y="2018"/>
                  </a:lnTo>
                  <a:lnTo>
                    <a:pt x="43588" y="2300"/>
                  </a:lnTo>
                  <a:lnTo>
                    <a:pt x="43437" y="2602"/>
                  </a:lnTo>
                  <a:lnTo>
                    <a:pt x="43305" y="2904"/>
                  </a:lnTo>
                  <a:lnTo>
                    <a:pt x="43173" y="2866"/>
                  </a:lnTo>
                  <a:lnTo>
                    <a:pt x="43041" y="2828"/>
                  </a:lnTo>
                  <a:lnTo>
                    <a:pt x="42909" y="2809"/>
                  </a:lnTo>
                  <a:lnTo>
                    <a:pt x="42608" y="2809"/>
                  </a:lnTo>
                  <a:lnTo>
                    <a:pt x="42457" y="2847"/>
                  </a:lnTo>
                  <a:lnTo>
                    <a:pt x="42306" y="2885"/>
                  </a:lnTo>
                  <a:lnTo>
                    <a:pt x="42174" y="2922"/>
                  </a:lnTo>
                  <a:lnTo>
                    <a:pt x="42042" y="2998"/>
                  </a:lnTo>
                  <a:lnTo>
                    <a:pt x="41910" y="3073"/>
                  </a:lnTo>
                  <a:lnTo>
                    <a:pt x="41797" y="3168"/>
                  </a:lnTo>
                  <a:lnTo>
                    <a:pt x="41684" y="3262"/>
                  </a:lnTo>
                  <a:lnTo>
                    <a:pt x="41590" y="3375"/>
                  </a:lnTo>
                  <a:lnTo>
                    <a:pt x="41495" y="3488"/>
                  </a:lnTo>
                  <a:lnTo>
                    <a:pt x="41420" y="3620"/>
                  </a:lnTo>
                  <a:lnTo>
                    <a:pt x="41345" y="3752"/>
                  </a:lnTo>
                  <a:lnTo>
                    <a:pt x="41307" y="3884"/>
                  </a:lnTo>
                  <a:lnTo>
                    <a:pt x="41269" y="4035"/>
                  </a:lnTo>
                  <a:lnTo>
                    <a:pt x="41250" y="4186"/>
                  </a:lnTo>
                  <a:lnTo>
                    <a:pt x="41231" y="4336"/>
                  </a:lnTo>
                  <a:lnTo>
                    <a:pt x="41231" y="4487"/>
                  </a:lnTo>
                  <a:lnTo>
                    <a:pt x="41250" y="4619"/>
                  </a:lnTo>
                  <a:lnTo>
                    <a:pt x="40986" y="4732"/>
                  </a:lnTo>
                  <a:lnTo>
                    <a:pt x="40741" y="4845"/>
                  </a:lnTo>
                  <a:lnTo>
                    <a:pt x="40477" y="4996"/>
                  </a:lnTo>
                  <a:lnTo>
                    <a:pt x="40251" y="5147"/>
                  </a:lnTo>
                  <a:lnTo>
                    <a:pt x="40100" y="5091"/>
                  </a:lnTo>
                  <a:lnTo>
                    <a:pt x="39968" y="5053"/>
                  </a:lnTo>
                  <a:lnTo>
                    <a:pt x="39817" y="5034"/>
                  </a:lnTo>
                  <a:lnTo>
                    <a:pt x="39648" y="5015"/>
                  </a:lnTo>
                  <a:lnTo>
                    <a:pt x="39516" y="5034"/>
                  </a:lnTo>
                  <a:lnTo>
                    <a:pt x="39384" y="5053"/>
                  </a:lnTo>
                  <a:lnTo>
                    <a:pt x="39252" y="5072"/>
                  </a:lnTo>
                  <a:lnTo>
                    <a:pt x="39120" y="5109"/>
                  </a:lnTo>
                  <a:lnTo>
                    <a:pt x="38988" y="5166"/>
                  </a:lnTo>
                  <a:lnTo>
                    <a:pt x="38875" y="5241"/>
                  </a:lnTo>
                  <a:lnTo>
                    <a:pt x="38762" y="5298"/>
                  </a:lnTo>
                  <a:lnTo>
                    <a:pt x="38667" y="5392"/>
                  </a:lnTo>
                  <a:lnTo>
                    <a:pt x="38479" y="5581"/>
                  </a:lnTo>
                  <a:lnTo>
                    <a:pt x="38404" y="5675"/>
                  </a:lnTo>
                  <a:lnTo>
                    <a:pt x="38328" y="5788"/>
                  </a:lnTo>
                  <a:lnTo>
                    <a:pt x="38272" y="5901"/>
                  </a:lnTo>
                  <a:lnTo>
                    <a:pt x="38215" y="6033"/>
                  </a:lnTo>
                  <a:lnTo>
                    <a:pt x="38177" y="6165"/>
                  </a:lnTo>
                  <a:lnTo>
                    <a:pt x="38140" y="6297"/>
                  </a:lnTo>
                  <a:lnTo>
                    <a:pt x="37951" y="6278"/>
                  </a:lnTo>
                  <a:lnTo>
                    <a:pt x="37612" y="6297"/>
                  </a:lnTo>
                  <a:lnTo>
                    <a:pt x="37291" y="6354"/>
                  </a:lnTo>
                  <a:lnTo>
                    <a:pt x="36971" y="6429"/>
                  </a:lnTo>
                  <a:lnTo>
                    <a:pt x="36650" y="6542"/>
                  </a:lnTo>
                  <a:lnTo>
                    <a:pt x="36518" y="6391"/>
                  </a:lnTo>
                  <a:lnTo>
                    <a:pt x="36349" y="6241"/>
                  </a:lnTo>
                  <a:lnTo>
                    <a:pt x="36179" y="6109"/>
                  </a:lnTo>
                  <a:lnTo>
                    <a:pt x="35972" y="5995"/>
                  </a:lnTo>
                  <a:lnTo>
                    <a:pt x="35783" y="5920"/>
                  </a:lnTo>
                  <a:lnTo>
                    <a:pt x="35557" y="5845"/>
                  </a:lnTo>
                  <a:lnTo>
                    <a:pt x="35331" y="5807"/>
                  </a:lnTo>
                  <a:lnTo>
                    <a:pt x="35104" y="5788"/>
                  </a:lnTo>
                  <a:lnTo>
                    <a:pt x="34897" y="5807"/>
                  </a:lnTo>
                  <a:lnTo>
                    <a:pt x="34671" y="5845"/>
                  </a:lnTo>
                  <a:lnTo>
                    <a:pt x="34482" y="5901"/>
                  </a:lnTo>
                  <a:lnTo>
                    <a:pt x="34294" y="5977"/>
                  </a:lnTo>
                  <a:lnTo>
                    <a:pt x="34067" y="5788"/>
                  </a:lnTo>
                  <a:lnTo>
                    <a:pt x="33822" y="5618"/>
                  </a:lnTo>
                  <a:lnTo>
                    <a:pt x="33785" y="5449"/>
                  </a:lnTo>
                  <a:lnTo>
                    <a:pt x="33728" y="5279"/>
                  </a:lnTo>
                  <a:lnTo>
                    <a:pt x="33653" y="5128"/>
                  </a:lnTo>
                  <a:lnTo>
                    <a:pt x="33577" y="4977"/>
                  </a:lnTo>
                  <a:lnTo>
                    <a:pt x="33483" y="4845"/>
                  </a:lnTo>
                  <a:lnTo>
                    <a:pt x="33370" y="4713"/>
                  </a:lnTo>
                  <a:lnTo>
                    <a:pt x="33257" y="4600"/>
                  </a:lnTo>
                  <a:lnTo>
                    <a:pt x="33144" y="4487"/>
                  </a:lnTo>
                  <a:lnTo>
                    <a:pt x="33012" y="4374"/>
                  </a:lnTo>
                  <a:lnTo>
                    <a:pt x="32861" y="4299"/>
                  </a:lnTo>
                  <a:lnTo>
                    <a:pt x="32710" y="4223"/>
                  </a:lnTo>
                  <a:lnTo>
                    <a:pt x="32559" y="4148"/>
                  </a:lnTo>
                  <a:lnTo>
                    <a:pt x="32408" y="4091"/>
                  </a:lnTo>
                  <a:lnTo>
                    <a:pt x="32239" y="4054"/>
                  </a:lnTo>
                  <a:lnTo>
                    <a:pt x="32050" y="4035"/>
                  </a:lnTo>
                  <a:lnTo>
                    <a:pt x="31880" y="4035"/>
                  </a:lnTo>
                  <a:lnTo>
                    <a:pt x="31616" y="4054"/>
                  </a:lnTo>
                  <a:lnTo>
                    <a:pt x="31353" y="4110"/>
                  </a:lnTo>
                  <a:lnTo>
                    <a:pt x="31107" y="4186"/>
                  </a:lnTo>
                  <a:lnTo>
                    <a:pt x="30881" y="4299"/>
                  </a:lnTo>
                  <a:lnTo>
                    <a:pt x="30674" y="4412"/>
                  </a:lnTo>
                  <a:lnTo>
                    <a:pt x="30466" y="4544"/>
                  </a:lnTo>
                  <a:lnTo>
                    <a:pt x="30297" y="4695"/>
                  </a:lnTo>
                  <a:lnTo>
                    <a:pt x="30127" y="4864"/>
                  </a:lnTo>
                  <a:lnTo>
                    <a:pt x="29939" y="4827"/>
                  </a:lnTo>
                  <a:lnTo>
                    <a:pt x="29750" y="4808"/>
                  </a:lnTo>
                  <a:lnTo>
                    <a:pt x="29562" y="4789"/>
                  </a:lnTo>
                  <a:lnTo>
                    <a:pt x="29373" y="4770"/>
                  </a:lnTo>
                  <a:lnTo>
                    <a:pt x="29015" y="4789"/>
                  </a:lnTo>
                  <a:lnTo>
                    <a:pt x="28675" y="4770"/>
                  </a:lnTo>
                  <a:lnTo>
                    <a:pt x="28449" y="4789"/>
                  </a:lnTo>
                  <a:lnTo>
                    <a:pt x="28223" y="4808"/>
                  </a:lnTo>
                  <a:lnTo>
                    <a:pt x="27997" y="4845"/>
                  </a:lnTo>
                  <a:lnTo>
                    <a:pt x="27789" y="4902"/>
                  </a:lnTo>
                  <a:lnTo>
                    <a:pt x="27582" y="4977"/>
                  </a:lnTo>
                  <a:lnTo>
                    <a:pt x="27375" y="5053"/>
                  </a:lnTo>
                  <a:lnTo>
                    <a:pt x="27186" y="5147"/>
                  </a:lnTo>
                  <a:lnTo>
                    <a:pt x="26998" y="5241"/>
                  </a:lnTo>
                  <a:lnTo>
                    <a:pt x="26715" y="5147"/>
                  </a:lnTo>
                  <a:lnTo>
                    <a:pt x="26432" y="5072"/>
                  </a:lnTo>
                  <a:lnTo>
                    <a:pt x="26130" y="5034"/>
                  </a:lnTo>
                  <a:lnTo>
                    <a:pt x="25810" y="5015"/>
                  </a:lnTo>
                  <a:lnTo>
                    <a:pt x="25584" y="5034"/>
                  </a:lnTo>
                  <a:lnTo>
                    <a:pt x="25357" y="4959"/>
                  </a:lnTo>
                  <a:lnTo>
                    <a:pt x="25112" y="4921"/>
                  </a:lnTo>
                  <a:lnTo>
                    <a:pt x="24848" y="4883"/>
                  </a:lnTo>
                  <a:lnTo>
                    <a:pt x="24584" y="4864"/>
                  </a:lnTo>
                  <a:lnTo>
                    <a:pt x="24264" y="4883"/>
                  </a:lnTo>
                  <a:lnTo>
                    <a:pt x="23962" y="4940"/>
                  </a:lnTo>
                  <a:lnTo>
                    <a:pt x="23661" y="5015"/>
                  </a:lnTo>
                  <a:lnTo>
                    <a:pt x="23359" y="5109"/>
                  </a:lnTo>
                  <a:lnTo>
                    <a:pt x="23095" y="5241"/>
                  </a:lnTo>
                  <a:lnTo>
                    <a:pt x="22831" y="5411"/>
                  </a:lnTo>
                  <a:lnTo>
                    <a:pt x="22586" y="5581"/>
                  </a:lnTo>
                  <a:lnTo>
                    <a:pt x="22360" y="5788"/>
                  </a:lnTo>
                  <a:lnTo>
                    <a:pt x="22133" y="5562"/>
                  </a:lnTo>
                  <a:lnTo>
                    <a:pt x="21870" y="5373"/>
                  </a:lnTo>
                  <a:lnTo>
                    <a:pt x="21606" y="5185"/>
                  </a:lnTo>
                  <a:lnTo>
                    <a:pt x="21323" y="5053"/>
                  </a:lnTo>
                  <a:lnTo>
                    <a:pt x="21002" y="4940"/>
                  </a:lnTo>
                  <a:lnTo>
                    <a:pt x="20701" y="4845"/>
                  </a:lnTo>
                  <a:lnTo>
                    <a:pt x="20361" y="4789"/>
                  </a:lnTo>
                  <a:lnTo>
                    <a:pt x="20022" y="4770"/>
                  </a:lnTo>
                  <a:lnTo>
                    <a:pt x="19965" y="4638"/>
                  </a:lnTo>
                  <a:lnTo>
                    <a:pt x="19890" y="4487"/>
                  </a:lnTo>
                  <a:lnTo>
                    <a:pt x="19815" y="4355"/>
                  </a:lnTo>
                  <a:lnTo>
                    <a:pt x="19720" y="4242"/>
                  </a:lnTo>
                  <a:lnTo>
                    <a:pt x="19626" y="4110"/>
                  </a:lnTo>
                  <a:lnTo>
                    <a:pt x="19513" y="3997"/>
                  </a:lnTo>
                  <a:lnTo>
                    <a:pt x="19400" y="3903"/>
                  </a:lnTo>
                  <a:lnTo>
                    <a:pt x="19268" y="3809"/>
                  </a:lnTo>
                  <a:lnTo>
                    <a:pt x="19155" y="3714"/>
                  </a:lnTo>
                  <a:lnTo>
                    <a:pt x="19004" y="3639"/>
                  </a:lnTo>
                  <a:lnTo>
                    <a:pt x="18872" y="3582"/>
                  </a:lnTo>
                  <a:lnTo>
                    <a:pt x="18721" y="3526"/>
                  </a:lnTo>
                  <a:lnTo>
                    <a:pt x="18570" y="3488"/>
                  </a:lnTo>
                  <a:lnTo>
                    <a:pt x="18401" y="3450"/>
                  </a:lnTo>
                  <a:lnTo>
                    <a:pt x="18250" y="3431"/>
                  </a:lnTo>
                  <a:lnTo>
                    <a:pt x="17873" y="3431"/>
                  </a:lnTo>
                  <a:lnTo>
                    <a:pt x="17646" y="3469"/>
                  </a:lnTo>
                  <a:lnTo>
                    <a:pt x="17439" y="3526"/>
                  </a:lnTo>
                  <a:lnTo>
                    <a:pt x="17251" y="3601"/>
                  </a:lnTo>
                  <a:lnTo>
                    <a:pt x="17062" y="3695"/>
                  </a:lnTo>
                  <a:lnTo>
                    <a:pt x="16892" y="3809"/>
                  </a:lnTo>
                  <a:lnTo>
                    <a:pt x="16723" y="3941"/>
                  </a:lnTo>
                  <a:lnTo>
                    <a:pt x="16591" y="4072"/>
                  </a:lnTo>
                  <a:lnTo>
                    <a:pt x="16364" y="3903"/>
                  </a:lnTo>
                  <a:lnTo>
                    <a:pt x="16138" y="3771"/>
                  </a:lnTo>
                  <a:lnTo>
                    <a:pt x="15893" y="3639"/>
                  </a:lnTo>
                  <a:lnTo>
                    <a:pt x="15648" y="3545"/>
                  </a:lnTo>
                  <a:lnTo>
                    <a:pt x="15384" y="3450"/>
                  </a:lnTo>
                  <a:lnTo>
                    <a:pt x="15120" y="3394"/>
                  </a:lnTo>
                  <a:lnTo>
                    <a:pt x="14837" y="3356"/>
                  </a:lnTo>
                  <a:lnTo>
                    <a:pt x="14536" y="3337"/>
                  </a:lnTo>
                  <a:lnTo>
                    <a:pt x="14347" y="3356"/>
                  </a:lnTo>
                  <a:lnTo>
                    <a:pt x="14159" y="3356"/>
                  </a:lnTo>
                  <a:lnTo>
                    <a:pt x="13801" y="3431"/>
                  </a:lnTo>
                  <a:lnTo>
                    <a:pt x="13442" y="3545"/>
                  </a:lnTo>
                  <a:lnTo>
                    <a:pt x="13103" y="3677"/>
                  </a:lnTo>
                  <a:lnTo>
                    <a:pt x="12801" y="3865"/>
                  </a:lnTo>
                  <a:lnTo>
                    <a:pt x="12500" y="4072"/>
                  </a:lnTo>
                  <a:lnTo>
                    <a:pt x="12236" y="4318"/>
                  </a:lnTo>
                  <a:lnTo>
                    <a:pt x="12009" y="4582"/>
                  </a:lnTo>
                  <a:lnTo>
                    <a:pt x="11859" y="4582"/>
                  </a:lnTo>
                  <a:lnTo>
                    <a:pt x="11689" y="4600"/>
                  </a:lnTo>
                  <a:lnTo>
                    <a:pt x="11538" y="4638"/>
                  </a:lnTo>
                  <a:lnTo>
                    <a:pt x="11387" y="4713"/>
                  </a:lnTo>
                  <a:lnTo>
                    <a:pt x="11255" y="4808"/>
                  </a:lnTo>
                  <a:lnTo>
                    <a:pt x="11199" y="4713"/>
                  </a:lnTo>
                  <a:lnTo>
                    <a:pt x="11123" y="4638"/>
                  </a:lnTo>
                  <a:lnTo>
                    <a:pt x="11048" y="4563"/>
                  </a:lnTo>
                  <a:lnTo>
                    <a:pt x="10954" y="4506"/>
                  </a:lnTo>
                  <a:lnTo>
                    <a:pt x="10859" y="4450"/>
                  </a:lnTo>
                  <a:lnTo>
                    <a:pt x="10746" y="4412"/>
                  </a:lnTo>
                  <a:lnTo>
                    <a:pt x="10652" y="4393"/>
                  </a:lnTo>
                  <a:lnTo>
                    <a:pt x="10520" y="4393"/>
                  </a:lnTo>
                  <a:lnTo>
                    <a:pt x="10350" y="4412"/>
                  </a:lnTo>
                  <a:lnTo>
                    <a:pt x="10200" y="4450"/>
                  </a:lnTo>
                  <a:lnTo>
                    <a:pt x="10049" y="4544"/>
                  </a:lnTo>
                  <a:lnTo>
                    <a:pt x="9917" y="4638"/>
                  </a:lnTo>
                  <a:lnTo>
                    <a:pt x="9804" y="4770"/>
                  </a:lnTo>
                  <a:lnTo>
                    <a:pt x="9728" y="4921"/>
                  </a:lnTo>
                  <a:lnTo>
                    <a:pt x="9672" y="5072"/>
                  </a:lnTo>
                  <a:lnTo>
                    <a:pt x="9653" y="5260"/>
                  </a:lnTo>
                  <a:lnTo>
                    <a:pt x="9672" y="5430"/>
                  </a:lnTo>
                  <a:lnTo>
                    <a:pt x="9596" y="5373"/>
                  </a:lnTo>
                  <a:lnTo>
                    <a:pt x="9483" y="5317"/>
                  </a:lnTo>
                  <a:lnTo>
                    <a:pt x="9389" y="5279"/>
                  </a:lnTo>
                  <a:lnTo>
                    <a:pt x="9276" y="5260"/>
                  </a:lnTo>
                  <a:lnTo>
                    <a:pt x="9163" y="5185"/>
                  </a:lnTo>
                  <a:lnTo>
                    <a:pt x="9068" y="5147"/>
                  </a:lnTo>
                  <a:lnTo>
                    <a:pt x="8936" y="5109"/>
                  </a:lnTo>
                  <a:lnTo>
                    <a:pt x="8804" y="5091"/>
                  </a:lnTo>
                  <a:lnTo>
                    <a:pt x="8691" y="5109"/>
                  </a:lnTo>
                  <a:lnTo>
                    <a:pt x="8597" y="5128"/>
                  </a:lnTo>
                  <a:lnTo>
                    <a:pt x="8484" y="5166"/>
                  </a:lnTo>
                  <a:lnTo>
                    <a:pt x="8390" y="5223"/>
                  </a:lnTo>
                  <a:lnTo>
                    <a:pt x="8314" y="5298"/>
                  </a:lnTo>
                  <a:lnTo>
                    <a:pt x="8239" y="5373"/>
                  </a:lnTo>
                  <a:lnTo>
                    <a:pt x="8182" y="5468"/>
                  </a:lnTo>
                  <a:lnTo>
                    <a:pt x="8126" y="5562"/>
                  </a:lnTo>
                  <a:lnTo>
                    <a:pt x="7843" y="5449"/>
                  </a:lnTo>
                  <a:lnTo>
                    <a:pt x="7560" y="5354"/>
                  </a:lnTo>
                  <a:lnTo>
                    <a:pt x="7259" y="5298"/>
                  </a:lnTo>
                  <a:lnTo>
                    <a:pt x="6957" y="5260"/>
                  </a:lnTo>
                  <a:lnTo>
                    <a:pt x="6825" y="5128"/>
                  </a:lnTo>
                  <a:lnTo>
                    <a:pt x="6655" y="5034"/>
                  </a:lnTo>
                  <a:lnTo>
                    <a:pt x="6486" y="4959"/>
                  </a:lnTo>
                  <a:lnTo>
                    <a:pt x="6391" y="4940"/>
                  </a:lnTo>
                  <a:lnTo>
                    <a:pt x="6146" y="4940"/>
                  </a:lnTo>
                  <a:lnTo>
                    <a:pt x="6014" y="4977"/>
                  </a:lnTo>
                  <a:lnTo>
                    <a:pt x="5882" y="5034"/>
                  </a:lnTo>
                  <a:lnTo>
                    <a:pt x="5769" y="5091"/>
                  </a:lnTo>
                  <a:lnTo>
                    <a:pt x="5675" y="5185"/>
                  </a:lnTo>
                  <a:lnTo>
                    <a:pt x="5581" y="5279"/>
                  </a:lnTo>
                  <a:lnTo>
                    <a:pt x="5524" y="5392"/>
                  </a:lnTo>
                  <a:lnTo>
                    <a:pt x="5468" y="5505"/>
                  </a:lnTo>
                  <a:lnTo>
                    <a:pt x="5241" y="5618"/>
                  </a:lnTo>
                  <a:lnTo>
                    <a:pt x="5015" y="5750"/>
                  </a:lnTo>
                  <a:lnTo>
                    <a:pt x="4808" y="5882"/>
                  </a:lnTo>
                  <a:lnTo>
                    <a:pt x="4619" y="6033"/>
                  </a:lnTo>
                  <a:lnTo>
                    <a:pt x="4449" y="6052"/>
                  </a:lnTo>
                  <a:lnTo>
                    <a:pt x="4299" y="6127"/>
                  </a:lnTo>
                  <a:lnTo>
                    <a:pt x="4167" y="6203"/>
                  </a:lnTo>
                  <a:lnTo>
                    <a:pt x="4035" y="6335"/>
                  </a:lnTo>
                  <a:lnTo>
                    <a:pt x="3846" y="6203"/>
                  </a:lnTo>
                  <a:lnTo>
                    <a:pt x="3639" y="6109"/>
                  </a:lnTo>
                  <a:lnTo>
                    <a:pt x="3431" y="6014"/>
                  </a:lnTo>
                  <a:lnTo>
                    <a:pt x="3205" y="5939"/>
                  </a:lnTo>
                  <a:lnTo>
                    <a:pt x="2979" y="5882"/>
                  </a:lnTo>
                  <a:lnTo>
                    <a:pt x="2753" y="5845"/>
                  </a:lnTo>
                  <a:lnTo>
                    <a:pt x="2508" y="5807"/>
                  </a:lnTo>
                  <a:lnTo>
                    <a:pt x="2263" y="5807"/>
                  </a:lnTo>
                  <a:lnTo>
                    <a:pt x="1942" y="5826"/>
                  </a:lnTo>
                  <a:lnTo>
                    <a:pt x="1622" y="5864"/>
                  </a:lnTo>
                  <a:lnTo>
                    <a:pt x="1320" y="5939"/>
                  </a:lnTo>
                  <a:lnTo>
                    <a:pt x="1037" y="6052"/>
                  </a:lnTo>
                  <a:lnTo>
                    <a:pt x="754" y="6184"/>
                  </a:lnTo>
                  <a:lnTo>
                    <a:pt x="490" y="6335"/>
                  </a:lnTo>
                  <a:lnTo>
                    <a:pt x="245" y="6505"/>
                  </a:lnTo>
                  <a:lnTo>
                    <a:pt x="0" y="6712"/>
                  </a:lnTo>
                  <a:lnTo>
                    <a:pt x="0" y="11444"/>
                  </a:lnTo>
                  <a:lnTo>
                    <a:pt x="245" y="11651"/>
                  </a:lnTo>
                  <a:lnTo>
                    <a:pt x="490" y="11821"/>
                  </a:lnTo>
                  <a:lnTo>
                    <a:pt x="754" y="11991"/>
                  </a:lnTo>
                  <a:lnTo>
                    <a:pt x="1037" y="12123"/>
                  </a:lnTo>
                  <a:lnTo>
                    <a:pt x="1320" y="12217"/>
                  </a:lnTo>
                  <a:lnTo>
                    <a:pt x="1622" y="12292"/>
                  </a:lnTo>
                  <a:lnTo>
                    <a:pt x="1942" y="12349"/>
                  </a:lnTo>
                  <a:lnTo>
                    <a:pt x="2621" y="12349"/>
                  </a:lnTo>
                  <a:lnTo>
                    <a:pt x="2960" y="12292"/>
                  </a:lnTo>
                  <a:lnTo>
                    <a:pt x="3281" y="12198"/>
                  </a:lnTo>
                  <a:lnTo>
                    <a:pt x="3601" y="12085"/>
                  </a:lnTo>
                  <a:lnTo>
                    <a:pt x="3808" y="12255"/>
                  </a:lnTo>
                  <a:lnTo>
                    <a:pt x="4054" y="12405"/>
                  </a:lnTo>
                  <a:lnTo>
                    <a:pt x="4299" y="12537"/>
                  </a:lnTo>
                  <a:lnTo>
                    <a:pt x="4563" y="12632"/>
                  </a:lnTo>
                  <a:lnTo>
                    <a:pt x="4827" y="12726"/>
                  </a:lnTo>
                  <a:lnTo>
                    <a:pt x="5109" y="12783"/>
                  </a:lnTo>
                  <a:lnTo>
                    <a:pt x="5392" y="12820"/>
                  </a:lnTo>
                  <a:lnTo>
                    <a:pt x="5694" y="12839"/>
                  </a:lnTo>
                  <a:lnTo>
                    <a:pt x="6071" y="12820"/>
                  </a:lnTo>
                  <a:lnTo>
                    <a:pt x="6429" y="12764"/>
                  </a:lnTo>
                  <a:lnTo>
                    <a:pt x="6768" y="12669"/>
                  </a:lnTo>
                  <a:lnTo>
                    <a:pt x="7089" y="12519"/>
                  </a:lnTo>
                  <a:lnTo>
                    <a:pt x="7296" y="12726"/>
                  </a:lnTo>
                  <a:lnTo>
                    <a:pt x="7504" y="12896"/>
                  </a:lnTo>
                  <a:lnTo>
                    <a:pt x="7749" y="13046"/>
                  </a:lnTo>
                  <a:lnTo>
                    <a:pt x="7994" y="13178"/>
                  </a:lnTo>
                  <a:lnTo>
                    <a:pt x="8258" y="13292"/>
                  </a:lnTo>
                  <a:lnTo>
                    <a:pt x="8541" y="13367"/>
                  </a:lnTo>
                  <a:lnTo>
                    <a:pt x="8823" y="13405"/>
                  </a:lnTo>
                  <a:lnTo>
                    <a:pt x="9125" y="13424"/>
                  </a:lnTo>
                  <a:lnTo>
                    <a:pt x="9370" y="13405"/>
                  </a:lnTo>
                  <a:lnTo>
                    <a:pt x="9596" y="13386"/>
                  </a:lnTo>
                  <a:lnTo>
                    <a:pt x="9823" y="13329"/>
                  </a:lnTo>
                  <a:lnTo>
                    <a:pt x="10030" y="13273"/>
                  </a:lnTo>
                  <a:lnTo>
                    <a:pt x="10237" y="13178"/>
                  </a:lnTo>
                  <a:lnTo>
                    <a:pt x="10445" y="13084"/>
                  </a:lnTo>
                  <a:lnTo>
                    <a:pt x="10633" y="12971"/>
                  </a:lnTo>
                  <a:lnTo>
                    <a:pt x="10822" y="12839"/>
                  </a:lnTo>
                  <a:lnTo>
                    <a:pt x="11029" y="12914"/>
                  </a:lnTo>
                  <a:lnTo>
                    <a:pt x="11237" y="12952"/>
                  </a:lnTo>
                  <a:lnTo>
                    <a:pt x="11463" y="12971"/>
                  </a:lnTo>
                  <a:lnTo>
                    <a:pt x="11670" y="12990"/>
                  </a:lnTo>
                  <a:lnTo>
                    <a:pt x="11878" y="12971"/>
                  </a:lnTo>
                  <a:lnTo>
                    <a:pt x="12085" y="12952"/>
                  </a:lnTo>
                  <a:lnTo>
                    <a:pt x="12292" y="12914"/>
                  </a:lnTo>
                  <a:lnTo>
                    <a:pt x="12481" y="12877"/>
                  </a:lnTo>
                  <a:lnTo>
                    <a:pt x="12669" y="12801"/>
                  </a:lnTo>
                  <a:lnTo>
                    <a:pt x="12839" y="12726"/>
                  </a:lnTo>
                  <a:lnTo>
                    <a:pt x="13028" y="12632"/>
                  </a:lnTo>
                  <a:lnTo>
                    <a:pt x="13178" y="12537"/>
                  </a:lnTo>
                  <a:lnTo>
                    <a:pt x="13442" y="12575"/>
                  </a:lnTo>
                  <a:lnTo>
                    <a:pt x="13706" y="12594"/>
                  </a:lnTo>
                  <a:lnTo>
                    <a:pt x="13914" y="12575"/>
                  </a:lnTo>
                  <a:lnTo>
                    <a:pt x="14102" y="12556"/>
                  </a:lnTo>
                  <a:lnTo>
                    <a:pt x="14291" y="12537"/>
                  </a:lnTo>
                  <a:lnTo>
                    <a:pt x="14479" y="12481"/>
                  </a:lnTo>
                  <a:lnTo>
                    <a:pt x="14668" y="12537"/>
                  </a:lnTo>
                  <a:lnTo>
                    <a:pt x="14837" y="12556"/>
                  </a:lnTo>
                  <a:lnTo>
                    <a:pt x="15045" y="12575"/>
                  </a:lnTo>
                  <a:lnTo>
                    <a:pt x="15233" y="12594"/>
                  </a:lnTo>
                  <a:lnTo>
                    <a:pt x="15516" y="12575"/>
                  </a:lnTo>
                  <a:lnTo>
                    <a:pt x="15780" y="12537"/>
                  </a:lnTo>
                  <a:lnTo>
                    <a:pt x="16044" y="12481"/>
                  </a:lnTo>
                  <a:lnTo>
                    <a:pt x="16289" y="12387"/>
                  </a:lnTo>
                  <a:lnTo>
                    <a:pt x="16459" y="12519"/>
                  </a:lnTo>
                  <a:lnTo>
                    <a:pt x="16666" y="12632"/>
                  </a:lnTo>
                  <a:lnTo>
                    <a:pt x="16874" y="12745"/>
                  </a:lnTo>
                  <a:lnTo>
                    <a:pt x="17081" y="12820"/>
                  </a:lnTo>
                  <a:lnTo>
                    <a:pt x="17307" y="12896"/>
                  </a:lnTo>
                  <a:lnTo>
                    <a:pt x="17533" y="12952"/>
                  </a:lnTo>
                  <a:lnTo>
                    <a:pt x="17760" y="12971"/>
                  </a:lnTo>
                  <a:lnTo>
                    <a:pt x="18005" y="12990"/>
                  </a:lnTo>
                  <a:lnTo>
                    <a:pt x="18269" y="12971"/>
                  </a:lnTo>
                  <a:lnTo>
                    <a:pt x="18533" y="12933"/>
                  </a:lnTo>
                  <a:lnTo>
                    <a:pt x="18778" y="12877"/>
                  </a:lnTo>
                  <a:lnTo>
                    <a:pt x="19023" y="12801"/>
                  </a:lnTo>
                  <a:lnTo>
                    <a:pt x="19249" y="12877"/>
                  </a:lnTo>
                  <a:lnTo>
                    <a:pt x="19513" y="12933"/>
                  </a:lnTo>
                  <a:lnTo>
                    <a:pt x="19758" y="12971"/>
                  </a:lnTo>
                  <a:lnTo>
                    <a:pt x="20022" y="12990"/>
                  </a:lnTo>
                  <a:lnTo>
                    <a:pt x="20210" y="12990"/>
                  </a:lnTo>
                  <a:lnTo>
                    <a:pt x="20399" y="12971"/>
                  </a:lnTo>
                  <a:lnTo>
                    <a:pt x="20569" y="12933"/>
                  </a:lnTo>
                  <a:lnTo>
                    <a:pt x="20738" y="12896"/>
                  </a:lnTo>
                  <a:lnTo>
                    <a:pt x="20908" y="12839"/>
                  </a:lnTo>
                  <a:lnTo>
                    <a:pt x="21078" y="12783"/>
                  </a:lnTo>
                  <a:lnTo>
                    <a:pt x="21398" y="12632"/>
                  </a:lnTo>
                  <a:lnTo>
                    <a:pt x="21587" y="12801"/>
                  </a:lnTo>
                  <a:lnTo>
                    <a:pt x="21794" y="12952"/>
                  </a:lnTo>
                  <a:lnTo>
                    <a:pt x="22039" y="13084"/>
                  </a:lnTo>
                  <a:lnTo>
                    <a:pt x="22265" y="13216"/>
                  </a:lnTo>
                  <a:lnTo>
                    <a:pt x="22529" y="13292"/>
                  </a:lnTo>
                  <a:lnTo>
                    <a:pt x="22793" y="13367"/>
                  </a:lnTo>
                  <a:lnTo>
                    <a:pt x="23057" y="13405"/>
                  </a:lnTo>
                  <a:lnTo>
                    <a:pt x="23340" y="13424"/>
                  </a:lnTo>
                  <a:lnTo>
                    <a:pt x="23679" y="13405"/>
                  </a:lnTo>
                  <a:lnTo>
                    <a:pt x="24000" y="13348"/>
                  </a:lnTo>
                  <a:lnTo>
                    <a:pt x="24302" y="13254"/>
                  </a:lnTo>
                  <a:lnTo>
                    <a:pt x="24584" y="13122"/>
                  </a:lnTo>
                  <a:lnTo>
                    <a:pt x="24735" y="13122"/>
                  </a:lnTo>
                  <a:lnTo>
                    <a:pt x="25075" y="13103"/>
                  </a:lnTo>
                  <a:lnTo>
                    <a:pt x="25395" y="13046"/>
                  </a:lnTo>
                  <a:lnTo>
                    <a:pt x="25716" y="12952"/>
                  </a:lnTo>
                  <a:lnTo>
                    <a:pt x="25998" y="12820"/>
                  </a:lnTo>
                  <a:lnTo>
                    <a:pt x="26187" y="12952"/>
                  </a:lnTo>
                  <a:lnTo>
                    <a:pt x="26375" y="13065"/>
                  </a:lnTo>
                  <a:lnTo>
                    <a:pt x="26583" y="13178"/>
                  </a:lnTo>
                  <a:lnTo>
                    <a:pt x="26809" y="13254"/>
                  </a:lnTo>
                  <a:lnTo>
                    <a:pt x="27016" y="13329"/>
                  </a:lnTo>
                  <a:lnTo>
                    <a:pt x="27261" y="13386"/>
                  </a:lnTo>
                  <a:lnTo>
                    <a:pt x="27488" y="13405"/>
                  </a:lnTo>
                  <a:lnTo>
                    <a:pt x="27733" y="13424"/>
                  </a:lnTo>
                  <a:lnTo>
                    <a:pt x="27902" y="13424"/>
                  </a:lnTo>
                  <a:lnTo>
                    <a:pt x="28091" y="13405"/>
                  </a:lnTo>
                  <a:lnTo>
                    <a:pt x="28430" y="13329"/>
                  </a:lnTo>
                  <a:lnTo>
                    <a:pt x="28751" y="13235"/>
                  </a:lnTo>
                  <a:lnTo>
                    <a:pt x="29052" y="13084"/>
                  </a:lnTo>
                  <a:lnTo>
                    <a:pt x="29335" y="12914"/>
                  </a:lnTo>
                  <a:lnTo>
                    <a:pt x="29599" y="12707"/>
                  </a:lnTo>
                  <a:lnTo>
                    <a:pt x="29825" y="12462"/>
                  </a:lnTo>
                  <a:lnTo>
                    <a:pt x="30033" y="12198"/>
                  </a:lnTo>
                  <a:lnTo>
                    <a:pt x="30184" y="12292"/>
                  </a:lnTo>
                  <a:lnTo>
                    <a:pt x="30353" y="12368"/>
                  </a:lnTo>
                  <a:lnTo>
                    <a:pt x="30523" y="12424"/>
                  </a:lnTo>
                  <a:lnTo>
                    <a:pt x="30693" y="12481"/>
                  </a:lnTo>
                  <a:lnTo>
                    <a:pt x="30881" y="12537"/>
                  </a:lnTo>
                  <a:lnTo>
                    <a:pt x="31070" y="12556"/>
                  </a:lnTo>
                  <a:lnTo>
                    <a:pt x="31258" y="12575"/>
                  </a:lnTo>
                  <a:lnTo>
                    <a:pt x="31447" y="12594"/>
                  </a:lnTo>
                  <a:lnTo>
                    <a:pt x="31635" y="12575"/>
                  </a:lnTo>
                  <a:lnTo>
                    <a:pt x="31824" y="12575"/>
                  </a:lnTo>
                  <a:lnTo>
                    <a:pt x="31994" y="12537"/>
                  </a:lnTo>
                  <a:lnTo>
                    <a:pt x="32163" y="12500"/>
                  </a:lnTo>
                  <a:lnTo>
                    <a:pt x="32333" y="12594"/>
                  </a:lnTo>
                  <a:lnTo>
                    <a:pt x="32521" y="12707"/>
                  </a:lnTo>
                  <a:lnTo>
                    <a:pt x="32710" y="12783"/>
                  </a:lnTo>
                  <a:lnTo>
                    <a:pt x="32898" y="12858"/>
                  </a:lnTo>
                  <a:lnTo>
                    <a:pt x="33106" y="12914"/>
                  </a:lnTo>
                  <a:lnTo>
                    <a:pt x="33313" y="12952"/>
                  </a:lnTo>
                  <a:lnTo>
                    <a:pt x="33521" y="12971"/>
                  </a:lnTo>
                  <a:lnTo>
                    <a:pt x="33747" y="12990"/>
                  </a:lnTo>
                  <a:lnTo>
                    <a:pt x="33973" y="12971"/>
                  </a:lnTo>
                  <a:lnTo>
                    <a:pt x="34180" y="12952"/>
                  </a:lnTo>
                  <a:lnTo>
                    <a:pt x="34388" y="12914"/>
                  </a:lnTo>
                  <a:lnTo>
                    <a:pt x="34595" y="12858"/>
                  </a:lnTo>
                  <a:lnTo>
                    <a:pt x="34916" y="12820"/>
                  </a:lnTo>
                  <a:lnTo>
                    <a:pt x="35217" y="12745"/>
                  </a:lnTo>
                  <a:lnTo>
                    <a:pt x="35519" y="12632"/>
                  </a:lnTo>
                  <a:lnTo>
                    <a:pt x="35802" y="12500"/>
                  </a:lnTo>
                  <a:lnTo>
                    <a:pt x="36047" y="12330"/>
                  </a:lnTo>
                  <a:lnTo>
                    <a:pt x="36292" y="12142"/>
                  </a:lnTo>
                  <a:lnTo>
                    <a:pt x="36499" y="11915"/>
                  </a:lnTo>
                  <a:lnTo>
                    <a:pt x="36688" y="11670"/>
                  </a:lnTo>
                  <a:lnTo>
                    <a:pt x="36990" y="11670"/>
                  </a:lnTo>
                  <a:lnTo>
                    <a:pt x="37178" y="11953"/>
                  </a:lnTo>
                  <a:lnTo>
                    <a:pt x="37423" y="12217"/>
                  </a:lnTo>
                  <a:lnTo>
                    <a:pt x="37687" y="12443"/>
                  </a:lnTo>
                  <a:lnTo>
                    <a:pt x="37970" y="12632"/>
                  </a:lnTo>
                  <a:lnTo>
                    <a:pt x="38290" y="12783"/>
                  </a:lnTo>
                  <a:lnTo>
                    <a:pt x="38441" y="12839"/>
                  </a:lnTo>
                  <a:lnTo>
                    <a:pt x="38611" y="12896"/>
                  </a:lnTo>
                  <a:lnTo>
                    <a:pt x="38799" y="12933"/>
                  </a:lnTo>
                  <a:lnTo>
                    <a:pt x="38969" y="12971"/>
                  </a:lnTo>
                  <a:lnTo>
                    <a:pt x="39158" y="12990"/>
                  </a:lnTo>
                  <a:lnTo>
                    <a:pt x="39327" y="12990"/>
                  </a:lnTo>
                  <a:lnTo>
                    <a:pt x="39591" y="12971"/>
                  </a:lnTo>
                  <a:lnTo>
                    <a:pt x="39836" y="12933"/>
                  </a:lnTo>
                  <a:lnTo>
                    <a:pt x="40081" y="12896"/>
                  </a:lnTo>
                  <a:lnTo>
                    <a:pt x="40308" y="12801"/>
                  </a:lnTo>
                  <a:lnTo>
                    <a:pt x="40534" y="12707"/>
                  </a:lnTo>
                  <a:lnTo>
                    <a:pt x="40741" y="12594"/>
                  </a:lnTo>
                  <a:lnTo>
                    <a:pt x="40949" y="12462"/>
                  </a:lnTo>
                  <a:lnTo>
                    <a:pt x="41137" y="12330"/>
                  </a:lnTo>
                  <a:lnTo>
                    <a:pt x="41307" y="12443"/>
                  </a:lnTo>
                  <a:lnTo>
                    <a:pt x="41495" y="12556"/>
                  </a:lnTo>
                  <a:lnTo>
                    <a:pt x="41684" y="12651"/>
                  </a:lnTo>
                  <a:lnTo>
                    <a:pt x="41891" y="12726"/>
                  </a:lnTo>
                  <a:lnTo>
                    <a:pt x="42099" y="12783"/>
                  </a:lnTo>
                  <a:lnTo>
                    <a:pt x="42325" y="12820"/>
                  </a:lnTo>
                  <a:lnTo>
                    <a:pt x="42532" y="12858"/>
                  </a:lnTo>
                  <a:lnTo>
                    <a:pt x="42759" y="12858"/>
                  </a:lnTo>
                  <a:lnTo>
                    <a:pt x="43060" y="12839"/>
                  </a:lnTo>
                  <a:lnTo>
                    <a:pt x="43343" y="12801"/>
                  </a:lnTo>
                  <a:lnTo>
                    <a:pt x="43607" y="12726"/>
                  </a:lnTo>
                  <a:lnTo>
                    <a:pt x="43871" y="12632"/>
                  </a:lnTo>
                  <a:lnTo>
                    <a:pt x="44041" y="12745"/>
                  </a:lnTo>
                  <a:lnTo>
                    <a:pt x="44229" y="12839"/>
                  </a:lnTo>
                  <a:lnTo>
                    <a:pt x="44418" y="12933"/>
                  </a:lnTo>
                  <a:lnTo>
                    <a:pt x="44606" y="12990"/>
                  </a:lnTo>
                  <a:lnTo>
                    <a:pt x="44814" y="13046"/>
                  </a:lnTo>
                  <a:lnTo>
                    <a:pt x="45021" y="13103"/>
                  </a:lnTo>
                  <a:lnTo>
                    <a:pt x="45228" y="13122"/>
                  </a:lnTo>
                  <a:lnTo>
                    <a:pt x="45455" y="13122"/>
                  </a:lnTo>
                  <a:lnTo>
                    <a:pt x="45775" y="13103"/>
                  </a:lnTo>
                  <a:lnTo>
                    <a:pt x="46096" y="13046"/>
                  </a:lnTo>
                  <a:lnTo>
                    <a:pt x="46397" y="12971"/>
                  </a:lnTo>
                  <a:lnTo>
                    <a:pt x="46680" y="12839"/>
                  </a:lnTo>
                  <a:lnTo>
                    <a:pt x="46963" y="12971"/>
                  </a:lnTo>
                  <a:lnTo>
                    <a:pt x="47264" y="13046"/>
                  </a:lnTo>
                  <a:lnTo>
                    <a:pt x="47585" y="13103"/>
                  </a:lnTo>
                  <a:lnTo>
                    <a:pt x="47905" y="13122"/>
                  </a:lnTo>
                  <a:lnTo>
                    <a:pt x="48150" y="13122"/>
                  </a:lnTo>
                  <a:lnTo>
                    <a:pt x="48396" y="13084"/>
                  </a:lnTo>
                  <a:lnTo>
                    <a:pt x="48622" y="13028"/>
                  </a:lnTo>
                  <a:lnTo>
                    <a:pt x="48848" y="12971"/>
                  </a:lnTo>
                  <a:lnTo>
                    <a:pt x="49074" y="13028"/>
                  </a:lnTo>
                  <a:lnTo>
                    <a:pt x="49319" y="13084"/>
                  </a:lnTo>
                  <a:lnTo>
                    <a:pt x="49546" y="13122"/>
                  </a:lnTo>
                  <a:lnTo>
                    <a:pt x="50092" y="13122"/>
                  </a:lnTo>
                  <a:lnTo>
                    <a:pt x="50375" y="13065"/>
                  </a:lnTo>
                  <a:lnTo>
                    <a:pt x="50639" y="12990"/>
                  </a:lnTo>
                  <a:lnTo>
                    <a:pt x="50903" y="12896"/>
                  </a:lnTo>
                  <a:lnTo>
                    <a:pt x="51223" y="12971"/>
                  </a:lnTo>
                  <a:lnTo>
                    <a:pt x="51393" y="12990"/>
                  </a:lnTo>
                  <a:lnTo>
                    <a:pt x="51695" y="12990"/>
                  </a:lnTo>
                  <a:lnTo>
                    <a:pt x="51883" y="13197"/>
                  </a:lnTo>
                  <a:lnTo>
                    <a:pt x="52110" y="13405"/>
                  </a:lnTo>
                  <a:lnTo>
                    <a:pt x="52355" y="13574"/>
                  </a:lnTo>
                  <a:lnTo>
                    <a:pt x="52619" y="13725"/>
                  </a:lnTo>
                  <a:lnTo>
                    <a:pt x="52901" y="13838"/>
                  </a:lnTo>
                  <a:lnTo>
                    <a:pt x="53203" y="13914"/>
                  </a:lnTo>
                  <a:lnTo>
                    <a:pt x="53505" y="13970"/>
                  </a:lnTo>
                  <a:lnTo>
                    <a:pt x="53825" y="13989"/>
                  </a:lnTo>
                  <a:lnTo>
                    <a:pt x="54108" y="13970"/>
                  </a:lnTo>
                  <a:lnTo>
                    <a:pt x="54391" y="13933"/>
                  </a:lnTo>
                  <a:lnTo>
                    <a:pt x="54655" y="13857"/>
                  </a:lnTo>
                  <a:lnTo>
                    <a:pt x="54900" y="13763"/>
                  </a:lnTo>
                  <a:lnTo>
                    <a:pt x="55145" y="13650"/>
                  </a:lnTo>
                  <a:lnTo>
                    <a:pt x="55371" y="13518"/>
                  </a:lnTo>
                  <a:lnTo>
                    <a:pt x="55579" y="13348"/>
                  </a:lnTo>
                  <a:lnTo>
                    <a:pt x="55786" y="13178"/>
                  </a:lnTo>
                  <a:lnTo>
                    <a:pt x="55956" y="12971"/>
                  </a:lnTo>
                  <a:lnTo>
                    <a:pt x="56125" y="12764"/>
                  </a:lnTo>
                  <a:lnTo>
                    <a:pt x="56257" y="12537"/>
                  </a:lnTo>
                  <a:lnTo>
                    <a:pt x="56370" y="12292"/>
                  </a:lnTo>
                  <a:lnTo>
                    <a:pt x="56465" y="12047"/>
                  </a:lnTo>
                  <a:lnTo>
                    <a:pt x="56540" y="11783"/>
                  </a:lnTo>
                  <a:lnTo>
                    <a:pt x="56578" y="11501"/>
                  </a:lnTo>
                  <a:lnTo>
                    <a:pt x="56597" y="11218"/>
                  </a:lnTo>
                  <a:lnTo>
                    <a:pt x="56597" y="11142"/>
                  </a:lnTo>
                  <a:lnTo>
                    <a:pt x="56823" y="10841"/>
                  </a:lnTo>
                  <a:lnTo>
                    <a:pt x="57011" y="10520"/>
                  </a:lnTo>
                  <a:lnTo>
                    <a:pt x="57200" y="10200"/>
                  </a:lnTo>
                  <a:lnTo>
                    <a:pt x="57332" y="9841"/>
                  </a:lnTo>
                  <a:lnTo>
                    <a:pt x="57445" y="9483"/>
                  </a:lnTo>
                  <a:lnTo>
                    <a:pt x="57539" y="9106"/>
                  </a:lnTo>
                  <a:lnTo>
                    <a:pt x="57596" y="8710"/>
                  </a:lnTo>
                  <a:lnTo>
                    <a:pt x="57615" y="8314"/>
                  </a:lnTo>
                  <a:lnTo>
                    <a:pt x="57596" y="7881"/>
                  </a:lnTo>
                  <a:lnTo>
                    <a:pt x="57520" y="7466"/>
                  </a:lnTo>
                  <a:lnTo>
                    <a:pt x="57426" y="7051"/>
                  </a:lnTo>
                  <a:lnTo>
                    <a:pt x="57294" y="6655"/>
                  </a:lnTo>
                  <a:lnTo>
                    <a:pt x="57124" y="6297"/>
                  </a:lnTo>
                  <a:lnTo>
                    <a:pt x="56917" y="5939"/>
                  </a:lnTo>
                  <a:lnTo>
                    <a:pt x="56691" y="5600"/>
                  </a:lnTo>
                  <a:lnTo>
                    <a:pt x="56427" y="5298"/>
                  </a:lnTo>
                  <a:lnTo>
                    <a:pt x="56144" y="4996"/>
                  </a:lnTo>
                  <a:lnTo>
                    <a:pt x="55824" y="4751"/>
                  </a:lnTo>
                  <a:lnTo>
                    <a:pt x="55503" y="4506"/>
                  </a:lnTo>
                  <a:lnTo>
                    <a:pt x="55145" y="4318"/>
                  </a:lnTo>
                  <a:lnTo>
                    <a:pt x="54768" y="4148"/>
                  </a:lnTo>
                  <a:lnTo>
                    <a:pt x="54372" y="4016"/>
                  </a:lnTo>
                  <a:lnTo>
                    <a:pt x="53957" y="3922"/>
                  </a:lnTo>
                  <a:lnTo>
                    <a:pt x="53542" y="3865"/>
                  </a:lnTo>
                  <a:lnTo>
                    <a:pt x="53429" y="3658"/>
                  </a:lnTo>
                  <a:lnTo>
                    <a:pt x="53316" y="3488"/>
                  </a:lnTo>
                  <a:lnTo>
                    <a:pt x="53165" y="3337"/>
                  </a:lnTo>
                  <a:lnTo>
                    <a:pt x="52977" y="3205"/>
                  </a:lnTo>
                  <a:lnTo>
                    <a:pt x="52788" y="3092"/>
                  </a:lnTo>
                  <a:lnTo>
                    <a:pt x="52581" y="3017"/>
                  </a:lnTo>
                  <a:lnTo>
                    <a:pt x="52374" y="2960"/>
                  </a:lnTo>
                  <a:lnTo>
                    <a:pt x="52128" y="2941"/>
                  </a:lnTo>
                  <a:lnTo>
                    <a:pt x="51921" y="2960"/>
                  </a:lnTo>
                  <a:lnTo>
                    <a:pt x="51714" y="2998"/>
                  </a:lnTo>
                  <a:lnTo>
                    <a:pt x="51582" y="2677"/>
                  </a:lnTo>
                  <a:lnTo>
                    <a:pt x="51450" y="2376"/>
                  </a:lnTo>
                  <a:lnTo>
                    <a:pt x="51261" y="2074"/>
                  </a:lnTo>
                  <a:lnTo>
                    <a:pt x="51073" y="1791"/>
                  </a:lnTo>
                  <a:lnTo>
                    <a:pt x="50865" y="1527"/>
                  </a:lnTo>
                  <a:lnTo>
                    <a:pt x="50620" y="1282"/>
                  </a:lnTo>
                  <a:lnTo>
                    <a:pt x="50375" y="1056"/>
                  </a:lnTo>
                  <a:lnTo>
                    <a:pt x="50111" y="849"/>
                  </a:lnTo>
                  <a:lnTo>
                    <a:pt x="49828" y="660"/>
                  </a:lnTo>
                  <a:lnTo>
                    <a:pt x="49527" y="490"/>
                  </a:lnTo>
                  <a:lnTo>
                    <a:pt x="49225" y="340"/>
                  </a:lnTo>
                  <a:lnTo>
                    <a:pt x="48886" y="226"/>
                  </a:lnTo>
                  <a:lnTo>
                    <a:pt x="48565" y="113"/>
                  </a:lnTo>
                  <a:lnTo>
                    <a:pt x="48207" y="57"/>
                  </a:lnTo>
                  <a:lnTo>
                    <a:pt x="4784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6" name="Google Shape;5526;p37"/>
            <p:cNvSpPr/>
            <p:nvPr/>
          </p:nvSpPr>
          <p:spPr>
            <a:xfrm>
              <a:off x="-1024092" y="3664250"/>
              <a:ext cx="2355013" cy="571841"/>
            </a:xfrm>
            <a:custGeom>
              <a:avLst/>
              <a:gdLst/>
              <a:ahLst/>
              <a:cxnLst/>
              <a:rect l="l" t="t" r="r" b="b"/>
              <a:pathLst>
                <a:path w="57615" h="13990" extrusionOk="0">
                  <a:moveTo>
                    <a:pt x="47132" y="0"/>
                  </a:moveTo>
                  <a:lnTo>
                    <a:pt x="46793" y="57"/>
                  </a:lnTo>
                  <a:lnTo>
                    <a:pt x="46454" y="113"/>
                  </a:lnTo>
                  <a:lnTo>
                    <a:pt x="46114" y="208"/>
                  </a:lnTo>
                  <a:lnTo>
                    <a:pt x="45794" y="321"/>
                  </a:lnTo>
                  <a:lnTo>
                    <a:pt x="45492" y="472"/>
                  </a:lnTo>
                  <a:lnTo>
                    <a:pt x="45191" y="622"/>
                  </a:lnTo>
                  <a:lnTo>
                    <a:pt x="44908" y="811"/>
                  </a:lnTo>
                  <a:lnTo>
                    <a:pt x="44644" y="1018"/>
                  </a:lnTo>
                  <a:lnTo>
                    <a:pt x="44399" y="1245"/>
                  </a:lnTo>
                  <a:lnTo>
                    <a:pt x="44173" y="1471"/>
                  </a:lnTo>
                  <a:lnTo>
                    <a:pt x="43946" y="1735"/>
                  </a:lnTo>
                  <a:lnTo>
                    <a:pt x="43758" y="2018"/>
                  </a:lnTo>
                  <a:lnTo>
                    <a:pt x="43588" y="2300"/>
                  </a:lnTo>
                  <a:lnTo>
                    <a:pt x="43437" y="2602"/>
                  </a:lnTo>
                  <a:lnTo>
                    <a:pt x="43305" y="2904"/>
                  </a:lnTo>
                  <a:lnTo>
                    <a:pt x="43173" y="2866"/>
                  </a:lnTo>
                  <a:lnTo>
                    <a:pt x="43041" y="2828"/>
                  </a:lnTo>
                  <a:lnTo>
                    <a:pt x="42909" y="2809"/>
                  </a:lnTo>
                  <a:lnTo>
                    <a:pt x="42608" y="2809"/>
                  </a:lnTo>
                  <a:lnTo>
                    <a:pt x="42457" y="2847"/>
                  </a:lnTo>
                  <a:lnTo>
                    <a:pt x="42306" y="2885"/>
                  </a:lnTo>
                  <a:lnTo>
                    <a:pt x="42174" y="2922"/>
                  </a:lnTo>
                  <a:lnTo>
                    <a:pt x="42042" y="2998"/>
                  </a:lnTo>
                  <a:lnTo>
                    <a:pt x="41910" y="3073"/>
                  </a:lnTo>
                  <a:lnTo>
                    <a:pt x="41797" y="3168"/>
                  </a:lnTo>
                  <a:lnTo>
                    <a:pt x="41684" y="3262"/>
                  </a:lnTo>
                  <a:lnTo>
                    <a:pt x="41590" y="3375"/>
                  </a:lnTo>
                  <a:lnTo>
                    <a:pt x="41495" y="3488"/>
                  </a:lnTo>
                  <a:lnTo>
                    <a:pt x="41420" y="3620"/>
                  </a:lnTo>
                  <a:lnTo>
                    <a:pt x="41345" y="3752"/>
                  </a:lnTo>
                  <a:lnTo>
                    <a:pt x="41307" y="3884"/>
                  </a:lnTo>
                  <a:lnTo>
                    <a:pt x="41269" y="4035"/>
                  </a:lnTo>
                  <a:lnTo>
                    <a:pt x="41250" y="4186"/>
                  </a:lnTo>
                  <a:lnTo>
                    <a:pt x="41231" y="4336"/>
                  </a:lnTo>
                  <a:lnTo>
                    <a:pt x="41231" y="4487"/>
                  </a:lnTo>
                  <a:lnTo>
                    <a:pt x="41250" y="4619"/>
                  </a:lnTo>
                  <a:lnTo>
                    <a:pt x="40986" y="4732"/>
                  </a:lnTo>
                  <a:lnTo>
                    <a:pt x="40741" y="4845"/>
                  </a:lnTo>
                  <a:lnTo>
                    <a:pt x="40477" y="4996"/>
                  </a:lnTo>
                  <a:lnTo>
                    <a:pt x="40251" y="5147"/>
                  </a:lnTo>
                  <a:lnTo>
                    <a:pt x="40100" y="5091"/>
                  </a:lnTo>
                  <a:lnTo>
                    <a:pt x="39968" y="5053"/>
                  </a:lnTo>
                  <a:lnTo>
                    <a:pt x="39817" y="5034"/>
                  </a:lnTo>
                  <a:lnTo>
                    <a:pt x="39648" y="5015"/>
                  </a:lnTo>
                  <a:lnTo>
                    <a:pt x="39516" y="5034"/>
                  </a:lnTo>
                  <a:lnTo>
                    <a:pt x="39384" y="5053"/>
                  </a:lnTo>
                  <a:lnTo>
                    <a:pt x="39252" y="5072"/>
                  </a:lnTo>
                  <a:lnTo>
                    <a:pt x="39120" y="5109"/>
                  </a:lnTo>
                  <a:lnTo>
                    <a:pt x="38988" y="5166"/>
                  </a:lnTo>
                  <a:lnTo>
                    <a:pt x="38875" y="5241"/>
                  </a:lnTo>
                  <a:lnTo>
                    <a:pt x="38762" y="5298"/>
                  </a:lnTo>
                  <a:lnTo>
                    <a:pt x="38667" y="5392"/>
                  </a:lnTo>
                  <a:lnTo>
                    <a:pt x="38479" y="5581"/>
                  </a:lnTo>
                  <a:lnTo>
                    <a:pt x="38404" y="5675"/>
                  </a:lnTo>
                  <a:lnTo>
                    <a:pt x="38328" y="5788"/>
                  </a:lnTo>
                  <a:lnTo>
                    <a:pt x="38272" y="5901"/>
                  </a:lnTo>
                  <a:lnTo>
                    <a:pt x="38215" y="6033"/>
                  </a:lnTo>
                  <a:lnTo>
                    <a:pt x="38177" y="6165"/>
                  </a:lnTo>
                  <a:lnTo>
                    <a:pt x="38140" y="6297"/>
                  </a:lnTo>
                  <a:lnTo>
                    <a:pt x="37951" y="6278"/>
                  </a:lnTo>
                  <a:lnTo>
                    <a:pt x="37612" y="6297"/>
                  </a:lnTo>
                  <a:lnTo>
                    <a:pt x="37291" y="6354"/>
                  </a:lnTo>
                  <a:lnTo>
                    <a:pt x="36971" y="6429"/>
                  </a:lnTo>
                  <a:lnTo>
                    <a:pt x="36650" y="6542"/>
                  </a:lnTo>
                  <a:lnTo>
                    <a:pt x="36518" y="6391"/>
                  </a:lnTo>
                  <a:lnTo>
                    <a:pt x="36349" y="6241"/>
                  </a:lnTo>
                  <a:lnTo>
                    <a:pt x="36179" y="6109"/>
                  </a:lnTo>
                  <a:lnTo>
                    <a:pt x="35972" y="5995"/>
                  </a:lnTo>
                  <a:lnTo>
                    <a:pt x="35783" y="5920"/>
                  </a:lnTo>
                  <a:lnTo>
                    <a:pt x="35557" y="5845"/>
                  </a:lnTo>
                  <a:lnTo>
                    <a:pt x="35331" y="5807"/>
                  </a:lnTo>
                  <a:lnTo>
                    <a:pt x="35104" y="5788"/>
                  </a:lnTo>
                  <a:lnTo>
                    <a:pt x="34897" y="5807"/>
                  </a:lnTo>
                  <a:lnTo>
                    <a:pt x="34671" y="5845"/>
                  </a:lnTo>
                  <a:lnTo>
                    <a:pt x="34482" y="5901"/>
                  </a:lnTo>
                  <a:lnTo>
                    <a:pt x="34294" y="5977"/>
                  </a:lnTo>
                  <a:lnTo>
                    <a:pt x="34067" y="5788"/>
                  </a:lnTo>
                  <a:lnTo>
                    <a:pt x="33822" y="5618"/>
                  </a:lnTo>
                  <a:lnTo>
                    <a:pt x="33785" y="5449"/>
                  </a:lnTo>
                  <a:lnTo>
                    <a:pt x="33728" y="5279"/>
                  </a:lnTo>
                  <a:lnTo>
                    <a:pt x="33653" y="5128"/>
                  </a:lnTo>
                  <a:lnTo>
                    <a:pt x="33577" y="4977"/>
                  </a:lnTo>
                  <a:lnTo>
                    <a:pt x="33483" y="4845"/>
                  </a:lnTo>
                  <a:lnTo>
                    <a:pt x="33370" y="4713"/>
                  </a:lnTo>
                  <a:lnTo>
                    <a:pt x="33257" y="4600"/>
                  </a:lnTo>
                  <a:lnTo>
                    <a:pt x="33144" y="4487"/>
                  </a:lnTo>
                  <a:lnTo>
                    <a:pt x="33012" y="4374"/>
                  </a:lnTo>
                  <a:lnTo>
                    <a:pt x="32861" y="4299"/>
                  </a:lnTo>
                  <a:lnTo>
                    <a:pt x="32710" y="4223"/>
                  </a:lnTo>
                  <a:lnTo>
                    <a:pt x="32559" y="4148"/>
                  </a:lnTo>
                  <a:lnTo>
                    <a:pt x="32408" y="4091"/>
                  </a:lnTo>
                  <a:lnTo>
                    <a:pt x="32239" y="4054"/>
                  </a:lnTo>
                  <a:lnTo>
                    <a:pt x="32050" y="4035"/>
                  </a:lnTo>
                  <a:lnTo>
                    <a:pt x="31880" y="4035"/>
                  </a:lnTo>
                  <a:lnTo>
                    <a:pt x="31616" y="4054"/>
                  </a:lnTo>
                  <a:lnTo>
                    <a:pt x="31353" y="4110"/>
                  </a:lnTo>
                  <a:lnTo>
                    <a:pt x="31107" y="4186"/>
                  </a:lnTo>
                  <a:lnTo>
                    <a:pt x="30881" y="4299"/>
                  </a:lnTo>
                  <a:lnTo>
                    <a:pt x="30674" y="4412"/>
                  </a:lnTo>
                  <a:lnTo>
                    <a:pt x="30466" y="4544"/>
                  </a:lnTo>
                  <a:lnTo>
                    <a:pt x="30297" y="4695"/>
                  </a:lnTo>
                  <a:lnTo>
                    <a:pt x="30127" y="4864"/>
                  </a:lnTo>
                  <a:lnTo>
                    <a:pt x="29939" y="4827"/>
                  </a:lnTo>
                  <a:lnTo>
                    <a:pt x="29750" y="4808"/>
                  </a:lnTo>
                  <a:lnTo>
                    <a:pt x="29562" y="4789"/>
                  </a:lnTo>
                  <a:lnTo>
                    <a:pt x="29373" y="4770"/>
                  </a:lnTo>
                  <a:lnTo>
                    <a:pt x="29015" y="4789"/>
                  </a:lnTo>
                  <a:lnTo>
                    <a:pt x="28675" y="4770"/>
                  </a:lnTo>
                  <a:lnTo>
                    <a:pt x="28449" y="4789"/>
                  </a:lnTo>
                  <a:lnTo>
                    <a:pt x="28223" y="4808"/>
                  </a:lnTo>
                  <a:lnTo>
                    <a:pt x="27997" y="4845"/>
                  </a:lnTo>
                  <a:lnTo>
                    <a:pt x="27789" y="4902"/>
                  </a:lnTo>
                  <a:lnTo>
                    <a:pt x="27582" y="4977"/>
                  </a:lnTo>
                  <a:lnTo>
                    <a:pt x="27375" y="5053"/>
                  </a:lnTo>
                  <a:lnTo>
                    <a:pt x="27186" y="5147"/>
                  </a:lnTo>
                  <a:lnTo>
                    <a:pt x="26998" y="5241"/>
                  </a:lnTo>
                  <a:lnTo>
                    <a:pt x="26715" y="5147"/>
                  </a:lnTo>
                  <a:lnTo>
                    <a:pt x="26432" y="5072"/>
                  </a:lnTo>
                  <a:lnTo>
                    <a:pt x="26130" y="5034"/>
                  </a:lnTo>
                  <a:lnTo>
                    <a:pt x="25810" y="5015"/>
                  </a:lnTo>
                  <a:lnTo>
                    <a:pt x="25584" y="5034"/>
                  </a:lnTo>
                  <a:lnTo>
                    <a:pt x="25357" y="4959"/>
                  </a:lnTo>
                  <a:lnTo>
                    <a:pt x="25112" y="4921"/>
                  </a:lnTo>
                  <a:lnTo>
                    <a:pt x="24848" y="4883"/>
                  </a:lnTo>
                  <a:lnTo>
                    <a:pt x="24584" y="4864"/>
                  </a:lnTo>
                  <a:lnTo>
                    <a:pt x="24264" y="4883"/>
                  </a:lnTo>
                  <a:lnTo>
                    <a:pt x="23962" y="4940"/>
                  </a:lnTo>
                  <a:lnTo>
                    <a:pt x="23661" y="5015"/>
                  </a:lnTo>
                  <a:lnTo>
                    <a:pt x="23359" y="5109"/>
                  </a:lnTo>
                  <a:lnTo>
                    <a:pt x="23095" y="5241"/>
                  </a:lnTo>
                  <a:lnTo>
                    <a:pt x="22831" y="5411"/>
                  </a:lnTo>
                  <a:lnTo>
                    <a:pt x="22586" y="5581"/>
                  </a:lnTo>
                  <a:lnTo>
                    <a:pt x="22360" y="5788"/>
                  </a:lnTo>
                  <a:lnTo>
                    <a:pt x="22133" y="5562"/>
                  </a:lnTo>
                  <a:lnTo>
                    <a:pt x="21870" y="5373"/>
                  </a:lnTo>
                  <a:lnTo>
                    <a:pt x="21606" y="5185"/>
                  </a:lnTo>
                  <a:lnTo>
                    <a:pt x="21323" y="5053"/>
                  </a:lnTo>
                  <a:lnTo>
                    <a:pt x="21002" y="4940"/>
                  </a:lnTo>
                  <a:lnTo>
                    <a:pt x="20701" y="4845"/>
                  </a:lnTo>
                  <a:lnTo>
                    <a:pt x="20361" y="4789"/>
                  </a:lnTo>
                  <a:lnTo>
                    <a:pt x="20022" y="4770"/>
                  </a:lnTo>
                  <a:lnTo>
                    <a:pt x="19965" y="4638"/>
                  </a:lnTo>
                  <a:lnTo>
                    <a:pt x="19890" y="4487"/>
                  </a:lnTo>
                  <a:lnTo>
                    <a:pt x="19815" y="4355"/>
                  </a:lnTo>
                  <a:lnTo>
                    <a:pt x="19720" y="4242"/>
                  </a:lnTo>
                  <a:lnTo>
                    <a:pt x="19626" y="4110"/>
                  </a:lnTo>
                  <a:lnTo>
                    <a:pt x="19513" y="3997"/>
                  </a:lnTo>
                  <a:lnTo>
                    <a:pt x="19400" y="3903"/>
                  </a:lnTo>
                  <a:lnTo>
                    <a:pt x="19268" y="3809"/>
                  </a:lnTo>
                  <a:lnTo>
                    <a:pt x="19155" y="3714"/>
                  </a:lnTo>
                  <a:lnTo>
                    <a:pt x="19004" y="3639"/>
                  </a:lnTo>
                  <a:lnTo>
                    <a:pt x="18872" y="3582"/>
                  </a:lnTo>
                  <a:lnTo>
                    <a:pt x="18721" y="3526"/>
                  </a:lnTo>
                  <a:lnTo>
                    <a:pt x="18570" y="3488"/>
                  </a:lnTo>
                  <a:lnTo>
                    <a:pt x="18401" y="3450"/>
                  </a:lnTo>
                  <a:lnTo>
                    <a:pt x="18250" y="3431"/>
                  </a:lnTo>
                  <a:lnTo>
                    <a:pt x="17873" y="3431"/>
                  </a:lnTo>
                  <a:lnTo>
                    <a:pt x="17646" y="3469"/>
                  </a:lnTo>
                  <a:lnTo>
                    <a:pt x="17439" y="3526"/>
                  </a:lnTo>
                  <a:lnTo>
                    <a:pt x="17251" y="3601"/>
                  </a:lnTo>
                  <a:lnTo>
                    <a:pt x="17062" y="3695"/>
                  </a:lnTo>
                  <a:lnTo>
                    <a:pt x="16892" y="3809"/>
                  </a:lnTo>
                  <a:lnTo>
                    <a:pt x="16723" y="3941"/>
                  </a:lnTo>
                  <a:lnTo>
                    <a:pt x="16591" y="4072"/>
                  </a:lnTo>
                  <a:lnTo>
                    <a:pt x="16364" y="3903"/>
                  </a:lnTo>
                  <a:lnTo>
                    <a:pt x="16138" y="3771"/>
                  </a:lnTo>
                  <a:lnTo>
                    <a:pt x="15893" y="3639"/>
                  </a:lnTo>
                  <a:lnTo>
                    <a:pt x="15648" y="3545"/>
                  </a:lnTo>
                  <a:lnTo>
                    <a:pt x="15384" y="3450"/>
                  </a:lnTo>
                  <a:lnTo>
                    <a:pt x="15120" y="3394"/>
                  </a:lnTo>
                  <a:lnTo>
                    <a:pt x="14837" y="3356"/>
                  </a:lnTo>
                  <a:lnTo>
                    <a:pt x="14536" y="3337"/>
                  </a:lnTo>
                  <a:lnTo>
                    <a:pt x="14347" y="3356"/>
                  </a:lnTo>
                  <a:lnTo>
                    <a:pt x="14159" y="3356"/>
                  </a:lnTo>
                  <a:lnTo>
                    <a:pt x="13801" y="3431"/>
                  </a:lnTo>
                  <a:lnTo>
                    <a:pt x="13442" y="3545"/>
                  </a:lnTo>
                  <a:lnTo>
                    <a:pt x="13103" y="3677"/>
                  </a:lnTo>
                  <a:lnTo>
                    <a:pt x="12801" y="3865"/>
                  </a:lnTo>
                  <a:lnTo>
                    <a:pt x="12500" y="4072"/>
                  </a:lnTo>
                  <a:lnTo>
                    <a:pt x="12236" y="4318"/>
                  </a:lnTo>
                  <a:lnTo>
                    <a:pt x="12009" y="4582"/>
                  </a:lnTo>
                  <a:lnTo>
                    <a:pt x="11859" y="4582"/>
                  </a:lnTo>
                  <a:lnTo>
                    <a:pt x="11689" y="4600"/>
                  </a:lnTo>
                  <a:lnTo>
                    <a:pt x="11538" y="4638"/>
                  </a:lnTo>
                  <a:lnTo>
                    <a:pt x="11387" y="4713"/>
                  </a:lnTo>
                  <a:lnTo>
                    <a:pt x="11255" y="4808"/>
                  </a:lnTo>
                  <a:lnTo>
                    <a:pt x="11199" y="4713"/>
                  </a:lnTo>
                  <a:lnTo>
                    <a:pt x="11123" y="4638"/>
                  </a:lnTo>
                  <a:lnTo>
                    <a:pt x="11048" y="4563"/>
                  </a:lnTo>
                  <a:lnTo>
                    <a:pt x="10954" y="4506"/>
                  </a:lnTo>
                  <a:lnTo>
                    <a:pt x="10859" y="4450"/>
                  </a:lnTo>
                  <a:lnTo>
                    <a:pt x="10746" y="4412"/>
                  </a:lnTo>
                  <a:lnTo>
                    <a:pt x="10652" y="4393"/>
                  </a:lnTo>
                  <a:lnTo>
                    <a:pt x="10520" y="4393"/>
                  </a:lnTo>
                  <a:lnTo>
                    <a:pt x="10350" y="4412"/>
                  </a:lnTo>
                  <a:lnTo>
                    <a:pt x="10200" y="4450"/>
                  </a:lnTo>
                  <a:lnTo>
                    <a:pt x="10049" y="4544"/>
                  </a:lnTo>
                  <a:lnTo>
                    <a:pt x="9917" y="4638"/>
                  </a:lnTo>
                  <a:lnTo>
                    <a:pt x="9804" y="4770"/>
                  </a:lnTo>
                  <a:lnTo>
                    <a:pt x="9728" y="4921"/>
                  </a:lnTo>
                  <a:lnTo>
                    <a:pt x="9672" y="5072"/>
                  </a:lnTo>
                  <a:lnTo>
                    <a:pt x="9653" y="5260"/>
                  </a:lnTo>
                  <a:lnTo>
                    <a:pt x="9672" y="5430"/>
                  </a:lnTo>
                  <a:lnTo>
                    <a:pt x="9596" y="5373"/>
                  </a:lnTo>
                  <a:lnTo>
                    <a:pt x="9483" y="5317"/>
                  </a:lnTo>
                  <a:lnTo>
                    <a:pt x="9389" y="5279"/>
                  </a:lnTo>
                  <a:lnTo>
                    <a:pt x="9276" y="5260"/>
                  </a:lnTo>
                  <a:lnTo>
                    <a:pt x="9163" y="5185"/>
                  </a:lnTo>
                  <a:lnTo>
                    <a:pt x="9068" y="5147"/>
                  </a:lnTo>
                  <a:lnTo>
                    <a:pt x="8936" y="5109"/>
                  </a:lnTo>
                  <a:lnTo>
                    <a:pt x="8804" y="5091"/>
                  </a:lnTo>
                  <a:lnTo>
                    <a:pt x="8691" y="5109"/>
                  </a:lnTo>
                  <a:lnTo>
                    <a:pt x="8597" y="5128"/>
                  </a:lnTo>
                  <a:lnTo>
                    <a:pt x="8484" y="5166"/>
                  </a:lnTo>
                  <a:lnTo>
                    <a:pt x="8390" y="5223"/>
                  </a:lnTo>
                  <a:lnTo>
                    <a:pt x="8314" y="5298"/>
                  </a:lnTo>
                  <a:lnTo>
                    <a:pt x="8239" y="5373"/>
                  </a:lnTo>
                  <a:lnTo>
                    <a:pt x="8182" y="5468"/>
                  </a:lnTo>
                  <a:lnTo>
                    <a:pt x="8126" y="5562"/>
                  </a:lnTo>
                  <a:lnTo>
                    <a:pt x="7843" y="5449"/>
                  </a:lnTo>
                  <a:lnTo>
                    <a:pt x="7560" y="5354"/>
                  </a:lnTo>
                  <a:lnTo>
                    <a:pt x="7259" y="5298"/>
                  </a:lnTo>
                  <a:lnTo>
                    <a:pt x="6957" y="5260"/>
                  </a:lnTo>
                  <a:lnTo>
                    <a:pt x="6825" y="5128"/>
                  </a:lnTo>
                  <a:lnTo>
                    <a:pt x="6655" y="5034"/>
                  </a:lnTo>
                  <a:lnTo>
                    <a:pt x="6486" y="4959"/>
                  </a:lnTo>
                  <a:lnTo>
                    <a:pt x="6391" y="4940"/>
                  </a:lnTo>
                  <a:lnTo>
                    <a:pt x="6146" y="4940"/>
                  </a:lnTo>
                  <a:lnTo>
                    <a:pt x="6014" y="4977"/>
                  </a:lnTo>
                  <a:lnTo>
                    <a:pt x="5882" y="5034"/>
                  </a:lnTo>
                  <a:lnTo>
                    <a:pt x="5769" y="5091"/>
                  </a:lnTo>
                  <a:lnTo>
                    <a:pt x="5675" y="5185"/>
                  </a:lnTo>
                  <a:lnTo>
                    <a:pt x="5581" y="5279"/>
                  </a:lnTo>
                  <a:lnTo>
                    <a:pt x="5524" y="5392"/>
                  </a:lnTo>
                  <a:lnTo>
                    <a:pt x="5468" y="5505"/>
                  </a:lnTo>
                  <a:lnTo>
                    <a:pt x="5241" y="5618"/>
                  </a:lnTo>
                  <a:lnTo>
                    <a:pt x="5015" y="5750"/>
                  </a:lnTo>
                  <a:lnTo>
                    <a:pt x="4808" y="5882"/>
                  </a:lnTo>
                  <a:lnTo>
                    <a:pt x="4619" y="6033"/>
                  </a:lnTo>
                  <a:lnTo>
                    <a:pt x="4449" y="6052"/>
                  </a:lnTo>
                  <a:lnTo>
                    <a:pt x="4299" y="6127"/>
                  </a:lnTo>
                  <a:lnTo>
                    <a:pt x="4167" y="6203"/>
                  </a:lnTo>
                  <a:lnTo>
                    <a:pt x="4035" y="6335"/>
                  </a:lnTo>
                  <a:lnTo>
                    <a:pt x="3846" y="6203"/>
                  </a:lnTo>
                  <a:lnTo>
                    <a:pt x="3639" y="6109"/>
                  </a:lnTo>
                  <a:lnTo>
                    <a:pt x="3431" y="6014"/>
                  </a:lnTo>
                  <a:lnTo>
                    <a:pt x="3205" y="5939"/>
                  </a:lnTo>
                  <a:lnTo>
                    <a:pt x="2979" y="5882"/>
                  </a:lnTo>
                  <a:lnTo>
                    <a:pt x="2753" y="5845"/>
                  </a:lnTo>
                  <a:lnTo>
                    <a:pt x="2508" y="5807"/>
                  </a:lnTo>
                  <a:lnTo>
                    <a:pt x="2263" y="5807"/>
                  </a:lnTo>
                  <a:lnTo>
                    <a:pt x="1942" y="5826"/>
                  </a:lnTo>
                  <a:lnTo>
                    <a:pt x="1622" y="5864"/>
                  </a:lnTo>
                  <a:lnTo>
                    <a:pt x="1320" y="5939"/>
                  </a:lnTo>
                  <a:lnTo>
                    <a:pt x="1037" y="6052"/>
                  </a:lnTo>
                  <a:lnTo>
                    <a:pt x="754" y="6184"/>
                  </a:lnTo>
                  <a:lnTo>
                    <a:pt x="490" y="6335"/>
                  </a:lnTo>
                  <a:lnTo>
                    <a:pt x="245" y="6505"/>
                  </a:lnTo>
                  <a:lnTo>
                    <a:pt x="0" y="6712"/>
                  </a:lnTo>
                  <a:lnTo>
                    <a:pt x="0" y="11444"/>
                  </a:lnTo>
                  <a:lnTo>
                    <a:pt x="245" y="11651"/>
                  </a:lnTo>
                  <a:lnTo>
                    <a:pt x="490" y="11821"/>
                  </a:lnTo>
                  <a:lnTo>
                    <a:pt x="754" y="11991"/>
                  </a:lnTo>
                  <a:lnTo>
                    <a:pt x="1037" y="12123"/>
                  </a:lnTo>
                  <a:lnTo>
                    <a:pt x="1320" y="12217"/>
                  </a:lnTo>
                  <a:lnTo>
                    <a:pt x="1622" y="12292"/>
                  </a:lnTo>
                  <a:lnTo>
                    <a:pt x="1942" y="12349"/>
                  </a:lnTo>
                  <a:lnTo>
                    <a:pt x="2621" y="12349"/>
                  </a:lnTo>
                  <a:lnTo>
                    <a:pt x="2960" y="12292"/>
                  </a:lnTo>
                  <a:lnTo>
                    <a:pt x="3281" y="12198"/>
                  </a:lnTo>
                  <a:lnTo>
                    <a:pt x="3601" y="12085"/>
                  </a:lnTo>
                  <a:lnTo>
                    <a:pt x="3808" y="12255"/>
                  </a:lnTo>
                  <a:lnTo>
                    <a:pt x="4054" y="12405"/>
                  </a:lnTo>
                  <a:lnTo>
                    <a:pt x="4299" y="12537"/>
                  </a:lnTo>
                  <a:lnTo>
                    <a:pt x="4563" y="12632"/>
                  </a:lnTo>
                  <a:lnTo>
                    <a:pt x="4827" y="12726"/>
                  </a:lnTo>
                  <a:lnTo>
                    <a:pt x="5109" y="12783"/>
                  </a:lnTo>
                  <a:lnTo>
                    <a:pt x="5392" y="12820"/>
                  </a:lnTo>
                  <a:lnTo>
                    <a:pt x="5694" y="12839"/>
                  </a:lnTo>
                  <a:lnTo>
                    <a:pt x="6071" y="12820"/>
                  </a:lnTo>
                  <a:lnTo>
                    <a:pt x="6429" y="12764"/>
                  </a:lnTo>
                  <a:lnTo>
                    <a:pt x="6768" y="12669"/>
                  </a:lnTo>
                  <a:lnTo>
                    <a:pt x="7089" y="12519"/>
                  </a:lnTo>
                  <a:lnTo>
                    <a:pt x="7296" y="12726"/>
                  </a:lnTo>
                  <a:lnTo>
                    <a:pt x="7504" y="12896"/>
                  </a:lnTo>
                  <a:lnTo>
                    <a:pt x="7749" y="13046"/>
                  </a:lnTo>
                  <a:lnTo>
                    <a:pt x="7994" y="13178"/>
                  </a:lnTo>
                  <a:lnTo>
                    <a:pt x="8258" y="13292"/>
                  </a:lnTo>
                  <a:lnTo>
                    <a:pt x="8541" y="13367"/>
                  </a:lnTo>
                  <a:lnTo>
                    <a:pt x="8823" y="13405"/>
                  </a:lnTo>
                  <a:lnTo>
                    <a:pt x="9125" y="13424"/>
                  </a:lnTo>
                  <a:lnTo>
                    <a:pt x="9370" y="13405"/>
                  </a:lnTo>
                  <a:lnTo>
                    <a:pt x="9596" y="13386"/>
                  </a:lnTo>
                  <a:lnTo>
                    <a:pt x="9823" y="13329"/>
                  </a:lnTo>
                  <a:lnTo>
                    <a:pt x="10030" y="13273"/>
                  </a:lnTo>
                  <a:lnTo>
                    <a:pt x="10237" y="13178"/>
                  </a:lnTo>
                  <a:lnTo>
                    <a:pt x="10445" y="13084"/>
                  </a:lnTo>
                  <a:lnTo>
                    <a:pt x="10633" y="12971"/>
                  </a:lnTo>
                  <a:lnTo>
                    <a:pt x="10822" y="12839"/>
                  </a:lnTo>
                  <a:lnTo>
                    <a:pt x="11029" y="12914"/>
                  </a:lnTo>
                  <a:lnTo>
                    <a:pt x="11237" y="12952"/>
                  </a:lnTo>
                  <a:lnTo>
                    <a:pt x="11463" y="12971"/>
                  </a:lnTo>
                  <a:lnTo>
                    <a:pt x="11670" y="12990"/>
                  </a:lnTo>
                  <a:lnTo>
                    <a:pt x="11878" y="12971"/>
                  </a:lnTo>
                  <a:lnTo>
                    <a:pt x="12085" y="12952"/>
                  </a:lnTo>
                  <a:lnTo>
                    <a:pt x="12292" y="12914"/>
                  </a:lnTo>
                  <a:lnTo>
                    <a:pt x="12481" y="12877"/>
                  </a:lnTo>
                  <a:lnTo>
                    <a:pt x="12669" y="12801"/>
                  </a:lnTo>
                  <a:lnTo>
                    <a:pt x="12839" y="12726"/>
                  </a:lnTo>
                  <a:lnTo>
                    <a:pt x="13028" y="12632"/>
                  </a:lnTo>
                  <a:lnTo>
                    <a:pt x="13178" y="12537"/>
                  </a:lnTo>
                  <a:lnTo>
                    <a:pt x="13442" y="12575"/>
                  </a:lnTo>
                  <a:lnTo>
                    <a:pt x="13706" y="12594"/>
                  </a:lnTo>
                  <a:lnTo>
                    <a:pt x="13914" y="12575"/>
                  </a:lnTo>
                  <a:lnTo>
                    <a:pt x="14102" y="12556"/>
                  </a:lnTo>
                  <a:lnTo>
                    <a:pt x="14291" y="12537"/>
                  </a:lnTo>
                  <a:lnTo>
                    <a:pt x="14479" y="12481"/>
                  </a:lnTo>
                  <a:lnTo>
                    <a:pt x="14668" y="12537"/>
                  </a:lnTo>
                  <a:lnTo>
                    <a:pt x="14837" y="12556"/>
                  </a:lnTo>
                  <a:lnTo>
                    <a:pt x="15045" y="12575"/>
                  </a:lnTo>
                  <a:lnTo>
                    <a:pt x="15233" y="12594"/>
                  </a:lnTo>
                  <a:lnTo>
                    <a:pt x="15516" y="12575"/>
                  </a:lnTo>
                  <a:lnTo>
                    <a:pt x="15780" y="12537"/>
                  </a:lnTo>
                  <a:lnTo>
                    <a:pt x="16044" y="12481"/>
                  </a:lnTo>
                  <a:lnTo>
                    <a:pt x="16289" y="12387"/>
                  </a:lnTo>
                  <a:lnTo>
                    <a:pt x="16459" y="12519"/>
                  </a:lnTo>
                  <a:lnTo>
                    <a:pt x="16666" y="12632"/>
                  </a:lnTo>
                  <a:lnTo>
                    <a:pt x="16874" y="12745"/>
                  </a:lnTo>
                  <a:lnTo>
                    <a:pt x="17081" y="12820"/>
                  </a:lnTo>
                  <a:lnTo>
                    <a:pt x="17307" y="12896"/>
                  </a:lnTo>
                  <a:lnTo>
                    <a:pt x="17533" y="12952"/>
                  </a:lnTo>
                  <a:lnTo>
                    <a:pt x="17760" y="12971"/>
                  </a:lnTo>
                  <a:lnTo>
                    <a:pt x="18005" y="12990"/>
                  </a:lnTo>
                  <a:lnTo>
                    <a:pt x="18269" y="12971"/>
                  </a:lnTo>
                  <a:lnTo>
                    <a:pt x="18533" y="12933"/>
                  </a:lnTo>
                  <a:lnTo>
                    <a:pt x="18778" y="12877"/>
                  </a:lnTo>
                  <a:lnTo>
                    <a:pt x="19023" y="12801"/>
                  </a:lnTo>
                  <a:lnTo>
                    <a:pt x="19249" y="12877"/>
                  </a:lnTo>
                  <a:lnTo>
                    <a:pt x="19513" y="12933"/>
                  </a:lnTo>
                  <a:lnTo>
                    <a:pt x="19758" y="12971"/>
                  </a:lnTo>
                  <a:lnTo>
                    <a:pt x="20022" y="12990"/>
                  </a:lnTo>
                  <a:lnTo>
                    <a:pt x="20210" y="12990"/>
                  </a:lnTo>
                  <a:lnTo>
                    <a:pt x="20399" y="12971"/>
                  </a:lnTo>
                  <a:lnTo>
                    <a:pt x="20569" y="12933"/>
                  </a:lnTo>
                  <a:lnTo>
                    <a:pt x="20738" y="12896"/>
                  </a:lnTo>
                  <a:lnTo>
                    <a:pt x="20908" y="12839"/>
                  </a:lnTo>
                  <a:lnTo>
                    <a:pt x="21078" y="12783"/>
                  </a:lnTo>
                  <a:lnTo>
                    <a:pt x="21398" y="12632"/>
                  </a:lnTo>
                  <a:lnTo>
                    <a:pt x="21587" y="12801"/>
                  </a:lnTo>
                  <a:lnTo>
                    <a:pt x="21794" y="12952"/>
                  </a:lnTo>
                  <a:lnTo>
                    <a:pt x="22039" y="13084"/>
                  </a:lnTo>
                  <a:lnTo>
                    <a:pt x="22265" y="13216"/>
                  </a:lnTo>
                  <a:lnTo>
                    <a:pt x="22529" y="13292"/>
                  </a:lnTo>
                  <a:lnTo>
                    <a:pt x="22793" y="13367"/>
                  </a:lnTo>
                  <a:lnTo>
                    <a:pt x="23057" y="13405"/>
                  </a:lnTo>
                  <a:lnTo>
                    <a:pt x="23340" y="13424"/>
                  </a:lnTo>
                  <a:lnTo>
                    <a:pt x="23679" y="13405"/>
                  </a:lnTo>
                  <a:lnTo>
                    <a:pt x="24000" y="13348"/>
                  </a:lnTo>
                  <a:lnTo>
                    <a:pt x="24302" y="13254"/>
                  </a:lnTo>
                  <a:lnTo>
                    <a:pt x="24584" y="13122"/>
                  </a:lnTo>
                  <a:lnTo>
                    <a:pt x="24735" y="13122"/>
                  </a:lnTo>
                  <a:lnTo>
                    <a:pt x="25075" y="13103"/>
                  </a:lnTo>
                  <a:lnTo>
                    <a:pt x="25395" y="13046"/>
                  </a:lnTo>
                  <a:lnTo>
                    <a:pt x="25716" y="12952"/>
                  </a:lnTo>
                  <a:lnTo>
                    <a:pt x="25998" y="12820"/>
                  </a:lnTo>
                  <a:lnTo>
                    <a:pt x="26187" y="12952"/>
                  </a:lnTo>
                  <a:lnTo>
                    <a:pt x="26375" y="13065"/>
                  </a:lnTo>
                  <a:lnTo>
                    <a:pt x="26583" y="13178"/>
                  </a:lnTo>
                  <a:lnTo>
                    <a:pt x="26809" y="13254"/>
                  </a:lnTo>
                  <a:lnTo>
                    <a:pt x="27016" y="13329"/>
                  </a:lnTo>
                  <a:lnTo>
                    <a:pt x="27261" y="13386"/>
                  </a:lnTo>
                  <a:lnTo>
                    <a:pt x="27488" y="13405"/>
                  </a:lnTo>
                  <a:lnTo>
                    <a:pt x="27733" y="13424"/>
                  </a:lnTo>
                  <a:lnTo>
                    <a:pt x="27902" y="13424"/>
                  </a:lnTo>
                  <a:lnTo>
                    <a:pt x="28091" y="13405"/>
                  </a:lnTo>
                  <a:lnTo>
                    <a:pt x="28430" y="13329"/>
                  </a:lnTo>
                  <a:lnTo>
                    <a:pt x="28751" y="13235"/>
                  </a:lnTo>
                  <a:lnTo>
                    <a:pt x="29052" y="13084"/>
                  </a:lnTo>
                  <a:lnTo>
                    <a:pt x="29335" y="12914"/>
                  </a:lnTo>
                  <a:lnTo>
                    <a:pt x="29599" y="12707"/>
                  </a:lnTo>
                  <a:lnTo>
                    <a:pt x="29825" y="12462"/>
                  </a:lnTo>
                  <a:lnTo>
                    <a:pt x="30033" y="12198"/>
                  </a:lnTo>
                  <a:lnTo>
                    <a:pt x="30184" y="12292"/>
                  </a:lnTo>
                  <a:lnTo>
                    <a:pt x="30353" y="12368"/>
                  </a:lnTo>
                  <a:lnTo>
                    <a:pt x="30523" y="12424"/>
                  </a:lnTo>
                  <a:lnTo>
                    <a:pt x="30693" y="12481"/>
                  </a:lnTo>
                  <a:lnTo>
                    <a:pt x="30881" y="12537"/>
                  </a:lnTo>
                  <a:lnTo>
                    <a:pt x="31070" y="12556"/>
                  </a:lnTo>
                  <a:lnTo>
                    <a:pt x="31258" y="12575"/>
                  </a:lnTo>
                  <a:lnTo>
                    <a:pt x="31447" y="12594"/>
                  </a:lnTo>
                  <a:lnTo>
                    <a:pt x="31635" y="12575"/>
                  </a:lnTo>
                  <a:lnTo>
                    <a:pt x="31824" y="12575"/>
                  </a:lnTo>
                  <a:lnTo>
                    <a:pt x="31994" y="12537"/>
                  </a:lnTo>
                  <a:lnTo>
                    <a:pt x="32163" y="12500"/>
                  </a:lnTo>
                  <a:lnTo>
                    <a:pt x="32333" y="12594"/>
                  </a:lnTo>
                  <a:lnTo>
                    <a:pt x="32521" y="12707"/>
                  </a:lnTo>
                  <a:lnTo>
                    <a:pt x="32710" y="12783"/>
                  </a:lnTo>
                  <a:lnTo>
                    <a:pt x="32898" y="12858"/>
                  </a:lnTo>
                  <a:lnTo>
                    <a:pt x="33106" y="12914"/>
                  </a:lnTo>
                  <a:lnTo>
                    <a:pt x="33313" y="12952"/>
                  </a:lnTo>
                  <a:lnTo>
                    <a:pt x="33521" y="12971"/>
                  </a:lnTo>
                  <a:lnTo>
                    <a:pt x="33747" y="12990"/>
                  </a:lnTo>
                  <a:lnTo>
                    <a:pt x="33973" y="12971"/>
                  </a:lnTo>
                  <a:lnTo>
                    <a:pt x="34180" y="12952"/>
                  </a:lnTo>
                  <a:lnTo>
                    <a:pt x="34388" y="12914"/>
                  </a:lnTo>
                  <a:lnTo>
                    <a:pt x="34595" y="12858"/>
                  </a:lnTo>
                  <a:lnTo>
                    <a:pt x="34916" y="12820"/>
                  </a:lnTo>
                  <a:lnTo>
                    <a:pt x="35217" y="12745"/>
                  </a:lnTo>
                  <a:lnTo>
                    <a:pt x="35519" y="12632"/>
                  </a:lnTo>
                  <a:lnTo>
                    <a:pt x="35802" y="12500"/>
                  </a:lnTo>
                  <a:lnTo>
                    <a:pt x="36047" y="12330"/>
                  </a:lnTo>
                  <a:lnTo>
                    <a:pt x="36292" y="12142"/>
                  </a:lnTo>
                  <a:lnTo>
                    <a:pt x="36499" y="11915"/>
                  </a:lnTo>
                  <a:lnTo>
                    <a:pt x="36688" y="11670"/>
                  </a:lnTo>
                  <a:lnTo>
                    <a:pt x="36990" y="11670"/>
                  </a:lnTo>
                  <a:lnTo>
                    <a:pt x="37178" y="11953"/>
                  </a:lnTo>
                  <a:lnTo>
                    <a:pt x="37423" y="12217"/>
                  </a:lnTo>
                  <a:lnTo>
                    <a:pt x="37687" y="12443"/>
                  </a:lnTo>
                  <a:lnTo>
                    <a:pt x="37970" y="12632"/>
                  </a:lnTo>
                  <a:lnTo>
                    <a:pt x="38290" y="12783"/>
                  </a:lnTo>
                  <a:lnTo>
                    <a:pt x="38441" y="12839"/>
                  </a:lnTo>
                  <a:lnTo>
                    <a:pt x="38611" y="12896"/>
                  </a:lnTo>
                  <a:lnTo>
                    <a:pt x="38799" y="12933"/>
                  </a:lnTo>
                  <a:lnTo>
                    <a:pt x="38969" y="12971"/>
                  </a:lnTo>
                  <a:lnTo>
                    <a:pt x="39158" y="12990"/>
                  </a:lnTo>
                  <a:lnTo>
                    <a:pt x="39327" y="12990"/>
                  </a:lnTo>
                  <a:lnTo>
                    <a:pt x="39591" y="12971"/>
                  </a:lnTo>
                  <a:lnTo>
                    <a:pt x="39836" y="12933"/>
                  </a:lnTo>
                  <a:lnTo>
                    <a:pt x="40081" y="12896"/>
                  </a:lnTo>
                  <a:lnTo>
                    <a:pt x="40308" y="12801"/>
                  </a:lnTo>
                  <a:lnTo>
                    <a:pt x="40534" y="12707"/>
                  </a:lnTo>
                  <a:lnTo>
                    <a:pt x="40741" y="12594"/>
                  </a:lnTo>
                  <a:lnTo>
                    <a:pt x="40949" y="12462"/>
                  </a:lnTo>
                  <a:lnTo>
                    <a:pt x="41137" y="12330"/>
                  </a:lnTo>
                  <a:lnTo>
                    <a:pt x="41307" y="12443"/>
                  </a:lnTo>
                  <a:lnTo>
                    <a:pt x="41495" y="12556"/>
                  </a:lnTo>
                  <a:lnTo>
                    <a:pt x="41684" y="12651"/>
                  </a:lnTo>
                  <a:lnTo>
                    <a:pt x="41891" y="12726"/>
                  </a:lnTo>
                  <a:lnTo>
                    <a:pt x="42099" y="12783"/>
                  </a:lnTo>
                  <a:lnTo>
                    <a:pt x="42325" y="12820"/>
                  </a:lnTo>
                  <a:lnTo>
                    <a:pt x="42532" y="12858"/>
                  </a:lnTo>
                  <a:lnTo>
                    <a:pt x="42759" y="12858"/>
                  </a:lnTo>
                  <a:lnTo>
                    <a:pt x="43060" y="12839"/>
                  </a:lnTo>
                  <a:lnTo>
                    <a:pt x="43343" y="12801"/>
                  </a:lnTo>
                  <a:lnTo>
                    <a:pt x="43607" y="12726"/>
                  </a:lnTo>
                  <a:lnTo>
                    <a:pt x="43871" y="12632"/>
                  </a:lnTo>
                  <a:lnTo>
                    <a:pt x="44041" y="12745"/>
                  </a:lnTo>
                  <a:lnTo>
                    <a:pt x="44229" y="12839"/>
                  </a:lnTo>
                  <a:lnTo>
                    <a:pt x="44418" y="12933"/>
                  </a:lnTo>
                  <a:lnTo>
                    <a:pt x="44606" y="12990"/>
                  </a:lnTo>
                  <a:lnTo>
                    <a:pt x="44814" y="13046"/>
                  </a:lnTo>
                  <a:lnTo>
                    <a:pt x="45021" y="13103"/>
                  </a:lnTo>
                  <a:lnTo>
                    <a:pt x="45228" y="13122"/>
                  </a:lnTo>
                  <a:lnTo>
                    <a:pt x="45455" y="13122"/>
                  </a:lnTo>
                  <a:lnTo>
                    <a:pt x="45775" y="13103"/>
                  </a:lnTo>
                  <a:lnTo>
                    <a:pt x="46096" y="13046"/>
                  </a:lnTo>
                  <a:lnTo>
                    <a:pt x="46397" y="12971"/>
                  </a:lnTo>
                  <a:lnTo>
                    <a:pt x="46680" y="12839"/>
                  </a:lnTo>
                  <a:lnTo>
                    <a:pt x="46963" y="12971"/>
                  </a:lnTo>
                  <a:lnTo>
                    <a:pt x="47264" y="13046"/>
                  </a:lnTo>
                  <a:lnTo>
                    <a:pt x="47585" y="13103"/>
                  </a:lnTo>
                  <a:lnTo>
                    <a:pt x="47905" y="13122"/>
                  </a:lnTo>
                  <a:lnTo>
                    <a:pt x="48150" y="13122"/>
                  </a:lnTo>
                  <a:lnTo>
                    <a:pt x="48396" y="13084"/>
                  </a:lnTo>
                  <a:lnTo>
                    <a:pt x="48622" y="13028"/>
                  </a:lnTo>
                  <a:lnTo>
                    <a:pt x="48848" y="12971"/>
                  </a:lnTo>
                  <a:lnTo>
                    <a:pt x="49074" y="13028"/>
                  </a:lnTo>
                  <a:lnTo>
                    <a:pt x="49319" y="13084"/>
                  </a:lnTo>
                  <a:lnTo>
                    <a:pt x="49546" y="13122"/>
                  </a:lnTo>
                  <a:lnTo>
                    <a:pt x="50092" y="13122"/>
                  </a:lnTo>
                  <a:lnTo>
                    <a:pt x="50375" y="13065"/>
                  </a:lnTo>
                  <a:lnTo>
                    <a:pt x="50639" y="12990"/>
                  </a:lnTo>
                  <a:lnTo>
                    <a:pt x="50903" y="12896"/>
                  </a:lnTo>
                  <a:lnTo>
                    <a:pt x="51223" y="12971"/>
                  </a:lnTo>
                  <a:lnTo>
                    <a:pt x="51393" y="12990"/>
                  </a:lnTo>
                  <a:lnTo>
                    <a:pt x="51695" y="12990"/>
                  </a:lnTo>
                  <a:lnTo>
                    <a:pt x="51883" y="13197"/>
                  </a:lnTo>
                  <a:lnTo>
                    <a:pt x="52110" y="13405"/>
                  </a:lnTo>
                  <a:lnTo>
                    <a:pt x="52355" y="13574"/>
                  </a:lnTo>
                  <a:lnTo>
                    <a:pt x="52619" y="13725"/>
                  </a:lnTo>
                  <a:lnTo>
                    <a:pt x="52901" y="13838"/>
                  </a:lnTo>
                  <a:lnTo>
                    <a:pt x="53203" y="13914"/>
                  </a:lnTo>
                  <a:lnTo>
                    <a:pt x="53505" y="13970"/>
                  </a:lnTo>
                  <a:lnTo>
                    <a:pt x="53825" y="13989"/>
                  </a:lnTo>
                  <a:lnTo>
                    <a:pt x="54108" y="13970"/>
                  </a:lnTo>
                  <a:lnTo>
                    <a:pt x="54391" y="13933"/>
                  </a:lnTo>
                  <a:lnTo>
                    <a:pt x="54655" y="13857"/>
                  </a:lnTo>
                  <a:lnTo>
                    <a:pt x="54900" y="13763"/>
                  </a:lnTo>
                  <a:lnTo>
                    <a:pt x="55145" y="13650"/>
                  </a:lnTo>
                  <a:lnTo>
                    <a:pt x="55371" y="13518"/>
                  </a:lnTo>
                  <a:lnTo>
                    <a:pt x="55579" y="13348"/>
                  </a:lnTo>
                  <a:lnTo>
                    <a:pt x="55786" y="13178"/>
                  </a:lnTo>
                  <a:lnTo>
                    <a:pt x="55956" y="12971"/>
                  </a:lnTo>
                  <a:lnTo>
                    <a:pt x="56125" y="12764"/>
                  </a:lnTo>
                  <a:lnTo>
                    <a:pt x="56257" y="12537"/>
                  </a:lnTo>
                  <a:lnTo>
                    <a:pt x="56370" y="12292"/>
                  </a:lnTo>
                  <a:lnTo>
                    <a:pt x="56465" y="12047"/>
                  </a:lnTo>
                  <a:lnTo>
                    <a:pt x="56540" y="11783"/>
                  </a:lnTo>
                  <a:lnTo>
                    <a:pt x="56578" y="11501"/>
                  </a:lnTo>
                  <a:lnTo>
                    <a:pt x="56597" y="11218"/>
                  </a:lnTo>
                  <a:lnTo>
                    <a:pt x="56597" y="11142"/>
                  </a:lnTo>
                  <a:lnTo>
                    <a:pt x="56823" y="10841"/>
                  </a:lnTo>
                  <a:lnTo>
                    <a:pt x="57011" y="10520"/>
                  </a:lnTo>
                  <a:lnTo>
                    <a:pt x="57200" y="10200"/>
                  </a:lnTo>
                  <a:lnTo>
                    <a:pt x="57332" y="9841"/>
                  </a:lnTo>
                  <a:lnTo>
                    <a:pt x="57445" y="9483"/>
                  </a:lnTo>
                  <a:lnTo>
                    <a:pt x="57539" y="9106"/>
                  </a:lnTo>
                  <a:lnTo>
                    <a:pt x="57596" y="8710"/>
                  </a:lnTo>
                  <a:lnTo>
                    <a:pt x="57615" y="8314"/>
                  </a:lnTo>
                  <a:lnTo>
                    <a:pt x="57596" y="7881"/>
                  </a:lnTo>
                  <a:lnTo>
                    <a:pt x="57520" y="7466"/>
                  </a:lnTo>
                  <a:lnTo>
                    <a:pt x="57426" y="7051"/>
                  </a:lnTo>
                  <a:lnTo>
                    <a:pt x="57294" y="6655"/>
                  </a:lnTo>
                  <a:lnTo>
                    <a:pt x="57124" y="6297"/>
                  </a:lnTo>
                  <a:lnTo>
                    <a:pt x="56917" y="5939"/>
                  </a:lnTo>
                  <a:lnTo>
                    <a:pt x="56691" y="5600"/>
                  </a:lnTo>
                  <a:lnTo>
                    <a:pt x="56427" y="5298"/>
                  </a:lnTo>
                  <a:lnTo>
                    <a:pt x="56144" y="4996"/>
                  </a:lnTo>
                  <a:lnTo>
                    <a:pt x="55824" y="4751"/>
                  </a:lnTo>
                  <a:lnTo>
                    <a:pt x="55503" y="4506"/>
                  </a:lnTo>
                  <a:lnTo>
                    <a:pt x="55145" y="4318"/>
                  </a:lnTo>
                  <a:lnTo>
                    <a:pt x="54768" y="4148"/>
                  </a:lnTo>
                  <a:lnTo>
                    <a:pt x="54372" y="4016"/>
                  </a:lnTo>
                  <a:lnTo>
                    <a:pt x="53957" y="3922"/>
                  </a:lnTo>
                  <a:lnTo>
                    <a:pt x="53542" y="3865"/>
                  </a:lnTo>
                  <a:lnTo>
                    <a:pt x="53429" y="3658"/>
                  </a:lnTo>
                  <a:lnTo>
                    <a:pt x="53316" y="3488"/>
                  </a:lnTo>
                  <a:lnTo>
                    <a:pt x="53165" y="3337"/>
                  </a:lnTo>
                  <a:lnTo>
                    <a:pt x="52977" y="3205"/>
                  </a:lnTo>
                  <a:lnTo>
                    <a:pt x="52788" y="3092"/>
                  </a:lnTo>
                  <a:lnTo>
                    <a:pt x="52581" y="3017"/>
                  </a:lnTo>
                  <a:lnTo>
                    <a:pt x="52374" y="2960"/>
                  </a:lnTo>
                  <a:lnTo>
                    <a:pt x="52128" y="2941"/>
                  </a:lnTo>
                  <a:lnTo>
                    <a:pt x="51921" y="2960"/>
                  </a:lnTo>
                  <a:lnTo>
                    <a:pt x="51714" y="2998"/>
                  </a:lnTo>
                  <a:lnTo>
                    <a:pt x="51582" y="2677"/>
                  </a:lnTo>
                  <a:lnTo>
                    <a:pt x="51450" y="2376"/>
                  </a:lnTo>
                  <a:lnTo>
                    <a:pt x="51261" y="2074"/>
                  </a:lnTo>
                  <a:lnTo>
                    <a:pt x="51073" y="1791"/>
                  </a:lnTo>
                  <a:lnTo>
                    <a:pt x="50865" y="1527"/>
                  </a:lnTo>
                  <a:lnTo>
                    <a:pt x="50620" y="1282"/>
                  </a:lnTo>
                  <a:lnTo>
                    <a:pt x="50375" y="1056"/>
                  </a:lnTo>
                  <a:lnTo>
                    <a:pt x="50111" y="849"/>
                  </a:lnTo>
                  <a:lnTo>
                    <a:pt x="49828" y="660"/>
                  </a:lnTo>
                  <a:lnTo>
                    <a:pt x="49527" y="490"/>
                  </a:lnTo>
                  <a:lnTo>
                    <a:pt x="49225" y="340"/>
                  </a:lnTo>
                  <a:lnTo>
                    <a:pt x="48886" y="226"/>
                  </a:lnTo>
                  <a:lnTo>
                    <a:pt x="48565" y="113"/>
                  </a:lnTo>
                  <a:lnTo>
                    <a:pt x="48207" y="57"/>
                  </a:lnTo>
                  <a:lnTo>
                    <a:pt x="47849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27" name="Google Shape;5527;p37"/>
          <p:cNvGrpSpPr/>
          <p:nvPr/>
        </p:nvGrpSpPr>
        <p:grpSpPr>
          <a:xfrm>
            <a:off x="4933750" y="4869843"/>
            <a:ext cx="1129229" cy="193054"/>
            <a:chOff x="-1024092" y="3664250"/>
            <a:chExt cx="2355013" cy="571841"/>
          </a:xfrm>
        </p:grpSpPr>
        <p:sp>
          <p:nvSpPr>
            <p:cNvPr id="5528" name="Google Shape;5528;p37"/>
            <p:cNvSpPr/>
            <p:nvPr/>
          </p:nvSpPr>
          <p:spPr>
            <a:xfrm>
              <a:off x="-1024092" y="3664250"/>
              <a:ext cx="2355013" cy="571841"/>
            </a:xfrm>
            <a:custGeom>
              <a:avLst/>
              <a:gdLst/>
              <a:ahLst/>
              <a:cxnLst/>
              <a:rect l="l" t="t" r="r" b="b"/>
              <a:pathLst>
                <a:path w="57615" h="13990" extrusionOk="0">
                  <a:moveTo>
                    <a:pt x="47132" y="0"/>
                  </a:moveTo>
                  <a:lnTo>
                    <a:pt x="46793" y="57"/>
                  </a:lnTo>
                  <a:lnTo>
                    <a:pt x="46454" y="113"/>
                  </a:lnTo>
                  <a:lnTo>
                    <a:pt x="46114" y="208"/>
                  </a:lnTo>
                  <a:lnTo>
                    <a:pt x="45794" y="321"/>
                  </a:lnTo>
                  <a:lnTo>
                    <a:pt x="45492" y="472"/>
                  </a:lnTo>
                  <a:lnTo>
                    <a:pt x="45191" y="622"/>
                  </a:lnTo>
                  <a:lnTo>
                    <a:pt x="44908" y="811"/>
                  </a:lnTo>
                  <a:lnTo>
                    <a:pt x="44644" y="1018"/>
                  </a:lnTo>
                  <a:lnTo>
                    <a:pt x="44399" y="1245"/>
                  </a:lnTo>
                  <a:lnTo>
                    <a:pt x="44173" y="1471"/>
                  </a:lnTo>
                  <a:lnTo>
                    <a:pt x="43946" y="1735"/>
                  </a:lnTo>
                  <a:lnTo>
                    <a:pt x="43758" y="2018"/>
                  </a:lnTo>
                  <a:lnTo>
                    <a:pt x="43588" y="2300"/>
                  </a:lnTo>
                  <a:lnTo>
                    <a:pt x="43437" y="2602"/>
                  </a:lnTo>
                  <a:lnTo>
                    <a:pt x="43305" y="2904"/>
                  </a:lnTo>
                  <a:lnTo>
                    <a:pt x="43173" y="2866"/>
                  </a:lnTo>
                  <a:lnTo>
                    <a:pt x="43041" y="2828"/>
                  </a:lnTo>
                  <a:lnTo>
                    <a:pt x="42909" y="2809"/>
                  </a:lnTo>
                  <a:lnTo>
                    <a:pt x="42608" y="2809"/>
                  </a:lnTo>
                  <a:lnTo>
                    <a:pt x="42457" y="2847"/>
                  </a:lnTo>
                  <a:lnTo>
                    <a:pt x="42306" y="2885"/>
                  </a:lnTo>
                  <a:lnTo>
                    <a:pt x="42174" y="2922"/>
                  </a:lnTo>
                  <a:lnTo>
                    <a:pt x="42042" y="2998"/>
                  </a:lnTo>
                  <a:lnTo>
                    <a:pt x="41910" y="3073"/>
                  </a:lnTo>
                  <a:lnTo>
                    <a:pt x="41797" y="3168"/>
                  </a:lnTo>
                  <a:lnTo>
                    <a:pt x="41684" y="3262"/>
                  </a:lnTo>
                  <a:lnTo>
                    <a:pt x="41590" y="3375"/>
                  </a:lnTo>
                  <a:lnTo>
                    <a:pt x="41495" y="3488"/>
                  </a:lnTo>
                  <a:lnTo>
                    <a:pt x="41420" y="3620"/>
                  </a:lnTo>
                  <a:lnTo>
                    <a:pt x="41345" y="3752"/>
                  </a:lnTo>
                  <a:lnTo>
                    <a:pt x="41307" y="3884"/>
                  </a:lnTo>
                  <a:lnTo>
                    <a:pt x="41269" y="4035"/>
                  </a:lnTo>
                  <a:lnTo>
                    <a:pt x="41250" y="4186"/>
                  </a:lnTo>
                  <a:lnTo>
                    <a:pt x="41231" y="4336"/>
                  </a:lnTo>
                  <a:lnTo>
                    <a:pt x="41231" y="4487"/>
                  </a:lnTo>
                  <a:lnTo>
                    <a:pt x="41250" y="4619"/>
                  </a:lnTo>
                  <a:lnTo>
                    <a:pt x="40986" y="4732"/>
                  </a:lnTo>
                  <a:lnTo>
                    <a:pt x="40741" y="4845"/>
                  </a:lnTo>
                  <a:lnTo>
                    <a:pt x="40477" y="4996"/>
                  </a:lnTo>
                  <a:lnTo>
                    <a:pt x="40251" y="5147"/>
                  </a:lnTo>
                  <a:lnTo>
                    <a:pt x="40100" y="5091"/>
                  </a:lnTo>
                  <a:lnTo>
                    <a:pt x="39968" y="5053"/>
                  </a:lnTo>
                  <a:lnTo>
                    <a:pt x="39817" y="5034"/>
                  </a:lnTo>
                  <a:lnTo>
                    <a:pt x="39648" y="5015"/>
                  </a:lnTo>
                  <a:lnTo>
                    <a:pt x="39516" y="5034"/>
                  </a:lnTo>
                  <a:lnTo>
                    <a:pt x="39384" y="5053"/>
                  </a:lnTo>
                  <a:lnTo>
                    <a:pt x="39252" y="5072"/>
                  </a:lnTo>
                  <a:lnTo>
                    <a:pt x="39120" y="5109"/>
                  </a:lnTo>
                  <a:lnTo>
                    <a:pt x="38988" y="5166"/>
                  </a:lnTo>
                  <a:lnTo>
                    <a:pt x="38875" y="5241"/>
                  </a:lnTo>
                  <a:lnTo>
                    <a:pt x="38762" y="5298"/>
                  </a:lnTo>
                  <a:lnTo>
                    <a:pt x="38667" y="5392"/>
                  </a:lnTo>
                  <a:lnTo>
                    <a:pt x="38479" y="5581"/>
                  </a:lnTo>
                  <a:lnTo>
                    <a:pt x="38404" y="5675"/>
                  </a:lnTo>
                  <a:lnTo>
                    <a:pt x="38328" y="5788"/>
                  </a:lnTo>
                  <a:lnTo>
                    <a:pt x="38272" y="5901"/>
                  </a:lnTo>
                  <a:lnTo>
                    <a:pt x="38215" y="6033"/>
                  </a:lnTo>
                  <a:lnTo>
                    <a:pt x="38177" y="6165"/>
                  </a:lnTo>
                  <a:lnTo>
                    <a:pt x="38140" y="6297"/>
                  </a:lnTo>
                  <a:lnTo>
                    <a:pt x="37951" y="6278"/>
                  </a:lnTo>
                  <a:lnTo>
                    <a:pt x="37612" y="6297"/>
                  </a:lnTo>
                  <a:lnTo>
                    <a:pt x="37291" y="6354"/>
                  </a:lnTo>
                  <a:lnTo>
                    <a:pt x="36971" y="6429"/>
                  </a:lnTo>
                  <a:lnTo>
                    <a:pt x="36650" y="6542"/>
                  </a:lnTo>
                  <a:lnTo>
                    <a:pt x="36518" y="6391"/>
                  </a:lnTo>
                  <a:lnTo>
                    <a:pt x="36349" y="6241"/>
                  </a:lnTo>
                  <a:lnTo>
                    <a:pt x="36179" y="6109"/>
                  </a:lnTo>
                  <a:lnTo>
                    <a:pt x="35972" y="5995"/>
                  </a:lnTo>
                  <a:lnTo>
                    <a:pt x="35783" y="5920"/>
                  </a:lnTo>
                  <a:lnTo>
                    <a:pt x="35557" y="5845"/>
                  </a:lnTo>
                  <a:lnTo>
                    <a:pt x="35331" y="5807"/>
                  </a:lnTo>
                  <a:lnTo>
                    <a:pt x="35104" y="5788"/>
                  </a:lnTo>
                  <a:lnTo>
                    <a:pt x="34897" y="5807"/>
                  </a:lnTo>
                  <a:lnTo>
                    <a:pt x="34671" y="5845"/>
                  </a:lnTo>
                  <a:lnTo>
                    <a:pt x="34482" y="5901"/>
                  </a:lnTo>
                  <a:lnTo>
                    <a:pt x="34294" y="5977"/>
                  </a:lnTo>
                  <a:lnTo>
                    <a:pt x="34067" y="5788"/>
                  </a:lnTo>
                  <a:lnTo>
                    <a:pt x="33822" y="5618"/>
                  </a:lnTo>
                  <a:lnTo>
                    <a:pt x="33785" y="5449"/>
                  </a:lnTo>
                  <a:lnTo>
                    <a:pt x="33728" y="5279"/>
                  </a:lnTo>
                  <a:lnTo>
                    <a:pt x="33653" y="5128"/>
                  </a:lnTo>
                  <a:lnTo>
                    <a:pt x="33577" y="4977"/>
                  </a:lnTo>
                  <a:lnTo>
                    <a:pt x="33483" y="4845"/>
                  </a:lnTo>
                  <a:lnTo>
                    <a:pt x="33370" y="4713"/>
                  </a:lnTo>
                  <a:lnTo>
                    <a:pt x="33257" y="4600"/>
                  </a:lnTo>
                  <a:lnTo>
                    <a:pt x="33144" y="4487"/>
                  </a:lnTo>
                  <a:lnTo>
                    <a:pt x="33012" y="4374"/>
                  </a:lnTo>
                  <a:lnTo>
                    <a:pt x="32861" y="4299"/>
                  </a:lnTo>
                  <a:lnTo>
                    <a:pt x="32710" y="4223"/>
                  </a:lnTo>
                  <a:lnTo>
                    <a:pt x="32559" y="4148"/>
                  </a:lnTo>
                  <a:lnTo>
                    <a:pt x="32408" y="4091"/>
                  </a:lnTo>
                  <a:lnTo>
                    <a:pt x="32239" y="4054"/>
                  </a:lnTo>
                  <a:lnTo>
                    <a:pt x="32050" y="4035"/>
                  </a:lnTo>
                  <a:lnTo>
                    <a:pt x="31880" y="4035"/>
                  </a:lnTo>
                  <a:lnTo>
                    <a:pt x="31616" y="4054"/>
                  </a:lnTo>
                  <a:lnTo>
                    <a:pt x="31353" y="4110"/>
                  </a:lnTo>
                  <a:lnTo>
                    <a:pt x="31107" y="4186"/>
                  </a:lnTo>
                  <a:lnTo>
                    <a:pt x="30881" y="4299"/>
                  </a:lnTo>
                  <a:lnTo>
                    <a:pt x="30674" y="4412"/>
                  </a:lnTo>
                  <a:lnTo>
                    <a:pt x="30466" y="4544"/>
                  </a:lnTo>
                  <a:lnTo>
                    <a:pt x="30297" y="4695"/>
                  </a:lnTo>
                  <a:lnTo>
                    <a:pt x="30127" y="4864"/>
                  </a:lnTo>
                  <a:lnTo>
                    <a:pt x="29939" y="4827"/>
                  </a:lnTo>
                  <a:lnTo>
                    <a:pt x="29750" y="4808"/>
                  </a:lnTo>
                  <a:lnTo>
                    <a:pt x="29562" y="4789"/>
                  </a:lnTo>
                  <a:lnTo>
                    <a:pt x="29373" y="4770"/>
                  </a:lnTo>
                  <a:lnTo>
                    <a:pt x="29015" y="4789"/>
                  </a:lnTo>
                  <a:lnTo>
                    <a:pt x="28675" y="4770"/>
                  </a:lnTo>
                  <a:lnTo>
                    <a:pt x="28449" y="4789"/>
                  </a:lnTo>
                  <a:lnTo>
                    <a:pt x="28223" y="4808"/>
                  </a:lnTo>
                  <a:lnTo>
                    <a:pt x="27997" y="4845"/>
                  </a:lnTo>
                  <a:lnTo>
                    <a:pt x="27789" y="4902"/>
                  </a:lnTo>
                  <a:lnTo>
                    <a:pt x="27582" y="4977"/>
                  </a:lnTo>
                  <a:lnTo>
                    <a:pt x="27375" y="5053"/>
                  </a:lnTo>
                  <a:lnTo>
                    <a:pt x="27186" y="5147"/>
                  </a:lnTo>
                  <a:lnTo>
                    <a:pt x="26998" y="5241"/>
                  </a:lnTo>
                  <a:lnTo>
                    <a:pt x="26715" y="5147"/>
                  </a:lnTo>
                  <a:lnTo>
                    <a:pt x="26432" y="5072"/>
                  </a:lnTo>
                  <a:lnTo>
                    <a:pt x="26130" y="5034"/>
                  </a:lnTo>
                  <a:lnTo>
                    <a:pt x="25810" y="5015"/>
                  </a:lnTo>
                  <a:lnTo>
                    <a:pt x="25584" y="5034"/>
                  </a:lnTo>
                  <a:lnTo>
                    <a:pt x="25357" y="4959"/>
                  </a:lnTo>
                  <a:lnTo>
                    <a:pt x="25112" y="4921"/>
                  </a:lnTo>
                  <a:lnTo>
                    <a:pt x="24848" y="4883"/>
                  </a:lnTo>
                  <a:lnTo>
                    <a:pt x="24584" y="4864"/>
                  </a:lnTo>
                  <a:lnTo>
                    <a:pt x="24264" y="4883"/>
                  </a:lnTo>
                  <a:lnTo>
                    <a:pt x="23962" y="4940"/>
                  </a:lnTo>
                  <a:lnTo>
                    <a:pt x="23661" y="5015"/>
                  </a:lnTo>
                  <a:lnTo>
                    <a:pt x="23359" y="5109"/>
                  </a:lnTo>
                  <a:lnTo>
                    <a:pt x="23095" y="5241"/>
                  </a:lnTo>
                  <a:lnTo>
                    <a:pt x="22831" y="5411"/>
                  </a:lnTo>
                  <a:lnTo>
                    <a:pt x="22586" y="5581"/>
                  </a:lnTo>
                  <a:lnTo>
                    <a:pt x="22360" y="5788"/>
                  </a:lnTo>
                  <a:lnTo>
                    <a:pt x="22133" y="5562"/>
                  </a:lnTo>
                  <a:lnTo>
                    <a:pt x="21870" y="5373"/>
                  </a:lnTo>
                  <a:lnTo>
                    <a:pt x="21606" y="5185"/>
                  </a:lnTo>
                  <a:lnTo>
                    <a:pt x="21323" y="5053"/>
                  </a:lnTo>
                  <a:lnTo>
                    <a:pt x="21002" y="4940"/>
                  </a:lnTo>
                  <a:lnTo>
                    <a:pt x="20701" y="4845"/>
                  </a:lnTo>
                  <a:lnTo>
                    <a:pt x="20361" y="4789"/>
                  </a:lnTo>
                  <a:lnTo>
                    <a:pt x="20022" y="4770"/>
                  </a:lnTo>
                  <a:lnTo>
                    <a:pt x="19965" y="4638"/>
                  </a:lnTo>
                  <a:lnTo>
                    <a:pt x="19890" y="4487"/>
                  </a:lnTo>
                  <a:lnTo>
                    <a:pt x="19815" y="4355"/>
                  </a:lnTo>
                  <a:lnTo>
                    <a:pt x="19720" y="4242"/>
                  </a:lnTo>
                  <a:lnTo>
                    <a:pt x="19626" y="4110"/>
                  </a:lnTo>
                  <a:lnTo>
                    <a:pt x="19513" y="3997"/>
                  </a:lnTo>
                  <a:lnTo>
                    <a:pt x="19400" y="3903"/>
                  </a:lnTo>
                  <a:lnTo>
                    <a:pt x="19268" y="3809"/>
                  </a:lnTo>
                  <a:lnTo>
                    <a:pt x="19155" y="3714"/>
                  </a:lnTo>
                  <a:lnTo>
                    <a:pt x="19004" y="3639"/>
                  </a:lnTo>
                  <a:lnTo>
                    <a:pt x="18872" y="3582"/>
                  </a:lnTo>
                  <a:lnTo>
                    <a:pt x="18721" y="3526"/>
                  </a:lnTo>
                  <a:lnTo>
                    <a:pt x="18570" y="3488"/>
                  </a:lnTo>
                  <a:lnTo>
                    <a:pt x="18401" y="3450"/>
                  </a:lnTo>
                  <a:lnTo>
                    <a:pt x="18250" y="3431"/>
                  </a:lnTo>
                  <a:lnTo>
                    <a:pt x="17873" y="3431"/>
                  </a:lnTo>
                  <a:lnTo>
                    <a:pt x="17646" y="3469"/>
                  </a:lnTo>
                  <a:lnTo>
                    <a:pt x="17439" y="3526"/>
                  </a:lnTo>
                  <a:lnTo>
                    <a:pt x="17251" y="3601"/>
                  </a:lnTo>
                  <a:lnTo>
                    <a:pt x="17062" y="3695"/>
                  </a:lnTo>
                  <a:lnTo>
                    <a:pt x="16892" y="3809"/>
                  </a:lnTo>
                  <a:lnTo>
                    <a:pt x="16723" y="3941"/>
                  </a:lnTo>
                  <a:lnTo>
                    <a:pt x="16591" y="4072"/>
                  </a:lnTo>
                  <a:lnTo>
                    <a:pt x="16364" y="3903"/>
                  </a:lnTo>
                  <a:lnTo>
                    <a:pt x="16138" y="3771"/>
                  </a:lnTo>
                  <a:lnTo>
                    <a:pt x="15893" y="3639"/>
                  </a:lnTo>
                  <a:lnTo>
                    <a:pt x="15648" y="3545"/>
                  </a:lnTo>
                  <a:lnTo>
                    <a:pt x="15384" y="3450"/>
                  </a:lnTo>
                  <a:lnTo>
                    <a:pt x="15120" y="3394"/>
                  </a:lnTo>
                  <a:lnTo>
                    <a:pt x="14837" y="3356"/>
                  </a:lnTo>
                  <a:lnTo>
                    <a:pt x="14536" y="3337"/>
                  </a:lnTo>
                  <a:lnTo>
                    <a:pt x="14347" y="3356"/>
                  </a:lnTo>
                  <a:lnTo>
                    <a:pt x="14159" y="3356"/>
                  </a:lnTo>
                  <a:lnTo>
                    <a:pt x="13801" y="3431"/>
                  </a:lnTo>
                  <a:lnTo>
                    <a:pt x="13442" y="3545"/>
                  </a:lnTo>
                  <a:lnTo>
                    <a:pt x="13103" y="3677"/>
                  </a:lnTo>
                  <a:lnTo>
                    <a:pt x="12801" y="3865"/>
                  </a:lnTo>
                  <a:lnTo>
                    <a:pt x="12500" y="4072"/>
                  </a:lnTo>
                  <a:lnTo>
                    <a:pt x="12236" y="4318"/>
                  </a:lnTo>
                  <a:lnTo>
                    <a:pt x="12009" y="4582"/>
                  </a:lnTo>
                  <a:lnTo>
                    <a:pt x="11859" y="4582"/>
                  </a:lnTo>
                  <a:lnTo>
                    <a:pt x="11689" y="4600"/>
                  </a:lnTo>
                  <a:lnTo>
                    <a:pt x="11538" y="4638"/>
                  </a:lnTo>
                  <a:lnTo>
                    <a:pt x="11387" y="4713"/>
                  </a:lnTo>
                  <a:lnTo>
                    <a:pt x="11255" y="4808"/>
                  </a:lnTo>
                  <a:lnTo>
                    <a:pt x="11199" y="4713"/>
                  </a:lnTo>
                  <a:lnTo>
                    <a:pt x="11123" y="4638"/>
                  </a:lnTo>
                  <a:lnTo>
                    <a:pt x="11048" y="4563"/>
                  </a:lnTo>
                  <a:lnTo>
                    <a:pt x="10954" y="4506"/>
                  </a:lnTo>
                  <a:lnTo>
                    <a:pt x="10859" y="4450"/>
                  </a:lnTo>
                  <a:lnTo>
                    <a:pt x="10746" y="4412"/>
                  </a:lnTo>
                  <a:lnTo>
                    <a:pt x="10652" y="4393"/>
                  </a:lnTo>
                  <a:lnTo>
                    <a:pt x="10520" y="4393"/>
                  </a:lnTo>
                  <a:lnTo>
                    <a:pt x="10350" y="4412"/>
                  </a:lnTo>
                  <a:lnTo>
                    <a:pt x="10200" y="4450"/>
                  </a:lnTo>
                  <a:lnTo>
                    <a:pt x="10049" y="4544"/>
                  </a:lnTo>
                  <a:lnTo>
                    <a:pt x="9917" y="4638"/>
                  </a:lnTo>
                  <a:lnTo>
                    <a:pt x="9804" y="4770"/>
                  </a:lnTo>
                  <a:lnTo>
                    <a:pt x="9728" y="4921"/>
                  </a:lnTo>
                  <a:lnTo>
                    <a:pt x="9672" y="5072"/>
                  </a:lnTo>
                  <a:lnTo>
                    <a:pt x="9653" y="5260"/>
                  </a:lnTo>
                  <a:lnTo>
                    <a:pt x="9672" y="5430"/>
                  </a:lnTo>
                  <a:lnTo>
                    <a:pt x="9596" y="5373"/>
                  </a:lnTo>
                  <a:lnTo>
                    <a:pt x="9483" y="5317"/>
                  </a:lnTo>
                  <a:lnTo>
                    <a:pt x="9389" y="5279"/>
                  </a:lnTo>
                  <a:lnTo>
                    <a:pt x="9276" y="5260"/>
                  </a:lnTo>
                  <a:lnTo>
                    <a:pt x="9163" y="5185"/>
                  </a:lnTo>
                  <a:lnTo>
                    <a:pt x="9068" y="5147"/>
                  </a:lnTo>
                  <a:lnTo>
                    <a:pt x="8936" y="5109"/>
                  </a:lnTo>
                  <a:lnTo>
                    <a:pt x="8804" y="5091"/>
                  </a:lnTo>
                  <a:lnTo>
                    <a:pt x="8691" y="5109"/>
                  </a:lnTo>
                  <a:lnTo>
                    <a:pt x="8597" y="5128"/>
                  </a:lnTo>
                  <a:lnTo>
                    <a:pt x="8484" y="5166"/>
                  </a:lnTo>
                  <a:lnTo>
                    <a:pt x="8390" y="5223"/>
                  </a:lnTo>
                  <a:lnTo>
                    <a:pt x="8314" y="5298"/>
                  </a:lnTo>
                  <a:lnTo>
                    <a:pt x="8239" y="5373"/>
                  </a:lnTo>
                  <a:lnTo>
                    <a:pt x="8182" y="5468"/>
                  </a:lnTo>
                  <a:lnTo>
                    <a:pt x="8126" y="5562"/>
                  </a:lnTo>
                  <a:lnTo>
                    <a:pt x="7843" y="5449"/>
                  </a:lnTo>
                  <a:lnTo>
                    <a:pt x="7560" y="5354"/>
                  </a:lnTo>
                  <a:lnTo>
                    <a:pt x="7259" y="5298"/>
                  </a:lnTo>
                  <a:lnTo>
                    <a:pt x="6957" y="5260"/>
                  </a:lnTo>
                  <a:lnTo>
                    <a:pt x="6825" y="5128"/>
                  </a:lnTo>
                  <a:lnTo>
                    <a:pt x="6655" y="5034"/>
                  </a:lnTo>
                  <a:lnTo>
                    <a:pt x="6486" y="4959"/>
                  </a:lnTo>
                  <a:lnTo>
                    <a:pt x="6391" y="4940"/>
                  </a:lnTo>
                  <a:lnTo>
                    <a:pt x="6146" y="4940"/>
                  </a:lnTo>
                  <a:lnTo>
                    <a:pt x="6014" y="4977"/>
                  </a:lnTo>
                  <a:lnTo>
                    <a:pt x="5882" y="5034"/>
                  </a:lnTo>
                  <a:lnTo>
                    <a:pt x="5769" y="5091"/>
                  </a:lnTo>
                  <a:lnTo>
                    <a:pt x="5675" y="5185"/>
                  </a:lnTo>
                  <a:lnTo>
                    <a:pt x="5581" y="5279"/>
                  </a:lnTo>
                  <a:lnTo>
                    <a:pt x="5524" y="5392"/>
                  </a:lnTo>
                  <a:lnTo>
                    <a:pt x="5468" y="5505"/>
                  </a:lnTo>
                  <a:lnTo>
                    <a:pt x="5241" y="5618"/>
                  </a:lnTo>
                  <a:lnTo>
                    <a:pt x="5015" y="5750"/>
                  </a:lnTo>
                  <a:lnTo>
                    <a:pt x="4808" y="5882"/>
                  </a:lnTo>
                  <a:lnTo>
                    <a:pt x="4619" y="6033"/>
                  </a:lnTo>
                  <a:lnTo>
                    <a:pt x="4449" y="6052"/>
                  </a:lnTo>
                  <a:lnTo>
                    <a:pt x="4299" y="6127"/>
                  </a:lnTo>
                  <a:lnTo>
                    <a:pt x="4167" y="6203"/>
                  </a:lnTo>
                  <a:lnTo>
                    <a:pt x="4035" y="6335"/>
                  </a:lnTo>
                  <a:lnTo>
                    <a:pt x="3846" y="6203"/>
                  </a:lnTo>
                  <a:lnTo>
                    <a:pt x="3639" y="6109"/>
                  </a:lnTo>
                  <a:lnTo>
                    <a:pt x="3431" y="6014"/>
                  </a:lnTo>
                  <a:lnTo>
                    <a:pt x="3205" y="5939"/>
                  </a:lnTo>
                  <a:lnTo>
                    <a:pt x="2979" y="5882"/>
                  </a:lnTo>
                  <a:lnTo>
                    <a:pt x="2753" y="5845"/>
                  </a:lnTo>
                  <a:lnTo>
                    <a:pt x="2508" y="5807"/>
                  </a:lnTo>
                  <a:lnTo>
                    <a:pt x="2263" y="5807"/>
                  </a:lnTo>
                  <a:lnTo>
                    <a:pt x="1942" y="5826"/>
                  </a:lnTo>
                  <a:lnTo>
                    <a:pt x="1622" y="5864"/>
                  </a:lnTo>
                  <a:lnTo>
                    <a:pt x="1320" y="5939"/>
                  </a:lnTo>
                  <a:lnTo>
                    <a:pt x="1037" y="6052"/>
                  </a:lnTo>
                  <a:lnTo>
                    <a:pt x="754" y="6184"/>
                  </a:lnTo>
                  <a:lnTo>
                    <a:pt x="490" y="6335"/>
                  </a:lnTo>
                  <a:lnTo>
                    <a:pt x="245" y="6505"/>
                  </a:lnTo>
                  <a:lnTo>
                    <a:pt x="0" y="6712"/>
                  </a:lnTo>
                  <a:lnTo>
                    <a:pt x="0" y="11444"/>
                  </a:lnTo>
                  <a:lnTo>
                    <a:pt x="245" y="11651"/>
                  </a:lnTo>
                  <a:lnTo>
                    <a:pt x="490" y="11821"/>
                  </a:lnTo>
                  <a:lnTo>
                    <a:pt x="754" y="11991"/>
                  </a:lnTo>
                  <a:lnTo>
                    <a:pt x="1037" y="12123"/>
                  </a:lnTo>
                  <a:lnTo>
                    <a:pt x="1320" y="12217"/>
                  </a:lnTo>
                  <a:lnTo>
                    <a:pt x="1622" y="12292"/>
                  </a:lnTo>
                  <a:lnTo>
                    <a:pt x="1942" y="12349"/>
                  </a:lnTo>
                  <a:lnTo>
                    <a:pt x="2621" y="12349"/>
                  </a:lnTo>
                  <a:lnTo>
                    <a:pt x="2960" y="12292"/>
                  </a:lnTo>
                  <a:lnTo>
                    <a:pt x="3281" y="12198"/>
                  </a:lnTo>
                  <a:lnTo>
                    <a:pt x="3601" y="12085"/>
                  </a:lnTo>
                  <a:lnTo>
                    <a:pt x="3808" y="12255"/>
                  </a:lnTo>
                  <a:lnTo>
                    <a:pt x="4054" y="12405"/>
                  </a:lnTo>
                  <a:lnTo>
                    <a:pt x="4299" y="12537"/>
                  </a:lnTo>
                  <a:lnTo>
                    <a:pt x="4563" y="12632"/>
                  </a:lnTo>
                  <a:lnTo>
                    <a:pt x="4827" y="12726"/>
                  </a:lnTo>
                  <a:lnTo>
                    <a:pt x="5109" y="12783"/>
                  </a:lnTo>
                  <a:lnTo>
                    <a:pt x="5392" y="12820"/>
                  </a:lnTo>
                  <a:lnTo>
                    <a:pt x="5694" y="12839"/>
                  </a:lnTo>
                  <a:lnTo>
                    <a:pt x="6071" y="12820"/>
                  </a:lnTo>
                  <a:lnTo>
                    <a:pt x="6429" y="12764"/>
                  </a:lnTo>
                  <a:lnTo>
                    <a:pt x="6768" y="12669"/>
                  </a:lnTo>
                  <a:lnTo>
                    <a:pt x="7089" y="12519"/>
                  </a:lnTo>
                  <a:lnTo>
                    <a:pt x="7296" y="12726"/>
                  </a:lnTo>
                  <a:lnTo>
                    <a:pt x="7504" y="12896"/>
                  </a:lnTo>
                  <a:lnTo>
                    <a:pt x="7749" y="13046"/>
                  </a:lnTo>
                  <a:lnTo>
                    <a:pt x="7994" y="13178"/>
                  </a:lnTo>
                  <a:lnTo>
                    <a:pt x="8258" y="13292"/>
                  </a:lnTo>
                  <a:lnTo>
                    <a:pt x="8541" y="13367"/>
                  </a:lnTo>
                  <a:lnTo>
                    <a:pt x="8823" y="13405"/>
                  </a:lnTo>
                  <a:lnTo>
                    <a:pt x="9125" y="13424"/>
                  </a:lnTo>
                  <a:lnTo>
                    <a:pt x="9370" y="13405"/>
                  </a:lnTo>
                  <a:lnTo>
                    <a:pt x="9596" y="13386"/>
                  </a:lnTo>
                  <a:lnTo>
                    <a:pt x="9823" y="13329"/>
                  </a:lnTo>
                  <a:lnTo>
                    <a:pt x="10030" y="13273"/>
                  </a:lnTo>
                  <a:lnTo>
                    <a:pt x="10237" y="13178"/>
                  </a:lnTo>
                  <a:lnTo>
                    <a:pt x="10445" y="13084"/>
                  </a:lnTo>
                  <a:lnTo>
                    <a:pt x="10633" y="12971"/>
                  </a:lnTo>
                  <a:lnTo>
                    <a:pt x="10822" y="12839"/>
                  </a:lnTo>
                  <a:lnTo>
                    <a:pt x="11029" y="12914"/>
                  </a:lnTo>
                  <a:lnTo>
                    <a:pt x="11237" y="12952"/>
                  </a:lnTo>
                  <a:lnTo>
                    <a:pt x="11463" y="12971"/>
                  </a:lnTo>
                  <a:lnTo>
                    <a:pt x="11670" y="12990"/>
                  </a:lnTo>
                  <a:lnTo>
                    <a:pt x="11878" y="12971"/>
                  </a:lnTo>
                  <a:lnTo>
                    <a:pt x="12085" y="12952"/>
                  </a:lnTo>
                  <a:lnTo>
                    <a:pt x="12292" y="12914"/>
                  </a:lnTo>
                  <a:lnTo>
                    <a:pt x="12481" y="12877"/>
                  </a:lnTo>
                  <a:lnTo>
                    <a:pt x="12669" y="12801"/>
                  </a:lnTo>
                  <a:lnTo>
                    <a:pt x="12839" y="12726"/>
                  </a:lnTo>
                  <a:lnTo>
                    <a:pt x="13028" y="12632"/>
                  </a:lnTo>
                  <a:lnTo>
                    <a:pt x="13178" y="12537"/>
                  </a:lnTo>
                  <a:lnTo>
                    <a:pt x="13442" y="12575"/>
                  </a:lnTo>
                  <a:lnTo>
                    <a:pt x="13706" y="12594"/>
                  </a:lnTo>
                  <a:lnTo>
                    <a:pt x="13914" y="12575"/>
                  </a:lnTo>
                  <a:lnTo>
                    <a:pt x="14102" y="12556"/>
                  </a:lnTo>
                  <a:lnTo>
                    <a:pt x="14291" y="12537"/>
                  </a:lnTo>
                  <a:lnTo>
                    <a:pt x="14479" y="12481"/>
                  </a:lnTo>
                  <a:lnTo>
                    <a:pt x="14668" y="12537"/>
                  </a:lnTo>
                  <a:lnTo>
                    <a:pt x="14837" y="12556"/>
                  </a:lnTo>
                  <a:lnTo>
                    <a:pt x="15045" y="12575"/>
                  </a:lnTo>
                  <a:lnTo>
                    <a:pt x="15233" y="12594"/>
                  </a:lnTo>
                  <a:lnTo>
                    <a:pt x="15516" y="12575"/>
                  </a:lnTo>
                  <a:lnTo>
                    <a:pt x="15780" y="12537"/>
                  </a:lnTo>
                  <a:lnTo>
                    <a:pt x="16044" y="12481"/>
                  </a:lnTo>
                  <a:lnTo>
                    <a:pt x="16289" y="12387"/>
                  </a:lnTo>
                  <a:lnTo>
                    <a:pt x="16459" y="12519"/>
                  </a:lnTo>
                  <a:lnTo>
                    <a:pt x="16666" y="12632"/>
                  </a:lnTo>
                  <a:lnTo>
                    <a:pt x="16874" y="12745"/>
                  </a:lnTo>
                  <a:lnTo>
                    <a:pt x="17081" y="12820"/>
                  </a:lnTo>
                  <a:lnTo>
                    <a:pt x="17307" y="12896"/>
                  </a:lnTo>
                  <a:lnTo>
                    <a:pt x="17533" y="12952"/>
                  </a:lnTo>
                  <a:lnTo>
                    <a:pt x="17760" y="12971"/>
                  </a:lnTo>
                  <a:lnTo>
                    <a:pt x="18005" y="12990"/>
                  </a:lnTo>
                  <a:lnTo>
                    <a:pt x="18269" y="12971"/>
                  </a:lnTo>
                  <a:lnTo>
                    <a:pt x="18533" y="12933"/>
                  </a:lnTo>
                  <a:lnTo>
                    <a:pt x="18778" y="12877"/>
                  </a:lnTo>
                  <a:lnTo>
                    <a:pt x="19023" y="12801"/>
                  </a:lnTo>
                  <a:lnTo>
                    <a:pt x="19249" y="12877"/>
                  </a:lnTo>
                  <a:lnTo>
                    <a:pt x="19513" y="12933"/>
                  </a:lnTo>
                  <a:lnTo>
                    <a:pt x="19758" y="12971"/>
                  </a:lnTo>
                  <a:lnTo>
                    <a:pt x="20022" y="12990"/>
                  </a:lnTo>
                  <a:lnTo>
                    <a:pt x="20210" y="12990"/>
                  </a:lnTo>
                  <a:lnTo>
                    <a:pt x="20399" y="12971"/>
                  </a:lnTo>
                  <a:lnTo>
                    <a:pt x="20569" y="12933"/>
                  </a:lnTo>
                  <a:lnTo>
                    <a:pt x="20738" y="12896"/>
                  </a:lnTo>
                  <a:lnTo>
                    <a:pt x="20908" y="12839"/>
                  </a:lnTo>
                  <a:lnTo>
                    <a:pt x="21078" y="12783"/>
                  </a:lnTo>
                  <a:lnTo>
                    <a:pt x="21398" y="12632"/>
                  </a:lnTo>
                  <a:lnTo>
                    <a:pt x="21587" y="12801"/>
                  </a:lnTo>
                  <a:lnTo>
                    <a:pt x="21794" y="12952"/>
                  </a:lnTo>
                  <a:lnTo>
                    <a:pt x="22039" y="13084"/>
                  </a:lnTo>
                  <a:lnTo>
                    <a:pt x="22265" y="13216"/>
                  </a:lnTo>
                  <a:lnTo>
                    <a:pt x="22529" y="13292"/>
                  </a:lnTo>
                  <a:lnTo>
                    <a:pt x="22793" y="13367"/>
                  </a:lnTo>
                  <a:lnTo>
                    <a:pt x="23057" y="13405"/>
                  </a:lnTo>
                  <a:lnTo>
                    <a:pt x="23340" y="13424"/>
                  </a:lnTo>
                  <a:lnTo>
                    <a:pt x="23679" y="13405"/>
                  </a:lnTo>
                  <a:lnTo>
                    <a:pt x="24000" y="13348"/>
                  </a:lnTo>
                  <a:lnTo>
                    <a:pt x="24302" y="13254"/>
                  </a:lnTo>
                  <a:lnTo>
                    <a:pt x="24584" y="13122"/>
                  </a:lnTo>
                  <a:lnTo>
                    <a:pt x="24735" y="13122"/>
                  </a:lnTo>
                  <a:lnTo>
                    <a:pt x="25075" y="13103"/>
                  </a:lnTo>
                  <a:lnTo>
                    <a:pt x="25395" y="13046"/>
                  </a:lnTo>
                  <a:lnTo>
                    <a:pt x="25716" y="12952"/>
                  </a:lnTo>
                  <a:lnTo>
                    <a:pt x="25998" y="12820"/>
                  </a:lnTo>
                  <a:lnTo>
                    <a:pt x="26187" y="12952"/>
                  </a:lnTo>
                  <a:lnTo>
                    <a:pt x="26375" y="13065"/>
                  </a:lnTo>
                  <a:lnTo>
                    <a:pt x="26583" y="13178"/>
                  </a:lnTo>
                  <a:lnTo>
                    <a:pt x="26809" y="13254"/>
                  </a:lnTo>
                  <a:lnTo>
                    <a:pt x="27016" y="13329"/>
                  </a:lnTo>
                  <a:lnTo>
                    <a:pt x="27261" y="13386"/>
                  </a:lnTo>
                  <a:lnTo>
                    <a:pt x="27488" y="13405"/>
                  </a:lnTo>
                  <a:lnTo>
                    <a:pt x="27733" y="13424"/>
                  </a:lnTo>
                  <a:lnTo>
                    <a:pt x="27902" y="13424"/>
                  </a:lnTo>
                  <a:lnTo>
                    <a:pt x="28091" y="13405"/>
                  </a:lnTo>
                  <a:lnTo>
                    <a:pt x="28430" y="13329"/>
                  </a:lnTo>
                  <a:lnTo>
                    <a:pt x="28751" y="13235"/>
                  </a:lnTo>
                  <a:lnTo>
                    <a:pt x="29052" y="13084"/>
                  </a:lnTo>
                  <a:lnTo>
                    <a:pt x="29335" y="12914"/>
                  </a:lnTo>
                  <a:lnTo>
                    <a:pt x="29599" y="12707"/>
                  </a:lnTo>
                  <a:lnTo>
                    <a:pt x="29825" y="12462"/>
                  </a:lnTo>
                  <a:lnTo>
                    <a:pt x="30033" y="12198"/>
                  </a:lnTo>
                  <a:lnTo>
                    <a:pt x="30184" y="12292"/>
                  </a:lnTo>
                  <a:lnTo>
                    <a:pt x="30353" y="12368"/>
                  </a:lnTo>
                  <a:lnTo>
                    <a:pt x="30523" y="12424"/>
                  </a:lnTo>
                  <a:lnTo>
                    <a:pt x="30693" y="12481"/>
                  </a:lnTo>
                  <a:lnTo>
                    <a:pt x="30881" y="12537"/>
                  </a:lnTo>
                  <a:lnTo>
                    <a:pt x="31070" y="12556"/>
                  </a:lnTo>
                  <a:lnTo>
                    <a:pt x="31258" y="12575"/>
                  </a:lnTo>
                  <a:lnTo>
                    <a:pt x="31447" y="12594"/>
                  </a:lnTo>
                  <a:lnTo>
                    <a:pt x="31635" y="12575"/>
                  </a:lnTo>
                  <a:lnTo>
                    <a:pt x="31824" y="12575"/>
                  </a:lnTo>
                  <a:lnTo>
                    <a:pt x="31994" y="12537"/>
                  </a:lnTo>
                  <a:lnTo>
                    <a:pt x="32163" y="12500"/>
                  </a:lnTo>
                  <a:lnTo>
                    <a:pt x="32333" y="12594"/>
                  </a:lnTo>
                  <a:lnTo>
                    <a:pt x="32521" y="12707"/>
                  </a:lnTo>
                  <a:lnTo>
                    <a:pt x="32710" y="12783"/>
                  </a:lnTo>
                  <a:lnTo>
                    <a:pt x="32898" y="12858"/>
                  </a:lnTo>
                  <a:lnTo>
                    <a:pt x="33106" y="12914"/>
                  </a:lnTo>
                  <a:lnTo>
                    <a:pt x="33313" y="12952"/>
                  </a:lnTo>
                  <a:lnTo>
                    <a:pt x="33521" y="12971"/>
                  </a:lnTo>
                  <a:lnTo>
                    <a:pt x="33747" y="12990"/>
                  </a:lnTo>
                  <a:lnTo>
                    <a:pt x="33973" y="12971"/>
                  </a:lnTo>
                  <a:lnTo>
                    <a:pt x="34180" y="12952"/>
                  </a:lnTo>
                  <a:lnTo>
                    <a:pt x="34388" y="12914"/>
                  </a:lnTo>
                  <a:lnTo>
                    <a:pt x="34595" y="12858"/>
                  </a:lnTo>
                  <a:lnTo>
                    <a:pt x="34916" y="12820"/>
                  </a:lnTo>
                  <a:lnTo>
                    <a:pt x="35217" y="12745"/>
                  </a:lnTo>
                  <a:lnTo>
                    <a:pt x="35519" y="12632"/>
                  </a:lnTo>
                  <a:lnTo>
                    <a:pt x="35802" y="12500"/>
                  </a:lnTo>
                  <a:lnTo>
                    <a:pt x="36047" y="12330"/>
                  </a:lnTo>
                  <a:lnTo>
                    <a:pt x="36292" y="12142"/>
                  </a:lnTo>
                  <a:lnTo>
                    <a:pt x="36499" y="11915"/>
                  </a:lnTo>
                  <a:lnTo>
                    <a:pt x="36688" y="11670"/>
                  </a:lnTo>
                  <a:lnTo>
                    <a:pt x="36990" y="11670"/>
                  </a:lnTo>
                  <a:lnTo>
                    <a:pt x="37178" y="11953"/>
                  </a:lnTo>
                  <a:lnTo>
                    <a:pt x="37423" y="12217"/>
                  </a:lnTo>
                  <a:lnTo>
                    <a:pt x="37687" y="12443"/>
                  </a:lnTo>
                  <a:lnTo>
                    <a:pt x="37970" y="12632"/>
                  </a:lnTo>
                  <a:lnTo>
                    <a:pt x="38290" y="12783"/>
                  </a:lnTo>
                  <a:lnTo>
                    <a:pt x="38441" y="12839"/>
                  </a:lnTo>
                  <a:lnTo>
                    <a:pt x="38611" y="12896"/>
                  </a:lnTo>
                  <a:lnTo>
                    <a:pt x="38799" y="12933"/>
                  </a:lnTo>
                  <a:lnTo>
                    <a:pt x="38969" y="12971"/>
                  </a:lnTo>
                  <a:lnTo>
                    <a:pt x="39158" y="12990"/>
                  </a:lnTo>
                  <a:lnTo>
                    <a:pt x="39327" y="12990"/>
                  </a:lnTo>
                  <a:lnTo>
                    <a:pt x="39591" y="12971"/>
                  </a:lnTo>
                  <a:lnTo>
                    <a:pt x="39836" y="12933"/>
                  </a:lnTo>
                  <a:lnTo>
                    <a:pt x="40081" y="12896"/>
                  </a:lnTo>
                  <a:lnTo>
                    <a:pt x="40308" y="12801"/>
                  </a:lnTo>
                  <a:lnTo>
                    <a:pt x="40534" y="12707"/>
                  </a:lnTo>
                  <a:lnTo>
                    <a:pt x="40741" y="12594"/>
                  </a:lnTo>
                  <a:lnTo>
                    <a:pt x="40949" y="12462"/>
                  </a:lnTo>
                  <a:lnTo>
                    <a:pt x="41137" y="12330"/>
                  </a:lnTo>
                  <a:lnTo>
                    <a:pt x="41307" y="12443"/>
                  </a:lnTo>
                  <a:lnTo>
                    <a:pt x="41495" y="12556"/>
                  </a:lnTo>
                  <a:lnTo>
                    <a:pt x="41684" y="12651"/>
                  </a:lnTo>
                  <a:lnTo>
                    <a:pt x="41891" y="12726"/>
                  </a:lnTo>
                  <a:lnTo>
                    <a:pt x="42099" y="12783"/>
                  </a:lnTo>
                  <a:lnTo>
                    <a:pt x="42325" y="12820"/>
                  </a:lnTo>
                  <a:lnTo>
                    <a:pt x="42532" y="12858"/>
                  </a:lnTo>
                  <a:lnTo>
                    <a:pt x="42759" y="12858"/>
                  </a:lnTo>
                  <a:lnTo>
                    <a:pt x="43060" y="12839"/>
                  </a:lnTo>
                  <a:lnTo>
                    <a:pt x="43343" y="12801"/>
                  </a:lnTo>
                  <a:lnTo>
                    <a:pt x="43607" y="12726"/>
                  </a:lnTo>
                  <a:lnTo>
                    <a:pt x="43871" y="12632"/>
                  </a:lnTo>
                  <a:lnTo>
                    <a:pt x="44041" y="12745"/>
                  </a:lnTo>
                  <a:lnTo>
                    <a:pt x="44229" y="12839"/>
                  </a:lnTo>
                  <a:lnTo>
                    <a:pt x="44418" y="12933"/>
                  </a:lnTo>
                  <a:lnTo>
                    <a:pt x="44606" y="12990"/>
                  </a:lnTo>
                  <a:lnTo>
                    <a:pt x="44814" y="13046"/>
                  </a:lnTo>
                  <a:lnTo>
                    <a:pt x="45021" y="13103"/>
                  </a:lnTo>
                  <a:lnTo>
                    <a:pt x="45228" y="13122"/>
                  </a:lnTo>
                  <a:lnTo>
                    <a:pt x="45455" y="13122"/>
                  </a:lnTo>
                  <a:lnTo>
                    <a:pt x="45775" y="13103"/>
                  </a:lnTo>
                  <a:lnTo>
                    <a:pt x="46096" y="13046"/>
                  </a:lnTo>
                  <a:lnTo>
                    <a:pt x="46397" y="12971"/>
                  </a:lnTo>
                  <a:lnTo>
                    <a:pt x="46680" y="12839"/>
                  </a:lnTo>
                  <a:lnTo>
                    <a:pt x="46963" y="12971"/>
                  </a:lnTo>
                  <a:lnTo>
                    <a:pt x="47264" y="13046"/>
                  </a:lnTo>
                  <a:lnTo>
                    <a:pt x="47585" y="13103"/>
                  </a:lnTo>
                  <a:lnTo>
                    <a:pt x="47905" y="13122"/>
                  </a:lnTo>
                  <a:lnTo>
                    <a:pt x="48150" y="13122"/>
                  </a:lnTo>
                  <a:lnTo>
                    <a:pt x="48396" y="13084"/>
                  </a:lnTo>
                  <a:lnTo>
                    <a:pt x="48622" y="13028"/>
                  </a:lnTo>
                  <a:lnTo>
                    <a:pt x="48848" y="12971"/>
                  </a:lnTo>
                  <a:lnTo>
                    <a:pt x="49074" y="13028"/>
                  </a:lnTo>
                  <a:lnTo>
                    <a:pt x="49319" y="13084"/>
                  </a:lnTo>
                  <a:lnTo>
                    <a:pt x="49546" y="13122"/>
                  </a:lnTo>
                  <a:lnTo>
                    <a:pt x="50092" y="13122"/>
                  </a:lnTo>
                  <a:lnTo>
                    <a:pt x="50375" y="13065"/>
                  </a:lnTo>
                  <a:lnTo>
                    <a:pt x="50639" y="12990"/>
                  </a:lnTo>
                  <a:lnTo>
                    <a:pt x="50903" y="12896"/>
                  </a:lnTo>
                  <a:lnTo>
                    <a:pt x="51223" y="12971"/>
                  </a:lnTo>
                  <a:lnTo>
                    <a:pt x="51393" y="12990"/>
                  </a:lnTo>
                  <a:lnTo>
                    <a:pt x="51695" y="12990"/>
                  </a:lnTo>
                  <a:lnTo>
                    <a:pt x="51883" y="13197"/>
                  </a:lnTo>
                  <a:lnTo>
                    <a:pt x="52110" y="13405"/>
                  </a:lnTo>
                  <a:lnTo>
                    <a:pt x="52355" y="13574"/>
                  </a:lnTo>
                  <a:lnTo>
                    <a:pt x="52619" y="13725"/>
                  </a:lnTo>
                  <a:lnTo>
                    <a:pt x="52901" y="13838"/>
                  </a:lnTo>
                  <a:lnTo>
                    <a:pt x="53203" y="13914"/>
                  </a:lnTo>
                  <a:lnTo>
                    <a:pt x="53505" y="13970"/>
                  </a:lnTo>
                  <a:lnTo>
                    <a:pt x="53825" y="13989"/>
                  </a:lnTo>
                  <a:lnTo>
                    <a:pt x="54108" y="13970"/>
                  </a:lnTo>
                  <a:lnTo>
                    <a:pt x="54391" y="13933"/>
                  </a:lnTo>
                  <a:lnTo>
                    <a:pt x="54655" y="13857"/>
                  </a:lnTo>
                  <a:lnTo>
                    <a:pt x="54900" y="13763"/>
                  </a:lnTo>
                  <a:lnTo>
                    <a:pt x="55145" y="13650"/>
                  </a:lnTo>
                  <a:lnTo>
                    <a:pt x="55371" y="13518"/>
                  </a:lnTo>
                  <a:lnTo>
                    <a:pt x="55579" y="13348"/>
                  </a:lnTo>
                  <a:lnTo>
                    <a:pt x="55786" y="13178"/>
                  </a:lnTo>
                  <a:lnTo>
                    <a:pt x="55956" y="12971"/>
                  </a:lnTo>
                  <a:lnTo>
                    <a:pt x="56125" y="12764"/>
                  </a:lnTo>
                  <a:lnTo>
                    <a:pt x="56257" y="12537"/>
                  </a:lnTo>
                  <a:lnTo>
                    <a:pt x="56370" y="12292"/>
                  </a:lnTo>
                  <a:lnTo>
                    <a:pt x="56465" y="12047"/>
                  </a:lnTo>
                  <a:lnTo>
                    <a:pt x="56540" y="11783"/>
                  </a:lnTo>
                  <a:lnTo>
                    <a:pt x="56578" y="11501"/>
                  </a:lnTo>
                  <a:lnTo>
                    <a:pt x="56597" y="11218"/>
                  </a:lnTo>
                  <a:lnTo>
                    <a:pt x="56597" y="11142"/>
                  </a:lnTo>
                  <a:lnTo>
                    <a:pt x="56823" y="10841"/>
                  </a:lnTo>
                  <a:lnTo>
                    <a:pt x="57011" y="10520"/>
                  </a:lnTo>
                  <a:lnTo>
                    <a:pt x="57200" y="10200"/>
                  </a:lnTo>
                  <a:lnTo>
                    <a:pt x="57332" y="9841"/>
                  </a:lnTo>
                  <a:lnTo>
                    <a:pt x="57445" y="9483"/>
                  </a:lnTo>
                  <a:lnTo>
                    <a:pt x="57539" y="9106"/>
                  </a:lnTo>
                  <a:lnTo>
                    <a:pt x="57596" y="8710"/>
                  </a:lnTo>
                  <a:lnTo>
                    <a:pt x="57615" y="8314"/>
                  </a:lnTo>
                  <a:lnTo>
                    <a:pt x="57596" y="7881"/>
                  </a:lnTo>
                  <a:lnTo>
                    <a:pt x="57520" y="7466"/>
                  </a:lnTo>
                  <a:lnTo>
                    <a:pt x="57426" y="7051"/>
                  </a:lnTo>
                  <a:lnTo>
                    <a:pt x="57294" y="6655"/>
                  </a:lnTo>
                  <a:lnTo>
                    <a:pt x="57124" y="6297"/>
                  </a:lnTo>
                  <a:lnTo>
                    <a:pt x="56917" y="5939"/>
                  </a:lnTo>
                  <a:lnTo>
                    <a:pt x="56691" y="5600"/>
                  </a:lnTo>
                  <a:lnTo>
                    <a:pt x="56427" y="5298"/>
                  </a:lnTo>
                  <a:lnTo>
                    <a:pt x="56144" y="4996"/>
                  </a:lnTo>
                  <a:lnTo>
                    <a:pt x="55824" y="4751"/>
                  </a:lnTo>
                  <a:lnTo>
                    <a:pt x="55503" y="4506"/>
                  </a:lnTo>
                  <a:lnTo>
                    <a:pt x="55145" y="4318"/>
                  </a:lnTo>
                  <a:lnTo>
                    <a:pt x="54768" y="4148"/>
                  </a:lnTo>
                  <a:lnTo>
                    <a:pt x="54372" y="4016"/>
                  </a:lnTo>
                  <a:lnTo>
                    <a:pt x="53957" y="3922"/>
                  </a:lnTo>
                  <a:lnTo>
                    <a:pt x="53542" y="3865"/>
                  </a:lnTo>
                  <a:lnTo>
                    <a:pt x="53429" y="3658"/>
                  </a:lnTo>
                  <a:lnTo>
                    <a:pt x="53316" y="3488"/>
                  </a:lnTo>
                  <a:lnTo>
                    <a:pt x="53165" y="3337"/>
                  </a:lnTo>
                  <a:lnTo>
                    <a:pt x="52977" y="3205"/>
                  </a:lnTo>
                  <a:lnTo>
                    <a:pt x="52788" y="3092"/>
                  </a:lnTo>
                  <a:lnTo>
                    <a:pt x="52581" y="3017"/>
                  </a:lnTo>
                  <a:lnTo>
                    <a:pt x="52374" y="2960"/>
                  </a:lnTo>
                  <a:lnTo>
                    <a:pt x="52128" y="2941"/>
                  </a:lnTo>
                  <a:lnTo>
                    <a:pt x="51921" y="2960"/>
                  </a:lnTo>
                  <a:lnTo>
                    <a:pt x="51714" y="2998"/>
                  </a:lnTo>
                  <a:lnTo>
                    <a:pt x="51582" y="2677"/>
                  </a:lnTo>
                  <a:lnTo>
                    <a:pt x="51450" y="2376"/>
                  </a:lnTo>
                  <a:lnTo>
                    <a:pt x="51261" y="2074"/>
                  </a:lnTo>
                  <a:lnTo>
                    <a:pt x="51073" y="1791"/>
                  </a:lnTo>
                  <a:lnTo>
                    <a:pt x="50865" y="1527"/>
                  </a:lnTo>
                  <a:lnTo>
                    <a:pt x="50620" y="1282"/>
                  </a:lnTo>
                  <a:lnTo>
                    <a:pt x="50375" y="1056"/>
                  </a:lnTo>
                  <a:lnTo>
                    <a:pt x="50111" y="849"/>
                  </a:lnTo>
                  <a:lnTo>
                    <a:pt x="49828" y="660"/>
                  </a:lnTo>
                  <a:lnTo>
                    <a:pt x="49527" y="490"/>
                  </a:lnTo>
                  <a:lnTo>
                    <a:pt x="49225" y="340"/>
                  </a:lnTo>
                  <a:lnTo>
                    <a:pt x="48886" y="226"/>
                  </a:lnTo>
                  <a:lnTo>
                    <a:pt x="48565" y="113"/>
                  </a:lnTo>
                  <a:lnTo>
                    <a:pt x="48207" y="57"/>
                  </a:lnTo>
                  <a:lnTo>
                    <a:pt x="4784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9" name="Google Shape;5529;p37"/>
            <p:cNvSpPr/>
            <p:nvPr/>
          </p:nvSpPr>
          <p:spPr>
            <a:xfrm>
              <a:off x="-1024092" y="3664250"/>
              <a:ext cx="2355013" cy="571841"/>
            </a:xfrm>
            <a:custGeom>
              <a:avLst/>
              <a:gdLst/>
              <a:ahLst/>
              <a:cxnLst/>
              <a:rect l="l" t="t" r="r" b="b"/>
              <a:pathLst>
                <a:path w="57615" h="13990" extrusionOk="0">
                  <a:moveTo>
                    <a:pt x="47132" y="0"/>
                  </a:moveTo>
                  <a:lnTo>
                    <a:pt x="46793" y="57"/>
                  </a:lnTo>
                  <a:lnTo>
                    <a:pt x="46454" y="113"/>
                  </a:lnTo>
                  <a:lnTo>
                    <a:pt x="46114" y="208"/>
                  </a:lnTo>
                  <a:lnTo>
                    <a:pt x="45794" y="321"/>
                  </a:lnTo>
                  <a:lnTo>
                    <a:pt x="45492" y="472"/>
                  </a:lnTo>
                  <a:lnTo>
                    <a:pt x="45191" y="622"/>
                  </a:lnTo>
                  <a:lnTo>
                    <a:pt x="44908" y="811"/>
                  </a:lnTo>
                  <a:lnTo>
                    <a:pt x="44644" y="1018"/>
                  </a:lnTo>
                  <a:lnTo>
                    <a:pt x="44399" y="1245"/>
                  </a:lnTo>
                  <a:lnTo>
                    <a:pt x="44173" y="1471"/>
                  </a:lnTo>
                  <a:lnTo>
                    <a:pt x="43946" y="1735"/>
                  </a:lnTo>
                  <a:lnTo>
                    <a:pt x="43758" y="2018"/>
                  </a:lnTo>
                  <a:lnTo>
                    <a:pt x="43588" y="2300"/>
                  </a:lnTo>
                  <a:lnTo>
                    <a:pt x="43437" y="2602"/>
                  </a:lnTo>
                  <a:lnTo>
                    <a:pt x="43305" y="2904"/>
                  </a:lnTo>
                  <a:lnTo>
                    <a:pt x="43173" y="2866"/>
                  </a:lnTo>
                  <a:lnTo>
                    <a:pt x="43041" y="2828"/>
                  </a:lnTo>
                  <a:lnTo>
                    <a:pt x="42909" y="2809"/>
                  </a:lnTo>
                  <a:lnTo>
                    <a:pt x="42608" y="2809"/>
                  </a:lnTo>
                  <a:lnTo>
                    <a:pt x="42457" y="2847"/>
                  </a:lnTo>
                  <a:lnTo>
                    <a:pt x="42306" y="2885"/>
                  </a:lnTo>
                  <a:lnTo>
                    <a:pt x="42174" y="2922"/>
                  </a:lnTo>
                  <a:lnTo>
                    <a:pt x="42042" y="2998"/>
                  </a:lnTo>
                  <a:lnTo>
                    <a:pt x="41910" y="3073"/>
                  </a:lnTo>
                  <a:lnTo>
                    <a:pt x="41797" y="3168"/>
                  </a:lnTo>
                  <a:lnTo>
                    <a:pt x="41684" y="3262"/>
                  </a:lnTo>
                  <a:lnTo>
                    <a:pt x="41590" y="3375"/>
                  </a:lnTo>
                  <a:lnTo>
                    <a:pt x="41495" y="3488"/>
                  </a:lnTo>
                  <a:lnTo>
                    <a:pt x="41420" y="3620"/>
                  </a:lnTo>
                  <a:lnTo>
                    <a:pt x="41345" y="3752"/>
                  </a:lnTo>
                  <a:lnTo>
                    <a:pt x="41307" y="3884"/>
                  </a:lnTo>
                  <a:lnTo>
                    <a:pt x="41269" y="4035"/>
                  </a:lnTo>
                  <a:lnTo>
                    <a:pt x="41250" y="4186"/>
                  </a:lnTo>
                  <a:lnTo>
                    <a:pt x="41231" y="4336"/>
                  </a:lnTo>
                  <a:lnTo>
                    <a:pt x="41231" y="4487"/>
                  </a:lnTo>
                  <a:lnTo>
                    <a:pt x="41250" y="4619"/>
                  </a:lnTo>
                  <a:lnTo>
                    <a:pt x="40986" y="4732"/>
                  </a:lnTo>
                  <a:lnTo>
                    <a:pt x="40741" y="4845"/>
                  </a:lnTo>
                  <a:lnTo>
                    <a:pt x="40477" y="4996"/>
                  </a:lnTo>
                  <a:lnTo>
                    <a:pt x="40251" y="5147"/>
                  </a:lnTo>
                  <a:lnTo>
                    <a:pt x="40100" y="5091"/>
                  </a:lnTo>
                  <a:lnTo>
                    <a:pt x="39968" y="5053"/>
                  </a:lnTo>
                  <a:lnTo>
                    <a:pt x="39817" y="5034"/>
                  </a:lnTo>
                  <a:lnTo>
                    <a:pt x="39648" y="5015"/>
                  </a:lnTo>
                  <a:lnTo>
                    <a:pt x="39516" y="5034"/>
                  </a:lnTo>
                  <a:lnTo>
                    <a:pt x="39384" y="5053"/>
                  </a:lnTo>
                  <a:lnTo>
                    <a:pt x="39252" y="5072"/>
                  </a:lnTo>
                  <a:lnTo>
                    <a:pt x="39120" y="5109"/>
                  </a:lnTo>
                  <a:lnTo>
                    <a:pt x="38988" y="5166"/>
                  </a:lnTo>
                  <a:lnTo>
                    <a:pt x="38875" y="5241"/>
                  </a:lnTo>
                  <a:lnTo>
                    <a:pt x="38762" y="5298"/>
                  </a:lnTo>
                  <a:lnTo>
                    <a:pt x="38667" y="5392"/>
                  </a:lnTo>
                  <a:lnTo>
                    <a:pt x="38479" y="5581"/>
                  </a:lnTo>
                  <a:lnTo>
                    <a:pt x="38404" y="5675"/>
                  </a:lnTo>
                  <a:lnTo>
                    <a:pt x="38328" y="5788"/>
                  </a:lnTo>
                  <a:lnTo>
                    <a:pt x="38272" y="5901"/>
                  </a:lnTo>
                  <a:lnTo>
                    <a:pt x="38215" y="6033"/>
                  </a:lnTo>
                  <a:lnTo>
                    <a:pt x="38177" y="6165"/>
                  </a:lnTo>
                  <a:lnTo>
                    <a:pt x="38140" y="6297"/>
                  </a:lnTo>
                  <a:lnTo>
                    <a:pt x="37951" y="6278"/>
                  </a:lnTo>
                  <a:lnTo>
                    <a:pt x="37612" y="6297"/>
                  </a:lnTo>
                  <a:lnTo>
                    <a:pt x="37291" y="6354"/>
                  </a:lnTo>
                  <a:lnTo>
                    <a:pt x="36971" y="6429"/>
                  </a:lnTo>
                  <a:lnTo>
                    <a:pt x="36650" y="6542"/>
                  </a:lnTo>
                  <a:lnTo>
                    <a:pt x="36518" y="6391"/>
                  </a:lnTo>
                  <a:lnTo>
                    <a:pt x="36349" y="6241"/>
                  </a:lnTo>
                  <a:lnTo>
                    <a:pt x="36179" y="6109"/>
                  </a:lnTo>
                  <a:lnTo>
                    <a:pt x="35972" y="5995"/>
                  </a:lnTo>
                  <a:lnTo>
                    <a:pt x="35783" y="5920"/>
                  </a:lnTo>
                  <a:lnTo>
                    <a:pt x="35557" y="5845"/>
                  </a:lnTo>
                  <a:lnTo>
                    <a:pt x="35331" y="5807"/>
                  </a:lnTo>
                  <a:lnTo>
                    <a:pt x="35104" y="5788"/>
                  </a:lnTo>
                  <a:lnTo>
                    <a:pt x="34897" y="5807"/>
                  </a:lnTo>
                  <a:lnTo>
                    <a:pt x="34671" y="5845"/>
                  </a:lnTo>
                  <a:lnTo>
                    <a:pt x="34482" y="5901"/>
                  </a:lnTo>
                  <a:lnTo>
                    <a:pt x="34294" y="5977"/>
                  </a:lnTo>
                  <a:lnTo>
                    <a:pt x="34067" y="5788"/>
                  </a:lnTo>
                  <a:lnTo>
                    <a:pt x="33822" y="5618"/>
                  </a:lnTo>
                  <a:lnTo>
                    <a:pt x="33785" y="5449"/>
                  </a:lnTo>
                  <a:lnTo>
                    <a:pt x="33728" y="5279"/>
                  </a:lnTo>
                  <a:lnTo>
                    <a:pt x="33653" y="5128"/>
                  </a:lnTo>
                  <a:lnTo>
                    <a:pt x="33577" y="4977"/>
                  </a:lnTo>
                  <a:lnTo>
                    <a:pt x="33483" y="4845"/>
                  </a:lnTo>
                  <a:lnTo>
                    <a:pt x="33370" y="4713"/>
                  </a:lnTo>
                  <a:lnTo>
                    <a:pt x="33257" y="4600"/>
                  </a:lnTo>
                  <a:lnTo>
                    <a:pt x="33144" y="4487"/>
                  </a:lnTo>
                  <a:lnTo>
                    <a:pt x="33012" y="4374"/>
                  </a:lnTo>
                  <a:lnTo>
                    <a:pt x="32861" y="4299"/>
                  </a:lnTo>
                  <a:lnTo>
                    <a:pt x="32710" y="4223"/>
                  </a:lnTo>
                  <a:lnTo>
                    <a:pt x="32559" y="4148"/>
                  </a:lnTo>
                  <a:lnTo>
                    <a:pt x="32408" y="4091"/>
                  </a:lnTo>
                  <a:lnTo>
                    <a:pt x="32239" y="4054"/>
                  </a:lnTo>
                  <a:lnTo>
                    <a:pt x="32050" y="4035"/>
                  </a:lnTo>
                  <a:lnTo>
                    <a:pt x="31880" y="4035"/>
                  </a:lnTo>
                  <a:lnTo>
                    <a:pt x="31616" y="4054"/>
                  </a:lnTo>
                  <a:lnTo>
                    <a:pt x="31353" y="4110"/>
                  </a:lnTo>
                  <a:lnTo>
                    <a:pt x="31107" y="4186"/>
                  </a:lnTo>
                  <a:lnTo>
                    <a:pt x="30881" y="4299"/>
                  </a:lnTo>
                  <a:lnTo>
                    <a:pt x="30674" y="4412"/>
                  </a:lnTo>
                  <a:lnTo>
                    <a:pt x="30466" y="4544"/>
                  </a:lnTo>
                  <a:lnTo>
                    <a:pt x="30297" y="4695"/>
                  </a:lnTo>
                  <a:lnTo>
                    <a:pt x="30127" y="4864"/>
                  </a:lnTo>
                  <a:lnTo>
                    <a:pt x="29939" y="4827"/>
                  </a:lnTo>
                  <a:lnTo>
                    <a:pt x="29750" y="4808"/>
                  </a:lnTo>
                  <a:lnTo>
                    <a:pt x="29562" y="4789"/>
                  </a:lnTo>
                  <a:lnTo>
                    <a:pt x="29373" y="4770"/>
                  </a:lnTo>
                  <a:lnTo>
                    <a:pt x="29015" y="4789"/>
                  </a:lnTo>
                  <a:lnTo>
                    <a:pt x="28675" y="4770"/>
                  </a:lnTo>
                  <a:lnTo>
                    <a:pt x="28449" y="4789"/>
                  </a:lnTo>
                  <a:lnTo>
                    <a:pt x="28223" y="4808"/>
                  </a:lnTo>
                  <a:lnTo>
                    <a:pt x="27997" y="4845"/>
                  </a:lnTo>
                  <a:lnTo>
                    <a:pt x="27789" y="4902"/>
                  </a:lnTo>
                  <a:lnTo>
                    <a:pt x="27582" y="4977"/>
                  </a:lnTo>
                  <a:lnTo>
                    <a:pt x="27375" y="5053"/>
                  </a:lnTo>
                  <a:lnTo>
                    <a:pt x="27186" y="5147"/>
                  </a:lnTo>
                  <a:lnTo>
                    <a:pt x="26998" y="5241"/>
                  </a:lnTo>
                  <a:lnTo>
                    <a:pt x="26715" y="5147"/>
                  </a:lnTo>
                  <a:lnTo>
                    <a:pt x="26432" y="5072"/>
                  </a:lnTo>
                  <a:lnTo>
                    <a:pt x="26130" y="5034"/>
                  </a:lnTo>
                  <a:lnTo>
                    <a:pt x="25810" y="5015"/>
                  </a:lnTo>
                  <a:lnTo>
                    <a:pt x="25584" y="5034"/>
                  </a:lnTo>
                  <a:lnTo>
                    <a:pt x="25357" y="4959"/>
                  </a:lnTo>
                  <a:lnTo>
                    <a:pt x="25112" y="4921"/>
                  </a:lnTo>
                  <a:lnTo>
                    <a:pt x="24848" y="4883"/>
                  </a:lnTo>
                  <a:lnTo>
                    <a:pt x="24584" y="4864"/>
                  </a:lnTo>
                  <a:lnTo>
                    <a:pt x="24264" y="4883"/>
                  </a:lnTo>
                  <a:lnTo>
                    <a:pt x="23962" y="4940"/>
                  </a:lnTo>
                  <a:lnTo>
                    <a:pt x="23661" y="5015"/>
                  </a:lnTo>
                  <a:lnTo>
                    <a:pt x="23359" y="5109"/>
                  </a:lnTo>
                  <a:lnTo>
                    <a:pt x="23095" y="5241"/>
                  </a:lnTo>
                  <a:lnTo>
                    <a:pt x="22831" y="5411"/>
                  </a:lnTo>
                  <a:lnTo>
                    <a:pt x="22586" y="5581"/>
                  </a:lnTo>
                  <a:lnTo>
                    <a:pt x="22360" y="5788"/>
                  </a:lnTo>
                  <a:lnTo>
                    <a:pt x="22133" y="5562"/>
                  </a:lnTo>
                  <a:lnTo>
                    <a:pt x="21870" y="5373"/>
                  </a:lnTo>
                  <a:lnTo>
                    <a:pt x="21606" y="5185"/>
                  </a:lnTo>
                  <a:lnTo>
                    <a:pt x="21323" y="5053"/>
                  </a:lnTo>
                  <a:lnTo>
                    <a:pt x="21002" y="4940"/>
                  </a:lnTo>
                  <a:lnTo>
                    <a:pt x="20701" y="4845"/>
                  </a:lnTo>
                  <a:lnTo>
                    <a:pt x="20361" y="4789"/>
                  </a:lnTo>
                  <a:lnTo>
                    <a:pt x="20022" y="4770"/>
                  </a:lnTo>
                  <a:lnTo>
                    <a:pt x="19965" y="4638"/>
                  </a:lnTo>
                  <a:lnTo>
                    <a:pt x="19890" y="4487"/>
                  </a:lnTo>
                  <a:lnTo>
                    <a:pt x="19815" y="4355"/>
                  </a:lnTo>
                  <a:lnTo>
                    <a:pt x="19720" y="4242"/>
                  </a:lnTo>
                  <a:lnTo>
                    <a:pt x="19626" y="4110"/>
                  </a:lnTo>
                  <a:lnTo>
                    <a:pt x="19513" y="3997"/>
                  </a:lnTo>
                  <a:lnTo>
                    <a:pt x="19400" y="3903"/>
                  </a:lnTo>
                  <a:lnTo>
                    <a:pt x="19268" y="3809"/>
                  </a:lnTo>
                  <a:lnTo>
                    <a:pt x="19155" y="3714"/>
                  </a:lnTo>
                  <a:lnTo>
                    <a:pt x="19004" y="3639"/>
                  </a:lnTo>
                  <a:lnTo>
                    <a:pt x="18872" y="3582"/>
                  </a:lnTo>
                  <a:lnTo>
                    <a:pt x="18721" y="3526"/>
                  </a:lnTo>
                  <a:lnTo>
                    <a:pt x="18570" y="3488"/>
                  </a:lnTo>
                  <a:lnTo>
                    <a:pt x="18401" y="3450"/>
                  </a:lnTo>
                  <a:lnTo>
                    <a:pt x="18250" y="3431"/>
                  </a:lnTo>
                  <a:lnTo>
                    <a:pt x="17873" y="3431"/>
                  </a:lnTo>
                  <a:lnTo>
                    <a:pt x="17646" y="3469"/>
                  </a:lnTo>
                  <a:lnTo>
                    <a:pt x="17439" y="3526"/>
                  </a:lnTo>
                  <a:lnTo>
                    <a:pt x="17251" y="3601"/>
                  </a:lnTo>
                  <a:lnTo>
                    <a:pt x="17062" y="3695"/>
                  </a:lnTo>
                  <a:lnTo>
                    <a:pt x="16892" y="3809"/>
                  </a:lnTo>
                  <a:lnTo>
                    <a:pt x="16723" y="3941"/>
                  </a:lnTo>
                  <a:lnTo>
                    <a:pt x="16591" y="4072"/>
                  </a:lnTo>
                  <a:lnTo>
                    <a:pt x="16364" y="3903"/>
                  </a:lnTo>
                  <a:lnTo>
                    <a:pt x="16138" y="3771"/>
                  </a:lnTo>
                  <a:lnTo>
                    <a:pt x="15893" y="3639"/>
                  </a:lnTo>
                  <a:lnTo>
                    <a:pt x="15648" y="3545"/>
                  </a:lnTo>
                  <a:lnTo>
                    <a:pt x="15384" y="3450"/>
                  </a:lnTo>
                  <a:lnTo>
                    <a:pt x="15120" y="3394"/>
                  </a:lnTo>
                  <a:lnTo>
                    <a:pt x="14837" y="3356"/>
                  </a:lnTo>
                  <a:lnTo>
                    <a:pt x="14536" y="3337"/>
                  </a:lnTo>
                  <a:lnTo>
                    <a:pt x="14347" y="3356"/>
                  </a:lnTo>
                  <a:lnTo>
                    <a:pt x="14159" y="3356"/>
                  </a:lnTo>
                  <a:lnTo>
                    <a:pt x="13801" y="3431"/>
                  </a:lnTo>
                  <a:lnTo>
                    <a:pt x="13442" y="3545"/>
                  </a:lnTo>
                  <a:lnTo>
                    <a:pt x="13103" y="3677"/>
                  </a:lnTo>
                  <a:lnTo>
                    <a:pt x="12801" y="3865"/>
                  </a:lnTo>
                  <a:lnTo>
                    <a:pt x="12500" y="4072"/>
                  </a:lnTo>
                  <a:lnTo>
                    <a:pt x="12236" y="4318"/>
                  </a:lnTo>
                  <a:lnTo>
                    <a:pt x="12009" y="4582"/>
                  </a:lnTo>
                  <a:lnTo>
                    <a:pt x="11859" y="4582"/>
                  </a:lnTo>
                  <a:lnTo>
                    <a:pt x="11689" y="4600"/>
                  </a:lnTo>
                  <a:lnTo>
                    <a:pt x="11538" y="4638"/>
                  </a:lnTo>
                  <a:lnTo>
                    <a:pt x="11387" y="4713"/>
                  </a:lnTo>
                  <a:lnTo>
                    <a:pt x="11255" y="4808"/>
                  </a:lnTo>
                  <a:lnTo>
                    <a:pt x="11199" y="4713"/>
                  </a:lnTo>
                  <a:lnTo>
                    <a:pt x="11123" y="4638"/>
                  </a:lnTo>
                  <a:lnTo>
                    <a:pt x="11048" y="4563"/>
                  </a:lnTo>
                  <a:lnTo>
                    <a:pt x="10954" y="4506"/>
                  </a:lnTo>
                  <a:lnTo>
                    <a:pt x="10859" y="4450"/>
                  </a:lnTo>
                  <a:lnTo>
                    <a:pt x="10746" y="4412"/>
                  </a:lnTo>
                  <a:lnTo>
                    <a:pt x="10652" y="4393"/>
                  </a:lnTo>
                  <a:lnTo>
                    <a:pt x="10520" y="4393"/>
                  </a:lnTo>
                  <a:lnTo>
                    <a:pt x="10350" y="4412"/>
                  </a:lnTo>
                  <a:lnTo>
                    <a:pt x="10200" y="4450"/>
                  </a:lnTo>
                  <a:lnTo>
                    <a:pt x="10049" y="4544"/>
                  </a:lnTo>
                  <a:lnTo>
                    <a:pt x="9917" y="4638"/>
                  </a:lnTo>
                  <a:lnTo>
                    <a:pt x="9804" y="4770"/>
                  </a:lnTo>
                  <a:lnTo>
                    <a:pt x="9728" y="4921"/>
                  </a:lnTo>
                  <a:lnTo>
                    <a:pt x="9672" y="5072"/>
                  </a:lnTo>
                  <a:lnTo>
                    <a:pt x="9653" y="5260"/>
                  </a:lnTo>
                  <a:lnTo>
                    <a:pt x="9672" y="5430"/>
                  </a:lnTo>
                  <a:lnTo>
                    <a:pt x="9596" y="5373"/>
                  </a:lnTo>
                  <a:lnTo>
                    <a:pt x="9483" y="5317"/>
                  </a:lnTo>
                  <a:lnTo>
                    <a:pt x="9389" y="5279"/>
                  </a:lnTo>
                  <a:lnTo>
                    <a:pt x="9276" y="5260"/>
                  </a:lnTo>
                  <a:lnTo>
                    <a:pt x="9163" y="5185"/>
                  </a:lnTo>
                  <a:lnTo>
                    <a:pt x="9068" y="5147"/>
                  </a:lnTo>
                  <a:lnTo>
                    <a:pt x="8936" y="5109"/>
                  </a:lnTo>
                  <a:lnTo>
                    <a:pt x="8804" y="5091"/>
                  </a:lnTo>
                  <a:lnTo>
                    <a:pt x="8691" y="5109"/>
                  </a:lnTo>
                  <a:lnTo>
                    <a:pt x="8597" y="5128"/>
                  </a:lnTo>
                  <a:lnTo>
                    <a:pt x="8484" y="5166"/>
                  </a:lnTo>
                  <a:lnTo>
                    <a:pt x="8390" y="5223"/>
                  </a:lnTo>
                  <a:lnTo>
                    <a:pt x="8314" y="5298"/>
                  </a:lnTo>
                  <a:lnTo>
                    <a:pt x="8239" y="5373"/>
                  </a:lnTo>
                  <a:lnTo>
                    <a:pt x="8182" y="5468"/>
                  </a:lnTo>
                  <a:lnTo>
                    <a:pt x="8126" y="5562"/>
                  </a:lnTo>
                  <a:lnTo>
                    <a:pt x="7843" y="5449"/>
                  </a:lnTo>
                  <a:lnTo>
                    <a:pt x="7560" y="5354"/>
                  </a:lnTo>
                  <a:lnTo>
                    <a:pt x="7259" y="5298"/>
                  </a:lnTo>
                  <a:lnTo>
                    <a:pt x="6957" y="5260"/>
                  </a:lnTo>
                  <a:lnTo>
                    <a:pt x="6825" y="5128"/>
                  </a:lnTo>
                  <a:lnTo>
                    <a:pt x="6655" y="5034"/>
                  </a:lnTo>
                  <a:lnTo>
                    <a:pt x="6486" y="4959"/>
                  </a:lnTo>
                  <a:lnTo>
                    <a:pt x="6391" y="4940"/>
                  </a:lnTo>
                  <a:lnTo>
                    <a:pt x="6146" y="4940"/>
                  </a:lnTo>
                  <a:lnTo>
                    <a:pt x="6014" y="4977"/>
                  </a:lnTo>
                  <a:lnTo>
                    <a:pt x="5882" y="5034"/>
                  </a:lnTo>
                  <a:lnTo>
                    <a:pt x="5769" y="5091"/>
                  </a:lnTo>
                  <a:lnTo>
                    <a:pt x="5675" y="5185"/>
                  </a:lnTo>
                  <a:lnTo>
                    <a:pt x="5581" y="5279"/>
                  </a:lnTo>
                  <a:lnTo>
                    <a:pt x="5524" y="5392"/>
                  </a:lnTo>
                  <a:lnTo>
                    <a:pt x="5468" y="5505"/>
                  </a:lnTo>
                  <a:lnTo>
                    <a:pt x="5241" y="5618"/>
                  </a:lnTo>
                  <a:lnTo>
                    <a:pt x="5015" y="5750"/>
                  </a:lnTo>
                  <a:lnTo>
                    <a:pt x="4808" y="5882"/>
                  </a:lnTo>
                  <a:lnTo>
                    <a:pt x="4619" y="6033"/>
                  </a:lnTo>
                  <a:lnTo>
                    <a:pt x="4449" y="6052"/>
                  </a:lnTo>
                  <a:lnTo>
                    <a:pt x="4299" y="6127"/>
                  </a:lnTo>
                  <a:lnTo>
                    <a:pt x="4167" y="6203"/>
                  </a:lnTo>
                  <a:lnTo>
                    <a:pt x="4035" y="6335"/>
                  </a:lnTo>
                  <a:lnTo>
                    <a:pt x="3846" y="6203"/>
                  </a:lnTo>
                  <a:lnTo>
                    <a:pt x="3639" y="6109"/>
                  </a:lnTo>
                  <a:lnTo>
                    <a:pt x="3431" y="6014"/>
                  </a:lnTo>
                  <a:lnTo>
                    <a:pt x="3205" y="5939"/>
                  </a:lnTo>
                  <a:lnTo>
                    <a:pt x="2979" y="5882"/>
                  </a:lnTo>
                  <a:lnTo>
                    <a:pt x="2753" y="5845"/>
                  </a:lnTo>
                  <a:lnTo>
                    <a:pt x="2508" y="5807"/>
                  </a:lnTo>
                  <a:lnTo>
                    <a:pt x="2263" y="5807"/>
                  </a:lnTo>
                  <a:lnTo>
                    <a:pt x="1942" y="5826"/>
                  </a:lnTo>
                  <a:lnTo>
                    <a:pt x="1622" y="5864"/>
                  </a:lnTo>
                  <a:lnTo>
                    <a:pt x="1320" y="5939"/>
                  </a:lnTo>
                  <a:lnTo>
                    <a:pt x="1037" y="6052"/>
                  </a:lnTo>
                  <a:lnTo>
                    <a:pt x="754" y="6184"/>
                  </a:lnTo>
                  <a:lnTo>
                    <a:pt x="490" y="6335"/>
                  </a:lnTo>
                  <a:lnTo>
                    <a:pt x="245" y="6505"/>
                  </a:lnTo>
                  <a:lnTo>
                    <a:pt x="0" y="6712"/>
                  </a:lnTo>
                  <a:lnTo>
                    <a:pt x="0" y="11444"/>
                  </a:lnTo>
                  <a:lnTo>
                    <a:pt x="245" y="11651"/>
                  </a:lnTo>
                  <a:lnTo>
                    <a:pt x="490" y="11821"/>
                  </a:lnTo>
                  <a:lnTo>
                    <a:pt x="754" y="11991"/>
                  </a:lnTo>
                  <a:lnTo>
                    <a:pt x="1037" y="12123"/>
                  </a:lnTo>
                  <a:lnTo>
                    <a:pt x="1320" y="12217"/>
                  </a:lnTo>
                  <a:lnTo>
                    <a:pt x="1622" y="12292"/>
                  </a:lnTo>
                  <a:lnTo>
                    <a:pt x="1942" y="12349"/>
                  </a:lnTo>
                  <a:lnTo>
                    <a:pt x="2621" y="12349"/>
                  </a:lnTo>
                  <a:lnTo>
                    <a:pt x="2960" y="12292"/>
                  </a:lnTo>
                  <a:lnTo>
                    <a:pt x="3281" y="12198"/>
                  </a:lnTo>
                  <a:lnTo>
                    <a:pt x="3601" y="12085"/>
                  </a:lnTo>
                  <a:lnTo>
                    <a:pt x="3808" y="12255"/>
                  </a:lnTo>
                  <a:lnTo>
                    <a:pt x="4054" y="12405"/>
                  </a:lnTo>
                  <a:lnTo>
                    <a:pt x="4299" y="12537"/>
                  </a:lnTo>
                  <a:lnTo>
                    <a:pt x="4563" y="12632"/>
                  </a:lnTo>
                  <a:lnTo>
                    <a:pt x="4827" y="12726"/>
                  </a:lnTo>
                  <a:lnTo>
                    <a:pt x="5109" y="12783"/>
                  </a:lnTo>
                  <a:lnTo>
                    <a:pt x="5392" y="12820"/>
                  </a:lnTo>
                  <a:lnTo>
                    <a:pt x="5694" y="12839"/>
                  </a:lnTo>
                  <a:lnTo>
                    <a:pt x="6071" y="12820"/>
                  </a:lnTo>
                  <a:lnTo>
                    <a:pt x="6429" y="12764"/>
                  </a:lnTo>
                  <a:lnTo>
                    <a:pt x="6768" y="12669"/>
                  </a:lnTo>
                  <a:lnTo>
                    <a:pt x="7089" y="12519"/>
                  </a:lnTo>
                  <a:lnTo>
                    <a:pt x="7296" y="12726"/>
                  </a:lnTo>
                  <a:lnTo>
                    <a:pt x="7504" y="12896"/>
                  </a:lnTo>
                  <a:lnTo>
                    <a:pt x="7749" y="13046"/>
                  </a:lnTo>
                  <a:lnTo>
                    <a:pt x="7994" y="13178"/>
                  </a:lnTo>
                  <a:lnTo>
                    <a:pt x="8258" y="13292"/>
                  </a:lnTo>
                  <a:lnTo>
                    <a:pt x="8541" y="13367"/>
                  </a:lnTo>
                  <a:lnTo>
                    <a:pt x="8823" y="13405"/>
                  </a:lnTo>
                  <a:lnTo>
                    <a:pt x="9125" y="13424"/>
                  </a:lnTo>
                  <a:lnTo>
                    <a:pt x="9370" y="13405"/>
                  </a:lnTo>
                  <a:lnTo>
                    <a:pt x="9596" y="13386"/>
                  </a:lnTo>
                  <a:lnTo>
                    <a:pt x="9823" y="13329"/>
                  </a:lnTo>
                  <a:lnTo>
                    <a:pt x="10030" y="13273"/>
                  </a:lnTo>
                  <a:lnTo>
                    <a:pt x="10237" y="13178"/>
                  </a:lnTo>
                  <a:lnTo>
                    <a:pt x="10445" y="13084"/>
                  </a:lnTo>
                  <a:lnTo>
                    <a:pt x="10633" y="12971"/>
                  </a:lnTo>
                  <a:lnTo>
                    <a:pt x="10822" y="12839"/>
                  </a:lnTo>
                  <a:lnTo>
                    <a:pt x="11029" y="12914"/>
                  </a:lnTo>
                  <a:lnTo>
                    <a:pt x="11237" y="12952"/>
                  </a:lnTo>
                  <a:lnTo>
                    <a:pt x="11463" y="12971"/>
                  </a:lnTo>
                  <a:lnTo>
                    <a:pt x="11670" y="12990"/>
                  </a:lnTo>
                  <a:lnTo>
                    <a:pt x="11878" y="12971"/>
                  </a:lnTo>
                  <a:lnTo>
                    <a:pt x="12085" y="12952"/>
                  </a:lnTo>
                  <a:lnTo>
                    <a:pt x="12292" y="12914"/>
                  </a:lnTo>
                  <a:lnTo>
                    <a:pt x="12481" y="12877"/>
                  </a:lnTo>
                  <a:lnTo>
                    <a:pt x="12669" y="12801"/>
                  </a:lnTo>
                  <a:lnTo>
                    <a:pt x="12839" y="12726"/>
                  </a:lnTo>
                  <a:lnTo>
                    <a:pt x="13028" y="12632"/>
                  </a:lnTo>
                  <a:lnTo>
                    <a:pt x="13178" y="12537"/>
                  </a:lnTo>
                  <a:lnTo>
                    <a:pt x="13442" y="12575"/>
                  </a:lnTo>
                  <a:lnTo>
                    <a:pt x="13706" y="12594"/>
                  </a:lnTo>
                  <a:lnTo>
                    <a:pt x="13914" y="12575"/>
                  </a:lnTo>
                  <a:lnTo>
                    <a:pt x="14102" y="12556"/>
                  </a:lnTo>
                  <a:lnTo>
                    <a:pt x="14291" y="12537"/>
                  </a:lnTo>
                  <a:lnTo>
                    <a:pt x="14479" y="12481"/>
                  </a:lnTo>
                  <a:lnTo>
                    <a:pt x="14668" y="12537"/>
                  </a:lnTo>
                  <a:lnTo>
                    <a:pt x="14837" y="12556"/>
                  </a:lnTo>
                  <a:lnTo>
                    <a:pt x="15045" y="12575"/>
                  </a:lnTo>
                  <a:lnTo>
                    <a:pt x="15233" y="12594"/>
                  </a:lnTo>
                  <a:lnTo>
                    <a:pt x="15516" y="12575"/>
                  </a:lnTo>
                  <a:lnTo>
                    <a:pt x="15780" y="12537"/>
                  </a:lnTo>
                  <a:lnTo>
                    <a:pt x="16044" y="12481"/>
                  </a:lnTo>
                  <a:lnTo>
                    <a:pt x="16289" y="12387"/>
                  </a:lnTo>
                  <a:lnTo>
                    <a:pt x="16459" y="12519"/>
                  </a:lnTo>
                  <a:lnTo>
                    <a:pt x="16666" y="12632"/>
                  </a:lnTo>
                  <a:lnTo>
                    <a:pt x="16874" y="12745"/>
                  </a:lnTo>
                  <a:lnTo>
                    <a:pt x="17081" y="12820"/>
                  </a:lnTo>
                  <a:lnTo>
                    <a:pt x="17307" y="12896"/>
                  </a:lnTo>
                  <a:lnTo>
                    <a:pt x="17533" y="12952"/>
                  </a:lnTo>
                  <a:lnTo>
                    <a:pt x="17760" y="12971"/>
                  </a:lnTo>
                  <a:lnTo>
                    <a:pt x="18005" y="12990"/>
                  </a:lnTo>
                  <a:lnTo>
                    <a:pt x="18269" y="12971"/>
                  </a:lnTo>
                  <a:lnTo>
                    <a:pt x="18533" y="12933"/>
                  </a:lnTo>
                  <a:lnTo>
                    <a:pt x="18778" y="12877"/>
                  </a:lnTo>
                  <a:lnTo>
                    <a:pt x="19023" y="12801"/>
                  </a:lnTo>
                  <a:lnTo>
                    <a:pt x="19249" y="12877"/>
                  </a:lnTo>
                  <a:lnTo>
                    <a:pt x="19513" y="12933"/>
                  </a:lnTo>
                  <a:lnTo>
                    <a:pt x="19758" y="12971"/>
                  </a:lnTo>
                  <a:lnTo>
                    <a:pt x="20022" y="12990"/>
                  </a:lnTo>
                  <a:lnTo>
                    <a:pt x="20210" y="12990"/>
                  </a:lnTo>
                  <a:lnTo>
                    <a:pt x="20399" y="12971"/>
                  </a:lnTo>
                  <a:lnTo>
                    <a:pt x="20569" y="12933"/>
                  </a:lnTo>
                  <a:lnTo>
                    <a:pt x="20738" y="12896"/>
                  </a:lnTo>
                  <a:lnTo>
                    <a:pt x="20908" y="12839"/>
                  </a:lnTo>
                  <a:lnTo>
                    <a:pt x="21078" y="12783"/>
                  </a:lnTo>
                  <a:lnTo>
                    <a:pt x="21398" y="12632"/>
                  </a:lnTo>
                  <a:lnTo>
                    <a:pt x="21587" y="12801"/>
                  </a:lnTo>
                  <a:lnTo>
                    <a:pt x="21794" y="12952"/>
                  </a:lnTo>
                  <a:lnTo>
                    <a:pt x="22039" y="13084"/>
                  </a:lnTo>
                  <a:lnTo>
                    <a:pt x="22265" y="13216"/>
                  </a:lnTo>
                  <a:lnTo>
                    <a:pt x="22529" y="13292"/>
                  </a:lnTo>
                  <a:lnTo>
                    <a:pt x="22793" y="13367"/>
                  </a:lnTo>
                  <a:lnTo>
                    <a:pt x="23057" y="13405"/>
                  </a:lnTo>
                  <a:lnTo>
                    <a:pt x="23340" y="13424"/>
                  </a:lnTo>
                  <a:lnTo>
                    <a:pt x="23679" y="13405"/>
                  </a:lnTo>
                  <a:lnTo>
                    <a:pt x="24000" y="13348"/>
                  </a:lnTo>
                  <a:lnTo>
                    <a:pt x="24302" y="13254"/>
                  </a:lnTo>
                  <a:lnTo>
                    <a:pt x="24584" y="13122"/>
                  </a:lnTo>
                  <a:lnTo>
                    <a:pt x="24735" y="13122"/>
                  </a:lnTo>
                  <a:lnTo>
                    <a:pt x="25075" y="13103"/>
                  </a:lnTo>
                  <a:lnTo>
                    <a:pt x="25395" y="13046"/>
                  </a:lnTo>
                  <a:lnTo>
                    <a:pt x="25716" y="12952"/>
                  </a:lnTo>
                  <a:lnTo>
                    <a:pt x="25998" y="12820"/>
                  </a:lnTo>
                  <a:lnTo>
                    <a:pt x="26187" y="12952"/>
                  </a:lnTo>
                  <a:lnTo>
                    <a:pt x="26375" y="13065"/>
                  </a:lnTo>
                  <a:lnTo>
                    <a:pt x="26583" y="13178"/>
                  </a:lnTo>
                  <a:lnTo>
                    <a:pt x="26809" y="13254"/>
                  </a:lnTo>
                  <a:lnTo>
                    <a:pt x="27016" y="13329"/>
                  </a:lnTo>
                  <a:lnTo>
                    <a:pt x="27261" y="13386"/>
                  </a:lnTo>
                  <a:lnTo>
                    <a:pt x="27488" y="13405"/>
                  </a:lnTo>
                  <a:lnTo>
                    <a:pt x="27733" y="13424"/>
                  </a:lnTo>
                  <a:lnTo>
                    <a:pt x="27902" y="13424"/>
                  </a:lnTo>
                  <a:lnTo>
                    <a:pt x="28091" y="13405"/>
                  </a:lnTo>
                  <a:lnTo>
                    <a:pt x="28430" y="13329"/>
                  </a:lnTo>
                  <a:lnTo>
                    <a:pt x="28751" y="13235"/>
                  </a:lnTo>
                  <a:lnTo>
                    <a:pt x="29052" y="13084"/>
                  </a:lnTo>
                  <a:lnTo>
                    <a:pt x="29335" y="12914"/>
                  </a:lnTo>
                  <a:lnTo>
                    <a:pt x="29599" y="12707"/>
                  </a:lnTo>
                  <a:lnTo>
                    <a:pt x="29825" y="12462"/>
                  </a:lnTo>
                  <a:lnTo>
                    <a:pt x="30033" y="12198"/>
                  </a:lnTo>
                  <a:lnTo>
                    <a:pt x="30184" y="12292"/>
                  </a:lnTo>
                  <a:lnTo>
                    <a:pt x="30353" y="12368"/>
                  </a:lnTo>
                  <a:lnTo>
                    <a:pt x="30523" y="12424"/>
                  </a:lnTo>
                  <a:lnTo>
                    <a:pt x="30693" y="12481"/>
                  </a:lnTo>
                  <a:lnTo>
                    <a:pt x="30881" y="12537"/>
                  </a:lnTo>
                  <a:lnTo>
                    <a:pt x="31070" y="12556"/>
                  </a:lnTo>
                  <a:lnTo>
                    <a:pt x="31258" y="12575"/>
                  </a:lnTo>
                  <a:lnTo>
                    <a:pt x="31447" y="12594"/>
                  </a:lnTo>
                  <a:lnTo>
                    <a:pt x="31635" y="12575"/>
                  </a:lnTo>
                  <a:lnTo>
                    <a:pt x="31824" y="12575"/>
                  </a:lnTo>
                  <a:lnTo>
                    <a:pt x="31994" y="12537"/>
                  </a:lnTo>
                  <a:lnTo>
                    <a:pt x="32163" y="12500"/>
                  </a:lnTo>
                  <a:lnTo>
                    <a:pt x="32333" y="12594"/>
                  </a:lnTo>
                  <a:lnTo>
                    <a:pt x="32521" y="12707"/>
                  </a:lnTo>
                  <a:lnTo>
                    <a:pt x="32710" y="12783"/>
                  </a:lnTo>
                  <a:lnTo>
                    <a:pt x="32898" y="12858"/>
                  </a:lnTo>
                  <a:lnTo>
                    <a:pt x="33106" y="12914"/>
                  </a:lnTo>
                  <a:lnTo>
                    <a:pt x="33313" y="12952"/>
                  </a:lnTo>
                  <a:lnTo>
                    <a:pt x="33521" y="12971"/>
                  </a:lnTo>
                  <a:lnTo>
                    <a:pt x="33747" y="12990"/>
                  </a:lnTo>
                  <a:lnTo>
                    <a:pt x="33973" y="12971"/>
                  </a:lnTo>
                  <a:lnTo>
                    <a:pt x="34180" y="12952"/>
                  </a:lnTo>
                  <a:lnTo>
                    <a:pt x="34388" y="12914"/>
                  </a:lnTo>
                  <a:lnTo>
                    <a:pt x="34595" y="12858"/>
                  </a:lnTo>
                  <a:lnTo>
                    <a:pt x="34916" y="12820"/>
                  </a:lnTo>
                  <a:lnTo>
                    <a:pt x="35217" y="12745"/>
                  </a:lnTo>
                  <a:lnTo>
                    <a:pt x="35519" y="12632"/>
                  </a:lnTo>
                  <a:lnTo>
                    <a:pt x="35802" y="12500"/>
                  </a:lnTo>
                  <a:lnTo>
                    <a:pt x="36047" y="12330"/>
                  </a:lnTo>
                  <a:lnTo>
                    <a:pt x="36292" y="12142"/>
                  </a:lnTo>
                  <a:lnTo>
                    <a:pt x="36499" y="11915"/>
                  </a:lnTo>
                  <a:lnTo>
                    <a:pt x="36688" y="11670"/>
                  </a:lnTo>
                  <a:lnTo>
                    <a:pt x="36990" y="11670"/>
                  </a:lnTo>
                  <a:lnTo>
                    <a:pt x="37178" y="11953"/>
                  </a:lnTo>
                  <a:lnTo>
                    <a:pt x="37423" y="12217"/>
                  </a:lnTo>
                  <a:lnTo>
                    <a:pt x="37687" y="12443"/>
                  </a:lnTo>
                  <a:lnTo>
                    <a:pt x="37970" y="12632"/>
                  </a:lnTo>
                  <a:lnTo>
                    <a:pt x="38290" y="12783"/>
                  </a:lnTo>
                  <a:lnTo>
                    <a:pt x="38441" y="12839"/>
                  </a:lnTo>
                  <a:lnTo>
                    <a:pt x="38611" y="12896"/>
                  </a:lnTo>
                  <a:lnTo>
                    <a:pt x="38799" y="12933"/>
                  </a:lnTo>
                  <a:lnTo>
                    <a:pt x="38969" y="12971"/>
                  </a:lnTo>
                  <a:lnTo>
                    <a:pt x="39158" y="12990"/>
                  </a:lnTo>
                  <a:lnTo>
                    <a:pt x="39327" y="12990"/>
                  </a:lnTo>
                  <a:lnTo>
                    <a:pt x="39591" y="12971"/>
                  </a:lnTo>
                  <a:lnTo>
                    <a:pt x="39836" y="12933"/>
                  </a:lnTo>
                  <a:lnTo>
                    <a:pt x="40081" y="12896"/>
                  </a:lnTo>
                  <a:lnTo>
                    <a:pt x="40308" y="12801"/>
                  </a:lnTo>
                  <a:lnTo>
                    <a:pt x="40534" y="12707"/>
                  </a:lnTo>
                  <a:lnTo>
                    <a:pt x="40741" y="12594"/>
                  </a:lnTo>
                  <a:lnTo>
                    <a:pt x="40949" y="12462"/>
                  </a:lnTo>
                  <a:lnTo>
                    <a:pt x="41137" y="12330"/>
                  </a:lnTo>
                  <a:lnTo>
                    <a:pt x="41307" y="12443"/>
                  </a:lnTo>
                  <a:lnTo>
                    <a:pt x="41495" y="12556"/>
                  </a:lnTo>
                  <a:lnTo>
                    <a:pt x="41684" y="12651"/>
                  </a:lnTo>
                  <a:lnTo>
                    <a:pt x="41891" y="12726"/>
                  </a:lnTo>
                  <a:lnTo>
                    <a:pt x="42099" y="12783"/>
                  </a:lnTo>
                  <a:lnTo>
                    <a:pt x="42325" y="12820"/>
                  </a:lnTo>
                  <a:lnTo>
                    <a:pt x="42532" y="12858"/>
                  </a:lnTo>
                  <a:lnTo>
                    <a:pt x="42759" y="12858"/>
                  </a:lnTo>
                  <a:lnTo>
                    <a:pt x="43060" y="12839"/>
                  </a:lnTo>
                  <a:lnTo>
                    <a:pt x="43343" y="12801"/>
                  </a:lnTo>
                  <a:lnTo>
                    <a:pt x="43607" y="12726"/>
                  </a:lnTo>
                  <a:lnTo>
                    <a:pt x="43871" y="12632"/>
                  </a:lnTo>
                  <a:lnTo>
                    <a:pt x="44041" y="12745"/>
                  </a:lnTo>
                  <a:lnTo>
                    <a:pt x="44229" y="12839"/>
                  </a:lnTo>
                  <a:lnTo>
                    <a:pt x="44418" y="12933"/>
                  </a:lnTo>
                  <a:lnTo>
                    <a:pt x="44606" y="12990"/>
                  </a:lnTo>
                  <a:lnTo>
                    <a:pt x="44814" y="13046"/>
                  </a:lnTo>
                  <a:lnTo>
                    <a:pt x="45021" y="13103"/>
                  </a:lnTo>
                  <a:lnTo>
                    <a:pt x="45228" y="13122"/>
                  </a:lnTo>
                  <a:lnTo>
                    <a:pt x="45455" y="13122"/>
                  </a:lnTo>
                  <a:lnTo>
                    <a:pt x="45775" y="13103"/>
                  </a:lnTo>
                  <a:lnTo>
                    <a:pt x="46096" y="13046"/>
                  </a:lnTo>
                  <a:lnTo>
                    <a:pt x="46397" y="12971"/>
                  </a:lnTo>
                  <a:lnTo>
                    <a:pt x="46680" y="12839"/>
                  </a:lnTo>
                  <a:lnTo>
                    <a:pt x="46963" y="12971"/>
                  </a:lnTo>
                  <a:lnTo>
                    <a:pt x="47264" y="13046"/>
                  </a:lnTo>
                  <a:lnTo>
                    <a:pt x="47585" y="13103"/>
                  </a:lnTo>
                  <a:lnTo>
                    <a:pt x="47905" y="13122"/>
                  </a:lnTo>
                  <a:lnTo>
                    <a:pt x="48150" y="13122"/>
                  </a:lnTo>
                  <a:lnTo>
                    <a:pt x="48396" y="13084"/>
                  </a:lnTo>
                  <a:lnTo>
                    <a:pt x="48622" y="13028"/>
                  </a:lnTo>
                  <a:lnTo>
                    <a:pt x="48848" y="12971"/>
                  </a:lnTo>
                  <a:lnTo>
                    <a:pt x="49074" y="13028"/>
                  </a:lnTo>
                  <a:lnTo>
                    <a:pt x="49319" y="13084"/>
                  </a:lnTo>
                  <a:lnTo>
                    <a:pt x="49546" y="13122"/>
                  </a:lnTo>
                  <a:lnTo>
                    <a:pt x="50092" y="13122"/>
                  </a:lnTo>
                  <a:lnTo>
                    <a:pt x="50375" y="13065"/>
                  </a:lnTo>
                  <a:lnTo>
                    <a:pt x="50639" y="12990"/>
                  </a:lnTo>
                  <a:lnTo>
                    <a:pt x="50903" y="12896"/>
                  </a:lnTo>
                  <a:lnTo>
                    <a:pt x="51223" y="12971"/>
                  </a:lnTo>
                  <a:lnTo>
                    <a:pt x="51393" y="12990"/>
                  </a:lnTo>
                  <a:lnTo>
                    <a:pt x="51695" y="12990"/>
                  </a:lnTo>
                  <a:lnTo>
                    <a:pt x="51883" y="13197"/>
                  </a:lnTo>
                  <a:lnTo>
                    <a:pt x="52110" y="13405"/>
                  </a:lnTo>
                  <a:lnTo>
                    <a:pt x="52355" y="13574"/>
                  </a:lnTo>
                  <a:lnTo>
                    <a:pt x="52619" y="13725"/>
                  </a:lnTo>
                  <a:lnTo>
                    <a:pt x="52901" y="13838"/>
                  </a:lnTo>
                  <a:lnTo>
                    <a:pt x="53203" y="13914"/>
                  </a:lnTo>
                  <a:lnTo>
                    <a:pt x="53505" y="13970"/>
                  </a:lnTo>
                  <a:lnTo>
                    <a:pt x="53825" y="13989"/>
                  </a:lnTo>
                  <a:lnTo>
                    <a:pt x="54108" y="13970"/>
                  </a:lnTo>
                  <a:lnTo>
                    <a:pt x="54391" y="13933"/>
                  </a:lnTo>
                  <a:lnTo>
                    <a:pt x="54655" y="13857"/>
                  </a:lnTo>
                  <a:lnTo>
                    <a:pt x="54900" y="13763"/>
                  </a:lnTo>
                  <a:lnTo>
                    <a:pt x="55145" y="13650"/>
                  </a:lnTo>
                  <a:lnTo>
                    <a:pt x="55371" y="13518"/>
                  </a:lnTo>
                  <a:lnTo>
                    <a:pt x="55579" y="13348"/>
                  </a:lnTo>
                  <a:lnTo>
                    <a:pt x="55786" y="13178"/>
                  </a:lnTo>
                  <a:lnTo>
                    <a:pt x="55956" y="12971"/>
                  </a:lnTo>
                  <a:lnTo>
                    <a:pt x="56125" y="12764"/>
                  </a:lnTo>
                  <a:lnTo>
                    <a:pt x="56257" y="12537"/>
                  </a:lnTo>
                  <a:lnTo>
                    <a:pt x="56370" y="12292"/>
                  </a:lnTo>
                  <a:lnTo>
                    <a:pt x="56465" y="12047"/>
                  </a:lnTo>
                  <a:lnTo>
                    <a:pt x="56540" y="11783"/>
                  </a:lnTo>
                  <a:lnTo>
                    <a:pt x="56578" y="11501"/>
                  </a:lnTo>
                  <a:lnTo>
                    <a:pt x="56597" y="11218"/>
                  </a:lnTo>
                  <a:lnTo>
                    <a:pt x="56597" y="11142"/>
                  </a:lnTo>
                  <a:lnTo>
                    <a:pt x="56823" y="10841"/>
                  </a:lnTo>
                  <a:lnTo>
                    <a:pt x="57011" y="10520"/>
                  </a:lnTo>
                  <a:lnTo>
                    <a:pt x="57200" y="10200"/>
                  </a:lnTo>
                  <a:lnTo>
                    <a:pt x="57332" y="9841"/>
                  </a:lnTo>
                  <a:lnTo>
                    <a:pt x="57445" y="9483"/>
                  </a:lnTo>
                  <a:lnTo>
                    <a:pt x="57539" y="9106"/>
                  </a:lnTo>
                  <a:lnTo>
                    <a:pt x="57596" y="8710"/>
                  </a:lnTo>
                  <a:lnTo>
                    <a:pt x="57615" y="8314"/>
                  </a:lnTo>
                  <a:lnTo>
                    <a:pt x="57596" y="7881"/>
                  </a:lnTo>
                  <a:lnTo>
                    <a:pt x="57520" y="7466"/>
                  </a:lnTo>
                  <a:lnTo>
                    <a:pt x="57426" y="7051"/>
                  </a:lnTo>
                  <a:lnTo>
                    <a:pt x="57294" y="6655"/>
                  </a:lnTo>
                  <a:lnTo>
                    <a:pt x="57124" y="6297"/>
                  </a:lnTo>
                  <a:lnTo>
                    <a:pt x="56917" y="5939"/>
                  </a:lnTo>
                  <a:lnTo>
                    <a:pt x="56691" y="5600"/>
                  </a:lnTo>
                  <a:lnTo>
                    <a:pt x="56427" y="5298"/>
                  </a:lnTo>
                  <a:lnTo>
                    <a:pt x="56144" y="4996"/>
                  </a:lnTo>
                  <a:lnTo>
                    <a:pt x="55824" y="4751"/>
                  </a:lnTo>
                  <a:lnTo>
                    <a:pt x="55503" y="4506"/>
                  </a:lnTo>
                  <a:lnTo>
                    <a:pt x="55145" y="4318"/>
                  </a:lnTo>
                  <a:lnTo>
                    <a:pt x="54768" y="4148"/>
                  </a:lnTo>
                  <a:lnTo>
                    <a:pt x="54372" y="4016"/>
                  </a:lnTo>
                  <a:lnTo>
                    <a:pt x="53957" y="3922"/>
                  </a:lnTo>
                  <a:lnTo>
                    <a:pt x="53542" y="3865"/>
                  </a:lnTo>
                  <a:lnTo>
                    <a:pt x="53429" y="3658"/>
                  </a:lnTo>
                  <a:lnTo>
                    <a:pt x="53316" y="3488"/>
                  </a:lnTo>
                  <a:lnTo>
                    <a:pt x="53165" y="3337"/>
                  </a:lnTo>
                  <a:lnTo>
                    <a:pt x="52977" y="3205"/>
                  </a:lnTo>
                  <a:lnTo>
                    <a:pt x="52788" y="3092"/>
                  </a:lnTo>
                  <a:lnTo>
                    <a:pt x="52581" y="3017"/>
                  </a:lnTo>
                  <a:lnTo>
                    <a:pt x="52374" y="2960"/>
                  </a:lnTo>
                  <a:lnTo>
                    <a:pt x="52128" y="2941"/>
                  </a:lnTo>
                  <a:lnTo>
                    <a:pt x="51921" y="2960"/>
                  </a:lnTo>
                  <a:lnTo>
                    <a:pt x="51714" y="2998"/>
                  </a:lnTo>
                  <a:lnTo>
                    <a:pt x="51582" y="2677"/>
                  </a:lnTo>
                  <a:lnTo>
                    <a:pt x="51450" y="2376"/>
                  </a:lnTo>
                  <a:lnTo>
                    <a:pt x="51261" y="2074"/>
                  </a:lnTo>
                  <a:lnTo>
                    <a:pt x="51073" y="1791"/>
                  </a:lnTo>
                  <a:lnTo>
                    <a:pt x="50865" y="1527"/>
                  </a:lnTo>
                  <a:lnTo>
                    <a:pt x="50620" y="1282"/>
                  </a:lnTo>
                  <a:lnTo>
                    <a:pt x="50375" y="1056"/>
                  </a:lnTo>
                  <a:lnTo>
                    <a:pt x="50111" y="849"/>
                  </a:lnTo>
                  <a:lnTo>
                    <a:pt x="49828" y="660"/>
                  </a:lnTo>
                  <a:lnTo>
                    <a:pt x="49527" y="490"/>
                  </a:lnTo>
                  <a:lnTo>
                    <a:pt x="49225" y="340"/>
                  </a:lnTo>
                  <a:lnTo>
                    <a:pt x="48886" y="226"/>
                  </a:lnTo>
                  <a:lnTo>
                    <a:pt x="48565" y="113"/>
                  </a:lnTo>
                  <a:lnTo>
                    <a:pt x="48207" y="57"/>
                  </a:lnTo>
                  <a:lnTo>
                    <a:pt x="47849" y="0"/>
                  </a:lnTo>
                  <a:close/>
                </a:path>
              </a:pathLst>
            </a:custGeom>
            <a:solidFill>
              <a:srgbClr val="444141">
                <a:alpha val="15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4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54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8" name="Google Shape;5548;p39"/>
          <p:cNvSpPr txBox="1">
            <a:spLocks noGrp="1"/>
          </p:cNvSpPr>
          <p:nvPr>
            <p:ph type="title" idx="6"/>
          </p:nvPr>
        </p:nvSpPr>
        <p:spPr>
          <a:xfrm>
            <a:off x="2554719" y="159388"/>
            <a:ext cx="4091145" cy="82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Times New Roman" panose="02020603050405020304" pitchFamily="18" charset="0"/>
                <a:cs typeface="Times New Roman" panose="02020603050405020304" pitchFamily="18" charset="0"/>
              </a:rPr>
              <a:t>NỘI DUNG</a:t>
            </a:r>
          </a:p>
        </p:txBody>
      </p:sp>
      <p:sp>
        <p:nvSpPr>
          <p:cNvPr id="5550" name="Google Shape;5550;p39"/>
          <p:cNvSpPr txBox="1">
            <a:spLocks noGrp="1"/>
          </p:cNvSpPr>
          <p:nvPr>
            <p:ph type="title"/>
          </p:nvPr>
        </p:nvSpPr>
        <p:spPr>
          <a:xfrm>
            <a:off x="2649140" y="1136325"/>
            <a:ext cx="3513662" cy="96016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rgbClr val="0070C0"/>
                </a:solidFill>
              </a:rPr>
              <a:t>Cơ sở hình thành</a:t>
            </a:r>
            <a:endParaRPr sz="3200" dirty="0">
              <a:solidFill>
                <a:srgbClr val="0070C0"/>
              </a:solidFill>
            </a:endParaRPr>
          </a:p>
        </p:txBody>
      </p:sp>
      <p:sp>
        <p:nvSpPr>
          <p:cNvPr id="5552" name="Google Shape;5552;p39"/>
          <p:cNvSpPr txBox="1">
            <a:spLocks noGrp="1"/>
          </p:cNvSpPr>
          <p:nvPr>
            <p:ph type="title" idx="2"/>
          </p:nvPr>
        </p:nvSpPr>
        <p:spPr>
          <a:xfrm flipH="1">
            <a:off x="2217193" y="2708956"/>
            <a:ext cx="4603179" cy="64784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 err="1">
                <a:solidFill>
                  <a:srgbClr val="0070C0"/>
                </a:solidFill>
              </a:rPr>
              <a:t>Thành</a:t>
            </a:r>
            <a:r>
              <a:rPr lang="en-US" sz="3200" dirty="0">
                <a:solidFill>
                  <a:srgbClr val="0070C0"/>
                </a:solidFill>
              </a:rPr>
              <a:t> </a:t>
            </a:r>
            <a:r>
              <a:rPr lang="en-US" sz="3200" dirty="0" err="1">
                <a:solidFill>
                  <a:srgbClr val="0070C0"/>
                </a:solidFill>
              </a:rPr>
              <a:t>tựu</a:t>
            </a:r>
            <a:r>
              <a:rPr lang="en-US" sz="3200" dirty="0">
                <a:solidFill>
                  <a:srgbClr val="0070C0"/>
                </a:solidFill>
              </a:rPr>
              <a:t> </a:t>
            </a:r>
            <a:r>
              <a:rPr lang="en-US" sz="3200" dirty="0" err="1">
                <a:solidFill>
                  <a:srgbClr val="0070C0"/>
                </a:solidFill>
              </a:rPr>
              <a:t>tiêu</a:t>
            </a:r>
            <a:r>
              <a:rPr lang="en-US" sz="3200" dirty="0">
                <a:solidFill>
                  <a:srgbClr val="0070C0"/>
                </a:solidFill>
              </a:rPr>
              <a:t> </a:t>
            </a:r>
            <a:r>
              <a:rPr lang="en-US" sz="3200" dirty="0" err="1">
                <a:solidFill>
                  <a:srgbClr val="0070C0"/>
                </a:solidFill>
              </a:rPr>
              <a:t>biểu</a:t>
            </a:r>
            <a:endParaRPr sz="3200" dirty="0">
              <a:solidFill>
                <a:srgbClr val="0070C0"/>
              </a:solidFill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BB1EC6F-2E70-B6B7-0C28-6ACAAD08CA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7446" y="1364651"/>
            <a:ext cx="1005927" cy="100592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A996FB9-DE85-BE27-7FFF-7BAD38C7B2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0275" y="2554919"/>
            <a:ext cx="938865" cy="99983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5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5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5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50" grpId="0"/>
      <p:bldP spid="55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0" name="Google Shape;5890;p42"/>
          <p:cNvSpPr/>
          <p:nvPr/>
        </p:nvSpPr>
        <p:spPr>
          <a:xfrm>
            <a:off x="3684064" y="4940200"/>
            <a:ext cx="1166272" cy="155009"/>
          </a:xfrm>
          <a:custGeom>
            <a:avLst/>
            <a:gdLst/>
            <a:ahLst/>
            <a:cxnLst/>
            <a:rect l="l" t="t" r="r" b="b"/>
            <a:pathLst>
              <a:path w="57615" h="13990" extrusionOk="0">
                <a:moveTo>
                  <a:pt x="47132" y="0"/>
                </a:moveTo>
                <a:lnTo>
                  <a:pt x="46793" y="57"/>
                </a:lnTo>
                <a:lnTo>
                  <a:pt x="46454" y="113"/>
                </a:lnTo>
                <a:lnTo>
                  <a:pt x="46114" y="208"/>
                </a:lnTo>
                <a:lnTo>
                  <a:pt x="45794" y="321"/>
                </a:lnTo>
                <a:lnTo>
                  <a:pt x="45492" y="472"/>
                </a:lnTo>
                <a:lnTo>
                  <a:pt x="45191" y="622"/>
                </a:lnTo>
                <a:lnTo>
                  <a:pt x="44908" y="811"/>
                </a:lnTo>
                <a:lnTo>
                  <a:pt x="44644" y="1018"/>
                </a:lnTo>
                <a:lnTo>
                  <a:pt x="44399" y="1245"/>
                </a:lnTo>
                <a:lnTo>
                  <a:pt x="44173" y="1471"/>
                </a:lnTo>
                <a:lnTo>
                  <a:pt x="43946" y="1735"/>
                </a:lnTo>
                <a:lnTo>
                  <a:pt x="43758" y="2018"/>
                </a:lnTo>
                <a:lnTo>
                  <a:pt x="43588" y="2300"/>
                </a:lnTo>
                <a:lnTo>
                  <a:pt x="43437" y="2602"/>
                </a:lnTo>
                <a:lnTo>
                  <a:pt x="43305" y="2904"/>
                </a:lnTo>
                <a:lnTo>
                  <a:pt x="43173" y="2866"/>
                </a:lnTo>
                <a:lnTo>
                  <a:pt x="43041" y="2828"/>
                </a:lnTo>
                <a:lnTo>
                  <a:pt x="42909" y="2809"/>
                </a:lnTo>
                <a:lnTo>
                  <a:pt x="42608" y="2809"/>
                </a:lnTo>
                <a:lnTo>
                  <a:pt x="42457" y="2847"/>
                </a:lnTo>
                <a:lnTo>
                  <a:pt x="42306" y="2885"/>
                </a:lnTo>
                <a:lnTo>
                  <a:pt x="42174" y="2922"/>
                </a:lnTo>
                <a:lnTo>
                  <a:pt x="42042" y="2998"/>
                </a:lnTo>
                <a:lnTo>
                  <a:pt x="41910" y="3073"/>
                </a:lnTo>
                <a:lnTo>
                  <a:pt x="41797" y="3168"/>
                </a:lnTo>
                <a:lnTo>
                  <a:pt x="41684" y="3262"/>
                </a:lnTo>
                <a:lnTo>
                  <a:pt x="41590" y="3375"/>
                </a:lnTo>
                <a:lnTo>
                  <a:pt x="41495" y="3488"/>
                </a:lnTo>
                <a:lnTo>
                  <a:pt x="41420" y="3620"/>
                </a:lnTo>
                <a:lnTo>
                  <a:pt x="41345" y="3752"/>
                </a:lnTo>
                <a:lnTo>
                  <a:pt x="41307" y="3884"/>
                </a:lnTo>
                <a:lnTo>
                  <a:pt x="41269" y="4035"/>
                </a:lnTo>
                <a:lnTo>
                  <a:pt x="41250" y="4186"/>
                </a:lnTo>
                <a:lnTo>
                  <a:pt x="41231" y="4336"/>
                </a:lnTo>
                <a:lnTo>
                  <a:pt x="41231" y="4487"/>
                </a:lnTo>
                <a:lnTo>
                  <a:pt x="41250" y="4619"/>
                </a:lnTo>
                <a:lnTo>
                  <a:pt x="40986" y="4732"/>
                </a:lnTo>
                <a:lnTo>
                  <a:pt x="40741" y="4845"/>
                </a:lnTo>
                <a:lnTo>
                  <a:pt x="40477" y="4996"/>
                </a:lnTo>
                <a:lnTo>
                  <a:pt x="40251" y="5147"/>
                </a:lnTo>
                <a:lnTo>
                  <a:pt x="40100" y="5091"/>
                </a:lnTo>
                <a:lnTo>
                  <a:pt x="39968" y="5053"/>
                </a:lnTo>
                <a:lnTo>
                  <a:pt x="39817" y="5034"/>
                </a:lnTo>
                <a:lnTo>
                  <a:pt x="39648" y="5015"/>
                </a:lnTo>
                <a:lnTo>
                  <a:pt x="39516" y="5034"/>
                </a:lnTo>
                <a:lnTo>
                  <a:pt x="39384" y="5053"/>
                </a:lnTo>
                <a:lnTo>
                  <a:pt x="39252" y="5072"/>
                </a:lnTo>
                <a:lnTo>
                  <a:pt x="39120" y="5109"/>
                </a:lnTo>
                <a:lnTo>
                  <a:pt x="38988" y="5166"/>
                </a:lnTo>
                <a:lnTo>
                  <a:pt x="38875" y="5241"/>
                </a:lnTo>
                <a:lnTo>
                  <a:pt x="38762" y="5298"/>
                </a:lnTo>
                <a:lnTo>
                  <a:pt x="38667" y="5392"/>
                </a:lnTo>
                <a:lnTo>
                  <a:pt x="38479" y="5581"/>
                </a:lnTo>
                <a:lnTo>
                  <a:pt x="38404" y="5675"/>
                </a:lnTo>
                <a:lnTo>
                  <a:pt x="38328" y="5788"/>
                </a:lnTo>
                <a:lnTo>
                  <a:pt x="38272" y="5901"/>
                </a:lnTo>
                <a:lnTo>
                  <a:pt x="38215" y="6033"/>
                </a:lnTo>
                <a:lnTo>
                  <a:pt x="38177" y="6165"/>
                </a:lnTo>
                <a:lnTo>
                  <a:pt x="38140" y="6297"/>
                </a:lnTo>
                <a:lnTo>
                  <a:pt x="37951" y="6278"/>
                </a:lnTo>
                <a:lnTo>
                  <a:pt x="37612" y="6297"/>
                </a:lnTo>
                <a:lnTo>
                  <a:pt x="37291" y="6354"/>
                </a:lnTo>
                <a:lnTo>
                  <a:pt x="36971" y="6429"/>
                </a:lnTo>
                <a:lnTo>
                  <a:pt x="36650" y="6542"/>
                </a:lnTo>
                <a:lnTo>
                  <a:pt x="36518" y="6391"/>
                </a:lnTo>
                <a:lnTo>
                  <a:pt x="36349" y="6241"/>
                </a:lnTo>
                <a:lnTo>
                  <a:pt x="36179" y="6109"/>
                </a:lnTo>
                <a:lnTo>
                  <a:pt x="35972" y="5995"/>
                </a:lnTo>
                <a:lnTo>
                  <a:pt x="35783" y="5920"/>
                </a:lnTo>
                <a:lnTo>
                  <a:pt x="35557" y="5845"/>
                </a:lnTo>
                <a:lnTo>
                  <a:pt x="35331" y="5807"/>
                </a:lnTo>
                <a:lnTo>
                  <a:pt x="35104" y="5788"/>
                </a:lnTo>
                <a:lnTo>
                  <a:pt x="34897" y="5807"/>
                </a:lnTo>
                <a:lnTo>
                  <a:pt x="34671" y="5845"/>
                </a:lnTo>
                <a:lnTo>
                  <a:pt x="34482" y="5901"/>
                </a:lnTo>
                <a:lnTo>
                  <a:pt x="34294" y="5977"/>
                </a:lnTo>
                <a:lnTo>
                  <a:pt x="34067" y="5788"/>
                </a:lnTo>
                <a:lnTo>
                  <a:pt x="33822" y="5618"/>
                </a:lnTo>
                <a:lnTo>
                  <a:pt x="33785" y="5449"/>
                </a:lnTo>
                <a:lnTo>
                  <a:pt x="33728" y="5279"/>
                </a:lnTo>
                <a:lnTo>
                  <a:pt x="33653" y="5128"/>
                </a:lnTo>
                <a:lnTo>
                  <a:pt x="33577" y="4977"/>
                </a:lnTo>
                <a:lnTo>
                  <a:pt x="33483" y="4845"/>
                </a:lnTo>
                <a:lnTo>
                  <a:pt x="33370" y="4713"/>
                </a:lnTo>
                <a:lnTo>
                  <a:pt x="33257" y="4600"/>
                </a:lnTo>
                <a:lnTo>
                  <a:pt x="33144" y="4487"/>
                </a:lnTo>
                <a:lnTo>
                  <a:pt x="33012" y="4374"/>
                </a:lnTo>
                <a:lnTo>
                  <a:pt x="32861" y="4299"/>
                </a:lnTo>
                <a:lnTo>
                  <a:pt x="32710" y="4223"/>
                </a:lnTo>
                <a:lnTo>
                  <a:pt x="32559" y="4148"/>
                </a:lnTo>
                <a:lnTo>
                  <a:pt x="32408" y="4091"/>
                </a:lnTo>
                <a:lnTo>
                  <a:pt x="32239" y="4054"/>
                </a:lnTo>
                <a:lnTo>
                  <a:pt x="32050" y="4035"/>
                </a:lnTo>
                <a:lnTo>
                  <a:pt x="31880" y="4035"/>
                </a:lnTo>
                <a:lnTo>
                  <a:pt x="31616" y="4054"/>
                </a:lnTo>
                <a:lnTo>
                  <a:pt x="31353" y="4110"/>
                </a:lnTo>
                <a:lnTo>
                  <a:pt x="31107" y="4186"/>
                </a:lnTo>
                <a:lnTo>
                  <a:pt x="30881" y="4299"/>
                </a:lnTo>
                <a:lnTo>
                  <a:pt x="30674" y="4412"/>
                </a:lnTo>
                <a:lnTo>
                  <a:pt x="30466" y="4544"/>
                </a:lnTo>
                <a:lnTo>
                  <a:pt x="30297" y="4695"/>
                </a:lnTo>
                <a:lnTo>
                  <a:pt x="30127" y="4864"/>
                </a:lnTo>
                <a:lnTo>
                  <a:pt x="29939" y="4827"/>
                </a:lnTo>
                <a:lnTo>
                  <a:pt x="29750" y="4808"/>
                </a:lnTo>
                <a:lnTo>
                  <a:pt x="29562" y="4789"/>
                </a:lnTo>
                <a:lnTo>
                  <a:pt x="29373" y="4770"/>
                </a:lnTo>
                <a:lnTo>
                  <a:pt x="29015" y="4789"/>
                </a:lnTo>
                <a:lnTo>
                  <a:pt x="28675" y="4770"/>
                </a:lnTo>
                <a:lnTo>
                  <a:pt x="28449" y="4789"/>
                </a:lnTo>
                <a:lnTo>
                  <a:pt x="28223" y="4808"/>
                </a:lnTo>
                <a:lnTo>
                  <a:pt x="27997" y="4845"/>
                </a:lnTo>
                <a:lnTo>
                  <a:pt x="27789" y="4902"/>
                </a:lnTo>
                <a:lnTo>
                  <a:pt x="27582" y="4977"/>
                </a:lnTo>
                <a:lnTo>
                  <a:pt x="27375" y="5053"/>
                </a:lnTo>
                <a:lnTo>
                  <a:pt x="27186" y="5147"/>
                </a:lnTo>
                <a:lnTo>
                  <a:pt x="26998" y="5241"/>
                </a:lnTo>
                <a:lnTo>
                  <a:pt x="26715" y="5147"/>
                </a:lnTo>
                <a:lnTo>
                  <a:pt x="26432" y="5072"/>
                </a:lnTo>
                <a:lnTo>
                  <a:pt x="26130" y="5034"/>
                </a:lnTo>
                <a:lnTo>
                  <a:pt x="25810" y="5015"/>
                </a:lnTo>
                <a:lnTo>
                  <a:pt x="25584" y="5034"/>
                </a:lnTo>
                <a:lnTo>
                  <a:pt x="25357" y="4959"/>
                </a:lnTo>
                <a:lnTo>
                  <a:pt x="25112" y="4921"/>
                </a:lnTo>
                <a:lnTo>
                  <a:pt x="24848" y="4883"/>
                </a:lnTo>
                <a:lnTo>
                  <a:pt x="24584" y="4864"/>
                </a:lnTo>
                <a:lnTo>
                  <a:pt x="24264" y="4883"/>
                </a:lnTo>
                <a:lnTo>
                  <a:pt x="23962" y="4940"/>
                </a:lnTo>
                <a:lnTo>
                  <a:pt x="23661" y="5015"/>
                </a:lnTo>
                <a:lnTo>
                  <a:pt x="23359" y="5109"/>
                </a:lnTo>
                <a:lnTo>
                  <a:pt x="23095" y="5241"/>
                </a:lnTo>
                <a:lnTo>
                  <a:pt x="22831" y="5411"/>
                </a:lnTo>
                <a:lnTo>
                  <a:pt x="22586" y="5581"/>
                </a:lnTo>
                <a:lnTo>
                  <a:pt x="22360" y="5788"/>
                </a:lnTo>
                <a:lnTo>
                  <a:pt x="22133" y="5562"/>
                </a:lnTo>
                <a:lnTo>
                  <a:pt x="21870" y="5373"/>
                </a:lnTo>
                <a:lnTo>
                  <a:pt x="21606" y="5185"/>
                </a:lnTo>
                <a:lnTo>
                  <a:pt x="21323" y="5053"/>
                </a:lnTo>
                <a:lnTo>
                  <a:pt x="21002" y="4940"/>
                </a:lnTo>
                <a:lnTo>
                  <a:pt x="20701" y="4845"/>
                </a:lnTo>
                <a:lnTo>
                  <a:pt x="20361" y="4789"/>
                </a:lnTo>
                <a:lnTo>
                  <a:pt x="20022" y="4770"/>
                </a:lnTo>
                <a:lnTo>
                  <a:pt x="19965" y="4638"/>
                </a:lnTo>
                <a:lnTo>
                  <a:pt x="19890" y="4487"/>
                </a:lnTo>
                <a:lnTo>
                  <a:pt x="19815" y="4355"/>
                </a:lnTo>
                <a:lnTo>
                  <a:pt x="19720" y="4242"/>
                </a:lnTo>
                <a:lnTo>
                  <a:pt x="19626" y="4110"/>
                </a:lnTo>
                <a:lnTo>
                  <a:pt x="19513" y="3997"/>
                </a:lnTo>
                <a:lnTo>
                  <a:pt x="19400" y="3903"/>
                </a:lnTo>
                <a:lnTo>
                  <a:pt x="19268" y="3809"/>
                </a:lnTo>
                <a:lnTo>
                  <a:pt x="19155" y="3714"/>
                </a:lnTo>
                <a:lnTo>
                  <a:pt x="19004" y="3639"/>
                </a:lnTo>
                <a:lnTo>
                  <a:pt x="18872" y="3582"/>
                </a:lnTo>
                <a:lnTo>
                  <a:pt x="18721" y="3526"/>
                </a:lnTo>
                <a:lnTo>
                  <a:pt x="18570" y="3488"/>
                </a:lnTo>
                <a:lnTo>
                  <a:pt x="18401" y="3450"/>
                </a:lnTo>
                <a:lnTo>
                  <a:pt x="18250" y="3431"/>
                </a:lnTo>
                <a:lnTo>
                  <a:pt x="17873" y="3431"/>
                </a:lnTo>
                <a:lnTo>
                  <a:pt x="17646" y="3469"/>
                </a:lnTo>
                <a:lnTo>
                  <a:pt x="17439" y="3526"/>
                </a:lnTo>
                <a:lnTo>
                  <a:pt x="17251" y="3601"/>
                </a:lnTo>
                <a:lnTo>
                  <a:pt x="17062" y="3695"/>
                </a:lnTo>
                <a:lnTo>
                  <a:pt x="16892" y="3809"/>
                </a:lnTo>
                <a:lnTo>
                  <a:pt x="16723" y="3941"/>
                </a:lnTo>
                <a:lnTo>
                  <a:pt x="16591" y="4072"/>
                </a:lnTo>
                <a:lnTo>
                  <a:pt x="16364" y="3903"/>
                </a:lnTo>
                <a:lnTo>
                  <a:pt x="16138" y="3771"/>
                </a:lnTo>
                <a:lnTo>
                  <a:pt x="15893" y="3639"/>
                </a:lnTo>
                <a:lnTo>
                  <a:pt x="15648" y="3545"/>
                </a:lnTo>
                <a:lnTo>
                  <a:pt x="15384" y="3450"/>
                </a:lnTo>
                <a:lnTo>
                  <a:pt x="15120" y="3394"/>
                </a:lnTo>
                <a:lnTo>
                  <a:pt x="14837" y="3356"/>
                </a:lnTo>
                <a:lnTo>
                  <a:pt x="14536" y="3337"/>
                </a:lnTo>
                <a:lnTo>
                  <a:pt x="14347" y="3356"/>
                </a:lnTo>
                <a:lnTo>
                  <a:pt x="14159" y="3356"/>
                </a:lnTo>
                <a:lnTo>
                  <a:pt x="13801" y="3431"/>
                </a:lnTo>
                <a:lnTo>
                  <a:pt x="13442" y="3545"/>
                </a:lnTo>
                <a:lnTo>
                  <a:pt x="13103" y="3677"/>
                </a:lnTo>
                <a:lnTo>
                  <a:pt x="12801" y="3865"/>
                </a:lnTo>
                <a:lnTo>
                  <a:pt x="12500" y="4072"/>
                </a:lnTo>
                <a:lnTo>
                  <a:pt x="12236" y="4318"/>
                </a:lnTo>
                <a:lnTo>
                  <a:pt x="12009" y="4582"/>
                </a:lnTo>
                <a:lnTo>
                  <a:pt x="11859" y="4582"/>
                </a:lnTo>
                <a:lnTo>
                  <a:pt x="11689" y="4600"/>
                </a:lnTo>
                <a:lnTo>
                  <a:pt x="11538" y="4638"/>
                </a:lnTo>
                <a:lnTo>
                  <a:pt x="11387" y="4713"/>
                </a:lnTo>
                <a:lnTo>
                  <a:pt x="11255" y="4808"/>
                </a:lnTo>
                <a:lnTo>
                  <a:pt x="11199" y="4713"/>
                </a:lnTo>
                <a:lnTo>
                  <a:pt x="11123" y="4638"/>
                </a:lnTo>
                <a:lnTo>
                  <a:pt x="11048" y="4563"/>
                </a:lnTo>
                <a:lnTo>
                  <a:pt x="10954" y="4506"/>
                </a:lnTo>
                <a:lnTo>
                  <a:pt x="10859" y="4450"/>
                </a:lnTo>
                <a:lnTo>
                  <a:pt x="10746" y="4412"/>
                </a:lnTo>
                <a:lnTo>
                  <a:pt x="10652" y="4393"/>
                </a:lnTo>
                <a:lnTo>
                  <a:pt x="10520" y="4393"/>
                </a:lnTo>
                <a:lnTo>
                  <a:pt x="10350" y="4412"/>
                </a:lnTo>
                <a:lnTo>
                  <a:pt x="10200" y="4450"/>
                </a:lnTo>
                <a:lnTo>
                  <a:pt x="10049" y="4544"/>
                </a:lnTo>
                <a:lnTo>
                  <a:pt x="9917" y="4638"/>
                </a:lnTo>
                <a:lnTo>
                  <a:pt x="9804" y="4770"/>
                </a:lnTo>
                <a:lnTo>
                  <a:pt x="9728" y="4921"/>
                </a:lnTo>
                <a:lnTo>
                  <a:pt x="9672" y="5072"/>
                </a:lnTo>
                <a:lnTo>
                  <a:pt x="9653" y="5260"/>
                </a:lnTo>
                <a:lnTo>
                  <a:pt x="9672" y="5430"/>
                </a:lnTo>
                <a:lnTo>
                  <a:pt x="9596" y="5373"/>
                </a:lnTo>
                <a:lnTo>
                  <a:pt x="9483" y="5317"/>
                </a:lnTo>
                <a:lnTo>
                  <a:pt x="9389" y="5279"/>
                </a:lnTo>
                <a:lnTo>
                  <a:pt x="9276" y="5260"/>
                </a:lnTo>
                <a:lnTo>
                  <a:pt x="9163" y="5185"/>
                </a:lnTo>
                <a:lnTo>
                  <a:pt x="9068" y="5147"/>
                </a:lnTo>
                <a:lnTo>
                  <a:pt x="8936" y="5109"/>
                </a:lnTo>
                <a:lnTo>
                  <a:pt x="8804" y="5091"/>
                </a:lnTo>
                <a:lnTo>
                  <a:pt x="8691" y="5109"/>
                </a:lnTo>
                <a:lnTo>
                  <a:pt x="8597" y="5128"/>
                </a:lnTo>
                <a:lnTo>
                  <a:pt x="8484" y="5166"/>
                </a:lnTo>
                <a:lnTo>
                  <a:pt x="8390" y="5223"/>
                </a:lnTo>
                <a:lnTo>
                  <a:pt x="8314" y="5298"/>
                </a:lnTo>
                <a:lnTo>
                  <a:pt x="8239" y="5373"/>
                </a:lnTo>
                <a:lnTo>
                  <a:pt x="8182" y="5468"/>
                </a:lnTo>
                <a:lnTo>
                  <a:pt x="8126" y="5562"/>
                </a:lnTo>
                <a:lnTo>
                  <a:pt x="7843" y="5449"/>
                </a:lnTo>
                <a:lnTo>
                  <a:pt x="7560" y="5354"/>
                </a:lnTo>
                <a:lnTo>
                  <a:pt x="7259" y="5298"/>
                </a:lnTo>
                <a:lnTo>
                  <a:pt x="6957" y="5260"/>
                </a:lnTo>
                <a:lnTo>
                  <a:pt x="6825" y="5128"/>
                </a:lnTo>
                <a:lnTo>
                  <a:pt x="6655" y="5034"/>
                </a:lnTo>
                <a:lnTo>
                  <a:pt x="6486" y="4959"/>
                </a:lnTo>
                <a:lnTo>
                  <a:pt x="6391" y="4940"/>
                </a:lnTo>
                <a:lnTo>
                  <a:pt x="6146" y="4940"/>
                </a:lnTo>
                <a:lnTo>
                  <a:pt x="6014" y="4977"/>
                </a:lnTo>
                <a:lnTo>
                  <a:pt x="5882" y="5034"/>
                </a:lnTo>
                <a:lnTo>
                  <a:pt x="5769" y="5091"/>
                </a:lnTo>
                <a:lnTo>
                  <a:pt x="5675" y="5185"/>
                </a:lnTo>
                <a:lnTo>
                  <a:pt x="5581" y="5279"/>
                </a:lnTo>
                <a:lnTo>
                  <a:pt x="5524" y="5392"/>
                </a:lnTo>
                <a:lnTo>
                  <a:pt x="5468" y="5505"/>
                </a:lnTo>
                <a:lnTo>
                  <a:pt x="5241" y="5618"/>
                </a:lnTo>
                <a:lnTo>
                  <a:pt x="5015" y="5750"/>
                </a:lnTo>
                <a:lnTo>
                  <a:pt x="4808" y="5882"/>
                </a:lnTo>
                <a:lnTo>
                  <a:pt x="4619" y="6033"/>
                </a:lnTo>
                <a:lnTo>
                  <a:pt x="4449" y="6052"/>
                </a:lnTo>
                <a:lnTo>
                  <a:pt x="4299" y="6127"/>
                </a:lnTo>
                <a:lnTo>
                  <a:pt x="4167" y="6203"/>
                </a:lnTo>
                <a:lnTo>
                  <a:pt x="4035" y="6335"/>
                </a:lnTo>
                <a:lnTo>
                  <a:pt x="3846" y="6203"/>
                </a:lnTo>
                <a:lnTo>
                  <a:pt x="3639" y="6109"/>
                </a:lnTo>
                <a:lnTo>
                  <a:pt x="3431" y="6014"/>
                </a:lnTo>
                <a:lnTo>
                  <a:pt x="3205" y="5939"/>
                </a:lnTo>
                <a:lnTo>
                  <a:pt x="2979" y="5882"/>
                </a:lnTo>
                <a:lnTo>
                  <a:pt x="2753" y="5845"/>
                </a:lnTo>
                <a:lnTo>
                  <a:pt x="2508" y="5807"/>
                </a:lnTo>
                <a:lnTo>
                  <a:pt x="2263" y="5807"/>
                </a:lnTo>
                <a:lnTo>
                  <a:pt x="1942" y="5826"/>
                </a:lnTo>
                <a:lnTo>
                  <a:pt x="1622" y="5864"/>
                </a:lnTo>
                <a:lnTo>
                  <a:pt x="1320" y="5939"/>
                </a:lnTo>
                <a:lnTo>
                  <a:pt x="1037" y="6052"/>
                </a:lnTo>
                <a:lnTo>
                  <a:pt x="754" y="6184"/>
                </a:lnTo>
                <a:lnTo>
                  <a:pt x="490" y="6335"/>
                </a:lnTo>
                <a:lnTo>
                  <a:pt x="245" y="6505"/>
                </a:lnTo>
                <a:lnTo>
                  <a:pt x="0" y="6712"/>
                </a:lnTo>
                <a:lnTo>
                  <a:pt x="0" y="11444"/>
                </a:lnTo>
                <a:lnTo>
                  <a:pt x="245" y="11651"/>
                </a:lnTo>
                <a:lnTo>
                  <a:pt x="490" y="11821"/>
                </a:lnTo>
                <a:lnTo>
                  <a:pt x="754" y="11991"/>
                </a:lnTo>
                <a:lnTo>
                  <a:pt x="1037" y="12123"/>
                </a:lnTo>
                <a:lnTo>
                  <a:pt x="1320" y="12217"/>
                </a:lnTo>
                <a:lnTo>
                  <a:pt x="1622" y="12292"/>
                </a:lnTo>
                <a:lnTo>
                  <a:pt x="1942" y="12349"/>
                </a:lnTo>
                <a:lnTo>
                  <a:pt x="2621" y="12349"/>
                </a:lnTo>
                <a:lnTo>
                  <a:pt x="2960" y="12292"/>
                </a:lnTo>
                <a:lnTo>
                  <a:pt x="3281" y="12198"/>
                </a:lnTo>
                <a:lnTo>
                  <a:pt x="3601" y="12085"/>
                </a:lnTo>
                <a:lnTo>
                  <a:pt x="3808" y="12255"/>
                </a:lnTo>
                <a:lnTo>
                  <a:pt x="4054" y="12405"/>
                </a:lnTo>
                <a:lnTo>
                  <a:pt x="4299" y="12537"/>
                </a:lnTo>
                <a:lnTo>
                  <a:pt x="4563" y="12632"/>
                </a:lnTo>
                <a:lnTo>
                  <a:pt x="4827" y="12726"/>
                </a:lnTo>
                <a:lnTo>
                  <a:pt x="5109" y="12783"/>
                </a:lnTo>
                <a:lnTo>
                  <a:pt x="5392" y="12820"/>
                </a:lnTo>
                <a:lnTo>
                  <a:pt x="5694" y="12839"/>
                </a:lnTo>
                <a:lnTo>
                  <a:pt x="6071" y="12820"/>
                </a:lnTo>
                <a:lnTo>
                  <a:pt x="6429" y="12764"/>
                </a:lnTo>
                <a:lnTo>
                  <a:pt x="6768" y="12669"/>
                </a:lnTo>
                <a:lnTo>
                  <a:pt x="7089" y="12519"/>
                </a:lnTo>
                <a:lnTo>
                  <a:pt x="7296" y="12726"/>
                </a:lnTo>
                <a:lnTo>
                  <a:pt x="7504" y="12896"/>
                </a:lnTo>
                <a:lnTo>
                  <a:pt x="7749" y="13046"/>
                </a:lnTo>
                <a:lnTo>
                  <a:pt x="7994" y="13178"/>
                </a:lnTo>
                <a:lnTo>
                  <a:pt x="8258" y="13292"/>
                </a:lnTo>
                <a:lnTo>
                  <a:pt x="8541" y="13367"/>
                </a:lnTo>
                <a:lnTo>
                  <a:pt x="8823" y="13405"/>
                </a:lnTo>
                <a:lnTo>
                  <a:pt x="9125" y="13424"/>
                </a:lnTo>
                <a:lnTo>
                  <a:pt x="9370" y="13405"/>
                </a:lnTo>
                <a:lnTo>
                  <a:pt x="9596" y="13386"/>
                </a:lnTo>
                <a:lnTo>
                  <a:pt x="9823" y="13329"/>
                </a:lnTo>
                <a:lnTo>
                  <a:pt x="10030" y="13273"/>
                </a:lnTo>
                <a:lnTo>
                  <a:pt x="10237" y="13178"/>
                </a:lnTo>
                <a:lnTo>
                  <a:pt x="10445" y="13084"/>
                </a:lnTo>
                <a:lnTo>
                  <a:pt x="10633" y="12971"/>
                </a:lnTo>
                <a:lnTo>
                  <a:pt x="10822" y="12839"/>
                </a:lnTo>
                <a:lnTo>
                  <a:pt x="11029" y="12914"/>
                </a:lnTo>
                <a:lnTo>
                  <a:pt x="11237" y="12952"/>
                </a:lnTo>
                <a:lnTo>
                  <a:pt x="11463" y="12971"/>
                </a:lnTo>
                <a:lnTo>
                  <a:pt x="11670" y="12990"/>
                </a:lnTo>
                <a:lnTo>
                  <a:pt x="11878" y="12971"/>
                </a:lnTo>
                <a:lnTo>
                  <a:pt x="12085" y="12952"/>
                </a:lnTo>
                <a:lnTo>
                  <a:pt x="12292" y="12914"/>
                </a:lnTo>
                <a:lnTo>
                  <a:pt x="12481" y="12877"/>
                </a:lnTo>
                <a:lnTo>
                  <a:pt x="12669" y="12801"/>
                </a:lnTo>
                <a:lnTo>
                  <a:pt x="12839" y="12726"/>
                </a:lnTo>
                <a:lnTo>
                  <a:pt x="13028" y="12632"/>
                </a:lnTo>
                <a:lnTo>
                  <a:pt x="13178" y="12537"/>
                </a:lnTo>
                <a:lnTo>
                  <a:pt x="13442" y="12575"/>
                </a:lnTo>
                <a:lnTo>
                  <a:pt x="13706" y="12594"/>
                </a:lnTo>
                <a:lnTo>
                  <a:pt x="13914" y="12575"/>
                </a:lnTo>
                <a:lnTo>
                  <a:pt x="14102" y="12556"/>
                </a:lnTo>
                <a:lnTo>
                  <a:pt x="14291" y="12537"/>
                </a:lnTo>
                <a:lnTo>
                  <a:pt x="14479" y="12481"/>
                </a:lnTo>
                <a:lnTo>
                  <a:pt x="14668" y="12537"/>
                </a:lnTo>
                <a:lnTo>
                  <a:pt x="14837" y="12556"/>
                </a:lnTo>
                <a:lnTo>
                  <a:pt x="15045" y="12575"/>
                </a:lnTo>
                <a:lnTo>
                  <a:pt x="15233" y="12594"/>
                </a:lnTo>
                <a:lnTo>
                  <a:pt x="15516" y="12575"/>
                </a:lnTo>
                <a:lnTo>
                  <a:pt x="15780" y="12537"/>
                </a:lnTo>
                <a:lnTo>
                  <a:pt x="16044" y="12481"/>
                </a:lnTo>
                <a:lnTo>
                  <a:pt x="16289" y="12387"/>
                </a:lnTo>
                <a:lnTo>
                  <a:pt x="16459" y="12519"/>
                </a:lnTo>
                <a:lnTo>
                  <a:pt x="16666" y="12632"/>
                </a:lnTo>
                <a:lnTo>
                  <a:pt x="16874" y="12745"/>
                </a:lnTo>
                <a:lnTo>
                  <a:pt x="17081" y="12820"/>
                </a:lnTo>
                <a:lnTo>
                  <a:pt x="17307" y="12896"/>
                </a:lnTo>
                <a:lnTo>
                  <a:pt x="17533" y="12952"/>
                </a:lnTo>
                <a:lnTo>
                  <a:pt x="17760" y="12971"/>
                </a:lnTo>
                <a:lnTo>
                  <a:pt x="18005" y="12990"/>
                </a:lnTo>
                <a:lnTo>
                  <a:pt x="18269" y="12971"/>
                </a:lnTo>
                <a:lnTo>
                  <a:pt x="18533" y="12933"/>
                </a:lnTo>
                <a:lnTo>
                  <a:pt x="18778" y="12877"/>
                </a:lnTo>
                <a:lnTo>
                  <a:pt x="19023" y="12801"/>
                </a:lnTo>
                <a:lnTo>
                  <a:pt x="19249" y="12877"/>
                </a:lnTo>
                <a:lnTo>
                  <a:pt x="19513" y="12933"/>
                </a:lnTo>
                <a:lnTo>
                  <a:pt x="19758" y="12971"/>
                </a:lnTo>
                <a:lnTo>
                  <a:pt x="20022" y="12990"/>
                </a:lnTo>
                <a:lnTo>
                  <a:pt x="20210" y="12990"/>
                </a:lnTo>
                <a:lnTo>
                  <a:pt x="20399" y="12971"/>
                </a:lnTo>
                <a:lnTo>
                  <a:pt x="20569" y="12933"/>
                </a:lnTo>
                <a:lnTo>
                  <a:pt x="20738" y="12896"/>
                </a:lnTo>
                <a:lnTo>
                  <a:pt x="20908" y="12839"/>
                </a:lnTo>
                <a:lnTo>
                  <a:pt x="21078" y="12783"/>
                </a:lnTo>
                <a:lnTo>
                  <a:pt x="21398" y="12632"/>
                </a:lnTo>
                <a:lnTo>
                  <a:pt x="21587" y="12801"/>
                </a:lnTo>
                <a:lnTo>
                  <a:pt x="21794" y="12952"/>
                </a:lnTo>
                <a:lnTo>
                  <a:pt x="22039" y="13084"/>
                </a:lnTo>
                <a:lnTo>
                  <a:pt x="22265" y="13216"/>
                </a:lnTo>
                <a:lnTo>
                  <a:pt x="22529" y="13292"/>
                </a:lnTo>
                <a:lnTo>
                  <a:pt x="22793" y="13367"/>
                </a:lnTo>
                <a:lnTo>
                  <a:pt x="23057" y="13405"/>
                </a:lnTo>
                <a:lnTo>
                  <a:pt x="23340" y="13424"/>
                </a:lnTo>
                <a:lnTo>
                  <a:pt x="23679" y="13405"/>
                </a:lnTo>
                <a:lnTo>
                  <a:pt x="24000" y="13348"/>
                </a:lnTo>
                <a:lnTo>
                  <a:pt x="24302" y="13254"/>
                </a:lnTo>
                <a:lnTo>
                  <a:pt x="24584" y="13122"/>
                </a:lnTo>
                <a:lnTo>
                  <a:pt x="24735" y="13122"/>
                </a:lnTo>
                <a:lnTo>
                  <a:pt x="25075" y="13103"/>
                </a:lnTo>
                <a:lnTo>
                  <a:pt x="25395" y="13046"/>
                </a:lnTo>
                <a:lnTo>
                  <a:pt x="25716" y="12952"/>
                </a:lnTo>
                <a:lnTo>
                  <a:pt x="25998" y="12820"/>
                </a:lnTo>
                <a:lnTo>
                  <a:pt x="26187" y="12952"/>
                </a:lnTo>
                <a:lnTo>
                  <a:pt x="26375" y="13065"/>
                </a:lnTo>
                <a:lnTo>
                  <a:pt x="26583" y="13178"/>
                </a:lnTo>
                <a:lnTo>
                  <a:pt x="26809" y="13254"/>
                </a:lnTo>
                <a:lnTo>
                  <a:pt x="27016" y="13329"/>
                </a:lnTo>
                <a:lnTo>
                  <a:pt x="27261" y="13386"/>
                </a:lnTo>
                <a:lnTo>
                  <a:pt x="27488" y="13405"/>
                </a:lnTo>
                <a:lnTo>
                  <a:pt x="27733" y="13424"/>
                </a:lnTo>
                <a:lnTo>
                  <a:pt x="27902" y="13424"/>
                </a:lnTo>
                <a:lnTo>
                  <a:pt x="28091" y="13405"/>
                </a:lnTo>
                <a:lnTo>
                  <a:pt x="28430" y="13329"/>
                </a:lnTo>
                <a:lnTo>
                  <a:pt x="28751" y="13235"/>
                </a:lnTo>
                <a:lnTo>
                  <a:pt x="29052" y="13084"/>
                </a:lnTo>
                <a:lnTo>
                  <a:pt x="29335" y="12914"/>
                </a:lnTo>
                <a:lnTo>
                  <a:pt x="29599" y="12707"/>
                </a:lnTo>
                <a:lnTo>
                  <a:pt x="29825" y="12462"/>
                </a:lnTo>
                <a:lnTo>
                  <a:pt x="30033" y="12198"/>
                </a:lnTo>
                <a:lnTo>
                  <a:pt x="30184" y="12292"/>
                </a:lnTo>
                <a:lnTo>
                  <a:pt x="30353" y="12368"/>
                </a:lnTo>
                <a:lnTo>
                  <a:pt x="30523" y="12424"/>
                </a:lnTo>
                <a:lnTo>
                  <a:pt x="30693" y="12481"/>
                </a:lnTo>
                <a:lnTo>
                  <a:pt x="30881" y="12537"/>
                </a:lnTo>
                <a:lnTo>
                  <a:pt x="31070" y="12556"/>
                </a:lnTo>
                <a:lnTo>
                  <a:pt x="31258" y="12575"/>
                </a:lnTo>
                <a:lnTo>
                  <a:pt x="31447" y="12594"/>
                </a:lnTo>
                <a:lnTo>
                  <a:pt x="31635" y="12575"/>
                </a:lnTo>
                <a:lnTo>
                  <a:pt x="31824" y="12575"/>
                </a:lnTo>
                <a:lnTo>
                  <a:pt x="31994" y="12537"/>
                </a:lnTo>
                <a:lnTo>
                  <a:pt x="32163" y="12500"/>
                </a:lnTo>
                <a:lnTo>
                  <a:pt x="32333" y="12594"/>
                </a:lnTo>
                <a:lnTo>
                  <a:pt x="32521" y="12707"/>
                </a:lnTo>
                <a:lnTo>
                  <a:pt x="32710" y="12783"/>
                </a:lnTo>
                <a:lnTo>
                  <a:pt x="32898" y="12858"/>
                </a:lnTo>
                <a:lnTo>
                  <a:pt x="33106" y="12914"/>
                </a:lnTo>
                <a:lnTo>
                  <a:pt x="33313" y="12952"/>
                </a:lnTo>
                <a:lnTo>
                  <a:pt x="33521" y="12971"/>
                </a:lnTo>
                <a:lnTo>
                  <a:pt x="33747" y="12990"/>
                </a:lnTo>
                <a:lnTo>
                  <a:pt x="33973" y="12971"/>
                </a:lnTo>
                <a:lnTo>
                  <a:pt x="34180" y="12952"/>
                </a:lnTo>
                <a:lnTo>
                  <a:pt x="34388" y="12914"/>
                </a:lnTo>
                <a:lnTo>
                  <a:pt x="34595" y="12858"/>
                </a:lnTo>
                <a:lnTo>
                  <a:pt x="34916" y="12820"/>
                </a:lnTo>
                <a:lnTo>
                  <a:pt x="35217" y="12745"/>
                </a:lnTo>
                <a:lnTo>
                  <a:pt x="35519" y="12632"/>
                </a:lnTo>
                <a:lnTo>
                  <a:pt x="35802" y="12500"/>
                </a:lnTo>
                <a:lnTo>
                  <a:pt x="36047" y="12330"/>
                </a:lnTo>
                <a:lnTo>
                  <a:pt x="36292" y="12142"/>
                </a:lnTo>
                <a:lnTo>
                  <a:pt x="36499" y="11915"/>
                </a:lnTo>
                <a:lnTo>
                  <a:pt x="36688" y="11670"/>
                </a:lnTo>
                <a:lnTo>
                  <a:pt x="36990" y="11670"/>
                </a:lnTo>
                <a:lnTo>
                  <a:pt x="37178" y="11953"/>
                </a:lnTo>
                <a:lnTo>
                  <a:pt x="37423" y="12217"/>
                </a:lnTo>
                <a:lnTo>
                  <a:pt x="37687" y="12443"/>
                </a:lnTo>
                <a:lnTo>
                  <a:pt x="37970" y="12632"/>
                </a:lnTo>
                <a:lnTo>
                  <a:pt x="38290" y="12783"/>
                </a:lnTo>
                <a:lnTo>
                  <a:pt x="38441" y="12839"/>
                </a:lnTo>
                <a:lnTo>
                  <a:pt x="38611" y="12896"/>
                </a:lnTo>
                <a:lnTo>
                  <a:pt x="38799" y="12933"/>
                </a:lnTo>
                <a:lnTo>
                  <a:pt x="38969" y="12971"/>
                </a:lnTo>
                <a:lnTo>
                  <a:pt x="39158" y="12990"/>
                </a:lnTo>
                <a:lnTo>
                  <a:pt x="39327" y="12990"/>
                </a:lnTo>
                <a:lnTo>
                  <a:pt x="39591" y="12971"/>
                </a:lnTo>
                <a:lnTo>
                  <a:pt x="39836" y="12933"/>
                </a:lnTo>
                <a:lnTo>
                  <a:pt x="40081" y="12896"/>
                </a:lnTo>
                <a:lnTo>
                  <a:pt x="40308" y="12801"/>
                </a:lnTo>
                <a:lnTo>
                  <a:pt x="40534" y="12707"/>
                </a:lnTo>
                <a:lnTo>
                  <a:pt x="40741" y="12594"/>
                </a:lnTo>
                <a:lnTo>
                  <a:pt x="40949" y="12462"/>
                </a:lnTo>
                <a:lnTo>
                  <a:pt x="41137" y="12330"/>
                </a:lnTo>
                <a:lnTo>
                  <a:pt x="41307" y="12443"/>
                </a:lnTo>
                <a:lnTo>
                  <a:pt x="41495" y="12556"/>
                </a:lnTo>
                <a:lnTo>
                  <a:pt x="41684" y="12651"/>
                </a:lnTo>
                <a:lnTo>
                  <a:pt x="41891" y="12726"/>
                </a:lnTo>
                <a:lnTo>
                  <a:pt x="42099" y="12783"/>
                </a:lnTo>
                <a:lnTo>
                  <a:pt x="42325" y="12820"/>
                </a:lnTo>
                <a:lnTo>
                  <a:pt x="42532" y="12858"/>
                </a:lnTo>
                <a:lnTo>
                  <a:pt x="42759" y="12858"/>
                </a:lnTo>
                <a:lnTo>
                  <a:pt x="43060" y="12839"/>
                </a:lnTo>
                <a:lnTo>
                  <a:pt x="43343" y="12801"/>
                </a:lnTo>
                <a:lnTo>
                  <a:pt x="43607" y="12726"/>
                </a:lnTo>
                <a:lnTo>
                  <a:pt x="43871" y="12632"/>
                </a:lnTo>
                <a:lnTo>
                  <a:pt x="44041" y="12745"/>
                </a:lnTo>
                <a:lnTo>
                  <a:pt x="44229" y="12839"/>
                </a:lnTo>
                <a:lnTo>
                  <a:pt x="44418" y="12933"/>
                </a:lnTo>
                <a:lnTo>
                  <a:pt x="44606" y="12990"/>
                </a:lnTo>
                <a:lnTo>
                  <a:pt x="44814" y="13046"/>
                </a:lnTo>
                <a:lnTo>
                  <a:pt x="45021" y="13103"/>
                </a:lnTo>
                <a:lnTo>
                  <a:pt x="45228" y="13122"/>
                </a:lnTo>
                <a:lnTo>
                  <a:pt x="45455" y="13122"/>
                </a:lnTo>
                <a:lnTo>
                  <a:pt x="45775" y="13103"/>
                </a:lnTo>
                <a:lnTo>
                  <a:pt x="46096" y="13046"/>
                </a:lnTo>
                <a:lnTo>
                  <a:pt x="46397" y="12971"/>
                </a:lnTo>
                <a:lnTo>
                  <a:pt x="46680" y="12839"/>
                </a:lnTo>
                <a:lnTo>
                  <a:pt x="46963" y="12971"/>
                </a:lnTo>
                <a:lnTo>
                  <a:pt x="47264" y="13046"/>
                </a:lnTo>
                <a:lnTo>
                  <a:pt x="47585" y="13103"/>
                </a:lnTo>
                <a:lnTo>
                  <a:pt x="47905" y="13122"/>
                </a:lnTo>
                <a:lnTo>
                  <a:pt x="48150" y="13122"/>
                </a:lnTo>
                <a:lnTo>
                  <a:pt x="48396" y="13084"/>
                </a:lnTo>
                <a:lnTo>
                  <a:pt x="48622" y="13028"/>
                </a:lnTo>
                <a:lnTo>
                  <a:pt x="48848" y="12971"/>
                </a:lnTo>
                <a:lnTo>
                  <a:pt x="49074" y="13028"/>
                </a:lnTo>
                <a:lnTo>
                  <a:pt x="49319" y="13084"/>
                </a:lnTo>
                <a:lnTo>
                  <a:pt x="49546" y="13122"/>
                </a:lnTo>
                <a:lnTo>
                  <a:pt x="50092" y="13122"/>
                </a:lnTo>
                <a:lnTo>
                  <a:pt x="50375" y="13065"/>
                </a:lnTo>
                <a:lnTo>
                  <a:pt x="50639" y="12990"/>
                </a:lnTo>
                <a:lnTo>
                  <a:pt x="50903" y="12896"/>
                </a:lnTo>
                <a:lnTo>
                  <a:pt x="51223" y="12971"/>
                </a:lnTo>
                <a:lnTo>
                  <a:pt x="51393" y="12990"/>
                </a:lnTo>
                <a:lnTo>
                  <a:pt x="51695" y="12990"/>
                </a:lnTo>
                <a:lnTo>
                  <a:pt x="51883" y="13197"/>
                </a:lnTo>
                <a:lnTo>
                  <a:pt x="52110" y="13405"/>
                </a:lnTo>
                <a:lnTo>
                  <a:pt x="52355" y="13574"/>
                </a:lnTo>
                <a:lnTo>
                  <a:pt x="52619" y="13725"/>
                </a:lnTo>
                <a:lnTo>
                  <a:pt x="52901" y="13838"/>
                </a:lnTo>
                <a:lnTo>
                  <a:pt x="53203" y="13914"/>
                </a:lnTo>
                <a:lnTo>
                  <a:pt x="53505" y="13970"/>
                </a:lnTo>
                <a:lnTo>
                  <a:pt x="53825" y="13989"/>
                </a:lnTo>
                <a:lnTo>
                  <a:pt x="54108" y="13970"/>
                </a:lnTo>
                <a:lnTo>
                  <a:pt x="54391" y="13933"/>
                </a:lnTo>
                <a:lnTo>
                  <a:pt x="54655" y="13857"/>
                </a:lnTo>
                <a:lnTo>
                  <a:pt x="54900" y="13763"/>
                </a:lnTo>
                <a:lnTo>
                  <a:pt x="55145" y="13650"/>
                </a:lnTo>
                <a:lnTo>
                  <a:pt x="55371" y="13518"/>
                </a:lnTo>
                <a:lnTo>
                  <a:pt x="55579" y="13348"/>
                </a:lnTo>
                <a:lnTo>
                  <a:pt x="55786" y="13178"/>
                </a:lnTo>
                <a:lnTo>
                  <a:pt x="55956" y="12971"/>
                </a:lnTo>
                <a:lnTo>
                  <a:pt x="56125" y="12764"/>
                </a:lnTo>
                <a:lnTo>
                  <a:pt x="56257" y="12537"/>
                </a:lnTo>
                <a:lnTo>
                  <a:pt x="56370" y="12292"/>
                </a:lnTo>
                <a:lnTo>
                  <a:pt x="56465" y="12047"/>
                </a:lnTo>
                <a:lnTo>
                  <a:pt x="56540" y="11783"/>
                </a:lnTo>
                <a:lnTo>
                  <a:pt x="56578" y="11501"/>
                </a:lnTo>
                <a:lnTo>
                  <a:pt x="56597" y="11218"/>
                </a:lnTo>
                <a:lnTo>
                  <a:pt x="56597" y="11142"/>
                </a:lnTo>
                <a:lnTo>
                  <a:pt x="56823" y="10841"/>
                </a:lnTo>
                <a:lnTo>
                  <a:pt x="57011" y="10520"/>
                </a:lnTo>
                <a:lnTo>
                  <a:pt x="57200" y="10200"/>
                </a:lnTo>
                <a:lnTo>
                  <a:pt x="57332" y="9841"/>
                </a:lnTo>
                <a:lnTo>
                  <a:pt x="57445" y="9483"/>
                </a:lnTo>
                <a:lnTo>
                  <a:pt x="57539" y="9106"/>
                </a:lnTo>
                <a:lnTo>
                  <a:pt x="57596" y="8710"/>
                </a:lnTo>
                <a:lnTo>
                  <a:pt x="57615" y="8314"/>
                </a:lnTo>
                <a:lnTo>
                  <a:pt x="57596" y="7881"/>
                </a:lnTo>
                <a:lnTo>
                  <a:pt x="57520" y="7466"/>
                </a:lnTo>
                <a:lnTo>
                  <a:pt x="57426" y="7051"/>
                </a:lnTo>
                <a:lnTo>
                  <a:pt x="57294" y="6655"/>
                </a:lnTo>
                <a:lnTo>
                  <a:pt x="57124" y="6297"/>
                </a:lnTo>
                <a:lnTo>
                  <a:pt x="56917" y="5939"/>
                </a:lnTo>
                <a:lnTo>
                  <a:pt x="56691" y="5600"/>
                </a:lnTo>
                <a:lnTo>
                  <a:pt x="56427" y="5298"/>
                </a:lnTo>
                <a:lnTo>
                  <a:pt x="56144" y="4996"/>
                </a:lnTo>
                <a:lnTo>
                  <a:pt x="55824" y="4751"/>
                </a:lnTo>
                <a:lnTo>
                  <a:pt x="55503" y="4506"/>
                </a:lnTo>
                <a:lnTo>
                  <a:pt x="55145" y="4318"/>
                </a:lnTo>
                <a:lnTo>
                  <a:pt x="54768" y="4148"/>
                </a:lnTo>
                <a:lnTo>
                  <a:pt x="54372" y="4016"/>
                </a:lnTo>
                <a:lnTo>
                  <a:pt x="53957" y="3922"/>
                </a:lnTo>
                <a:lnTo>
                  <a:pt x="53542" y="3865"/>
                </a:lnTo>
                <a:lnTo>
                  <a:pt x="53429" y="3658"/>
                </a:lnTo>
                <a:lnTo>
                  <a:pt x="53316" y="3488"/>
                </a:lnTo>
                <a:lnTo>
                  <a:pt x="53165" y="3337"/>
                </a:lnTo>
                <a:lnTo>
                  <a:pt x="52977" y="3205"/>
                </a:lnTo>
                <a:lnTo>
                  <a:pt x="52788" y="3092"/>
                </a:lnTo>
                <a:lnTo>
                  <a:pt x="52581" y="3017"/>
                </a:lnTo>
                <a:lnTo>
                  <a:pt x="52374" y="2960"/>
                </a:lnTo>
                <a:lnTo>
                  <a:pt x="52128" y="2941"/>
                </a:lnTo>
                <a:lnTo>
                  <a:pt x="51921" y="2960"/>
                </a:lnTo>
                <a:lnTo>
                  <a:pt x="51714" y="2998"/>
                </a:lnTo>
                <a:lnTo>
                  <a:pt x="51582" y="2677"/>
                </a:lnTo>
                <a:lnTo>
                  <a:pt x="51450" y="2376"/>
                </a:lnTo>
                <a:lnTo>
                  <a:pt x="51261" y="2074"/>
                </a:lnTo>
                <a:lnTo>
                  <a:pt x="51073" y="1791"/>
                </a:lnTo>
                <a:lnTo>
                  <a:pt x="50865" y="1527"/>
                </a:lnTo>
                <a:lnTo>
                  <a:pt x="50620" y="1282"/>
                </a:lnTo>
                <a:lnTo>
                  <a:pt x="50375" y="1056"/>
                </a:lnTo>
                <a:lnTo>
                  <a:pt x="50111" y="849"/>
                </a:lnTo>
                <a:lnTo>
                  <a:pt x="49828" y="660"/>
                </a:lnTo>
                <a:lnTo>
                  <a:pt x="49527" y="490"/>
                </a:lnTo>
                <a:lnTo>
                  <a:pt x="49225" y="340"/>
                </a:lnTo>
                <a:lnTo>
                  <a:pt x="48886" y="226"/>
                </a:lnTo>
                <a:lnTo>
                  <a:pt x="48565" y="113"/>
                </a:lnTo>
                <a:lnTo>
                  <a:pt x="48207" y="57"/>
                </a:lnTo>
                <a:lnTo>
                  <a:pt x="4784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E77186-3ACA-E5D3-5469-9FE49590A382}"/>
              </a:ext>
            </a:extLst>
          </p:cNvPr>
          <p:cNvSpPr txBox="1"/>
          <p:nvPr/>
        </p:nvSpPr>
        <p:spPr>
          <a:xfrm>
            <a:off x="54591" y="70846"/>
            <a:ext cx="89105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Bài 1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0.</a:t>
            </a:r>
            <a:r>
              <a: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 </a:t>
            </a:r>
            <a:r>
              <a:rPr lang="en-US" sz="3600" b="1" dirty="0">
                <a:solidFill>
                  <a:schemeClr val="tx1"/>
                </a:solidFill>
                <a:effectLst>
                  <a:reflection blurRad="6350" stA="60000" endA="900" endPos="58000" dir="5400000" sy="-100000" algn="bl" rotWithShape="0"/>
                </a:effectLst>
              </a:rPr>
              <a:t>VĂN MINH VĂN LANG – ÂU LẠC</a:t>
            </a:r>
            <a:endParaRPr lang="en-US" sz="3600" b="1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EDFA27-450E-02ED-4F57-E431C3FC7533}"/>
              </a:ext>
            </a:extLst>
          </p:cNvPr>
          <p:cNvSpPr txBox="1"/>
          <p:nvPr/>
        </p:nvSpPr>
        <p:spPr>
          <a:xfrm>
            <a:off x="54591" y="944869"/>
            <a:ext cx="42581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1.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Cơ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sở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hình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thành</a:t>
            </a:r>
            <a:endParaRPr lang="en-US" sz="32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DBACDE5-300C-151F-2081-A5A520218B92}"/>
              </a:ext>
            </a:extLst>
          </p:cNvPr>
          <p:cNvSpPr/>
          <p:nvPr/>
        </p:nvSpPr>
        <p:spPr>
          <a:xfrm>
            <a:off x="-69682" y="2372440"/>
            <a:ext cx="9034818" cy="1170518"/>
          </a:xfrm>
          <a:prstGeom prst="roundRect">
            <a:avLst>
              <a:gd name="adj" fmla="val 31825"/>
            </a:avLst>
          </a:prstGeom>
          <a:effectLst>
            <a:glow rad="101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Đọc thông tin và quan sát lược đồ hãy nêu cơ sở điều kiện tự nhiên hình thành nền văn minh Văn Lang – Âu Lạc?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A40A19-41EE-44E0-2A66-D93048D0C9C3}"/>
              </a:ext>
            </a:extLst>
          </p:cNvPr>
          <p:cNvSpPr txBox="1"/>
          <p:nvPr/>
        </p:nvSpPr>
        <p:spPr>
          <a:xfrm>
            <a:off x="87314" y="1529644"/>
            <a:ext cx="397764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70C0"/>
              </a:buClr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a.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Điều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kiện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tự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nhiên</a:t>
            </a:r>
            <a:endParaRPr lang="en-US" sz="32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6FE2081-7227-39F1-B936-3C3510AA0701}"/>
              </a:ext>
            </a:extLst>
          </p:cNvPr>
          <p:cNvSpPr txBox="1"/>
          <p:nvPr/>
        </p:nvSpPr>
        <p:spPr>
          <a:xfrm>
            <a:off x="177421" y="0"/>
            <a:ext cx="8789158" cy="954107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Cơ sở về điều kiện tự nhiên hình thành nền văn minh Văn Lang - Âu Lạc: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2F9500A-C8A1-F514-07FC-5238D045FED1}"/>
              </a:ext>
            </a:extLst>
          </p:cNvPr>
          <p:cNvSpPr txBox="1"/>
          <p:nvPr/>
        </p:nvSpPr>
        <p:spPr>
          <a:xfrm>
            <a:off x="4435522" y="1222737"/>
            <a:ext cx="470847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vi-VN" sz="3200">
                <a:latin typeface="Times New Roman" panose="02020603050405020304" pitchFamily="18" charset="0"/>
                <a:cs typeface="Times New Roman" panose="02020603050405020304" pitchFamily="18" charset="0"/>
              </a:rPr>
              <a:t>Vị trí địa lí (tiếp giáp với Trung Quốc, giáp biển)</a:t>
            </a:r>
            <a:endParaRPr 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4F45C1-4E8F-D946-6CBA-BABC2CEE37FC}"/>
              </a:ext>
            </a:extLst>
          </p:cNvPr>
          <p:cNvSpPr txBox="1"/>
          <p:nvPr/>
        </p:nvSpPr>
        <p:spPr>
          <a:xfrm>
            <a:off x="4343400" y="2455838"/>
            <a:ext cx="470847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vi-VN" sz="3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=&gt;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T</a:t>
            </a:r>
            <a:r>
              <a:rPr kumimoji="0" lang="vi-VN" sz="3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huận lợi giao lưu với các nền văn minh khác.</a:t>
            </a:r>
            <a:endParaRPr lang="en-US" b="1">
              <a:solidFill>
                <a:srgbClr val="FF0000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73C5D3A-5020-A848-1957-2F33771BA2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" b="1"/>
          <a:stretch/>
        </p:blipFill>
        <p:spPr>
          <a:xfrm>
            <a:off x="0" y="990594"/>
            <a:ext cx="4343400" cy="41529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FA51A0-A9D0-6B43-A1EC-79134EC056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0" r="1151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Graphic 3" descr="Marker">
            <a:extLst>
              <a:ext uri="{FF2B5EF4-FFF2-40B4-BE49-F238E27FC236}">
                <a16:creationId xmlns:a16="http://schemas.microsoft.com/office/drawing/2014/main" id="{F8C78BF1-7BA1-CF43-9DA2-AA5B0AD97A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00884" y="281178"/>
            <a:ext cx="6858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54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9EE28-1921-EE49-8F0B-CC35D3FD8DC6}"/>
              </a:ext>
            </a:extLst>
          </p:cNvPr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Cơ sở về điều kiện tự nhiên hình thành nền văn minh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Văn Lang - Âu Lạc: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B7C27B-E7CC-BF3B-3B7C-576D2455762F}"/>
              </a:ext>
            </a:extLst>
          </p:cNvPr>
          <p:cNvSpPr txBox="1"/>
          <p:nvPr/>
        </p:nvSpPr>
        <p:spPr>
          <a:xfrm>
            <a:off x="4244453" y="959244"/>
            <a:ext cx="489954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vi-VN" sz="2800">
                <a:latin typeface="Times New Roman" panose="02020603050405020304" pitchFamily="18" charset="0"/>
                <a:cs typeface="Times New Roman" panose="02020603050405020304" pitchFamily="18" charset="0"/>
              </a:rPr>
              <a:t>Sông ngòi: có nhiều sông lớn như sông Hồng, sông Mã, sông Cả,.. </a:t>
            </a:r>
            <a:endParaRPr 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AE8336-B5FB-640A-CCAB-7F0FCC16C2A3}"/>
              </a:ext>
            </a:extLst>
          </p:cNvPr>
          <p:cNvSpPr txBox="1"/>
          <p:nvPr/>
        </p:nvSpPr>
        <p:spPr>
          <a:xfrm>
            <a:off x="4217160" y="2279469"/>
            <a:ext cx="492684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kumimoji="0" lang="vi-VN" sz="2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=&gt; </a:t>
            </a: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B</a:t>
            </a:r>
            <a:r>
              <a:rPr kumimoji="0" lang="vi-VN" sz="2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ồi đắp nên những đồng bằng màu mỡ, phì nhiêu thuận lợi cư dân sinh sốn</a:t>
            </a: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g</a:t>
            </a:r>
            <a:r>
              <a:rPr kumimoji="0" lang="en-US" sz="2800" b="0" i="0" u="none" strike="noStrike" kern="0" cap="none" spc="0" normalizeH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 và phát triển nông nghiệp. Nhất là nghề trồng lúa nước.</a:t>
            </a:r>
            <a:endParaRPr lang="en-US" sz="1200">
              <a:solidFill>
                <a:srgbClr val="FF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1187EB-6975-59BB-7998-706ACA29C3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69" t="1890"/>
          <a:stretch/>
        </p:blipFill>
        <p:spPr>
          <a:xfrm>
            <a:off x="-1" y="954107"/>
            <a:ext cx="4244454" cy="418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124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38F6FD-D4D0-742E-8602-B2016400E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72000" cy="51435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9D9BD27-D226-3654-141A-809D81449F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0"/>
            <a:ext cx="4572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6F6A08-07D7-427F-8D86-CD80914EE386}"/>
              </a:ext>
            </a:extLst>
          </p:cNvPr>
          <p:cNvSpPr txBox="1"/>
          <p:nvPr/>
        </p:nvSpPr>
        <p:spPr>
          <a:xfrm>
            <a:off x="4572000" y="4620280"/>
            <a:ext cx="1491114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Sông Mã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F6A43B-F371-CA72-D2B6-596CC0142B60}"/>
              </a:ext>
            </a:extLst>
          </p:cNvPr>
          <p:cNvSpPr txBox="1"/>
          <p:nvPr/>
        </p:nvSpPr>
        <p:spPr>
          <a:xfrm>
            <a:off x="0" y="0"/>
            <a:ext cx="1811714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Sông Hồng</a:t>
            </a:r>
          </a:p>
        </p:txBody>
      </p:sp>
    </p:spTree>
    <p:extLst>
      <p:ext uri="{BB962C8B-B14F-4D97-AF65-F5344CB8AC3E}">
        <p14:creationId xmlns:p14="http://schemas.microsoft.com/office/powerpoint/2010/main" val="342605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B7C27B-E7CC-BF3B-3B7C-576D2455762F}"/>
              </a:ext>
            </a:extLst>
          </p:cNvPr>
          <p:cNvSpPr txBox="1"/>
          <p:nvPr/>
        </p:nvSpPr>
        <p:spPr>
          <a:xfrm>
            <a:off x="4244453" y="959244"/>
            <a:ext cx="489954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vi-VN" sz="2800">
                <a:latin typeface="Times New Roman" panose="02020603050405020304" pitchFamily="18" charset="0"/>
                <a:cs typeface="Times New Roman" panose="02020603050405020304" pitchFamily="18" charset="0"/>
              </a:rPr>
              <a:t>- Chịu ảnh hưởng của nhiệt đới gió mùa.</a:t>
            </a:r>
            <a:endParaRPr 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AE8336-B5FB-640A-CCAB-7F0FCC16C2A3}"/>
              </a:ext>
            </a:extLst>
          </p:cNvPr>
          <p:cNvSpPr txBox="1"/>
          <p:nvPr/>
        </p:nvSpPr>
        <p:spPr>
          <a:xfrm>
            <a:off x="4572000" y="2251262"/>
            <a:ext cx="4277319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kumimoji="0" lang="vi-VN" sz="2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=&gt; Đặc điểm nóng, ẩm, mưa nhiều theo mùa là yếu tố thuận lợi để cư dân trồng trọt, chăn nuôi</a:t>
            </a: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.</a:t>
            </a:r>
            <a:endParaRPr lang="en-US" sz="120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9AD7DE-E03E-1C70-9605-204A177271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11" r="10971" b="58318"/>
          <a:stretch/>
        </p:blipFill>
        <p:spPr>
          <a:xfrm>
            <a:off x="0" y="764275"/>
            <a:ext cx="4572000" cy="40260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59EE28-1921-EE49-8F0B-CC35D3FD8DC6}"/>
              </a:ext>
            </a:extLst>
          </p:cNvPr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Cơ sở về điều kiện tự nhiên hình thành nền văn minh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Văn Lang - Âu Lạc: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61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B7C27B-E7CC-BF3B-3B7C-576D2455762F}"/>
              </a:ext>
            </a:extLst>
          </p:cNvPr>
          <p:cNvSpPr txBox="1"/>
          <p:nvPr/>
        </p:nvSpPr>
        <p:spPr>
          <a:xfrm>
            <a:off x="4719340" y="1127238"/>
            <a:ext cx="427731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Đ</a:t>
            </a:r>
            <a:r>
              <a:rPr lang="vi-VN" sz="2800">
                <a:latin typeface="Times New Roman" panose="02020603050405020304" pitchFamily="18" charset="0"/>
                <a:cs typeface="Times New Roman" panose="02020603050405020304" pitchFamily="18" charset="0"/>
              </a:rPr>
              <a:t>ây cũng là khu vực có sự giàu có về khoáng sản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AE8336-B5FB-640A-CCAB-7F0FCC16C2A3}"/>
              </a:ext>
            </a:extLst>
          </p:cNvPr>
          <p:cNvSpPr txBox="1"/>
          <p:nvPr/>
        </p:nvSpPr>
        <p:spPr>
          <a:xfrm>
            <a:off x="4572000" y="2251262"/>
            <a:ext cx="4277319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kumimoji="0" lang="vi-VN" sz="2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=&gt; là cơ sở cho sự ra đời sớm của các ngành thủ công nghiệp như luyện kim, chế tác đồ đồn</a:t>
            </a: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g.</a:t>
            </a:r>
            <a:endParaRPr lang="en-US" sz="1200">
              <a:solidFill>
                <a:srgbClr val="FF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9EE28-1921-EE49-8F0B-CC35D3FD8DC6}"/>
              </a:ext>
            </a:extLst>
          </p:cNvPr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Cơ sở về điều kiện tự nhiên hình thành nền văn minh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Văn Lang - Âu Lạc: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C183DD-A4A2-E389-AEBA-E439061047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589" t="7165" r="18482" b="16948"/>
          <a:stretch/>
        </p:blipFill>
        <p:spPr>
          <a:xfrm>
            <a:off x="0" y="954107"/>
            <a:ext cx="4572000" cy="418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297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5E77186-3ACA-E5D3-5469-9FE49590A382}"/>
              </a:ext>
            </a:extLst>
          </p:cNvPr>
          <p:cNvSpPr txBox="1"/>
          <p:nvPr/>
        </p:nvSpPr>
        <p:spPr>
          <a:xfrm>
            <a:off x="-31846" y="2571"/>
            <a:ext cx="917584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kumimoji="0" lang="vi-VN" sz="3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IBM Plex Sans"/>
                <a:sym typeface="IBM Plex Sans"/>
              </a:rPr>
              <a:t>Bài </a:t>
            </a:r>
            <a:r>
              <a:rPr lang="en-US" sz="3000" b="1" noProof="0" dirty="0">
                <a:solidFill>
                  <a:schemeClr val="bg1"/>
                </a:solidFill>
                <a:latin typeface="Snap ITC" panose="04040A07060A02020202" pitchFamily="82" charset="0"/>
                <a:sym typeface="IBM Plex Sans"/>
              </a:rPr>
              <a:t>10. </a:t>
            </a:r>
            <a:r>
              <a:rPr lang="en-US" sz="3000" b="1" dirty="0">
                <a:solidFill>
                  <a:schemeClr val="bg1"/>
                </a:solidFill>
                <a:effectLst>
                  <a:reflection blurRad="6350" stA="60000" endA="900" endPos="58000" dir="5400000" sy="-100000" algn="bl" rotWithShape="0"/>
                </a:effectLst>
                <a:latin typeface="Snap ITC" panose="04040A07060A02020202" pitchFamily="82" charset="0"/>
              </a:rPr>
              <a:t>VĂN MINH VĂN LANG – ÂU LẠC</a:t>
            </a:r>
            <a:endParaRPr kumimoji="0" lang="en-US" sz="3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nap ITC" panose="04040A07060A02020202" pitchFamily="82" charset="0"/>
              <a:sym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EDFA27-450E-02ED-4F57-E431C3FC7533}"/>
              </a:ext>
            </a:extLst>
          </p:cNvPr>
          <p:cNvSpPr txBox="1"/>
          <p:nvPr/>
        </p:nvSpPr>
        <p:spPr>
          <a:xfrm>
            <a:off x="0" y="710882"/>
            <a:ext cx="42581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1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.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Cơ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sở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hình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thành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A40A19-41EE-44E0-2A66-D93048D0C9C3}"/>
              </a:ext>
            </a:extLst>
          </p:cNvPr>
          <p:cNvSpPr txBox="1"/>
          <p:nvPr/>
        </p:nvSpPr>
        <p:spPr>
          <a:xfrm>
            <a:off x="0" y="1234102"/>
            <a:ext cx="39776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a.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Điều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kiện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tự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nhiên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CFE9A2-A661-AF25-0C5E-BFB94AB9D3FA}"/>
              </a:ext>
            </a:extLst>
          </p:cNvPr>
          <p:cNvSpPr txBox="1"/>
          <p:nvPr/>
        </p:nvSpPr>
        <p:spPr>
          <a:xfrm>
            <a:off x="-65190" y="1766423"/>
            <a:ext cx="905529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minh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Lang-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yếu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phạm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vi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lưu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vực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sông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Hồng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sông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Mã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sông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vùng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Bắc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Bộ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Bắc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Bộ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nay).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D911AB-A2E0-697C-9F08-18B49F7BF153}"/>
              </a:ext>
            </a:extLst>
          </p:cNvPr>
          <p:cNvSpPr txBox="1"/>
          <p:nvPr/>
        </p:nvSpPr>
        <p:spPr>
          <a:xfrm>
            <a:off x="-65190" y="3197049"/>
            <a:ext cx="905529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minh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Lang-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vực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chịu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hưởng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khí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hậu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nhiệt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đới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ẩm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mùa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nguồn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nguyên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khoáng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phong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phú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05370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0" name="Google Shape;5890;p42"/>
          <p:cNvSpPr/>
          <p:nvPr/>
        </p:nvSpPr>
        <p:spPr>
          <a:xfrm>
            <a:off x="3684064" y="4940200"/>
            <a:ext cx="1166272" cy="155009"/>
          </a:xfrm>
          <a:custGeom>
            <a:avLst/>
            <a:gdLst/>
            <a:ahLst/>
            <a:cxnLst/>
            <a:rect l="l" t="t" r="r" b="b"/>
            <a:pathLst>
              <a:path w="57615" h="13990" extrusionOk="0">
                <a:moveTo>
                  <a:pt x="47132" y="0"/>
                </a:moveTo>
                <a:lnTo>
                  <a:pt x="46793" y="57"/>
                </a:lnTo>
                <a:lnTo>
                  <a:pt x="46454" y="113"/>
                </a:lnTo>
                <a:lnTo>
                  <a:pt x="46114" y="208"/>
                </a:lnTo>
                <a:lnTo>
                  <a:pt x="45794" y="321"/>
                </a:lnTo>
                <a:lnTo>
                  <a:pt x="45492" y="472"/>
                </a:lnTo>
                <a:lnTo>
                  <a:pt x="45191" y="622"/>
                </a:lnTo>
                <a:lnTo>
                  <a:pt x="44908" y="811"/>
                </a:lnTo>
                <a:lnTo>
                  <a:pt x="44644" y="1018"/>
                </a:lnTo>
                <a:lnTo>
                  <a:pt x="44399" y="1245"/>
                </a:lnTo>
                <a:lnTo>
                  <a:pt x="44173" y="1471"/>
                </a:lnTo>
                <a:lnTo>
                  <a:pt x="43946" y="1735"/>
                </a:lnTo>
                <a:lnTo>
                  <a:pt x="43758" y="2018"/>
                </a:lnTo>
                <a:lnTo>
                  <a:pt x="43588" y="2300"/>
                </a:lnTo>
                <a:lnTo>
                  <a:pt x="43437" y="2602"/>
                </a:lnTo>
                <a:lnTo>
                  <a:pt x="43305" y="2904"/>
                </a:lnTo>
                <a:lnTo>
                  <a:pt x="43173" y="2866"/>
                </a:lnTo>
                <a:lnTo>
                  <a:pt x="43041" y="2828"/>
                </a:lnTo>
                <a:lnTo>
                  <a:pt x="42909" y="2809"/>
                </a:lnTo>
                <a:lnTo>
                  <a:pt x="42608" y="2809"/>
                </a:lnTo>
                <a:lnTo>
                  <a:pt x="42457" y="2847"/>
                </a:lnTo>
                <a:lnTo>
                  <a:pt x="42306" y="2885"/>
                </a:lnTo>
                <a:lnTo>
                  <a:pt x="42174" y="2922"/>
                </a:lnTo>
                <a:lnTo>
                  <a:pt x="42042" y="2998"/>
                </a:lnTo>
                <a:lnTo>
                  <a:pt x="41910" y="3073"/>
                </a:lnTo>
                <a:lnTo>
                  <a:pt x="41797" y="3168"/>
                </a:lnTo>
                <a:lnTo>
                  <a:pt x="41684" y="3262"/>
                </a:lnTo>
                <a:lnTo>
                  <a:pt x="41590" y="3375"/>
                </a:lnTo>
                <a:lnTo>
                  <a:pt x="41495" y="3488"/>
                </a:lnTo>
                <a:lnTo>
                  <a:pt x="41420" y="3620"/>
                </a:lnTo>
                <a:lnTo>
                  <a:pt x="41345" y="3752"/>
                </a:lnTo>
                <a:lnTo>
                  <a:pt x="41307" y="3884"/>
                </a:lnTo>
                <a:lnTo>
                  <a:pt x="41269" y="4035"/>
                </a:lnTo>
                <a:lnTo>
                  <a:pt x="41250" y="4186"/>
                </a:lnTo>
                <a:lnTo>
                  <a:pt x="41231" y="4336"/>
                </a:lnTo>
                <a:lnTo>
                  <a:pt x="41231" y="4487"/>
                </a:lnTo>
                <a:lnTo>
                  <a:pt x="41250" y="4619"/>
                </a:lnTo>
                <a:lnTo>
                  <a:pt x="40986" y="4732"/>
                </a:lnTo>
                <a:lnTo>
                  <a:pt x="40741" y="4845"/>
                </a:lnTo>
                <a:lnTo>
                  <a:pt x="40477" y="4996"/>
                </a:lnTo>
                <a:lnTo>
                  <a:pt x="40251" y="5147"/>
                </a:lnTo>
                <a:lnTo>
                  <a:pt x="40100" y="5091"/>
                </a:lnTo>
                <a:lnTo>
                  <a:pt x="39968" y="5053"/>
                </a:lnTo>
                <a:lnTo>
                  <a:pt x="39817" y="5034"/>
                </a:lnTo>
                <a:lnTo>
                  <a:pt x="39648" y="5015"/>
                </a:lnTo>
                <a:lnTo>
                  <a:pt x="39516" y="5034"/>
                </a:lnTo>
                <a:lnTo>
                  <a:pt x="39384" y="5053"/>
                </a:lnTo>
                <a:lnTo>
                  <a:pt x="39252" y="5072"/>
                </a:lnTo>
                <a:lnTo>
                  <a:pt x="39120" y="5109"/>
                </a:lnTo>
                <a:lnTo>
                  <a:pt x="38988" y="5166"/>
                </a:lnTo>
                <a:lnTo>
                  <a:pt x="38875" y="5241"/>
                </a:lnTo>
                <a:lnTo>
                  <a:pt x="38762" y="5298"/>
                </a:lnTo>
                <a:lnTo>
                  <a:pt x="38667" y="5392"/>
                </a:lnTo>
                <a:lnTo>
                  <a:pt x="38479" y="5581"/>
                </a:lnTo>
                <a:lnTo>
                  <a:pt x="38404" y="5675"/>
                </a:lnTo>
                <a:lnTo>
                  <a:pt x="38328" y="5788"/>
                </a:lnTo>
                <a:lnTo>
                  <a:pt x="38272" y="5901"/>
                </a:lnTo>
                <a:lnTo>
                  <a:pt x="38215" y="6033"/>
                </a:lnTo>
                <a:lnTo>
                  <a:pt x="38177" y="6165"/>
                </a:lnTo>
                <a:lnTo>
                  <a:pt x="38140" y="6297"/>
                </a:lnTo>
                <a:lnTo>
                  <a:pt x="37951" y="6278"/>
                </a:lnTo>
                <a:lnTo>
                  <a:pt x="37612" y="6297"/>
                </a:lnTo>
                <a:lnTo>
                  <a:pt x="37291" y="6354"/>
                </a:lnTo>
                <a:lnTo>
                  <a:pt x="36971" y="6429"/>
                </a:lnTo>
                <a:lnTo>
                  <a:pt x="36650" y="6542"/>
                </a:lnTo>
                <a:lnTo>
                  <a:pt x="36518" y="6391"/>
                </a:lnTo>
                <a:lnTo>
                  <a:pt x="36349" y="6241"/>
                </a:lnTo>
                <a:lnTo>
                  <a:pt x="36179" y="6109"/>
                </a:lnTo>
                <a:lnTo>
                  <a:pt x="35972" y="5995"/>
                </a:lnTo>
                <a:lnTo>
                  <a:pt x="35783" y="5920"/>
                </a:lnTo>
                <a:lnTo>
                  <a:pt x="35557" y="5845"/>
                </a:lnTo>
                <a:lnTo>
                  <a:pt x="35331" y="5807"/>
                </a:lnTo>
                <a:lnTo>
                  <a:pt x="35104" y="5788"/>
                </a:lnTo>
                <a:lnTo>
                  <a:pt x="34897" y="5807"/>
                </a:lnTo>
                <a:lnTo>
                  <a:pt x="34671" y="5845"/>
                </a:lnTo>
                <a:lnTo>
                  <a:pt x="34482" y="5901"/>
                </a:lnTo>
                <a:lnTo>
                  <a:pt x="34294" y="5977"/>
                </a:lnTo>
                <a:lnTo>
                  <a:pt x="34067" y="5788"/>
                </a:lnTo>
                <a:lnTo>
                  <a:pt x="33822" y="5618"/>
                </a:lnTo>
                <a:lnTo>
                  <a:pt x="33785" y="5449"/>
                </a:lnTo>
                <a:lnTo>
                  <a:pt x="33728" y="5279"/>
                </a:lnTo>
                <a:lnTo>
                  <a:pt x="33653" y="5128"/>
                </a:lnTo>
                <a:lnTo>
                  <a:pt x="33577" y="4977"/>
                </a:lnTo>
                <a:lnTo>
                  <a:pt x="33483" y="4845"/>
                </a:lnTo>
                <a:lnTo>
                  <a:pt x="33370" y="4713"/>
                </a:lnTo>
                <a:lnTo>
                  <a:pt x="33257" y="4600"/>
                </a:lnTo>
                <a:lnTo>
                  <a:pt x="33144" y="4487"/>
                </a:lnTo>
                <a:lnTo>
                  <a:pt x="33012" y="4374"/>
                </a:lnTo>
                <a:lnTo>
                  <a:pt x="32861" y="4299"/>
                </a:lnTo>
                <a:lnTo>
                  <a:pt x="32710" y="4223"/>
                </a:lnTo>
                <a:lnTo>
                  <a:pt x="32559" y="4148"/>
                </a:lnTo>
                <a:lnTo>
                  <a:pt x="32408" y="4091"/>
                </a:lnTo>
                <a:lnTo>
                  <a:pt x="32239" y="4054"/>
                </a:lnTo>
                <a:lnTo>
                  <a:pt x="32050" y="4035"/>
                </a:lnTo>
                <a:lnTo>
                  <a:pt x="31880" y="4035"/>
                </a:lnTo>
                <a:lnTo>
                  <a:pt x="31616" y="4054"/>
                </a:lnTo>
                <a:lnTo>
                  <a:pt x="31353" y="4110"/>
                </a:lnTo>
                <a:lnTo>
                  <a:pt x="31107" y="4186"/>
                </a:lnTo>
                <a:lnTo>
                  <a:pt x="30881" y="4299"/>
                </a:lnTo>
                <a:lnTo>
                  <a:pt x="30674" y="4412"/>
                </a:lnTo>
                <a:lnTo>
                  <a:pt x="30466" y="4544"/>
                </a:lnTo>
                <a:lnTo>
                  <a:pt x="30297" y="4695"/>
                </a:lnTo>
                <a:lnTo>
                  <a:pt x="30127" y="4864"/>
                </a:lnTo>
                <a:lnTo>
                  <a:pt x="29939" y="4827"/>
                </a:lnTo>
                <a:lnTo>
                  <a:pt x="29750" y="4808"/>
                </a:lnTo>
                <a:lnTo>
                  <a:pt x="29562" y="4789"/>
                </a:lnTo>
                <a:lnTo>
                  <a:pt x="29373" y="4770"/>
                </a:lnTo>
                <a:lnTo>
                  <a:pt x="29015" y="4789"/>
                </a:lnTo>
                <a:lnTo>
                  <a:pt x="28675" y="4770"/>
                </a:lnTo>
                <a:lnTo>
                  <a:pt x="28449" y="4789"/>
                </a:lnTo>
                <a:lnTo>
                  <a:pt x="28223" y="4808"/>
                </a:lnTo>
                <a:lnTo>
                  <a:pt x="27997" y="4845"/>
                </a:lnTo>
                <a:lnTo>
                  <a:pt x="27789" y="4902"/>
                </a:lnTo>
                <a:lnTo>
                  <a:pt x="27582" y="4977"/>
                </a:lnTo>
                <a:lnTo>
                  <a:pt x="27375" y="5053"/>
                </a:lnTo>
                <a:lnTo>
                  <a:pt x="27186" y="5147"/>
                </a:lnTo>
                <a:lnTo>
                  <a:pt x="26998" y="5241"/>
                </a:lnTo>
                <a:lnTo>
                  <a:pt x="26715" y="5147"/>
                </a:lnTo>
                <a:lnTo>
                  <a:pt x="26432" y="5072"/>
                </a:lnTo>
                <a:lnTo>
                  <a:pt x="26130" y="5034"/>
                </a:lnTo>
                <a:lnTo>
                  <a:pt x="25810" y="5015"/>
                </a:lnTo>
                <a:lnTo>
                  <a:pt x="25584" y="5034"/>
                </a:lnTo>
                <a:lnTo>
                  <a:pt x="25357" y="4959"/>
                </a:lnTo>
                <a:lnTo>
                  <a:pt x="25112" y="4921"/>
                </a:lnTo>
                <a:lnTo>
                  <a:pt x="24848" y="4883"/>
                </a:lnTo>
                <a:lnTo>
                  <a:pt x="24584" y="4864"/>
                </a:lnTo>
                <a:lnTo>
                  <a:pt x="24264" y="4883"/>
                </a:lnTo>
                <a:lnTo>
                  <a:pt x="23962" y="4940"/>
                </a:lnTo>
                <a:lnTo>
                  <a:pt x="23661" y="5015"/>
                </a:lnTo>
                <a:lnTo>
                  <a:pt x="23359" y="5109"/>
                </a:lnTo>
                <a:lnTo>
                  <a:pt x="23095" y="5241"/>
                </a:lnTo>
                <a:lnTo>
                  <a:pt x="22831" y="5411"/>
                </a:lnTo>
                <a:lnTo>
                  <a:pt x="22586" y="5581"/>
                </a:lnTo>
                <a:lnTo>
                  <a:pt x="22360" y="5788"/>
                </a:lnTo>
                <a:lnTo>
                  <a:pt x="22133" y="5562"/>
                </a:lnTo>
                <a:lnTo>
                  <a:pt x="21870" y="5373"/>
                </a:lnTo>
                <a:lnTo>
                  <a:pt x="21606" y="5185"/>
                </a:lnTo>
                <a:lnTo>
                  <a:pt x="21323" y="5053"/>
                </a:lnTo>
                <a:lnTo>
                  <a:pt x="21002" y="4940"/>
                </a:lnTo>
                <a:lnTo>
                  <a:pt x="20701" y="4845"/>
                </a:lnTo>
                <a:lnTo>
                  <a:pt x="20361" y="4789"/>
                </a:lnTo>
                <a:lnTo>
                  <a:pt x="20022" y="4770"/>
                </a:lnTo>
                <a:lnTo>
                  <a:pt x="19965" y="4638"/>
                </a:lnTo>
                <a:lnTo>
                  <a:pt x="19890" y="4487"/>
                </a:lnTo>
                <a:lnTo>
                  <a:pt x="19815" y="4355"/>
                </a:lnTo>
                <a:lnTo>
                  <a:pt x="19720" y="4242"/>
                </a:lnTo>
                <a:lnTo>
                  <a:pt x="19626" y="4110"/>
                </a:lnTo>
                <a:lnTo>
                  <a:pt x="19513" y="3997"/>
                </a:lnTo>
                <a:lnTo>
                  <a:pt x="19400" y="3903"/>
                </a:lnTo>
                <a:lnTo>
                  <a:pt x="19268" y="3809"/>
                </a:lnTo>
                <a:lnTo>
                  <a:pt x="19155" y="3714"/>
                </a:lnTo>
                <a:lnTo>
                  <a:pt x="19004" y="3639"/>
                </a:lnTo>
                <a:lnTo>
                  <a:pt x="18872" y="3582"/>
                </a:lnTo>
                <a:lnTo>
                  <a:pt x="18721" y="3526"/>
                </a:lnTo>
                <a:lnTo>
                  <a:pt x="18570" y="3488"/>
                </a:lnTo>
                <a:lnTo>
                  <a:pt x="18401" y="3450"/>
                </a:lnTo>
                <a:lnTo>
                  <a:pt x="18250" y="3431"/>
                </a:lnTo>
                <a:lnTo>
                  <a:pt x="17873" y="3431"/>
                </a:lnTo>
                <a:lnTo>
                  <a:pt x="17646" y="3469"/>
                </a:lnTo>
                <a:lnTo>
                  <a:pt x="17439" y="3526"/>
                </a:lnTo>
                <a:lnTo>
                  <a:pt x="17251" y="3601"/>
                </a:lnTo>
                <a:lnTo>
                  <a:pt x="17062" y="3695"/>
                </a:lnTo>
                <a:lnTo>
                  <a:pt x="16892" y="3809"/>
                </a:lnTo>
                <a:lnTo>
                  <a:pt x="16723" y="3941"/>
                </a:lnTo>
                <a:lnTo>
                  <a:pt x="16591" y="4072"/>
                </a:lnTo>
                <a:lnTo>
                  <a:pt x="16364" y="3903"/>
                </a:lnTo>
                <a:lnTo>
                  <a:pt x="16138" y="3771"/>
                </a:lnTo>
                <a:lnTo>
                  <a:pt x="15893" y="3639"/>
                </a:lnTo>
                <a:lnTo>
                  <a:pt x="15648" y="3545"/>
                </a:lnTo>
                <a:lnTo>
                  <a:pt x="15384" y="3450"/>
                </a:lnTo>
                <a:lnTo>
                  <a:pt x="15120" y="3394"/>
                </a:lnTo>
                <a:lnTo>
                  <a:pt x="14837" y="3356"/>
                </a:lnTo>
                <a:lnTo>
                  <a:pt x="14536" y="3337"/>
                </a:lnTo>
                <a:lnTo>
                  <a:pt x="14347" y="3356"/>
                </a:lnTo>
                <a:lnTo>
                  <a:pt x="14159" y="3356"/>
                </a:lnTo>
                <a:lnTo>
                  <a:pt x="13801" y="3431"/>
                </a:lnTo>
                <a:lnTo>
                  <a:pt x="13442" y="3545"/>
                </a:lnTo>
                <a:lnTo>
                  <a:pt x="13103" y="3677"/>
                </a:lnTo>
                <a:lnTo>
                  <a:pt x="12801" y="3865"/>
                </a:lnTo>
                <a:lnTo>
                  <a:pt x="12500" y="4072"/>
                </a:lnTo>
                <a:lnTo>
                  <a:pt x="12236" y="4318"/>
                </a:lnTo>
                <a:lnTo>
                  <a:pt x="12009" y="4582"/>
                </a:lnTo>
                <a:lnTo>
                  <a:pt x="11859" y="4582"/>
                </a:lnTo>
                <a:lnTo>
                  <a:pt x="11689" y="4600"/>
                </a:lnTo>
                <a:lnTo>
                  <a:pt x="11538" y="4638"/>
                </a:lnTo>
                <a:lnTo>
                  <a:pt x="11387" y="4713"/>
                </a:lnTo>
                <a:lnTo>
                  <a:pt x="11255" y="4808"/>
                </a:lnTo>
                <a:lnTo>
                  <a:pt x="11199" y="4713"/>
                </a:lnTo>
                <a:lnTo>
                  <a:pt x="11123" y="4638"/>
                </a:lnTo>
                <a:lnTo>
                  <a:pt x="11048" y="4563"/>
                </a:lnTo>
                <a:lnTo>
                  <a:pt x="10954" y="4506"/>
                </a:lnTo>
                <a:lnTo>
                  <a:pt x="10859" y="4450"/>
                </a:lnTo>
                <a:lnTo>
                  <a:pt x="10746" y="4412"/>
                </a:lnTo>
                <a:lnTo>
                  <a:pt x="10652" y="4393"/>
                </a:lnTo>
                <a:lnTo>
                  <a:pt x="10520" y="4393"/>
                </a:lnTo>
                <a:lnTo>
                  <a:pt x="10350" y="4412"/>
                </a:lnTo>
                <a:lnTo>
                  <a:pt x="10200" y="4450"/>
                </a:lnTo>
                <a:lnTo>
                  <a:pt x="10049" y="4544"/>
                </a:lnTo>
                <a:lnTo>
                  <a:pt x="9917" y="4638"/>
                </a:lnTo>
                <a:lnTo>
                  <a:pt x="9804" y="4770"/>
                </a:lnTo>
                <a:lnTo>
                  <a:pt x="9728" y="4921"/>
                </a:lnTo>
                <a:lnTo>
                  <a:pt x="9672" y="5072"/>
                </a:lnTo>
                <a:lnTo>
                  <a:pt x="9653" y="5260"/>
                </a:lnTo>
                <a:lnTo>
                  <a:pt x="9672" y="5430"/>
                </a:lnTo>
                <a:lnTo>
                  <a:pt x="9596" y="5373"/>
                </a:lnTo>
                <a:lnTo>
                  <a:pt x="9483" y="5317"/>
                </a:lnTo>
                <a:lnTo>
                  <a:pt x="9389" y="5279"/>
                </a:lnTo>
                <a:lnTo>
                  <a:pt x="9276" y="5260"/>
                </a:lnTo>
                <a:lnTo>
                  <a:pt x="9163" y="5185"/>
                </a:lnTo>
                <a:lnTo>
                  <a:pt x="9068" y="5147"/>
                </a:lnTo>
                <a:lnTo>
                  <a:pt x="8936" y="5109"/>
                </a:lnTo>
                <a:lnTo>
                  <a:pt x="8804" y="5091"/>
                </a:lnTo>
                <a:lnTo>
                  <a:pt x="8691" y="5109"/>
                </a:lnTo>
                <a:lnTo>
                  <a:pt x="8597" y="5128"/>
                </a:lnTo>
                <a:lnTo>
                  <a:pt x="8484" y="5166"/>
                </a:lnTo>
                <a:lnTo>
                  <a:pt x="8390" y="5223"/>
                </a:lnTo>
                <a:lnTo>
                  <a:pt x="8314" y="5298"/>
                </a:lnTo>
                <a:lnTo>
                  <a:pt x="8239" y="5373"/>
                </a:lnTo>
                <a:lnTo>
                  <a:pt x="8182" y="5468"/>
                </a:lnTo>
                <a:lnTo>
                  <a:pt x="8126" y="5562"/>
                </a:lnTo>
                <a:lnTo>
                  <a:pt x="7843" y="5449"/>
                </a:lnTo>
                <a:lnTo>
                  <a:pt x="7560" y="5354"/>
                </a:lnTo>
                <a:lnTo>
                  <a:pt x="7259" y="5298"/>
                </a:lnTo>
                <a:lnTo>
                  <a:pt x="6957" y="5260"/>
                </a:lnTo>
                <a:lnTo>
                  <a:pt x="6825" y="5128"/>
                </a:lnTo>
                <a:lnTo>
                  <a:pt x="6655" y="5034"/>
                </a:lnTo>
                <a:lnTo>
                  <a:pt x="6486" y="4959"/>
                </a:lnTo>
                <a:lnTo>
                  <a:pt x="6391" y="4940"/>
                </a:lnTo>
                <a:lnTo>
                  <a:pt x="6146" y="4940"/>
                </a:lnTo>
                <a:lnTo>
                  <a:pt x="6014" y="4977"/>
                </a:lnTo>
                <a:lnTo>
                  <a:pt x="5882" y="5034"/>
                </a:lnTo>
                <a:lnTo>
                  <a:pt x="5769" y="5091"/>
                </a:lnTo>
                <a:lnTo>
                  <a:pt x="5675" y="5185"/>
                </a:lnTo>
                <a:lnTo>
                  <a:pt x="5581" y="5279"/>
                </a:lnTo>
                <a:lnTo>
                  <a:pt x="5524" y="5392"/>
                </a:lnTo>
                <a:lnTo>
                  <a:pt x="5468" y="5505"/>
                </a:lnTo>
                <a:lnTo>
                  <a:pt x="5241" y="5618"/>
                </a:lnTo>
                <a:lnTo>
                  <a:pt x="5015" y="5750"/>
                </a:lnTo>
                <a:lnTo>
                  <a:pt x="4808" y="5882"/>
                </a:lnTo>
                <a:lnTo>
                  <a:pt x="4619" y="6033"/>
                </a:lnTo>
                <a:lnTo>
                  <a:pt x="4449" y="6052"/>
                </a:lnTo>
                <a:lnTo>
                  <a:pt x="4299" y="6127"/>
                </a:lnTo>
                <a:lnTo>
                  <a:pt x="4167" y="6203"/>
                </a:lnTo>
                <a:lnTo>
                  <a:pt x="4035" y="6335"/>
                </a:lnTo>
                <a:lnTo>
                  <a:pt x="3846" y="6203"/>
                </a:lnTo>
                <a:lnTo>
                  <a:pt x="3639" y="6109"/>
                </a:lnTo>
                <a:lnTo>
                  <a:pt x="3431" y="6014"/>
                </a:lnTo>
                <a:lnTo>
                  <a:pt x="3205" y="5939"/>
                </a:lnTo>
                <a:lnTo>
                  <a:pt x="2979" y="5882"/>
                </a:lnTo>
                <a:lnTo>
                  <a:pt x="2753" y="5845"/>
                </a:lnTo>
                <a:lnTo>
                  <a:pt x="2508" y="5807"/>
                </a:lnTo>
                <a:lnTo>
                  <a:pt x="2263" y="5807"/>
                </a:lnTo>
                <a:lnTo>
                  <a:pt x="1942" y="5826"/>
                </a:lnTo>
                <a:lnTo>
                  <a:pt x="1622" y="5864"/>
                </a:lnTo>
                <a:lnTo>
                  <a:pt x="1320" y="5939"/>
                </a:lnTo>
                <a:lnTo>
                  <a:pt x="1037" y="6052"/>
                </a:lnTo>
                <a:lnTo>
                  <a:pt x="754" y="6184"/>
                </a:lnTo>
                <a:lnTo>
                  <a:pt x="490" y="6335"/>
                </a:lnTo>
                <a:lnTo>
                  <a:pt x="245" y="6505"/>
                </a:lnTo>
                <a:lnTo>
                  <a:pt x="0" y="6712"/>
                </a:lnTo>
                <a:lnTo>
                  <a:pt x="0" y="11444"/>
                </a:lnTo>
                <a:lnTo>
                  <a:pt x="245" y="11651"/>
                </a:lnTo>
                <a:lnTo>
                  <a:pt x="490" y="11821"/>
                </a:lnTo>
                <a:lnTo>
                  <a:pt x="754" y="11991"/>
                </a:lnTo>
                <a:lnTo>
                  <a:pt x="1037" y="12123"/>
                </a:lnTo>
                <a:lnTo>
                  <a:pt x="1320" y="12217"/>
                </a:lnTo>
                <a:lnTo>
                  <a:pt x="1622" y="12292"/>
                </a:lnTo>
                <a:lnTo>
                  <a:pt x="1942" y="12349"/>
                </a:lnTo>
                <a:lnTo>
                  <a:pt x="2621" y="12349"/>
                </a:lnTo>
                <a:lnTo>
                  <a:pt x="2960" y="12292"/>
                </a:lnTo>
                <a:lnTo>
                  <a:pt x="3281" y="12198"/>
                </a:lnTo>
                <a:lnTo>
                  <a:pt x="3601" y="12085"/>
                </a:lnTo>
                <a:lnTo>
                  <a:pt x="3808" y="12255"/>
                </a:lnTo>
                <a:lnTo>
                  <a:pt x="4054" y="12405"/>
                </a:lnTo>
                <a:lnTo>
                  <a:pt x="4299" y="12537"/>
                </a:lnTo>
                <a:lnTo>
                  <a:pt x="4563" y="12632"/>
                </a:lnTo>
                <a:lnTo>
                  <a:pt x="4827" y="12726"/>
                </a:lnTo>
                <a:lnTo>
                  <a:pt x="5109" y="12783"/>
                </a:lnTo>
                <a:lnTo>
                  <a:pt x="5392" y="12820"/>
                </a:lnTo>
                <a:lnTo>
                  <a:pt x="5694" y="12839"/>
                </a:lnTo>
                <a:lnTo>
                  <a:pt x="6071" y="12820"/>
                </a:lnTo>
                <a:lnTo>
                  <a:pt x="6429" y="12764"/>
                </a:lnTo>
                <a:lnTo>
                  <a:pt x="6768" y="12669"/>
                </a:lnTo>
                <a:lnTo>
                  <a:pt x="7089" y="12519"/>
                </a:lnTo>
                <a:lnTo>
                  <a:pt x="7296" y="12726"/>
                </a:lnTo>
                <a:lnTo>
                  <a:pt x="7504" y="12896"/>
                </a:lnTo>
                <a:lnTo>
                  <a:pt x="7749" y="13046"/>
                </a:lnTo>
                <a:lnTo>
                  <a:pt x="7994" y="13178"/>
                </a:lnTo>
                <a:lnTo>
                  <a:pt x="8258" y="13292"/>
                </a:lnTo>
                <a:lnTo>
                  <a:pt x="8541" y="13367"/>
                </a:lnTo>
                <a:lnTo>
                  <a:pt x="8823" y="13405"/>
                </a:lnTo>
                <a:lnTo>
                  <a:pt x="9125" y="13424"/>
                </a:lnTo>
                <a:lnTo>
                  <a:pt x="9370" y="13405"/>
                </a:lnTo>
                <a:lnTo>
                  <a:pt x="9596" y="13386"/>
                </a:lnTo>
                <a:lnTo>
                  <a:pt x="9823" y="13329"/>
                </a:lnTo>
                <a:lnTo>
                  <a:pt x="10030" y="13273"/>
                </a:lnTo>
                <a:lnTo>
                  <a:pt x="10237" y="13178"/>
                </a:lnTo>
                <a:lnTo>
                  <a:pt x="10445" y="13084"/>
                </a:lnTo>
                <a:lnTo>
                  <a:pt x="10633" y="12971"/>
                </a:lnTo>
                <a:lnTo>
                  <a:pt x="10822" y="12839"/>
                </a:lnTo>
                <a:lnTo>
                  <a:pt x="11029" y="12914"/>
                </a:lnTo>
                <a:lnTo>
                  <a:pt x="11237" y="12952"/>
                </a:lnTo>
                <a:lnTo>
                  <a:pt x="11463" y="12971"/>
                </a:lnTo>
                <a:lnTo>
                  <a:pt x="11670" y="12990"/>
                </a:lnTo>
                <a:lnTo>
                  <a:pt x="11878" y="12971"/>
                </a:lnTo>
                <a:lnTo>
                  <a:pt x="12085" y="12952"/>
                </a:lnTo>
                <a:lnTo>
                  <a:pt x="12292" y="12914"/>
                </a:lnTo>
                <a:lnTo>
                  <a:pt x="12481" y="12877"/>
                </a:lnTo>
                <a:lnTo>
                  <a:pt x="12669" y="12801"/>
                </a:lnTo>
                <a:lnTo>
                  <a:pt x="12839" y="12726"/>
                </a:lnTo>
                <a:lnTo>
                  <a:pt x="13028" y="12632"/>
                </a:lnTo>
                <a:lnTo>
                  <a:pt x="13178" y="12537"/>
                </a:lnTo>
                <a:lnTo>
                  <a:pt x="13442" y="12575"/>
                </a:lnTo>
                <a:lnTo>
                  <a:pt x="13706" y="12594"/>
                </a:lnTo>
                <a:lnTo>
                  <a:pt x="13914" y="12575"/>
                </a:lnTo>
                <a:lnTo>
                  <a:pt x="14102" y="12556"/>
                </a:lnTo>
                <a:lnTo>
                  <a:pt x="14291" y="12537"/>
                </a:lnTo>
                <a:lnTo>
                  <a:pt x="14479" y="12481"/>
                </a:lnTo>
                <a:lnTo>
                  <a:pt x="14668" y="12537"/>
                </a:lnTo>
                <a:lnTo>
                  <a:pt x="14837" y="12556"/>
                </a:lnTo>
                <a:lnTo>
                  <a:pt x="15045" y="12575"/>
                </a:lnTo>
                <a:lnTo>
                  <a:pt x="15233" y="12594"/>
                </a:lnTo>
                <a:lnTo>
                  <a:pt x="15516" y="12575"/>
                </a:lnTo>
                <a:lnTo>
                  <a:pt x="15780" y="12537"/>
                </a:lnTo>
                <a:lnTo>
                  <a:pt x="16044" y="12481"/>
                </a:lnTo>
                <a:lnTo>
                  <a:pt x="16289" y="12387"/>
                </a:lnTo>
                <a:lnTo>
                  <a:pt x="16459" y="12519"/>
                </a:lnTo>
                <a:lnTo>
                  <a:pt x="16666" y="12632"/>
                </a:lnTo>
                <a:lnTo>
                  <a:pt x="16874" y="12745"/>
                </a:lnTo>
                <a:lnTo>
                  <a:pt x="17081" y="12820"/>
                </a:lnTo>
                <a:lnTo>
                  <a:pt x="17307" y="12896"/>
                </a:lnTo>
                <a:lnTo>
                  <a:pt x="17533" y="12952"/>
                </a:lnTo>
                <a:lnTo>
                  <a:pt x="17760" y="12971"/>
                </a:lnTo>
                <a:lnTo>
                  <a:pt x="18005" y="12990"/>
                </a:lnTo>
                <a:lnTo>
                  <a:pt x="18269" y="12971"/>
                </a:lnTo>
                <a:lnTo>
                  <a:pt x="18533" y="12933"/>
                </a:lnTo>
                <a:lnTo>
                  <a:pt x="18778" y="12877"/>
                </a:lnTo>
                <a:lnTo>
                  <a:pt x="19023" y="12801"/>
                </a:lnTo>
                <a:lnTo>
                  <a:pt x="19249" y="12877"/>
                </a:lnTo>
                <a:lnTo>
                  <a:pt x="19513" y="12933"/>
                </a:lnTo>
                <a:lnTo>
                  <a:pt x="19758" y="12971"/>
                </a:lnTo>
                <a:lnTo>
                  <a:pt x="20022" y="12990"/>
                </a:lnTo>
                <a:lnTo>
                  <a:pt x="20210" y="12990"/>
                </a:lnTo>
                <a:lnTo>
                  <a:pt x="20399" y="12971"/>
                </a:lnTo>
                <a:lnTo>
                  <a:pt x="20569" y="12933"/>
                </a:lnTo>
                <a:lnTo>
                  <a:pt x="20738" y="12896"/>
                </a:lnTo>
                <a:lnTo>
                  <a:pt x="20908" y="12839"/>
                </a:lnTo>
                <a:lnTo>
                  <a:pt x="21078" y="12783"/>
                </a:lnTo>
                <a:lnTo>
                  <a:pt x="21398" y="12632"/>
                </a:lnTo>
                <a:lnTo>
                  <a:pt x="21587" y="12801"/>
                </a:lnTo>
                <a:lnTo>
                  <a:pt x="21794" y="12952"/>
                </a:lnTo>
                <a:lnTo>
                  <a:pt x="22039" y="13084"/>
                </a:lnTo>
                <a:lnTo>
                  <a:pt x="22265" y="13216"/>
                </a:lnTo>
                <a:lnTo>
                  <a:pt x="22529" y="13292"/>
                </a:lnTo>
                <a:lnTo>
                  <a:pt x="22793" y="13367"/>
                </a:lnTo>
                <a:lnTo>
                  <a:pt x="23057" y="13405"/>
                </a:lnTo>
                <a:lnTo>
                  <a:pt x="23340" y="13424"/>
                </a:lnTo>
                <a:lnTo>
                  <a:pt x="23679" y="13405"/>
                </a:lnTo>
                <a:lnTo>
                  <a:pt x="24000" y="13348"/>
                </a:lnTo>
                <a:lnTo>
                  <a:pt x="24302" y="13254"/>
                </a:lnTo>
                <a:lnTo>
                  <a:pt x="24584" y="13122"/>
                </a:lnTo>
                <a:lnTo>
                  <a:pt x="24735" y="13122"/>
                </a:lnTo>
                <a:lnTo>
                  <a:pt x="25075" y="13103"/>
                </a:lnTo>
                <a:lnTo>
                  <a:pt x="25395" y="13046"/>
                </a:lnTo>
                <a:lnTo>
                  <a:pt x="25716" y="12952"/>
                </a:lnTo>
                <a:lnTo>
                  <a:pt x="25998" y="12820"/>
                </a:lnTo>
                <a:lnTo>
                  <a:pt x="26187" y="12952"/>
                </a:lnTo>
                <a:lnTo>
                  <a:pt x="26375" y="13065"/>
                </a:lnTo>
                <a:lnTo>
                  <a:pt x="26583" y="13178"/>
                </a:lnTo>
                <a:lnTo>
                  <a:pt x="26809" y="13254"/>
                </a:lnTo>
                <a:lnTo>
                  <a:pt x="27016" y="13329"/>
                </a:lnTo>
                <a:lnTo>
                  <a:pt x="27261" y="13386"/>
                </a:lnTo>
                <a:lnTo>
                  <a:pt x="27488" y="13405"/>
                </a:lnTo>
                <a:lnTo>
                  <a:pt x="27733" y="13424"/>
                </a:lnTo>
                <a:lnTo>
                  <a:pt x="27902" y="13424"/>
                </a:lnTo>
                <a:lnTo>
                  <a:pt x="28091" y="13405"/>
                </a:lnTo>
                <a:lnTo>
                  <a:pt x="28430" y="13329"/>
                </a:lnTo>
                <a:lnTo>
                  <a:pt x="28751" y="13235"/>
                </a:lnTo>
                <a:lnTo>
                  <a:pt x="29052" y="13084"/>
                </a:lnTo>
                <a:lnTo>
                  <a:pt x="29335" y="12914"/>
                </a:lnTo>
                <a:lnTo>
                  <a:pt x="29599" y="12707"/>
                </a:lnTo>
                <a:lnTo>
                  <a:pt x="29825" y="12462"/>
                </a:lnTo>
                <a:lnTo>
                  <a:pt x="30033" y="12198"/>
                </a:lnTo>
                <a:lnTo>
                  <a:pt x="30184" y="12292"/>
                </a:lnTo>
                <a:lnTo>
                  <a:pt x="30353" y="12368"/>
                </a:lnTo>
                <a:lnTo>
                  <a:pt x="30523" y="12424"/>
                </a:lnTo>
                <a:lnTo>
                  <a:pt x="30693" y="12481"/>
                </a:lnTo>
                <a:lnTo>
                  <a:pt x="30881" y="12537"/>
                </a:lnTo>
                <a:lnTo>
                  <a:pt x="31070" y="12556"/>
                </a:lnTo>
                <a:lnTo>
                  <a:pt x="31258" y="12575"/>
                </a:lnTo>
                <a:lnTo>
                  <a:pt x="31447" y="12594"/>
                </a:lnTo>
                <a:lnTo>
                  <a:pt x="31635" y="12575"/>
                </a:lnTo>
                <a:lnTo>
                  <a:pt x="31824" y="12575"/>
                </a:lnTo>
                <a:lnTo>
                  <a:pt x="31994" y="12537"/>
                </a:lnTo>
                <a:lnTo>
                  <a:pt x="32163" y="12500"/>
                </a:lnTo>
                <a:lnTo>
                  <a:pt x="32333" y="12594"/>
                </a:lnTo>
                <a:lnTo>
                  <a:pt x="32521" y="12707"/>
                </a:lnTo>
                <a:lnTo>
                  <a:pt x="32710" y="12783"/>
                </a:lnTo>
                <a:lnTo>
                  <a:pt x="32898" y="12858"/>
                </a:lnTo>
                <a:lnTo>
                  <a:pt x="33106" y="12914"/>
                </a:lnTo>
                <a:lnTo>
                  <a:pt x="33313" y="12952"/>
                </a:lnTo>
                <a:lnTo>
                  <a:pt x="33521" y="12971"/>
                </a:lnTo>
                <a:lnTo>
                  <a:pt x="33747" y="12990"/>
                </a:lnTo>
                <a:lnTo>
                  <a:pt x="33973" y="12971"/>
                </a:lnTo>
                <a:lnTo>
                  <a:pt x="34180" y="12952"/>
                </a:lnTo>
                <a:lnTo>
                  <a:pt x="34388" y="12914"/>
                </a:lnTo>
                <a:lnTo>
                  <a:pt x="34595" y="12858"/>
                </a:lnTo>
                <a:lnTo>
                  <a:pt x="34916" y="12820"/>
                </a:lnTo>
                <a:lnTo>
                  <a:pt x="35217" y="12745"/>
                </a:lnTo>
                <a:lnTo>
                  <a:pt x="35519" y="12632"/>
                </a:lnTo>
                <a:lnTo>
                  <a:pt x="35802" y="12500"/>
                </a:lnTo>
                <a:lnTo>
                  <a:pt x="36047" y="12330"/>
                </a:lnTo>
                <a:lnTo>
                  <a:pt x="36292" y="12142"/>
                </a:lnTo>
                <a:lnTo>
                  <a:pt x="36499" y="11915"/>
                </a:lnTo>
                <a:lnTo>
                  <a:pt x="36688" y="11670"/>
                </a:lnTo>
                <a:lnTo>
                  <a:pt x="36990" y="11670"/>
                </a:lnTo>
                <a:lnTo>
                  <a:pt x="37178" y="11953"/>
                </a:lnTo>
                <a:lnTo>
                  <a:pt x="37423" y="12217"/>
                </a:lnTo>
                <a:lnTo>
                  <a:pt x="37687" y="12443"/>
                </a:lnTo>
                <a:lnTo>
                  <a:pt x="37970" y="12632"/>
                </a:lnTo>
                <a:lnTo>
                  <a:pt x="38290" y="12783"/>
                </a:lnTo>
                <a:lnTo>
                  <a:pt x="38441" y="12839"/>
                </a:lnTo>
                <a:lnTo>
                  <a:pt x="38611" y="12896"/>
                </a:lnTo>
                <a:lnTo>
                  <a:pt x="38799" y="12933"/>
                </a:lnTo>
                <a:lnTo>
                  <a:pt x="38969" y="12971"/>
                </a:lnTo>
                <a:lnTo>
                  <a:pt x="39158" y="12990"/>
                </a:lnTo>
                <a:lnTo>
                  <a:pt x="39327" y="12990"/>
                </a:lnTo>
                <a:lnTo>
                  <a:pt x="39591" y="12971"/>
                </a:lnTo>
                <a:lnTo>
                  <a:pt x="39836" y="12933"/>
                </a:lnTo>
                <a:lnTo>
                  <a:pt x="40081" y="12896"/>
                </a:lnTo>
                <a:lnTo>
                  <a:pt x="40308" y="12801"/>
                </a:lnTo>
                <a:lnTo>
                  <a:pt x="40534" y="12707"/>
                </a:lnTo>
                <a:lnTo>
                  <a:pt x="40741" y="12594"/>
                </a:lnTo>
                <a:lnTo>
                  <a:pt x="40949" y="12462"/>
                </a:lnTo>
                <a:lnTo>
                  <a:pt x="41137" y="12330"/>
                </a:lnTo>
                <a:lnTo>
                  <a:pt x="41307" y="12443"/>
                </a:lnTo>
                <a:lnTo>
                  <a:pt x="41495" y="12556"/>
                </a:lnTo>
                <a:lnTo>
                  <a:pt x="41684" y="12651"/>
                </a:lnTo>
                <a:lnTo>
                  <a:pt x="41891" y="12726"/>
                </a:lnTo>
                <a:lnTo>
                  <a:pt x="42099" y="12783"/>
                </a:lnTo>
                <a:lnTo>
                  <a:pt x="42325" y="12820"/>
                </a:lnTo>
                <a:lnTo>
                  <a:pt x="42532" y="12858"/>
                </a:lnTo>
                <a:lnTo>
                  <a:pt x="42759" y="12858"/>
                </a:lnTo>
                <a:lnTo>
                  <a:pt x="43060" y="12839"/>
                </a:lnTo>
                <a:lnTo>
                  <a:pt x="43343" y="12801"/>
                </a:lnTo>
                <a:lnTo>
                  <a:pt x="43607" y="12726"/>
                </a:lnTo>
                <a:lnTo>
                  <a:pt x="43871" y="12632"/>
                </a:lnTo>
                <a:lnTo>
                  <a:pt x="44041" y="12745"/>
                </a:lnTo>
                <a:lnTo>
                  <a:pt x="44229" y="12839"/>
                </a:lnTo>
                <a:lnTo>
                  <a:pt x="44418" y="12933"/>
                </a:lnTo>
                <a:lnTo>
                  <a:pt x="44606" y="12990"/>
                </a:lnTo>
                <a:lnTo>
                  <a:pt x="44814" y="13046"/>
                </a:lnTo>
                <a:lnTo>
                  <a:pt x="45021" y="13103"/>
                </a:lnTo>
                <a:lnTo>
                  <a:pt x="45228" y="13122"/>
                </a:lnTo>
                <a:lnTo>
                  <a:pt x="45455" y="13122"/>
                </a:lnTo>
                <a:lnTo>
                  <a:pt x="45775" y="13103"/>
                </a:lnTo>
                <a:lnTo>
                  <a:pt x="46096" y="13046"/>
                </a:lnTo>
                <a:lnTo>
                  <a:pt x="46397" y="12971"/>
                </a:lnTo>
                <a:lnTo>
                  <a:pt x="46680" y="12839"/>
                </a:lnTo>
                <a:lnTo>
                  <a:pt x="46963" y="12971"/>
                </a:lnTo>
                <a:lnTo>
                  <a:pt x="47264" y="13046"/>
                </a:lnTo>
                <a:lnTo>
                  <a:pt x="47585" y="13103"/>
                </a:lnTo>
                <a:lnTo>
                  <a:pt x="47905" y="13122"/>
                </a:lnTo>
                <a:lnTo>
                  <a:pt x="48150" y="13122"/>
                </a:lnTo>
                <a:lnTo>
                  <a:pt x="48396" y="13084"/>
                </a:lnTo>
                <a:lnTo>
                  <a:pt x="48622" y="13028"/>
                </a:lnTo>
                <a:lnTo>
                  <a:pt x="48848" y="12971"/>
                </a:lnTo>
                <a:lnTo>
                  <a:pt x="49074" y="13028"/>
                </a:lnTo>
                <a:lnTo>
                  <a:pt x="49319" y="13084"/>
                </a:lnTo>
                <a:lnTo>
                  <a:pt x="49546" y="13122"/>
                </a:lnTo>
                <a:lnTo>
                  <a:pt x="50092" y="13122"/>
                </a:lnTo>
                <a:lnTo>
                  <a:pt x="50375" y="13065"/>
                </a:lnTo>
                <a:lnTo>
                  <a:pt x="50639" y="12990"/>
                </a:lnTo>
                <a:lnTo>
                  <a:pt x="50903" y="12896"/>
                </a:lnTo>
                <a:lnTo>
                  <a:pt x="51223" y="12971"/>
                </a:lnTo>
                <a:lnTo>
                  <a:pt x="51393" y="12990"/>
                </a:lnTo>
                <a:lnTo>
                  <a:pt x="51695" y="12990"/>
                </a:lnTo>
                <a:lnTo>
                  <a:pt x="51883" y="13197"/>
                </a:lnTo>
                <a:lnTo>
                  <a:pt x="52110" y="13405"/>
                </a:lnTo>
                <a:lnTo>
                  <a:pt x="52355" y="13574"/>
                </a:lnTo>
                <a:lnTo>
                  <a:pt x="52619" y="13725"/>
                </a:lnTo>
                <a:lnTo>
                  <a:pt x="52901" y="13838"/>
                </a:lnTo>
                <a:lnTo>
                  <a:pt x="53203" y="13914"/>
                </a:lnTo>
                <a:lnTo>
                  <a:pt x="53505" y="13970"/>
                </a:lnTo>
                <a:lnTo>
                  <a:pt x="53825" y="13989"/>
                </a:lnTo>
                <a:lnTo>
                  <a:pt x="54108" y="13970"/>
                </a:lnTo>
                <a:lnTo>
                  <a:pt x="54391" y="13933"/>
                </a:lnTo>
                <a:lnTo>
                  <a:pt x="54655" y="13857"/>
                </a:lnTo>
                <a:lnTo>
                  <a:pt x="54900" y="13763"/>
                </a:lnTo>
                <a:lnTo>
                  <a:pt x="55145" y="13650"/>
                </a:lnTo>
                <a:lnTo>
                  <a:pt x="55371" y="13518"/>
                </a:lnTo>
                <a:lnTo>
                  <a:pt x="55579" y="13348"/>
                </a:lnTo>
                <a:lnTo>
                  <a:pt x="55786" y="13178"/>
                </a:lnTo>
                <a:lnTo>
                  <a:pt x="55956" y="12971"/>
                </a:lnTo>
                <a:lnTo>
                  <a:pt x="56125" y="12764"/>
                </a:lnTo>
                <a:lnTo>
                  <a:pt x="56257" y="12537"/>
                </a:lnTo>
                <a:lnTo>
                  <a:pt x="56370" y="12292"/>
                </a:lnTo>
                <a:lnTo>
                  <a:pt x="56465" y="12047"/>
                </a:lnTo>
                <a:lnTo>
                  <a:pt x="56540" y="11783"/>
                </a:lnTo>
                <a:lnTo>
                  <a:pt x="56578" y="11501"/>
                </a:lnTo>
                <a:lnTo>
                  <a:pt x="56597" y="11218"/>
                </a:lnTo>
                <a:lnTo>
                  <a:pt x="56597" y="11142"/>
                </a:lnTo>
                <a:lnTo>
                  <a:pt x="56823" y="10841"/>
                </a:lnTo>
                <a:lnTo>
                  <a:pt x="57011" y="10520"/>
                </a:lnTo>
                <a:lnTo>
                  <a:pt x="57200" y="10200"/>
                </a:lnTo>
                <a:lnTo>
                  <a:pt x="57332" y="9841"/>
                </a:lnTo>
                <a:lnTo>
                  <a:pt x="57445" y="9483"/>
                </a:lnTo>
                <a:lnTo>
                  <a:pt x="57539" y="9106"/>
                </a:lnTo>
                <a:lnTo>
                  <a:pt x="57596" y="8710"/>
                </a:lnTo>
                <a:lnTo>
                  <a:pt x="57615" y="8314"/>
                </a:lnTo>
                <a:lnTo>
                  <a:pt x="57596" y="7881"/>
                </a:lnTo>
                <a:lnTo>
                  <a:pt x="57520" y="7466"/>
                </a:lnTo>
                <a:lnTo>
                  <a:pt x="57426" y="7051"/>
                </a:lnTo>
                <a:lnTo>
                  <a:pt x="57294" y="6655"/>
                </a:lnTo>
                <a:lnTo>
                  <a:pt x="57124" y="6297"/>
                </a:lnTo>
                <a:lnTo>
                  <a:pt x="56917" y="5939"/>
                </a:lnTo>
                <a:lnTo>
                  <a:pt x="56691" y="5600"/>
                </a:lnTo>
                <a:lnTo>
                  <a:pt x="56427" y="5298"/>
                </a:lnTo>
                <a:lnTo>
                  <a:pt x="56144" y="4996"/>
                </a:lnTo>
                <a:lnTo>
                  <a:pt x="55824" y="4751"/>
                </a:lnTo>
                <a:lnTo>
                  <a:pt x="55503" y="4506"/>
                </a:lnTo>
                <a:lnTo>
                  <a:pt x="55145" y="4318"/>
                </a:lnTo>
                <a:lnTo>
                  <a:pt x="54768" y="4148"/>
                </a:lnTo>
                <a:lnTo>
                  <a:pt x="54372" y="4016"/>
                </a:lnTo>
                <a:lnTo>
                  <a:pt x="53957" y="3922"/>
                </a:lnTo>
                <a:lnTo>
                  <a:pt x="53542" y="3865"/>
                </a:lnTo>
                <a:lnTo>
                  <a:pt x="53429" y="3658"/>
                </a:lnTo>
                <a:lnTo>
                  <a:pt x="53316" y="3488"/>
                </a:lnTo>
                <a:lnTo>
                  <a:pt x="53165" y="3337"/>
                </a:lnTo>
                <a:lnTo>
                  <a:pt x="52977" y="3205"/>
                </a:lnTo>
                <a:lnTo>
                  <a:pt x="52788" y="3092"/>
                </a:lnTo>
                <a:lnTo>
                  <a:pt x="52581" y="3017"/>
                </a:lnTo>
                <a:lnTo>
                  <a:pt x="52374" y="2960"/>
                </a:lnTo>
                <a:lnTo>
                  <a:pt x="52128" y="2941"/>
                </a:lnTo>
                <a:lnTo>
                  <a:pt x="51921" y="2960"/>
                </a:lnTo>
                <a:lnTo>
                  <a:pt x="51714" y="2998"/>
                </a:lnTo>
                <a:lnTo>
                  <a:pt x="51582" y="2677"/>
                </a:lnTo>
                <a:lnTo>
                  <a:pt x="51450" y="2376"/>
                </a:lnTo>
                <a:lnTo>
                  <a:pt x="51261" y="2074"/>
                </a:lnTo>
                <a:lnTo>
                  <a:pt x="51073" y="1791"/>
                </a:lnTo>
                <a:lnTo>
                  <a:pt x="50865" y="1527"/>
                </a:lnTo>
                <a:lnTo>
                  <a:pt x="50620" y="1282"/>
                </a:lnTo>
                <a:lnTo>
                  <a:pt x="50375" y="1056"/>
                </a:lnTo>
                <a:lnTo>
                  <a:pt x="50111" y="849"/>
                </a:lnTo>
                <a:lnTo>
                  <a:pt x="49828" y="660"/>
                </a:lnTo>
                <a:lnTo>
                  <a:pt x="49527" y="490"/>
                </a:lnTo>
                <a:lnTo>
                  <a:pt x="49225" y="340"/>
                </a:lnTo>
                <a:lnTo>
                  <a:pt x="48886" y="226"/>
                </a:lnTo>
                <a:lnTo>
                  <a:pt x="48565" y="113"/>
                </a:lnTo>
                <a:lnTo>
                  <a:pt x="48207" y="57"/>
                </a:lnTo>
                <a:lnTo>
                  <a:pt x="4784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E77186-3ACA-E5D3-5469-9FE49590A382}"/>
              </a:ext>
            </a:extLst>
          </p:cNvPr>
          <p:cNvSpPr txBox="1"/>
          <p:nvPr/>
        </p:nvSpPr>
        <p:spPr>
          <a:xfrm>
            <a:off x="1" y="70846"/>
            <a:ext cx="89651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Bài 1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0.</a:t>
            </a:r>
            <a:r>
              <a:rPr kumimoji="0" lang="en-US" sz="3600" b="1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 </a:t>
            </a:r>
            <a:r>
              <a:rPr lang="en-US" sz="3600" b="1" dirty="0">
                <a:solidFill>
                  <a:schemeClr val="tx1"/>
                </a:solidFill>
                <a:effectLst>
                  <a:reflection blurRad="6350" stA="60000" endA="900" endPos="58000" dir="5400000" sy="-100000" algn="bl" rotWithShape="0"/>
                </a:effectLst>
              </a:rPr>
              <a:t>VĂN MINH VĂN LANG – ÂU LẠC</a:t>
            </a:r>
            <a:endParaRPr kumimoji="0" lang="en-US" sz="36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sym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EDFA27-450E-02ED-4F57-E431C3FC7533}"/>
              </a:ext>
            </a:extLst>
          </p:cNvPr>
          <p:cNvSpPr txBox="1"/>
          <p:nvPr/>
        </p:nvSpPr>
        <p:spPr>
          <a:xfrm>
            <a:off x="0" y="850998"/>
            <a:ext cx="42581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1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Cơ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sở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hình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thành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A40A19-41EE-44E0-2A66-D93048D0C9C3}"/>
              </a:ext>
            </a:extLst>
          </p:cNvPr>
          <p:cNvSpPr txBox="1"/>
          <p:nvPr/>
        </p:nvSpPr>
        <p:spPr>
          <a:xfrm>
            <a:off x="140229" y="1414427"/>
            <a:ext cx="397764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a.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Điều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kiện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tự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nhiên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CD6C9C-DC82-5E2B-64D5-605235517F9B}"/>
              </a:ext>
            </a:extLst>
          </p:cNvPr>
          <p:cNvSpPr txBox="1"/>
          <p:nvPr/>
        </p:nvSpPr>
        <p:spPr>
          <a:xfrm>
            <a:off x="140229" y="1974905"/>
            <a:ext cx="397764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b. </a:t>
            </a:r>
            <a:r>
              <a:rPr kumimoji="0" lang="vi-VN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Cơ sở xã hội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5FA24E2-A6B6-91E4-55DC-3161C96DA5D5}"/>
              </a:ext>
            </a:extLst>
          </p:cNvPr>
          <p:cNvSpPr/>
          <p:nvPr/>
        </p:nvSpPr>
        <p:spPr>
          <a:xfrm>
            <a:off x="0" y="3147406"/>
            <a:ext cx="9034818" cy="1170518"/>
          </a:xfrm>
          <a:prstGeom prst="roundRect">
            <a:avLst>
              <a:gd name="adj" fmla="val 31825"/>
            </a:avLst>
          </a:prstGeom>
          <a:effectLst>
            <a:glow rad="101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Đọc thông tin và quan sát lược đồ hãy nêu cơ sở điều kiện xã hội hình thành nền văn minh Văn Lang – Âu Lạc?</a:t>
            </a:r>
          </a:p>
        </p:txBody>
      </p:sp>
    </p:spTree>
    <p:extLst>
      <p:ext uri="{BB962C8B-B14F-4D97-AF65-F5344CB8AC3E}">
        <p14:creationId xmlns:p14="http://schemas.microsoft.com/office/powerpoint/2010/main" val="273171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B7C27B-E7CC-BF3B-3B7C-576D2455762F}"/>
              </a:ext>
            </a:extLst>
          </p:cNvPr>
          <p:cNvSpPr txBox="1"/>
          <p:nvPr/>
        </p:nvSpPr>
        <p:spPr>
          <a:xfrm>
            <a:off x="5676423" y="1214684"/>
            <a:ext cx="2865120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Văn minh Văn Lang – Âu Lạc có cội nguồn từ văn hóa Phù Nguyên, phát triển rực rỡ trong thời kì văn hóa Đông Sơn.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9EE28-1921-EE49-8F0B-CC35D3FD8DC6}"/>
              </a:ext>
            </a:extLst>
          </p:cNvPr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Cơ sở về điều kiện </a:t>
            </a:r>
            <a:r>
              <a:rPr lang="en-US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xã hội </a:t>
            </a:r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 thành nền văn minh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Văn Lang - Âu Lạc: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4CCF8C-11A7-63FC-0880-6857012DD0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630"/>
          <a:stretch/>
        </p:blipFill>
        <p:spPr>
          <a:xfrm>
            <a:off x="0" y="954106"/>
            <a:ext cx="5073967" cy="3937933"/>
          </a:xfrm>
          <a:prstGeom prst="snip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08501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B7C27B-E7CC-BF3B-3B7C-576D2455762F}"/>
              </a:ext>
            </a:extLst>
          </p:cNvPr>
          <p:cNvSpPr txBox="1"/>
          <p:nvPr/>
        </p:nvSpPr>
        <p:spPr>
          <a:xfrm>
            <a:off x="5786439" y="1017478"/>
            <a:ext cx="335756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ctr">
              <a:buFontTx/>
              <a:buChar char="-"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Nền kinh tế nông nghiệp chuyển từ cuốc sang cày góp phần tăng hiệu quả sản xuất.</a:t>
            </a:r>
          </a:p>
          <a:p>
            <a:pPr algn="ctr"/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=&gt; 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Nhà nước ra đời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9EE28-1921-EE49-8F0B-CC35D3FD8DC6}"/>
              </a:ext>
            </a:extLst>
          </p:cNvPr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Cơ sở về điều kiện </a:t>
            </a:r>
            <a:r>
              <a:rPr lang="en-US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xã hội </a:t>
            </a:r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 thành nền văn minh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Văn Lang - Âu Lạc: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5967E96-7F92-7A11-7007-9F3F8DC881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54107"/>
            <a:ext cx="6043613" cy="3614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72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yt1s.com - VĂN HÓA ĐÔNG SƠN_480p">
            <a:hlinkClick r:id="" action="ppaction://media"/>
            <a:extLst>
              <a:ext uri="{FF2B5EF4-FFF2-40B4-BE49-F238E27FC236}">
                <a16:creationId xmlns:a16="http://schemas.microsoft.com/office/drawing/2014/main" id="{D138AF75-87EC-CE9A-31A8-8F864225B0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9144000" cy="513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0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6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B7C27B-E7CC-BF3B-3B7C-576D2455762F}"/>
              </a:ext>
            </a:extLst>
          </p:cNvPr>
          <p:cNvSpPr txBox="1"/>
          <p:nvPr/>
        </p:nvSpPr>
        <p:spPr>
          <a:xfrm>
            <a:off x="-38100" y="1072691"/>
            <a:ext cx="415290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Xuất phát từ yêu cầu phát triển kinh tế nông nghiệp, yêu cầu bảo vệ cuộc sống chung cộng đồng, các làng đã liên kết lại với nhau.</a:t>
            </a:r>
            <a:endParaRPr lang="vi-VN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9EE28-1921-EE49-8F0B-CC35D3FD8DC6}"/>
              </a:ext>
            </a:extLst>
          </p:cNvPr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Cơ sở về điều kiện </a:t>
            </a:r>
            <a:r>
              <a:rPr lang="en-US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xã hội </a:t>
            </a:r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 thành nền văn minh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vi-VN" sz="28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Văn Lang - Âu Lạc:</a:t>
            </a:r>
            <a:endParaRPr lang="en-US" sz="28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D7726B-22ED-3FD9-E181-6DDA46B470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4810" y="954107"/>
            <a:ext cx="4662944" cy="40293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2537B0-C9D9-5FA9-9ABD-D44E814A5A85}"/>
              </a:ext>
            </a:extLst>
          </p:cNvPr>
          <p:cNvSpPr txBox="1"/>
          <p:nvPr/>
        </p:nvSpPr>
        <p:spPr>
          <a:xfrm>
            <a:off x="-38100" y="3593755"/>
            <a:ext cx="41529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Hình thành nên nhà nước đầu tiên ở Việt Nam</a:t>
            </a:r>
            <a:endParaRPr lang="vi-VN" sz="28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33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>
            <a:alpha val="0"/>
          </a:schemeClr>
        </a:solidFill>
        <a:effectLst/>
      </p:bgPr>
    </p:bg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0" name="Google Shape;5890;p42"/>
          <p:cNvSpPr/>
          <p:nvPr/>
        </p:nvSpPr>
        <p:spPr>
          <a:xfrm>
            <a:off x="3684064" y="4940200"/>
            <a:ext cx="1166272" cy="155009"/>
          </a:xfrm>
          <a:custGeom>
            <a:avLst/>
            <a:gdLst/>
            <a:ahLst/>
            <a:cxnLst/>
            <a:rect l="l" t="t" r="r" b="b"/>
            <a:pathLst>
              <a:path w="57615" h="13990" extrusionOk="0">
                <a:moveTo>
                  <a:pt x="47132" y="0"/>
                </a:moveTo>
                <a:lnTo>
                  <a:pt x="46793" y="57"/>
                </a:lnTo>
                <a:lnTo>
                  <a:pt x="46454" y="113"/>
                </a:lnTo>
                <a:lnTo>
                  <a:pt x="46114" y="208"/>
                </a:lnTo>
                <a:lnTo>
                  <a:pt x="45794" y="321"/>
                </a:lnTo>
                <a:lnTo>
                  <a:pt x="45492" y="472"/>
                </a:lnTo>
                <a:lnTo>
                  <a:pt x="45191" y="622"/>
                </a:lnTo>
                <a:lnTo>
                  <a:pt x="44908" y="811"/>
                </a:lnTo>
                <a:lnTo>
                  <a:pt x="44644" y="1018"/>
                </a:lnTo>
                <a:lnTo>
                  <a:pt x="44399" y="1245"/>
                </a:lnTo>
                <a:lnTo>
                  <a:pt x="44173" y="1471"/>
                </a:lnTo>
                <a:lnTo>
                  <a:pt x="43946" y="1735"/>
                </a:lnTo>
                <a:lnTo>
                  <a:pt x="43758" y="2018"/>
                </a:lnTo>
                <a:lnTo>
                  <a:pt x="43588" y="2300"/>
                </a:lnTo>
                <a:lnTo>
                  <a:pt x="43437" y="2602"/>
                </a:lnTo>
                <a:lnTo>
                  <a:pt x="43305" y="2904"/>
                </a:lnTo>
                <a:lnTo>
                  <a:pt x="43173" y="2866"/>
                </a:lnTo>
                <a:lnTo>
                  <a:pt x="43041" y="2828"/>
                </a:lnTo>
                <a:lnTo>
                  <a:pt x="42909" y="2809"/>
                </a:lnTo>
                <a:lnTo>
                  <a:pt x="42608" y="2809"/>
                </a:lnTo>
                <a:lnTo>
                  <a:pt x="42457" y="2847"/>
                </a:lnTo>
                <a:lnTo>
                  <a:pt x="42306" y="2885"/>
                </a:lnTo>
                <a:lnTo>
                  <a:pt x="42174" y="2922"/>
                </a:lnTo>
                <a:lnTo>
                  <a:pt x="42042" y="2998"/>
                </a:lnTo>
                <a:lnTo>
                  <a:pt x="41910" y="3073"/>
                </a:lnTo>
                <a:lnTo>
                  <a:pt x="41797" y="3168"/>
                </a:lnTo>
                <a:lnTo>
                  <a:pt x="41684" y="3262"/>
                </a:lnTo>
                <a:lnTo>
                  <a:pt x="41590" y="3375"/>
                </a:lnTo>
                <a:lnTo>
                  <a:pt x="41495" y="3488"/>
                </a:lnTo>
                <a:lnTo>
                  <a:pt x="41420" y="3620"/>
                </a:lnTo>
                <a:lnTo>
                  <a:pt x="41345" y="3752"/>
                </a:lnTo>
                <a:lnTo>
                  <a:pt x="41307" y="3884"/>
                </a:lnTo>
                <a:lnTo>
                  <a:pt x="41269" y="4035"/>
                </a:lnTo>
                <a:lnTo>
                  <a:pt x="41250" y="4186"/>
                </a:lnTo>
                <a:lnTo>
                  <a:pt x="41231" y="4336"/>
                </a:lnTo>
                <a:lnTo>
                  <a:pt x="41231" y="4487"/>
                </a:lnTo>
                <a:lnTo>
                  <a:pt x="41250" y="4619"/>
                </a:lnTo>
                <a:lnTo>
                  <a:pt x="40986" y="4732"/>
                </a:lnTo>
                <a:lnTo>
                  <a:pt x="40741" y="4845"/>
                </a:lnTo>
                <a:lnTo>
                  <a:pt x="40477" y="4996"/>
                </a:lnTo>
                <a:lnTo>
                  <a:pt x="40251" y="5147"/>
                </a:lnTo>
                <a:lnTo>
                  <a:pt x="40100" y="5091"/>
                </a:lnTo>
                <a:lnTo>
                  <a:pt x="39968" y="5053"/>
                </a:lnTo>
                <a:lnTo>
                  <a:pt x="39817" y="5034"/>
                </a:lnTo>
                <a:lnTo>
                  <a:pt x="39648" y="5015"/>
                </a:lnTo>
                <a:lnTo>
                  <a:pt x="39516" y="5034"/>
                </a:lnTo>
                <a:lnTo>
                  <a:pt x="39384" y="5053"/>
                </a:lnTo>
                <a:lnTo>
                  <a:pt x="39252" y="5072"/>
                </a:lnTo>
                <a:lnTo>
                  <a:pt x="39120" y="5109"/>
                </a:lnTo>
                <a:lnTo>
                  <a:pt x="38988" y="5166"/>
                </a:lnTo>
                <a:lnTo>
                  <a:pt x="38875" y="5241"/>
                </a:lnTo>
                <a:lnTo>
                  <a:pt x="38762" y="5298"/>
                </a:lnTo>
                <a:lnTo>
                  <a:pt x="38667" y="5392"/>
                </a:lnTo>
                <a:lnTo>
                  <a:pt x="38479" y="5581"/>
                </a:lnTo>
                <a:lnTo>
                  <a:pt x="38404" y="5675"/>
                </a:lnTo>
                <a:lnTo>
                  <a:pt x="38328" y="5788"/>
                </a:lnTo>
                <a:lnTo>
                  <a:pt x="38272" y="5901"/>
                </a:lnTo>
                <a:lnTo>
                  <a:pt x="38215" y="6033"/>
                </a:lnTo>
                <a:lnTo>
                  <a:pt x="38177" y="6165"/>
                </a:lnTo>
                <a:lnTo>
                  <a:pt x="38140" y="6297"/>
                </a:lnTo>
                <a:lnTo>
                  <a:pt x="37951" y="6278"/>
                </a:lnTo>
                <a:lnTo>
                  <a:pt x="37612" y="6297"/>
                </a:lnTo>
                <a:lnTo>
                  <a:pt x="37291" y="6354"/>
                </a:lnTo>
                <a:lnTo>
                  <a:pt x="36971" y="6429"/>
                </a:lnTo>
                <a:lnTo>
                  <a:pt x="36650" y="6542"/>
                </a:lnTo>
                <a:lnTo>
                  <a:pt x="36518" y="6391"/>
                </a:lnTo>
                <a:lnTo>
                  <a:pt x="36349" y="6241"/>
                </a:lnTo>
                <a:lnTo>
                  <a:pt x="36179" y="6109"/>
                </a:lnTo>
                <a:lnTo>
                  <a:pt x="35972" y="5995"/>
                </a:lnTo>
                <a:lnTo>
                  <a:pt x="35783" y="5920"/>
                </a:lnTo>
                <a:lnTo>
                  <a:pt x="35557" y="5845"/>
                </a:lnTo>
                <a:lnTo>
                  <a:pt x="35331" y="5807"/>
                </a:lnTo>
                <a:lnTo>
                  <a:pt x="35104" y="5788"/>
                </a:lnTo>
                <a:lnTo>
                  <a:pt x="34897" y="5807"/>
                </a:lnTo>
                <a:lnTo>
                  <a:pt x="34671" y="5845"/>
                </a:lnTo>
                <a:lnTo>
                  <a:pt x="34482" y="5901"/>
                </a:lnTo>
                <a:lnTo>
                  <a:pt x="34294" y="5977"/>
                </a:lnTo>
                <a:lnTo>
                  <a:pt x="34067" y="5788"/>
                </a:lnTo>
                <a:lnTo>
                  <a:pt x="33822" y="5618"/>
                </a:lnTo>
                <a:lnTo>
                  <a:pt x="33785" y="5449"/>
                </a:lnTo>
                <a:lnTo>
                  <a:pt x="33728" y="5279"/>
                </a:lnTo>
                <a:lnTo>
                  <a:pt x="33653" y="5128"/>
                </a:lnTo>
                <a:lnTo>
                  <a:pt x="33577" y="4977"/>
                </a:lnTo>
                <a:lnTo>
                  <a:pt x="33483" y="4845"/>
                </a:lnTo>
                <a:lnTo>
                  <a:pt x="33370" y="4713"/>
                </a:lnTo>
                <a:lnTo>
                  <a:pt x="33257" y="4600"/>
                </a:lnTo>
                <a:lnTo>
                  <a:pt x="33144" y="4487"/>
                </a:lnTo>
                <a:lnTo>
                  <a:pt x="33012" y="4374"/>
                </a:lnTo>
                <a:lnTo>
                  <a:pt x="32861" y="4299"/>
                </a:lnTo>
                <a:lnTo>
                  <a:pt x="32710" y="4223"/>
                </a:lnTo>
                <a:lnTo>
                  <a:pt x="32559" y="4148"/>
                </a:lnTo>
                <a:lnTo>
                  <a:pt x="32408" y="4091"/>
                </a:lnTo>
                <a:lnTo>
                  <a:pt x="32239" y="4054"/>
                </a:lnTo>
                <a:lnTo>
                  <a:pt x="32050" y="4035"/>
                </a:lnTo>
                <a:lnTo>
                  <a:pt x="31880" y="4035"/>
                </a:lnTo>
                <a:lnTo>
                  <a:pt x="31616" y="4054"/>
                </a:lnTo>
                <a:lnTo>
                  <a:pt x="31353" y="4110"/>
                </a:lnTo>
                <a:lnTo>
                  <a:pt x="31107" y="4186"/>
                </a:lnTo>
                <a:lnTo>
                  <a:pt x="30881" y="4299"/>
                </a:lnTo>
                <a:lnTo>
                  <a:pt x="30674" y="4412"/>
                </a:lnTo>
                <a:lnTo>
                  <a:pt x="30466" y="4544"/>
                </a:lnTo>
                <a:lnTo>
                  <a:pt x="30297" y="4695"/>
                </a:lnTo>
                <a:lnTo>
                  <a:pt x="30127" y="4864"/>
                </a:lnTo>
                <a:lnTo>
                  <a:pt x="29939" y="4827"/>
                </a:lnTo>
                <a:lnTo>
                  <a:pt x="29750" y="4808"/>
                </a:lnTo>
                <a:lnTo>
                  <a:pt x="29562" y="4789"/>
                </a:lnTo>
                <a:lnTo>
                  <a:pt x="29373" y="4770"/>
                </a:lnTo>
                <a:lnTo>
                  <a:pt x="29015" y="4789"/>
                </a:lnTo>
                <a:lnTo>
                  <a:pt x="28675" y="4770"/>
                </a:lnTo>
                <a:lnTo>
                  <a:pt x="28449" y="4789"/>
                </a:lnTo>
                <a:lnTo>
                  <a:pt x="28223" y="4808"/>
                </a:lnTo>
                <a:lnTo>
                  <a:pt x="27997" y="4845"/>
                </a:lnTo>
                <a:lnTo>
                  <a:pt x="27789" y="4902"/>
                </a:lnTo>
                <a:lnTo>
                  <a:pt x="27582" y="4977"/>
                </a:lnTo>
                <a:lnTo>
                  <a:pt x="27375" y="5053"/>
                </a:lnTo>
                <a:lnTo>
                  <a:pt x="27186" y="5147"/>
                </a:lnTo>
                <a:lnTo>
                  <a:pt x="26998" y="5241"/>
                </a:lnTo>
                <a:lnTo>
                  <a:pt x="26715" y="5147"/>
                </a:lnTo>
                <a:lnTo>
                  <a:pt x="26432" y="5072"/>
                </a:lnTo>
                <a:lnTo>
                  <a:pt x="26130" y="5034"/>
                </a:lnTo>
                <a:lnTo>
                  <a:pt x="25810" y="5015"/>
                </a:lnTo>
                <a:lnTo>
                  <a:pt x="25584" y="5034"/>
                </a:lnTo>
                <a:lnTo>
                  <a:pt x="25357" y="4959"/>
                </a:lnTo>
                <a:lnTo>
                  <a:pt x="25112" y="4921"/>
                </a:lnTo>
                <a:lnTo>
                  <a:pt x="24848" y="4883"/>
                </a:lnTo>
                <a:lnTo>
                  <a:pt x="24584" y="4864"/>
                </a:lnTo>
                <a:lnTo>
                  <a:pt x="24264" y="4883"/>
                </a:lnTo>
                <a:lnTo>
                  <a:pt x="23962" y="4940"/>
                </a:lnTo>
                <a:lnTo>
                  <a:pt x="23661" y="5015"/>
                </a:lnTo>
                <a:lnTo>
                  <a:pt x="23359" y="5109"/>
                </a:lnTo>
                <a:lnTo>
                  <a:pt x="23095" y="5241"/>
                </a:lnTo>
                <a:lnTo>
                  <a:pt x="22831" y="5411"/>
                </a:lnTo>
                <a:lnTo>
                  <a:pt x="22586" y="5581"/>
                </a:lnTo>
                <a:lnTo>
                  <a:pt x="22360" y="5788"/>
                </a:lnTo>
                <a:lnTo>
                  <a:pt x="22133" y="5562"/>
                </a:lnTo>
                <a:lnTo>
                  <a:pt x="21870" y="5373"/>
                </a:lnTo>
                <a:lnTo>
                  <a:pt x="21606" y="5185"/>
                </a:lnTo>
                <a:lnTo>
                  <a:pt x="21323" y="5053"/>
                </a:lnTo>
                <a:lnTo>
                  <a:pt x="21002" y="4940"/>
                </a:lnTo>
                <a:lnTo>
                  <a:pt x="20701" y="4845"/>
                </a:lnTo>
                <a:lnTo>
                  <a:pt x="20361" y="4789"/>
                </a:lnTo>
                <a:lnTo>
                  <a:pt x="20022" y="4770"/>
                </a:lnTo>
                <a:lnTo>
                  <a:pt x="19965" y="4638"/>
                </a:lnTo>
                <a:lnTo>
                  <a:pt x="19890" y="4487"/>
                </a:lnTo>
                <a:lnTo>
                  <a:pt x="19815" y="4355"/>
                </a:lnTo>
                <a:lnTo>
                  <a:pt x="19720" y="4242"/>
                </a:lnTo>
                <a:lnTo>
                  <a:pt x="19626" y="4110"/>
                </a:lnTo>
                <a:lnTo>
                  <a:pt x="19513" y="3997"/>
                </a:lnTo>
                <a:lnTo>
                  <a:pt x="19400" y="3903"/>
                </a:lnTo>
                <a:lnTo>
                  <a:pt x="19268" y="3809"/>
                </a:lnTo>
                <a:lnTo>
                  <a:pt x="19155" y="3714"/>
                </a:lnTo>
                <a:lnTo>
                  <a:pt x="19004" y="3639"/>
                </a:lnTo>
                <a:lnTo>
                  <a:pt x="18872" y="3582"/>
                </a:lnTo>
                <a:lnTo>
                  <a:pt x="18721" y="3526"/>
                </a:lnTo>
                <a:lnTo>
                  <a:pt x="18570" y="3488"/>
                </a:lnTo>
                <a:lnTo>
                  <a:pt x="18401" y="3450"/>
                </a:lnTo>
                <a:lnTo>
                  <a:pt x="18250" y="3431"/>
                </a:lnTo>
                <a:lnTo>
                  <a:pt x="17873" y="3431"/>
                </a:lnTo>
                <a:lnTo>
                  <a:pt x="17646" y="3469"/>
                </a:lnTo>
                <a:lnTo>
                  <a:pt x="17439" y="3526"/>
                </a:lnTo>
                <a:lnTo>
                  <a:pt x="17251" y="3601"/>
                </a:lnTo>
                <a:lnTo>
                  <a:pt x="17062" y="3695"/>
                </a:lnTo>
                <a:lnTo>
                  <a:pt x="16892" y="3809"/>
                </a:lnTo>
                <a:lnTo>
                  <a:pt x="16723" y="3941"/>
                </a:lnTo>
                <a:lnTo>
                  <a:pt x="16591" y="4072"/>
                </a:lnTo>
                <a:lnTo>
                  <a:pt x="16364" y="3903"/>
                </a:lnTo>
                <a:lnTo>
                  <a:pt x="16138" y="3771"/>
                </a:lnTo>
                <a:lnTo>
                  <a:pt x="15893" y="3639"/>
                </a:lnTo>
                <a:lnTo>
                  <a:pt x="15648" y="3545"/>
                </a:lnTo>
                <a:lnTo>
                  <a:pt x="15384" y="3450"/>
                </a:lnTo>
                <a:lnTo>
                  <a:pt x="15120" y="3394"/>
                </a:lnTo>
                <a:lnTo>
                  <a:pt x="14837" y="3356"/>
                </a:lnTo>
                <a:lnTo>
                  <a:pt x="14536" y="3337"/>
                </a:lnTo>
                <a:lnTo>
                  <a:pt x="14347" y="3356"/>
                </a:lnTo>
                <a:lnTo>
                  <a:pt x="14159" y="3356"/>
                </a:lnTo>
                <a:lnTo>
                  <a:pt x="13801" y="3431"/>
                </a:lnTo>
                <a:lnTo>
                  <a:pt x="13442" y="3545"/>
                </a:lnTo>
                <a:lnTo>
                  <a:pt x="13103" y="3677"/>
                </a:lnTo>
                <a:lnTo>
                  <a:pt x="12801" y="3865"/>
                </a:lnTo>
                <a:lnTo>
                  <a:pt x="12500" y="4072"/>
                </a:lnTo>
                <a:lnTo>
                  <a:pt x="12236" y="4318"/>
                </a:lnTo>
                <a:lnTo>
                  <a:pt x="12009" y="4582"/>
                </a:lnTo>
                <a:lnTo>
                  <a:pt x="11859" y="4582"/>
                </a:lnTo>
                <a:lnTo>
                  <a:pt x="11689" y="4600"/>
                </a:lnTo>
                <a:lnTo>
                  <a:pt x="11538" y="4638"/>
                </a:lnTo>
                <a:lnTo>
                  <a:pt x="11387" y="4713"/>
                </a:lnTo>
                <a:lnTo>
                  <a:pt x="11255" y="4808"/>
                </a:lnTo>
                <a:lnTo>
                  <a:pt x="11199" y="4713"/>
                </a:lnTo>
                <a:lnTo>
                  <a:pt x="11123" y="4638"/>
                </a:lnTo>
                <a:lnTo>
                  <a:pt x="11048" y="4563"/>
                </a:lnTo>
                <a:lnTo>
                  <a:pt x="10954" y="4506"/>
                </a:lnTo>
                <a:lnTo>
                  <a:pt x="10859" y="4450"/>
                </a:lnTo>
                <a:lnTo>
                  <a:pt x="10746" y="4412"/>
                </a:lnTo>
                <a:lnTo>
                  <a:pt x="10652" y="4393"/>
                </a:lnTo>
                <a:lnTo>
                  <a:pt x="10520" y="4393"/>
                </a:lnTo>
                <a:lnTo>
                  <a:pt x="10350" y="4412"/>
                </a:lnTo>
                <a:lnTo>
                  <a:pt x="10200" y="4450"/>
                </a:lnTo>
                <a:lnTo>
                  <a:pt x="10049" y="4544"/>
                </a:lnTo>
                <a:lnTo>
                  <a:pt x="9917" y="4638"/>
                </a:lnTo>
                <a:lnTo>
                  <a:pt x="9804" y="4770"/>
                </a:lnTo>
                <a:lnTo>
                  <a:pt x="9728" y="4921"/>
                </a:lnTo>
                <a:lnTo>
                  <a:pt x="9672" y="5072"/>
                </a:lnTo>
                <a:lnTo>
                  <a:pt x="9653" y="5260"/>
                </a:lnTo>
                <a:lnTo>
                  <a:pt x="9672" y="5430"/>
                </a:lnTo>
                <a:lnTo>
                  <a:pt x="9596" y="5373"/>
                </a:lnTo>
                <a:lnTo>
                  <a:pt x="9483" y="5317"/>
                </a:lnTo>
                <a:lnTo>
                  <a:pt x="9389" y="5279"/>
                </a:lnTo>
                <a:lnTo>
                  <a:pt x="9276" y="5260"/>
                </a:lnTo>
                <a:lnTo>
                  <a:pt x="9163" y="5185"/>
                </a:lnTo>
                <a:lnTo>
                  <a:pt x="9068" y="5147"/>
                </a:lnTo>
                <a:lnTo>
                  <a:pt x="8936" y="5109"/>
                </a:lnTo>
                <a:lnTo>
                  <a:pt x="8804" y="5091"/>
                </a:lnTo>
                <a:lnTo>
                  <a:pt x="8691" y="5109"/>
                </a:lnTo>
                <a:lnTo>
                  <a:pt x="8597" y="5128"/>
                </a:lnTo>
                <a:lnTo>
                  <a:pt x="8484" y="5166"/>
                </a:lnTo>
                <a:lnTo>
                  <a:pt x="8390" y="5223"/>
                </a:lnTo>
                <a:lnTo>
                  <a:pt x="8314" y="5298"/>
                </a:lnTo>
                <a:lnTo>
                  <a:pt x="8239" y="5373"/>
                </a:lnTo>
                <a:lnTo>
                  <a:pt x="8182" y="5468"/>
                </a:lnTo>
                <a:lnTo>
                  <a:pt x="8126" y="5562"/>
                </a:lnTo>
                <a:lnTo>
                  <a:pt x="7843" y="5449"/>
                </a:lnTo>
                <a:lnTo>
                  <a:pt x="7560" y="5354"/>
                </a:lnTo>
                <a:lnTo>
                  <a:pt x="7259" y="5298"/>
                </a:lnTo>
                <a:lnTo>
                  <a:pt x="6957" y="5260"/>
                </a:lnTo>
                <a:lnTo>
                  <a:pt x="6825" y="5128"/>
                </a:lnTo>
                <a:lnTo>
                  <a:pt x="6655" y="5034"/>
                </a:lnTo>
                <a:lnTo>
                  <a:pt x="6486" y="4959"/>
                </a:lnTo>
                <a:lnTo>
                  <a:pt x="6391" y="4940"/>
                </a:lnTo>
                <a:lnTo>
                  <a:pt x="6146" y="4940"/>
                </a:lnTo>
                <a:lnTo>
                  <a:pt x="6014" y="4977"/>
                </a:lnTo>
                <a:lnTo>
                  <a:pt x="5882" y="5034"/>
                </a:lnTo>
                <a:lnTo>
                  <a:pt x="5769" y="5091"/>
                </a:lnTo>
                <a:lnTo>
                  <a:pt x="5675" y="5185"/>
                </a:lnTo>
                <a:lnTo>
                  <a:pt x="5581" y="5279"/>
                </a:lnTo>
                <a:lnTo>
                  <a:pt x="5524" y="5392"/>
                </a:lnTo>
                <a:lnTo>
                  <a:pt x="5468" y="5505"/>
                </a:lnTo>
                <a:lnTo>
                  <a:pt x="5241" y="5618"/>
                </a:lnTo>
                <a:lnTo>
                  <a:pt x="5015" y="5750"/>
                </a:lnTo>
                <a:lnTo>
                  <a:pt x="4808" y="5882"/>
                </a:lnTo>
                <a:lnTo>
                  <a:pt x="4619" y="6033"/>
                </a:lnTo>
                <a:lnTo>
                  <a:pt x="4449" y="6052"/>
                </a:lnTo>
                <a:lnTo>
                  <a:pt x="4299" y="6127"/>
                </a:lnTo>
                <a:lnTo>
                  <a:pt x="4167" y="6203"/>
                </a:lnTo>
                <a:lnTo>
                  <a:pt x="4035" y="6335"/>
                </a:lnTo>
                <a:lnTo>
                  <a:pt x="3846" y="6203"/>
                </a:lnTo>
                <a:lnTo>
                  <a:pt x="3639" y="6109"/>
                </a:lnTo>
                <a:lnTo>
                  <a:pt x="3431" y="6014"/>
                </a:lnTo>
                <a:lnTo>
                  <a:pt x="3205" y="5939"/>
                </a:lnTo>
                <a:lnTo>
                  <a:pt x="2979" y="5882"/>
                </a:lnTo>
                <a:lnTo>
                  <a:pt x="2753" y="5845"/>
                </a:lnTo>
                <a:lnTo>
                  <a:pt x="2508" y="5807"/>
                </a:lnTo>
                <a:lnTo>
                  <a:pt x="2263" y="5807"/>
                </a:lnTo>
                <a:lnTo>
                  <a:pt x="1942" y="5826"/>
                </a:lnTo>
                <a:lnTo>
                  <a:pt x="1622" y="5864"/>
                </a:lnTo>
                <a:lnTo>
                  <a:pt x="1320" y="5939"/>
                </a:lnTo>
                <a:lnTo>
                  <a:pt x="1037" y="6052"/>
                </a:lnTo>
                <a:lnTo>
                  <a:pt x="754" y="6184"/>
                </a:lnTo>
                <a:lnTo>
                  <a:pt x="490" y="6335"/>
                </a:lnTo>
                <a:lnTo>
                  <a:pt x="245" y="6505"/>
                </a:lnTo>
                <a:lnTo>
                  <a:pt x="0" y="6712"/>
                </a:lnTo>
                <a:lnTo>
                  <a:pt x="0" y="11444"/>
                </a:lnTo>
                <a:lnTo>
                  <a:pt x="245" y="11651"/>
                </a:lnTo>
                <a:lnTo>
                  <a:pt x="490" y="11821"/>
                </a:lnTo>
                <a:lnTo>
                  <a:pt x="754" y="11991"/>
                </a:lnTo>
                <a:lnTo>
                  <a:pt x="1037" y="12123"/>
                </a:lnTo>
                <a:lnTo>
                  <a:pt x="1320" y="12217"/>
                </a:lnTo>
                <a:lnTo>
                  <a:pt x="1622" y="12292"/>
                </a:lnTo>
                <a:lnTo>
                  <a:pt x="1942" y="12349"/>
                </a:lnTo>
                <a:lnTo>
                  <a:pt x="2621" y="12349"/>
                </a:lnTo>
                <a:lnTo>
                  <a:pt x="2960" y="12292"/>
                </a:lnTo>
                <a:lnTo>
                  <a:pt x="3281" y="12198"/>
                </a:lnTo>
                <a:lnTo>
                  <a:pt x="3601" y="12085"/>
                </a:lnTo>
                <a:lnTo>
                  <a:pt x="3808" y="12255"/>
                </a:lnTo>
                <a:lnTo>
                  <a:pt x="4054" y="12405"/>
                </a:lnTo>
                <a:lnTo>
                  <a:pt x="4299" y="12537"/>
                </a:lnTo>
                <a:lnTo>
                  <a:pt x="4563" y="12632"/>
                </a:lnTo>
                <a:lnTo>
                  <a:pt x="4827" y="12726"/>
                </a:lnTo>
                <a:lnTo>
                  <a:pt x="5109" y="12783"/>
                </a:lnTo>
                <a:lnTo>
                  <a:pt x="5392" y="12820"/>
                </a:lnTo>
                <a:lnTo>
                  <a:pt x="5694" y="12839"/>
                </a:lnTo>
                <a:lnTo>
                  <a:pt x="6071" y="12820"/>
                </a:lnTo>
                <a:lnTo>
                  <a:pt x="6429" y="12764"/>
                </a:lnTo>
                <a:lnTo>
                  <a:pt x="6768" y="12669"/>
                </a:lnTo>
                <a:lnTo>
                  <a:pt x="7089" y="12519"/>
                </a:lnTo>
                <a:lnTo>
                  <a:pt x="7296" y="12726"/>
                </a:lnTo>
                <a:lnTo>
                  <a:pt x="7504" y="12896"/>
                </a:lnTo>
                <a:lnTo>
                  <a:pt x="7749" y="13046"/>
                </a:lnTo>
                <a:lnTo>
                  <a:pt x="7994" y="13178"/>
                </a:lnTo>
                <a:lnTo>
                  <a:pt x="8258" y="13292"/>
                </a:lnTo>
                <a:lnTo>
                  <a:pt x="8541" y="13367"/>
                </a:lnTo>
                <a:lnTo>
                  <a:pt x="8823" y="13405"/>
                </a:lnTo>
                <a:lnTo>
                  <a:pt x="9125" y="13424"/>
                </a:lnTo>
                <a:lnTo>
                  <a:pt x="9370" y="13405"/>
                </a:lnTo>
                <a:lnTo>
                  <a:pt x="9596" y="13386"/>
                </a:lnTo>
                <a:lnTo>
                  <a:pt x="9823" y="13329"/>
                </a:lnTo>
                <a:lnTo>
                  <a:pt x="10030" y="13273"/>
                </a:lnTo>
                <a:lnTo>
                  <a:pt x="10237" y="13178"/>
                </a:lnTo>
                <a:lnTo>
                  <a:pt x="10445" y="13084"/>
                </a:lnTo>
                <a:lnTo>
                  <a:pt x="10633" y="12971"/>
                </a:lnTo>
                <a:lnTo>
                  <a:pt x="10822" y="12839"/>
                </a:lnTo>
                <a:lnTo>
                  <a:pt x="11029" y="12914"/>
                </a:lnTo>
                <a:lnTo>
                  <a:pt x="11237" y="12952"/>
                </a:lnTo>
                <a:lnTo>
                  <a:pt x="11463" y="12971"/>
                </a:lnTo>
                <a:lnTo>
                  <a:pt x="11670" y="12990"/>
                </a:lnTo>
                <a:lnTo>
                  <a:pt x="11878" y="12971"/>
                </a:lnTo>
                <a:lnTo>
                  <a:pt x="12085" y="12952"/>
                </a:lnTo>
                <a:lnTo>
                  <a:pt x="12292" y="12914"/>
                </a:lnTo>
                <a:lnTo>
                  <a:pt x="12481" y="12877"/>
                </a:lnTo>
                <a:lnTo>
                  <a:pt x="12669" y="12801"/>
                </a:lnTo>
                <a:lnTo>
                  <a:pt x="12839" y="12726"/>
                </a:lnTo>
                <a:lnTo>
                  <a:pt x="13028" y="12632"/>
                </a:lnTo>
                <a:lnTo>
                  <a:pt x="13178" y="12537"/>
                </a:lnTo>
                <a:lnTo>
                  <a:pt x="13442" y="12575"/>
                </a:lnTo>
                <a:lnTo>
                  <a:pt x="13706" y="12594"/>
                </a:lnTo>
                <a:lnTo>
                  <a:pt x="13914" y="12575"/>
                </a:lnTo>
                <a:lnTo>
                  <a:pt x="14102" y="12556"/>
                </a:lnTo>
                <a:lnTo>
                  <a:pt x="14291" y="12537"/>
                </a:lnTo>
                <a:lnTo>
                  <a:pt x="14479" y="12481"/>
                </a:lnTo>
                <a:lnTo>
                  <a:pt x="14668" y="12537"/>
                </a:lnTo>
                <a:lnTo>
                  <a:pt x="14837" y="12556"/>
                </a:lnTo>
                <a:lnTo>
                  <a:pt x="15045" y="12575"/>
                </a:lnTo>
                <a:lnTo>
                  <a:pt x="15233" y="12594"/>
                </a:lnTo>
                <a:lnTo>
                  <a:pt x="15516" y="12575"/>
                </a:lnTo>
                <a:lnTo>
                  <a:pt x="15780" y="12537"/>
                </a:lnTo>
                <a:lnTo>
                  <a:pt x="16044" y="12481"/>
                </a:lnTo>
                <a:lnTo>
                  <a:pt x="16289" y="12387"/>
                </a:lnTo>
                <a:lnTo>
                  <a:pt x="16459" y="12519"/>
                </a:lnTo>
                <a:lnTo>
                  <a:pt x="16666" y="12632"/>
                </a:lnTo>
                <a:lnTo>
                  <a:pt x="16874" y="12745"/>
                </a:lnTo>
                <a:lnTo>
                  <a:pt x="17081" y="12820"/>
                </a:lnTo>
                <a:lnTo>
                  <a:pt x="17307" y="12896"/>
                </a:lnTo>
                <a:lnTo>
                  <a:pt x="17533" y="12952"/>
                </a:lnTo>
                <a:lnTo>
                  <a:pt x="17760" y="12971"/>
                </a:lnTo>
                <a:lnTo>
                  <a:pt x="18005" y="12990"/>
                </a:lnTo>
                <a:lnTo>
                  <a:pt x="18269" y="12971"/>
                </a:lnTo>
                <a:lnTo>
                  <a:pt x="18533" y="12933"/>
                </a:lnTo>
                <a:lnTo>
                  <a:pt x="18778" y="12877"/>
                </a:lnTo>
                <a:lnTo>
                  <a:pt x="19023" y="12801"/>
                </a:lnTo>
                <a:lnTo>
                  <a:pt x="19249" y="12877"/>
                </a:lnTo>
                <a:lnTo>
                  <a:pt x="19513" y="12933"/>
                </a:lnTo>
                <a:lnTo>
                  <a:pt x="19758" y="12971"/>
                </a:lnTo>
                <a:lnTo>
                  <a:pt x="20022" y="12990"/>
                </a:lnTo>
                <a:lnTo>
                  <a:pt x="20210" y="12990"/>
                </a:lnTo>
                <a:lnTo>
                  <a:pt x="20399" y="12971"/>
                </a:lnTo>
                <a:lnTo>
                  <a:pt x="20569" y="12933"/>
                </a:lnTo>
                <a:lnTo>
                  <a:pt x="20738" y="12896"/>
                </a:lnTo>
                <a:lnTo>
                  <a:pt x="20908" y="12839"/>
                </a:lnTo>
                <a:lnTo>
                  <a:pt x="21078" y="12783"/>
                </a:lnTo>
                <a:lnTo>
                  <a:pt x="21398" y="12632"/>
                </a:lnTo>
                <a:lnTo>
                  <a:pt x="21587" y="12801"/>
                </a:lnTo>
                <a:lnTo>
                  <a:pt x="21794" y="12952"/>
                </a:lnTo>
                <a:lnTo>
                  <a:pt x="22039" y="13084"/>
                </a:lnTo>
                <a:lnTo>
                  <a:pt x="22265" y="13216"/>
                </a:lnTo>
                <a:lnTo>
                  <a:pt x="22529" y="13292"/>
                </a:lnTo>
                <a:lnTo>
                  <a:pt x="22793" y="13367"/>
                </a:lnTo>
                <a:lnTo>
                  <a:pt x="23057" y="13405"/>
                </a:lnTo>
                <a:lnTo>
                  <a:pt x="23340" y="13424"/>
                </a:lnTo>
                <a:lnTo>
                  <a:pt x="23679" y="13405"/>
                </a:lnTo>
                <a:lnTo>
                  <a:pt x="24000" y="13348"/>
                </a:lnTo>
                <a:lnTo>
                  <a:pt x="24302" y="13254"/>
                </a:lnTo>
                <a:lnTo>
                  <a:pt x="24584" y="13122"/>
                </a:lnTo>
                <a:lnTo>
                  <a:pt x="24735" y="13122"/>
                </a:lnTo>
                <a:lnTo>
                  <a:pt x="25075" y="13103"/>
                </a:lnTo>
                <a:lnTo>
                  <a:pt x="25395" y="13046"/>
                </a:lnTo>
                <a:lnTo>
                  <a:pt x="25716" y="12952"/>
                </a:lnTo>
                <a:lnTo>
                  <a:pt x="25998" y="12820"/>
                </a:lnTo>
                <a:lnTo>
                  <a:pt x="26187" y="12952"/>
                </a:lnTo>
                <a:lnTo>
                  <a:pt x="26375" y="13065"/>
                </a:lnTo>
                <a:lnTo>
                  <a:pt x="26583" y="13178"/>
                </a:lnTo>
                <a:lnTo>
                  <a:pt x="26809" y="13254"/>
                </a:lnTo>
                <a:lnTo>
                  <a:pt x="27016" y="13329"/>
                </a:lnTo>
                <a:lnTo>
                  <a:pt x="27261" y="13386"/>
                </a:lnTo>
                <a:lnTo>
                  <a:pt x="27488" y="13405"/>
                </a:lnTo>
                <a:lnTo>
                  <a:pt x="27733" y="13424"/>
                </a:lnTo>
                <a:lnTo>
                  <a:pt x="27902" y="13424"/>
                </a:lnTo>
                <a:lnTo>
                  <a:pt x="28091" y="13405"/>
                </a:lnTo>
                <a:lnTo>
                  <a:pt x="28430" y="13329"/>
                </a:lnTo>
                <a:lnTo>
                  <a:pt x="28751" y="13235"/>
                </a:lnTo>
                <a:lnTo>
                  <a:pt x="29052" y="13084"/>
                </a:lnTo>
                <a:lnTo>
                  <a:pt x="29335" y="12914"/>
                </a:lnTo>
                <a:lnTo>
                  <a:pt x="29599" y="12707"/>
                </a:lnTo>
                <a:lnTo>
                  <a:pt x="29825" y="12462"/>
                </a:lnTo>
                <a:lnTo>
                  <a:pt x="30033" y="12198"/>
                </a:lnTo>
                <a:lnTo>
                  <a:pt x="30184" y="12292"/>
                </a:lnTo>
                <a:lnTo>
                  <a:pt x="30353" y="12368"/>
                </a:lnTo>
                <a:lnTo>
                  <a:pt x="30523" y="12424"/>
                </a:lnTo>
                <a:lnTo>
                  <a:pt x="30693" y="12481"/>
                </a:lnTo>
                <a:lnTo>
                  <a:pt x="30881" y="12537"/>
                </a:lnTo>
                <a:lnTo>
                  <a:pt x="31070" y="12556"/>
                </a:lnTo>
                <a:lnTo>
                  <a:pt x="31258" y="12575"/>
                </a:lnTo>
                <a:lnTo>
                  <a:pt x="31447" y="12594"/>
                </a:lnTo>
                <a:lnTo>
                  <a:pt x="31635" y="12575"/>
                </a:lnTo>
                <a:lnTo>
                  <a:pt x="31824" y="12575"/>
                </a:lnTo>
                <a:lnTo>
                  <a:pt x="31994" y="12537"/>
                </a:lnTo>
                <a:lnTo>
                  <a:pt x="32163" y="12500"/>
                </a:lnTo>
                <a:lnTo>
                  <a:pt x="32333" y="12594"/>
                </a:lnTo>
                <a:lnTo>
                  <a:pt x="32521" y="12707"/>
                </a:lnTo>
                <a:lnTo>
                  <a:pt x="32710" y="12783"/>
                </a:lnTo>
                <a:lnTo>
                  <a:pt x="32898" y="12858"/>
                </a:lnTo>
                <a:lnTo>
                  <a:pt x="33106" y="12914"/>
                </a:lnTo>
                <a:lnTo>
                  <a:pt x="33313" y="12952"/>
                </a:lnTo>
                <a:lnTo>
                  <a:pt x="33521" y="12971"/>
                </a:lnTo>
                <a:lnTo>
                  <a:pt x="33747" y="12990"/>
                </a:lnTo>
                <a:lnTo>
                  <a:pt x="33973" y="12971"/>
                </a:lnTo>
                <a:lnTo>
                  <a:pt x="34180" y="12952"/>
                </a:lnTo>
                <a:lnTo>
                  <a:pt x="34388" y="12914"/>
                </a:lnTo>
                <a:lnTo>
                  <a:pt x="34595" y="12858"/>
                </a:lnTo>
                <a:lnTo>
                  <a:pt x="34916" y="12820"/>
                </a:lnTo>
                <a:lnTo>
                  <a:pt x="35217" y="12745"/>
                </a:lnTo>
                <a:lnTo>
                  <a:pt x="35519" y="12632"/>
                </a:lnTo>
                <a:lnTo>
                  <a:pt x="35802" y="12500"/>
                </a:lnTo>
                <a:lnTo>
                  <a:pt x="36047" y="12330"/>
                </a:lnTo>
                <a:lnTo>
                  <a:pt x="36292" y="12142"/>
                </a:lnTo>
                <a:lnTo>
                  <a:pt x="36499" y="11915"/>
                </a:lnTo>
                <a:lnTo>
                  <a:pt x="36688" y="11670"/>
                </a:lnTo>
                <a:lnTo>
                  <a:pt x="36990" y="11670"/>
                </a:lnTo>
                <a:lnTo>
                  <a:pt x="37178" y="11953"/>
                </a:lnTo>
                <a:lnTo>
                  <a:pt x="37423" y="12217"/>
                </a:lnTo>
                <a:lnTo>
                  <a:pt x="37687" y="12443"/>
                </a:lnTo>
                <a:lnTo>
                  <a:pt x="37970" y="12632"/>
                </a:lnTo>
                <a:lnTo>
                  <a:pt x="38290" y="12783"/>
                </a:lnTo>
                <a:lnTo>
                  <a:pt x="38441" y="12839"/>
                </a:lnTo>
                <a:lnTo>
                  <a:pt x="38611" y="12896"/>
                </a:lnTo>
                <a:lnTo>
                  <a:pt x="38799" y="12933"/>
                </a:lnTo>
                <a:lnTo>
                  <a:pt x="38969" y="12971"/>
                </a:lnTo>
                <a:lnTo>
                  <a:pt x="39158" y="12990"/>
                </a:lnTo>
                <a:lnTo>
                  <a:pt x="39327" y="12990"/>
                </a:lnTo>
                <a:lnTo>
                  <a:pt x="39591" y="12971"/>
                </a:lnTo>
                <a:lnTo>
                  <a:pt x="39836" y="12933"/>
                </a:lnTo>
                <a:lnTo>
                  <a:pt x="40081" y="12896"/>
                </a:lnTo>
                <a:lnTo>
                  <a:pt x="40308" y="12801"/>
                </a:lnTo>
                <a:lnTo>
                  <a:pt x="40534" y="12707"/>
                </a:lnTo>
                <a:lnTo>
                  <a:pt x="40741" y="12594"/>
                </a:lnTo>
                <a:lnTo>
                  <a:pt x="40949" y="12462"/>
                </a:lnTo>
                <a:lnTo>
                  <a:pt x="41137" y="12330"/>
                </a:lnTo>
                <a:lnTo>
                  <a:pt x="41307" y="12443"/>
                </a:lnTo>
                <a:lnTo>
                  <a:pt x="41495" y="12556"/>
                </a:lnTo>
                <a:lnTo>
                  <a:pt x="41684" y="12651"/>
                </a:lnTo>
                <a:lnTo>
                  <a:pt x="41891" y="12726"/>
                </a:lnTo>
                <a:lnTo>
                  <a:pt x="42099" y="12783"/>
                </a:lnTo>
                <a:lnTo>
                  <a:pt x="42325" y="12820"/>
                </a:lnTo>
                <a:lnTo>
                  <a:pt x="42532" y="12858"/>
                </a:lnTo>
                <a:lnTo>
                  <a:pt x="42759" y="12858"/>
                </a:lnTo>
                <a:lnTo>
                  <a:pt x="43060" y="12839"/>
                </a:lnTo>
                <a:lnTo>
                  <a:pt x="43343" y="12801"/>
                </a:lnTo>
                <a:lnTo>
                  <a:pt x="43607" y="12726"/>
                </a:lnTo>
                <a:lnTo>
                  <a:pt x="43871" y="12632"/>
                </a:lnTo>
                <a:lnTo>
                  <a:pt x="44041" y="12745"/>
                </a:lnTo>
                <a:lnTo>
                  <a:pt x="44229" y="12839"/>
                </a:lnTo>
                <a:lnTo>
                  <a:pt x="44418" y="12933"/>
                </a:lnTo>
                <a:lnTo>
                  <a:pt x="44606" y="12990"/>
                </a:lnTo>
                <a:lnTo>
                  <a:pt x="44814" y="13046"/>
                </a:lnTo>
                <a:lnTo>
                  <a:pt x="45021" y="13103"/>
                </a:lnTo>
                <a:lnTo>
                  <a:pt x="45228" y="13122"/>
                </a:lnTo>
                <a:lnTo>
                  <a:pt x="45455" y="13122"/>
                </a:lnTo>
                <a:lnTo>
                  <a:pt x="45775" y="13103"/>
                </a:lnTo>
                <a:lnTo>
                  <a:pt x="46096" y="13046"/>
                </a:lnTo>
                <a:lnTo>
                  <a:pt x="46397" y="12971"/>
                </a:lnTo>
                <a:lnTo>
                  <a:pt x="46680" y="12839"/>
                </a:lnTo>
                <a:lnTo>
                  <a:pt x="46963" y="12971"/>
                </a:lnTo>
                <a:lnTo>
                  <a:pt x="47264" y="13046"/>
                </a:lnTo>
                <a:lnTo>
                  <a:pt x="47585" y="13103"/>
                </a:lnTo>
                <a:lnTo>
                  <a:pt x="47905" y="13122"/>
                </a:lnTo>
                <a:lnTo>
                  <a:pt x="48150" y="13122"/>
                </a:lnTo>
                <a:lnTo>
                  <a:pt x="48396" y="13084"/>
                </a:lnTo>
                <a:lnTo>
                  <a:pt x="48622" y="13028"/>
                </a:lnTo>
                <a:lnTo>
                  <a:pt x="48848" y="12971"/>
                </a:lnTo>
                <a:lnTo>
                  <a:pt x="49074" y="13028"/>
                </a:lnTo>
                <a:lnTo>
                  <a:pt x="49319" y="13084"/>
                </a:lnTo>
                <a:lnTo>
                  <a:pt x="49546" y="13122"/>
                </a:lnTo>
                <a:lnTo>
                  <a:pt x="50092" y="13122"/>
                </a:lnTo>
                <a:lnTo>
                  <a:pt x="50375" y="13065"/>
                </a:lnTo>
                <a:lnTo>
                  <a:pt x="50639" y="12990"/>
                </a:lnTo>
                <a:lnTo>
                  <a:pt x="50903" y="12896"/>
                </a:lnTo>
                <a:lnTo>
                  <a:pt x="51223" y="12971"/>
                </a:lnTo>
                <a:lnTo>
                  <a:pt x="51393" y="12990"/>
                </a:lnTo>
                <a:lnTo>
                  <a:pt x="51695" y="12990"/>
                </a:lnTo>
                <a:lnTo>
                  <a:pt x="51883" y="13197"/>
                </a:lnTo>
                <a:lnTo>
                  <a:pt x="52110" y="13405"/>
                </a:lnTo>
                <a:lnTo>
                  <a:pt x="52355" y="13574"/>
                </a:lnTo>
                <a:lnTo>
                  <a:pt x="52619" y="13725"/>
                </a:lnTo>
                <a:lnTo>
                  <a:pt x="52901" y="13838"/>
                </a:lnTo>
                <a:lnTo>
                  <a:pt x="53203" y="13914"/>
                </a:lnTo>
                <a:lnTo>
                  <a:pt x="53505" y="13970"/>
                </a:lnTo>
                <a:lnTo>
                  <a:pt x="53825" y="13989"/>
                </a:lnTo>
                <a:lnTo>
                  <a:pt x="54108" y="13970"/>
                </a:lnTo>
                <a:lnTo>
                  <a:pt x="54391" y="13933"/>
                </a:lnTo>
                <a:lnTo>
                  <a:pt x="54655" y="13857"/>
                </a:lnTo>
                <a:lnTo>
                  <a:pt x="54900" y="13763"/>
                </a:lnTo>
                <a:lnTo>
                  <a:pt x="55145" y="13650"/>
                </a:lnTo>
                <a:lnTo>
                  <a:pt x="55371" y="13518"/>
                </a:lnTo>
                <a:lnTo>
                  <a:pt x="55579" y="13348"/>
                </a:lnTo>
                <a:lnTo>
                  <a:pt x="55786" y="13178"/>
                </a:lnTo>
                <a:lnTo>
                  <a:pt x="55956" y="12971"/>
                </a:lnTo>
                <a:lnTo>
                  <a:pt x="56125" y="12764"/>
                </a:lnTo>
                <a:lnTo>
                  <a:pt x="56257" y="12537"/>
                </a:lnTo>
                <a:lnTo>
                  <a:pt x="56370" y="12292"/>
                </a:lnTo>
                <a:lnTo>
                  <a:pt x="56465" y="12047"/>
                </a:lnTo>
                <a:lnTo>
                  <a:pt x="56540" y="11783"/>
                </a:lnTo>
                <a:lnTo>
                  <a:pt x="56578" y="11501"/>
                </a:lnTo>
                <a:lnTo>
                  <a:pt x="56597" y="11218"/>
                </a:lnTo>
                <a:lnTo>
                  <a:pt x="56597" y="11142"/>
                </a:lnTo>
                <a:lnTo>
                  <a:pt x="56823" y="10841"/>
                </a:lnTo>
                <a:lnTo>
                  <a:pt x="57011" y="10520"/>
                </a:lnTo>
                <a:lnTo>
                  <a:pt x="57200" y="10200"/>
                </a:lnTo>
                <a:lnTo>
                  <a:pt x="57332" y="9841"/>
                </a:lnTo>
                <a:lnTo>
                  <a:pt x="57445" y="9483"/>
                </a:lnTo>
                <a:lnTo>
                  <a:pt x="57539" y="9106"/>
                </a:lnTo>
                <a:lnTo>
                  <a:pt x="57596" y="8710"/>
                </a:lnTo>
                <a:lnTo>
                  <a:pt x="57615" y="8314"/>
                </a:lnTo>
                <a:lnTo>
                  <a:pt x="57596" y="7881"/>
                </a:lnTo>
                <a:lnTo>
                  <a:pt x="57520" y="7466"/>
                </a:lnTo>
                <a:lnTo>
                  <a:pt x="57426" y="7051"/>
                </a:lnTo>
                <a:lnTo>
                  <a:pt x="57294" y="6655"/>
                </a:lnTo>
                <a:lnTo>
                  <a:pt x="57124" y="6297"/>
                </a:lnTo>
                <a:lnTo>
                  <a:pt x="56917" y="5939"/>
                </a:lnTo>
                <a:lnTo>
                  <a:pt x="56691" y="5600"/>
                </a:lnTo>
                <a:lnTo>
                  <a:pt x="56427" y="5298"/>
                </a:lnTo>
                <a:lnTo>
                  <a:pt x="56144" y="4996"/>
                </a:lnTo>
                <a:lnTo>
                  <a:pt x="55824" y="4751"/>
                </a:lnTo>
                <a:lnTo>
                  <a:pt x="55503" y="4506"/>
                </a:lnTo>
                <a:lnTo>
                  <a:pt x="55145" y="4318"/>
                </a:lnTo>
                <a:lnTo>
                  <a:pt x="54768" y="4148"/>
                </a:lnTo>
                <a:lnTo>
                  <a:pt x="54372" y="4016"/>
                </a:lnTo>
                <a:lnTo>
                  <a:pt x="53957" y="3922"/>
                </a:lnTo>
                <a:lnTo>
                  <a:pt x="53542" y="3865"/>
                </a:lnTo>
                <a:lnTo>
                  <a:pt x="53429" y="3658"/>
                </a:lnTo>
                <a:lnTo>
                  <a:pt x="53316" y="3488"/>
                </a:lnTo>
                <a:lnTo>
                  <a:pt x="53165" y="3337"/>
                </a:lnTo>
                <a:lnTo>
                  <a:pt x="52977" y="3205"/>
                </a:lnTo>
                <a:lnTo>
                  <a:pt x="52788" y="3092"/>
                </a:lnTo>
                <a:lnTo>
                  <a:pt x="52581" y="3017"/>
                </a:lnTo>
                <a:lnTo>
                  <a:pt x="52374" y="2960"/>
                </a:lnTo>
                <a:lnTo>
                  <a:pt x="52128" y="2941"/>
                </a:lnTo>
                <a:lnTo>
                  <a:pt x="51921" y="2960"/>
                </a:lnTo>
                <a:lnTo>
                  <a:pt x="51714" y="2998"/>
                </a:lnTo>
                <a:lnTo>
                  <a:pt x="51582" y="2677"/>
                </a:lnTo>
                <a:lnTo>
                  <a:pt x="51450" y="2376"/>
                </a:lnTo>
                <a:lnTo>
                  <a:pt x="51261" y="2074"/>
                </a:lnTo>
                <a:lnTo>
                  <a:pt x="51073" y="1791"/>
                </a:lnTo>
                <a:lnTo>
                  <a:pt x="50865" y="1527"/>
                </a:lnTo>
                <a:lnTo>
                  <a:pt x="50620" y="1282"/>
                </a:lnTo>
                <a:lnTo>
                  <a:pt x="50375" y="1056"/>
                </a:lnTo>
                <a:lnTo>
                  <a:pt x="50111" y="849"/>
                </a:lnTo>
                <a:lnTo>
                  <a:pt x="49828" y="660"/>
                </a:lnTo>
                <a:lnTo>
                  <a:pt x="49527" y="490"/>
                </a:lnTo>
                <a:lnTo>
                  <a:pt x="49225" y="340"/>
                </a:lnTo>
                <a:lnTo>
                  <a:pt x="48886" y="226"/>
                </a:lnTo>
                <a:lnTo>
                  <a:pt x="48565" y="113"/>
                </a:lnTo>
                <a:lnTo>
                  <a:pt x="48207" y="57"/>
                </a:lnTo>
                <a:lnTo>
                  <a:pt x="4784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E77186-3ACA-E5D3-5469-9FE49590A382}"/>
              </a:ext>
            </a:extLst>
          </p:cNvPr>
          <p:cNvSpPr txBox="1"/>
          <p:nvPr/>
        </p:nvSpPr>
        <p:spPr>
          <a:xfrm>
            <a:off x="264689" y="36426"/>
            <a:ext cx="87004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kumimoji="0" lang="vi-VN" sz="3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IBM Plex Sans"/>
                <a:sym typeface="IBM Plex Sans"/>
              </a:rPr>
              <a:t>Bài 1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IBM Plex Sans"/>
                <a:sym typeface="IBM Plex Sans"/>
              </a:rPr>
              <a:t>0</a:t>
            </a:r>
            <a:r>
              <a:rPr kumimoji="0" lang="vi-VN" sz="3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IBM Plex Sans"/>
                <a:sym typeface="IBM Plex Sans"/>
              </a:rPr>
              <a:t>: </a:t>
            </a:r>
            <a:r>
              <a:rPr lang="en-US" sz="3200" b="1" dirty="0">
                <a:solidFill>
                  <a:schemeClr val="tx1"/>
                </a:solidFill>
                <a:effectLst>
                  <a:reflection blurRad="6350" stA="60000" endA="900" endPos="58000" dir="5400000" sy="-100000" algn="bl" rotWithShape="0"/>
                </a:effectLst>
              </a:rPr>
              <a:t>VĂN MINH VĂN LANG – ÂU LẠC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sym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EDFA27-450E-02ED-4F57-E431C3FC7533}"/>
              </a:ext>
            </a:extLst>
          </p:cNvPr>
          <p:cNvSpPr txBox="1"/>
          <p:nvPr/>
        </p:nvSpPr>
        <p:spPr>
          <a:xfrm>
            <a:off x="0" y="556305"/>
            <a:ext cx="42581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1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Cơ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sở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hình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thành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CD6C9C-DC82-5E2B-64D5-605235517F9B}"/>
              </a:ext>
            </a:extLst>
          </p:cNvPr>
          <p:cNvSpPr txBox="1"/>
          <p:nvPr/>
        </p:nvSpPr>
        <p:spPr>
          <a:xfrm>
            <a:off x="280460" y="1033813"/>
            <a:ext cx="39776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b. </a:t>
            </a:r>
            <a:r>
              <a:rPr kumimoji="0" lang="vi-VN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Cơ sở xã hội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9DD076-7065-F7C0-B8DA-6DFDB76AD930}"/>
              </a:ext>
            </a:extLst>
          </p:cNvPr>
          <p:cNvSpPr txBox="1"/>
          <p:nvPr/>
        </p:nvSpPr>
        <p:spPr>
          <a:xfrm>
            <a:off x="-15772" y="1449765"/>
            <a:ext cx="9144000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Xã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hội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chia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cấp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quý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tộc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dân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nô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Quý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tộc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giàu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lực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dân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do: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công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xã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thôn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chiếm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đa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xã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hội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Nô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phục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đình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quý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tộc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AF001C-BA34-FF82-35B7-78F17390E471}"/>
              </a:ext>
            </a:extLst>
          </p:cNvPr>
          <p:cNvSpPr txBox="1"/>
          <p:nvPr/>
        </p:nvSpPr>
        <p:spPr>
          <a:xfrm>
            <a:off x="0" y="3450729"/>
            <a:ext cx="9128228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Xuất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phát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từ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quá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trình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trao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đổi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giao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lưu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hoá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yêu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cầu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đoàn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kết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chống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ngoại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xâm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đắp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đê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trị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thuỷ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khai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hoang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làng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liên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kết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nhau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vi-VN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=&gt; Hình thành nên nhà nước đầu tiên ở Việt Nam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vi-VN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8096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0" name="Google Shape;5890;p42"/>
          <p:cNvSpPr/>
          <p:nvPr/>
        </p:nvSpPr>
        <p:spPr>
          <a:xfrm>
            <a:off x="3684064" y="4940200"/>
            <a:ext cx="1166272" cy="155009"/>
          </a:xfrm>
          <a:custGeom>
            <a:avLst/>
            <a:gdLst/>
            <a:ahLst/>
            <a:cxnLst/>
            <a:rect l="l" t="t" r="r" b="b"/>
            <a:pathLst>
              <a:path w="57615" h="13990" extrusionOk="0">
                <a:moveTo>
                  <a:pt x="47132" y="0"/>
                </a:moveTo>
                <a:lnTo>
                  <a:pt x="46793" y="57"/>
                </a:lnTo>
                <a:lnTo>
                  <a:pt x="46454" y="113"/>
                </a:lnTo>
                <a:lnTo>
                  <a:pt x="46114" y="208"/>
                </a:lnTo>
                <a:lnTo>
                  <a:pt x="45794" y="321"/>
                </a:lnTo>
                <a:lnTo>
                  <a:pt x="45492" y="472"/>
                </a:lnTo>
                <a:lnTo>
                  <a:pt x="45191" y="622"/>
                </a:lnTo>
                <a:lnTo>
                  <a:pt x="44908" y="811"/>
                </a:lnTo>
                <a:lnTo>
                  <a:pt x="44644" y="1018"/>
                </a:lnTo>
                <a:lnTo>
                  <a:pt x="44399" y="1245"/>
                </a:lnTo>
                <a:lnTo>
                  <a:pt x="44173" y="1471"/>
                </a:lnTo>
                <a:lnTo>
                  <a:pt x="43946" y="1735"/>
                </a:lnTo>
                <a:lnTo>
                  <a:pt x="43758" y="2018"/>
                </a:lnTo>
                <a:lnTo>
                  <a:pt x="43588" y="2300"/>
                </a:lnTo>
                <a:lnTo>
                  <a:pt x="43437" y="2602"/>
                </a:lnTo>
                <a:lnTo>
                  <a:pt x="43305" y="2904"/>
                </a:lnTo>
                <a:lnTo>
                  <a:pt x="43173" y="2866"/>
                </a:lnTo>
                <a:lnTo>
                  <a:pt x="43041" y="2828"/>
                </a:lnTo>
                <a:lnTo>
                  <a:pt x="42909" y="2809"/>
                </a:lnTo>
                <a:lnTo>
                  <a:pt x="42608" y="2809"/>
                </a:lnTo>
                <a:lnTo>
                  <a:pt x="42457" y="2847"/>
                </a:lnTo>
                <a:lnTo>
                  <a:pt x="42306" y="2885"/>
                </a:lnTo>
                <a:lnTo>
                  <a:pt x="42174" y="2922"/>
                </a:lnTo>
                <a:lnTo>
                  <a:pt x="42042" y="2998"/>
                </a:lnTo>
                <a:lnTo>
                  <a:pt x="41910" y="3073"/>
                </a:lnTo>
                <a:lnTo>
                  <a:pt x="41797" y="3168"/>
                </a:lnTo>
                <a:lnTo>
                  <a:pt x="41684" y="3262"/>
                </a:lnTo>
                <a:lnTo>
                  <a:pt x="41590" y="3375"/>
                </a:lnTo>
                <a:lnTo>
                  <a:pt x="41495" y="3488"/>
                </a:lnTo>
                <a:lnTo>
                  <a:pt x="41420" y="3620"/>
                </a:lnTo>
                <a:lnTo>
                  <a:pt x="41345" y="3752"/>
                </a:lnTo>
                <a:lnTo>
                  <a:pt x="41307" y="3884"/>
                </a:lnTo>
                <a:lnTo>
                  <a:pt x="41269" y="4035"/>
                </a:lnTo>
                <a:lnTo>
                  <a:pt x="41250" y="4186"/>
                </a:lnTo>
                <a:lnTo>
                  <a:pt x="41231" y="4336"/>
                </a:lnTo>
                <a:lnTo>
                  <a:pt x="41231" y="4487"/>
                </a:lnTo>
                <a:lnTo>
                  <a:pt x="41250" y="4619"/>
                </a:lnTo>
                <a:lnTo>
                  <a:pt x="40986" y="4732"/>
                </a:lnTo>
                <a:lnTo>
                  <a:pt x="40741" y="4845"/>
                </a:lnTo>
                <a:lnTo>
                  <a:pt x="40477" y="4996"/>
                </a:lnTo>
                <a:lnTo>
                  <a:pt x="40251" y="5147"/>
                </a:lnTo>
                <a:lnTo>
                  <a:pt x="40100" y="5091"/>
                </a:lnTo>
                <a:lnTo>
                  <a:pt x="39968" y="5053"/>
                </a:lnTo>
                <a:lnTo>
                  <a:pt x="39817" y="5034"/>
                </a:lnTo>
                <a:lnTo>
                  <a:pt x="39648" y="5015"/>
                </a:lnTo>
                <a:lnTo>
                  <a:pt x="39516" y="5034"/>
                </a:lnTo>
                <a:lnTo>
                  <a:pt x="39384" y="5053"/>
                </a:lnTo>
                <a:lnTo>
                  <a:pt x="39252" y="5072"/>
                </a:lnTo>
                <a:lnTo>
                  <a:pt x="39120" y="5109"/>
                </a:lnTo>
                <a:lnTo>
                  <a:pt x="38988" y="5166"/>
                </a:lnTo>
                <a:lnTo>
                  <a:pt x="38875" y="5241"/>
                </a:lnTo>
                <a:lnTo>
                  <a:pt x="38762" y="5298"/>
                </a:lnTo>
                <a:lnTo>
                  <a:pt x="38667" y="5392"/>
                </a:lnTo>
                <a:lnTo>
                  <a:pt x="38479" y="5581"/>
                </a:lnTo>
                <a:lnTo>
                  <a:pt x="38404" y="5675"/>
                </a:lnTo>
                <a:lnTo>
                  <a:pt x="38328" y="5788"/>
                </a:lnTo>
                <a:lnTo>
                  <a:pt x="38272" y="5901"/>
                </a:lnTo>
                <a:lnTo>
                  <a:pt x="38215" y="6033"/>
                </a:lnTo>
                <a:lnTo>
                  <a:pt x="38177" y="6165"/>
                </a:lnTo>
                <a:lnTo>
                  <a:pt x="38140" y="6297"/>
                </a:lnTo>
                <a:lnTo>
                  <a:pt x="37951" y="6278"/>
                </a:lnTo>
                <a:lnTo>
                  <a:pt x="37612" y="6297"/>
                </a:lnTo>
                <a:lnTo>
                  <a:pt x="37291" y="6354"/>
                </a:lnTo>
                <a:lnTo>
                  <a:pt x="36971" y="6429"/>
                </a:lnTo>
                <a:lnTo>
                  <a:pt x="36650" y="6542"/>
                </a:lnTo>
                <a:lnTo>
                  <a:pt x="36518" y="6391"/>
                </a:lnTo>
                <a:lnTo>
                  <a:pt x="36349" y="6241"/>
                </a:lnTo>
                <a:lnTo>
                  <a:pt x="36179" y="6109"/>
                </a:lnTo>
                <a:lnTo>
                  <a:pt x="35972" y="5995"/>
                </a:lnTo>
                <a:lnTo>
                  <a:pt x="35783" y="5920"/>
                </a:lnTo>
                <a:lnTo>
                  <a:pt x="35557" y="5845"/>
                </a:lnTo>
                <a:lnTo>
                  <a:pt x="35331" y="5807"/>
                </a:lnTo>
                <a:lnTo>
                  <a:pt x="35104" y="5788"/>
                </a:lnTo>
                <a:lnTo>
                  <a:pt x="34897" y="5807"/>
                </a:lnTo>
                <a:lnTo>
                  <a:pt x="34671" y="5845"/>
                </a:lnTo>
                <a:lnTo>
                  <a:pt x="34482" y="5901"/>
                </a:lnTo>
                <a:lnTo>
                  <a:pt x="34294" y="5977"/>
                </a:lnTo>
                <a:lnTo>
                  <a:pt x="34067" y="5788"/>
                </a:lnTo>
                <a:lnTo>
                  <a:pt x="33822" y="5618"/>
                </a:lnTo>
                <a:lnTo>
                  <a:pt x="33785" y="5449"/>
                </a:lnTo>
                <a:lnTo>
                  <a:pt x="33728" y="5279"/>
                </a:lnTo>
                <a:lnTo>
                  <a:pt x="33653" y="5128"/>
                </a:lnTo>
                <a:lnTo>
                  <a:pt x="33577" y="4977"/>
                </a:lnTo>
                <a:lnTo>
                  <a:pt x="33483" y="4845"/>
                </a:lnTo>
                <a:lnTo>
                  <a:pt x="33370" y="4713"/>
                </a:lnTo>
                <a:lnTo>
                  <a:pt x="33257" y="4600"/>
                </a:lnTo>
                <a:lnTo>
                  <a:pt x="33144" y="4487"/>
                </a:lnTo>
                <a:lnTo>
                  <a:pt x="33012" y="4374"/>
                </a:lnTo>
                <a:lnTo>
                  <a:pt x="32861" y="4299"/>
                </a:lnTo>
                <a:lnTo>
                  <a:pt x="32710" y="4223"/>
                </a:lnTo>
                <a:lnTo>
                  <a:pt x="32559" y="4148"/>
                </a:lnTo>
                <a:lnTo>
                  <a:pt x="32408" y="4091"/>
                </a:lnTo>
                <a:lnTo>
                  <a:pt x="32239" y="4054"/>
                </a:lnTo>
                <a:lnTo>
                  <a:pt x="32050" y="4035"/>
                </a:lnTo>
                <a:lnTo>
                  <a:pt x="31880" y="4035"/>
                </a:lnTo>
                <a:lnTo>
                  <a:pt x="31616" y="4054"/>
                </a:lnTo>
                <a:lnTo>
                  <a:pt x="31353" y="4110"/>
                </a:lnTo>
                <a:lnTo>
                  <a:pt x="31107" y="4186"/>
                </a:lnTo>
                <a:lnTo>
                  <a:pt x="30881" y="4299"/>
                </a:lnTo>
                <a:lnTo>
                  <a:pt x="30674" y="4412"/>
                </a:lnTo>
                <a:lnTo>
                  <a:pt x="30466" y="4544"/>
                </a:lnTo>
                <a:lnTo>
                  <a:pt x="30297" y="4695"/>
                </a:lnTo>
                <a:lnTo>
                  <a:pt x="30127" y="4864"/>
                </a:lnTo>
                <a:lnTo>
                  <a:pt x="29939" y="4827"/>
                </a:lnTo>
                <a:lnTo>
                  <a:pt x="29750" y="4808"/>
                </a:lnTo>
                <a:lnTo>
                  <a:pt x="29562" y="4789"/>
                </a:lnTo>
                <a:lnTo>
                  <a:pt x="29373" y="4770"/>
                </a:lnTo>
                <a:lnTo>
                  <a:pt x="29015" y="4789"/>
                </a:lnTo>
                <a:lnTo>
                  <a:pt x="28675" y="4770"/>
                </a:lnTo>
                <a:lnTo>
                  <a:pt x="28449" y="4789"/>
                </a:lnTo>
                <a:lnTo>
                  <a:pt x="28223" y="4808"/>
                </a:lnTo>
                <a:lnTo>
                  <a:pt x="27997" y="4845"/>
                </a:lnTo>
                <a:lnTo>
                  <a:pt x="27789" y="4902"/>
                </a:lnTo>
                <a:lnTo>
                  <a:pt x="27582" y="4977"/>
                </a:lnTo>
                <a:lnTo>
                  <a:pt x="27375" y="5053"/>
                </a:lnTo>
                <a:lnTo>
                  <a:pt x="27186" y="5147"/>
                </a:lnTo>
                <a:lnTo>
                  <a:pt x="26998" y="5241"/>
                </a:lnTo>
                <a:lnTo>
                  <a:pt x="26715" y="5147"/>
                </a:lnTo>
                <a:lnTo>
                  <a:pt x="26432" y="5072"/>
                </a:lnTo>
                <a:lnTo>
                  <a:pt x="26130" y="5034"/>
                </a:lnTo>
                <a:lnTo>
                  <a:pt x="25810" y="5015"/>
                </a:lnTo>
                <a:lnTo>
                  <a:pt x="25584" y="5034"/>
                </a:lnTo>
                <a:lnTo>
                  <a:pt x="25357" y="4959"/>
                </a:lnTo>
                <a:lnTo>
                  <a:pt x="25112" y="4921"/>
                </a:lnTo>
                <a:lnTo>
                  <a:pt x="24848" y="4883"/>
                </a:lnTo>
                <a:lnTo>
                  <a:pt x="24584" y="4864"/>
                </a:lnTo>
                <a:lnTo>
                  <a:pt x="24264" y="4883"/>
                </a:lnTo>
                <a:lnTo>
                  <a:pt x="23962" y="4940"/>
                </a:lnTo>
                <a:lnTo>
                  <a:pt x="23661" y="5015"/>
                </a:lnTo>
                <a:lnTo>
                  <a:pt x="23359" y="5109"/>
                </a:lnTo>
                <a:lnTo>
                  <a:pt x="23095" y="5241"/>
                </a:lnTo>
                <a:lnTo>
                  <a:pt x="22831" y="5411"/>
                </a:lnTo>
                <a:lnTo>
                  <a:pt x="22586" y="5581"/>
                </a:lnTo>
                <a:lnTo>
                  <a:pt x="22360" y="5788"/>
                </a:lnTo>
                <a:lnTo>
                  <a:pt x="22133" y="5562"/>
                </a:lnTo>
                <a:lnTo>
                  <a:pt x="21870" y="5373"/>
                </a:lnTo>
                <a:lnTo>
                  <a:pt x="21606" y="5185"/>
                </a:lnTo>
                <a:lnTo>
                  <a:pt x="21323" y="5053"/>
                </a:lnTo>
                <a:lnTo>
                  <a:pt x="21002" y="4940"/>
                </a:lnTo>
                <a:lnTo>
                  <a:pt x="20701" y="4845"/>
                </a:lnTo>
                <a:lnTo>
                  <a:pt x="20361" y="4789"/>
                </a:lnTo>
                <a:lnTo>
                  <a:pt x="20022" y="4770"/>
                </a:lnTo>
                <a:lnTo>
                  <a:pt x="19965" y="4638"/>
                </a:lnTo>
                <a:lnTo>
                  <a:pt x="19890" y="4487"/>
                </a:lnTo>
                <a:lnTo>
                  <a:pt x="19815" y="4355"/>
                </a:lnTo>
                <a:lnTo>
                  <a:pt x="19720" y="4242"/>
                </a:lnTo>
                <a:lnTo>
                  <a:pt x="19626" y="4110"/>
                </a:lnTo>
                <a:lnTo>
                  <a:pt x="19513" y="3997"/>
                </a:lnTo>
                <a:lnTo>
                  <a:pt x="19400" y="3903"/>
                </a:lnTo>
                <a:lnTo>
                  <a:pt x="19268" y="3809"/>
                </a:lnTo>
                <a:lnTo>
                  <a:pt x="19155" y="3714"/>
                </a:lnTo>
                <a:lnTo>
                  <a:pt x="19004" y="3639"/>
                </a:lnTo>
                <a:lnTo>
                  <a:pt x="18872" y="3582"/>
                </a:lnTo>
                <a:lnTo>
                  <a:pt x="18721" y="3526"/>
                </a:lnTo>
                <a:lnTo>
                  <a:pt x="18570" y="3488"/>
                </a:lnTo>
                <a:lnTo>
                  <a:pt x="18401" y="3450"/>
                </a:lnTo>
                <a:lnTo>
                  <a:pt x="18250" y="3431"/>
                </a:lnTo>
                <a:lnTo>
                  <a:pt x="17873" y="3431"/>
                </a:lnTo>
                <a:lnTo>
                  <a:pt x="17646" y="3469"/>
                </a:lnTo>
                <a:lnTo>
                  <a:pt x="17439" y="3526"/>
                </a:lnTo>
                <a:lnTo>
                  <a:pt x="17251" y="3601"/>
                </a:lnTo>
                <a:lnTo>
                  <a:pt x="17062" y="3695"/>
                </a:lnTo>
                <a:lnTo>
                  <a:pt x="16892" y="3809"/>
                </a:lnTo>
                <a:lnTo>
                  <a:pt x="16723" y="3941"/>
                </a:lnTo>
                <a:lnTo>
                  <a:pt x="16591" y="4072"/>
                </a:lnTo>
                <a:lnTo>
                  <a:pt x="16364" y="3903"/>
                </a:lnTo>
                <a:lnTo>
                  <a:pt x="16138" y="3771"/>
                </a:lnTo>
                <a:lnTo>
                  <a:pt x="15893" y="3639"/>
                </a:lnTo>
                <a:lnTo>
                  <a:pt x="15648" y="3545"/>
                </a:lnTo>
                <a:lnTo>
                  <a:pt x="15384" y="3450"/>
                </a:lnTo>
                <a:lnTo>
                  <a:pt x="15120" y="3394"/>
                </a:lnTo>
                <a:lnTo>
                  <a:pt x="14837" y="3356"/>
                </a:lnTo>
                <a:lnTo>
                  <a:pt x="14536" y="3337"/>
                </a:lnTo>
                <a:lnTo>
                  <a:pt x="14347" y="3356"/>
                </a:lnTo>
                <a:lnTo>
                  <a:pt x="14159" y="3356"/>
                </a:lnTo>
                <a:lnTo>
                  <a:pt x="13801" y="3431"/>
                </a:lnTo>
                <a:lnTo>
                  <a:pt x="13442" y="3545"/>
                </a:lnTo>
                <a:lnTo>
                  <a:pt x="13103" y="3677"/>
                </a:lnTo>
                <a:lnTo>
                  <a:pt x="12801" y="3865"/>
                </a:lnTo>
                <a:lnTo>
                  <a:pt x="12500" y="4072"/>
                </a:lnTo>
                <a:lnTo>
                  <a:pt x="12236" y="4318"/>
                </a:lnTo>
                <a:lnTo>
                  <a:pt x="12009" y="4582"/>
                </a:lnTo>
                <a:lnTo>
                  <a:pt x="11859" y="4582"/>
                </a:lnTo>
                <a:lnTo>
                  <a:pt x="11689" y="4600"/>
                </a:lnTo>
                <a:lnTo>
                  <a:pt x="11538" y="4638"/>
                </a:lnTo>
                <a:lnTo>
                  <a:pt x="11387" y="4713"/>
                </a:lnTo>
                <a:lnTo>
                  <a:pt x="11255" y="4808"/>
                </a:lnTo>
                <a:lnTo>
                  <a:pt x="11199" y="4713"/>
                </a:lnTo>
                <a:lnTo>
                  <a:pt x="11123" y="4638"/>
                </a:lnTo>
                <a:lnTo>
                  <a:pt x="11048" y="4563"/>
                </a:lnTo>
                <a:lnTo>
                  <a:pt x="10954" y="4506"/>
                </a:lnTo>
                <a:lnTo>
                  <a:pt x="10859" y="4450"/>
                </a:lnTo>
                <a:lnTo>
                  <a:pt x="10746" y="4412"/>
                </a:lnTo>
                <a:lnTo>
                  <a:pt x="10652" y="4393"/>
                </a:lnTo>
                <a:lnTo>
                  <a:pt x="10520" y="4393"/>
                </a:lnTo>
                <a:lnTo>
                  <a:pt x="10350" y="4412"/>
                </a:lnTo>
                <a:lnTo>
                  <a:pt x="10200" y="4450"/>
                </a:lnTo>
                <a:lnTo>
                  <a:pt x="10049" y="4544"/>
                </a:lnTo>
                <a:lnTo>
                  <a:pt x="9917" y="4638"/>
                </a:lnTo>
                <a:lnTo>
                  <a:pt x="9804" y="4770"/>
                </a:lnTo>
                <a:lnTo>
                  <a:pt x="9728" y="4921"/>
                </a:lnTo>
                <a:lnTo>
                  <a:pt x="9672" y="5072"/>
                </a:lnTo>
                <a:lnTo>
                  <a:pt x="9653" y="5260"/>
                </a:lnTo>
                <a:lnTo>
                  <a:pt x="9672" y="5430"/>
                </a:lnTo>
                <a:lnTo>
                  <a:pt x="9596" y="5373"/>
                </a:lnTo>
                <a:lnTo>
                  <a:pt x="9483" y="5317"/>
                </a:lnTo>
                <a:lnTo>
                  <a:pt x="9389" y="5279"/>
                </a:lnTo>
                <a:lnTo>
                  <a:pt x="9276" y="5260"/>
                </a:lnTo>
                <a:lnTo>
                  <a:pt x="9163" y="5185"/>
                </a:lnTo>
                <a:lnTo>
                  <a:pt x="9068" y="5147"/>
                </a:lnTo>
                <a:lnTo>
                  <a:pt x="8936" y="5109"/>
                </a:lnTo>
                <a:lnTo>
                  <a:pt x="8804" y="5091"/>
                </a:lnTo>
                <a:lnTo>
                  <a:pt x="8691" y="5109"/>
                </a:lnTo>
                <a:lnTo>
                  <a:pt x="8597" y="5128"/>
                </a:lnTo>
                <a:lnTo>
                  <a:pt x="8484" y="5166"/>
                </a:lnTo>
                <a:lnTo>
                  <a:pt x="8390" y="5223"/>
                </a:lnTo>
                <a:lnTo>
                  <a:pt x="8314" y="5298"/>
                </a:lnTo>
                <a:lnTo>
                  <a:pt x="8239" y="5373"/>
                </a:lnTo>
                <a:lnTo>
                  <a:pt x="8182" y="5468"/>
                </a:lnTo>
                <a:lnTo>
                  <a:pt x="8126" y="5562"/>
                </a:lnTo>
                <a:lnTo>
                  <a:pt x="7843" y="5449"/>
                </a:lnTo>
                <a:lnTo>
                  <a:pt x="7560" y="5354"/>
                </a:lnTo>
                <a:lnTo>
                  <a:pt x="7259" y="5298"/>
                </a:lnTo>
                <a:lnTo>
                  <a:pt x="6957" y="5260"/>
                </a:lnTo>
                <a:lnTo>
                  <a:pt x="6825" y="5128"/>
                </a:lnTo>
                <a:lnTo>
                  <a:pt x="6655" y="5034"/>
                </a:lnTo>
                <a:lnTo>
                  <a:pt x="6486" y="4959"/>
                </a:lnTo>
                <a:lnTo>
                  <a:pt x="6391" y="4940"/>
                </a:lnTo>
                <a:lnTo>
                  <a:pt x="6146" y="4940"/>
                </a:lnTo>
                <a:lnTo>
                  <a:pt x="6014" y="4977"/>
                </a:lnTo>
                <a:lnTo>
                  <a:pt x="5882" y="5034"/>
                </a:lnTo>
                <a:lnTo>
                  <a:pt x="5769" y="5091"/>
                </a:lnTo>
                <a:lnTo>
                  <a:pt x="5675" y="5185"/>
                </a:lnTo>
                <a:lnTo>
                  <a:pt x="5581" y="5279"/>
                </a:lnTo>
                <a:lnTo>
                  <a:pt x="5524" y="5392"/>
                </a:lnTo>
                <a:lnTo>
                  <a:pt x="5468" y="5505"/>
                </a:lnTo>
                <a:lnTo>
                  <a:pt x="5241" y="5618"/>
                </a:lnTo>
                <a:lnTo>
                  <a:pt x="5015" y="5750"/>
                </a:lnTo>
                <a:lnTo>
                  <a:pt x="4808" y="5882"/>
                </a:lnTo>
                <a:lnTo>
                  <a:pt x="4619" y="6033"/>
                </a:lnTo>
                <a:lnTo>
                  <a:pt x="4449" y="6052"/>
                </a:lnTo>
                <a:lnTo>
                  <a:pt x="4299" y="6127"/>
                </a:lnTo>
                <a:lnTo>
                  <a:pt x="4167" y="6203"/>
                </a:lnTo>
                <a:lnTo>
                  <a:pt x="4035" y="6335"/>
                </a:lnTo>
                <a:lnTo>
                  <a:pt x="3846" y="6203"/>
                </a:lnTo>
                <a:lnTo>
                  <a:pt x="3639" y="6109"/>
                </a:lnTo>
                <a:lnTo>
                  <a:pt x="3431" y="6014"/>
                </a:lnTo>
                <a:lnTo>
                  <a:pt x="3205" y="5939"/>
                </a:lnTo>
                <a:lnTo>
                  <a:pt x="2979" y="5882"/>
                </a:lnTo>
                <a:lnTo>
                  <a:pt x="2753" y="5845"/>
                </a:lnTo>
                <a:lnTo>
                  <a:pt x="2508" y="5807"/>
                </a:lnTo>
                <a:lnTo>
                  <a:pt x="2263" y="5807"/>
                </a:lnTo>
                <a:lnTo>
                  <a:pt x="1942" y="5826"/>
                </a:lnTo>
                <a:lnTo>
                  <a:pt x="1622" y="5864"/>
                </a:lnTo>
                <a:lnTo>
                  <a:pt x="1320" y="5939"/>
                </a:lnTo>
                <a:lnTo>
                  <a:pt x="1037" y="6052"/>
                </a:lnTo>
                <a:lnTo>
                  <a:pt x="754" y="6184"/>
                </a:lnTo>
                <a:lnTo>
                  <a:pt x="490" y="6335"/>
                </a:lnTo>
                <a:lnTo>
                  <a:pt x="245" y="6505"/>
                </a:lnTo>
                <a:lnTo>
                  <a:pt x="0" y="6712"/>
                </a:lnTo>
                <a:lnTo>
                  <a:pt x="0" y="11444"/>
                </a:lnTo>
                <a:lnTo>
                  <a:pt x="245" y="11651"/>
                </a:lnTo>
                <a:lnTo>
                  <a:pt x="490" y="11821"/>
                </a:lnTo>
                <a:lnTo>
                  <a:pt x="754" y="11991"/>
                </a:lnTo>
                <a:lnTo>
                  <a:pt x="1037" y="12123"/>
                </a:lnTo>
                <a:lnTo>
                  <a:pt x="1320" y="12217"/>
                </a:lnTo>
                <a:lnTo>
                  <a:pt x="1622" y="12292"/>
                </a:lnTo>
                <a:lnTo>
                  <a:pt x="1942" y="12349"/>
                </a:lnTo>
                <a:lnTo>
                  <a:pt x="2621" y="12349"/>
                </a:lnTo>
                <a:lnTo>
                  <a:pt x="2960" y="12292"/>
                </a:lnTo>
                <a:lnTo>
                  <a:pt x="3281" y="12198"/>
                </a:lnTo>
                <a:lnTo>
                  <a:pt x="3601" y="12085"/>
                </a:lnTo>
                <a:lnTo>
                  <a:pt x="3808" y="12255"/>
                </a:lnTo>
                <a:lnTo>
                  <a:pt x="4054" y="12405"/>
                </a:lnTo>
                <a:lnTo>
                  <a:pt x="4299" y="12537"/>
                </a:lnTo>
                <a:lnTo>
                  <a:pt x="4563" y="12632"/>
                </a:lnTo>
                <a:lnTo>
                  <a:pt x="4827" y="12726"/>
                </a:lnTo>
                <a:lnTo>
                  <a:pt x="5109" y="12783"/>
                </a:lnTo>
                <a:lnTo>
                  <a:pt x="5392" y="12820"/>
                </a:lnTo>
                <a:lnTo>
                  <a:pt x="5694" y="12839"/>
                </a:lnTo>
                <a:lnTo>
                  <a:pt x="6071" y="12820"/>
                </a:lnTo>
                <a:lnTo>
                  <a:pt x="6429" y="12764"/>
                </a:lnTo>
                <a:lnTo>
                  <a:pt x="6768" y="12669"/>
                </a:lnTo>
                <a:lnTo>
                  <a:pt x="7089" y="12519"/>
                </a:lnTo>
                <a:lnTo>
                  <a:pt x="7296" y="12726"/>
                </a:lnTo>
                <a:lnTo>
                  <a:pt x="7504" y="12896"/>
                </a:lnTo>
                <a:lnTo>
                  <a:pt x="7749" y="13046"/>
                </a:lnTo>
                <a:lnTo>
                  <a:pt x="7994" y="13178"/>
                </a:lnTo>
                <a:lnTo>
                  <a:pt x="8258" y="13292"/>
                </a:lnTo>
                <a:lnTo>
                  <a:pt x="8541" y="13367"/>
                </a:lnTo>
                <a:lnTo>
                  <a:pt x="8823" y="13405"/>
                </a:lnTo>
                <a:lnTo>
                  <a:pt x="9125" y="13424"/>
                </a:lnTo>
                <a:lnTo>
                  <a:pt x="9370" y="13405"/>
                </a:lnTo>
                <a:lnTo>
                  <a:pt x="9596" y="13386"/>
                </a:lnTo>
                <a:lnTo>
                  <a:pt x="9823" y="13329"/>
                </a:lnTo>
                <a:lnTo>
                  <a:pt x="10030" y="13273"/>
                </a:lnTo>
                <a:lnTo>
                  <a:pt x="10237" y="13178"/>
                </a:lnTo>
                <a:lnTo>
                  <a:pt x="10445" y="13084"/>
                </a:lnTo>
                <a:lnTo>
                  <a:pt x="10633" y="12971"/>
                </a:lnTo>
                <a:lnTo>
                  <a:pt x="10822" y="12839"/>
                </a:lnTo>
                <a:lnTo>
                  <a:pt x="11029" y="12914"/>
                </a:lnTo>
                <a:lnTo>
                  <a:pt x="11237" y="12952"/>
                </a:lnTo>
                <a:lnTo>
                  <a:pt x="11463" y="12971"/>
                </a:lnTo>
                <a:lnTo>
                  <a:pt x="11670" y="12990"/>
                </a:lnTo>
                <a:lnTo>
                  <a:pt x="11878" y="12971"/>
                </a:lnTo>
                <a:lnTo>
                  <a:pt x="12085" y="12952"/>
                </a:lnTo>
                <a:lnTo>
                  <a:pt x="12292" y="12914"/>
                </a:lnTo>
                <a:lnTo>
                  <a:pt x="12481" y="12877"/>
                </a:lnTo>
                <a:lnTo>
                  <a:pt x="12669" y="12801"/>
                </a:lnTo>
                <a:lnTo>
                  <a:pt x="12839" y="12726"/>
                </a:lnTo>
                <a:lnTo>
                  <a:pt x="13028" y="12632"/>
                </a:lnTo>
                <a:lnTo>
                  <a:pt x="13178" y="12537"/>
                </a:lnTo>
                <a:lnTo>
                  <a:pt x="13442" y="12575"/>
                </a:lnTo>
                <a:lnTo>
                  <a:pt x="13706" y="12594"/>
                </a:lnTo>
                <a:lnTo>
                  <a:pt x="13914" y="12575"/>
                </a:lnTo>
                <a:lnTo>
                  <a:pt x="14102" y="12556"/>
                </a:lnTo>
                <a:lnTo>
                  <a:pt x="14291" y="12537"/>
                </a:lnTo>
                <a:lnTo>
                  <a:pt x="14479" y="12481"/>
                </a:lnTo>
                <a:lnTo>
                  <a:pt x="14668" y="12537"/>
                </a:lnTo>
                <a:lnTo>
                  <a:pt x="14837" y="12556"/>
                </a:lnTo>
                <a:lnTo>
                  <a:pt x="15045" y="12575"/>
                </a:lnTo>
                <a:lnTo>
                  <a:pt x="15233" y="12594"/>
                </a:lnTo>
                <a:lnTo>
                  <a:pt x="15516" y="12575"/>
                </a:lnTo>
                <a:lnTo>
                  <a:pt x="15780" y="12537"/>
                </a:lnTo>
                <a:lnTo>
                  <a:pt x="16044" y="12481"/>
                </a:lnTo>
                <a:lnTo>
                  <a:pt x="16289" y="12387"/>
                </a:lnTo>
                <a:lnTo>
                  <a:pt x="16459" y="12519"/>
                </a:lnTo>
                <a:lnTo>
                  <a:pt x="16666" y="12632"/>
                </a:lnTo>
                <a:lnTo>
                  <a:pt x="16874" y="12745"/>
                </a:lnTo>
                <a:lnTo>
                  <a:pt x="17081" y="12820"/>
                </a:lnTo>
                <a:lnTo>
                  <a:pt x="17307" y="12896"/>
                </a:lnTo>
                <a:lnTo>
                  <a:pt x="17533" y="12952"/>
                </a:lnTo>
                <a:lnTo>
                  <a:pt x="17760" y="12971"/>
                </a:lnTo>
                <a:lnTo>
                  <a:pt x="18005" y="12990"/>
                </a:lnTo>
                <a:lnTo>
                  <a:pt x="18269" y="12971"/>
                </a:lnTo>
                <a:lnTo>
                  <a:pt x="18533" y="12933"/>
                </a:lnTo>
                <a:lnTo>
                  <a:pt x="18778" y="12877"/>
                </a:lnTo>
                <a:lnTo>
                  <a:pt x="19023" y="12801"/>
                </a:lnTo>
                <a:lnTo>
                  <a:pt x="19249" y="12877"/>
                </a:lnTo>
                <a:lnTo>
                  <a:pt x="19513" y="12933"/>
                </a:lnTo>
                <a:lnTo>
                  <a:pt x="19758" y="12971"/>
                </a:lnTo>
                <a:lnTo>
                  <a:pt x="20022" y="12990"/>
                </a:lnTo>
                <a:lnTo>
                  <a:pt x="20210" y="12990"/>
                </a:lnTo>
                <a:lnTo>
                  <a:pt x="20399" y="12971"/>
                </a:lnTo>
                <a:lnTo>
                  <a:pt x="20569" y="12933"/>
                </a:lnTo>
                <a:lnTo>
                  <a:pt x="20738" y="12896"/>
                </a:lnTo>
                <a:lnTo>
                  <a:pt x="20908" y="12839"/>
                </a:lnTo>
                <a:lnTo>
                  <a:pt x="21078" y="12783"/>
                </a:lnTo>
                <a:lnTo>
                  <a:pt x="21398" y="12632"/>
                </a:lnTo>
                <a:lnTo>
                  <a:pt x="21587" y="12801"/>
                </a:lnTo>
                <a:lnTo>
                  <a:pt x="21794" y="12952"/>
                </a:lnTo>
                <a:lnTo>
                  <a:pt x="22039" y="13084"/>
                </a:lnTo>
                <a:lnTo>
                  <a:pt x="22265" y="13216"/>
                </a:lnTo>
                <a:lnTo>
                  <a:pt x="22529" y="13292"/>
                </a:lnTo>
                <a:lnTo>
                  <a:pt x="22793" y="13367"/>
                </a:lnTo>
                <a:lnTo>
                  <a:pt x="23057" y="13405"/>
                </a:lnTo>
                <a:lnTo>
                  <a:pt x="23340" y="13424"/>
                </a:lnTo>
                <a:lnTo>
                  <a:pt x="23679" y="13405"/>
                </a:lnTo>
                <a:lnTo>
                  <a:pt x="24000" y="13348"/>
                </a:lnTo>
                <a:lnTo>
                  <a:pt x="24302" y="13254"/>
                </a:lnTo>
                <a:lnTo>
                  <a:pt x="24584" y="13122"/>
                </a:lnTo>
                <a:lnTo>
                  <a:pt x="24735" y="13122"/>
                </a:lnTo>
                <a:lnTo>
                  <a:pt x="25075" y="13103"/>
                </a:lnTo>
                <a:lnTo>
                  <a:pt x="25395" y="13046"/>
                </a:lnTo>
                <a:lnTo>
                  <a:pt x="25716" y="12952"/>
                </a:lnTo>
                <a:lnTo>
                  <a:pt x="25998" y="12820"/>
                </a:lnTo>
                <a:lnTo>
                  <a:pt x="26187" y="12952"/>
                </a:lnTo>
                <a:lnTo>
                  <a:pt x="26375" y="13065"/>
                </a:lnTo>
                <a:lnTo>
                  <a:pt x="26583" y="13178"/>
                </a:lnTo>
                <a:lnTo>
                  <a:pt x="26809" y="13254"/>
                </a:lnTo>
                <a:lnTo>
                  <a:pt x="27016" y="13329"/>
                </a:lnTo>
                <a:lnTo>
                  <a:pt x="27261" y="13386"/>
                </a:lnTo>
                <a:lnTo>
                  <a:pt x="27488" y="13405"/>
                </a:lnTo>
                <a:lnTo>
                  <a:pt x="27733" y="13424"/>
                </a:lnTo>
                <a:lnTo>
                  <a:pt x="27902" y="13424"/>
                </a:lnTo>
                <a:lnTo>
                  <a:pt x="28091" y="13405"/>
                </a:lnTo>
                <a:lnTo>
                  <a:pt x="28430" y="13329"/>
                </a:lnTo>
                <a:lnTo>
                  <a:pt x="28751" y="13235"/>
                </a:lnTo>
                <a:lnTo>
                  <a:pt x="29052" y="13084"/>
                </a:lnTo>
                <a:lnTo>
                  <a:pt x="29335" y="12914"/>
                </a:lnTo>
                <a:lnTo>
                  <a:pt x="29599" y="12707"/>
                </a:lnTo>
                <a:lnTo>
                  <a:pt x="29825" y="12462"/>
                </a:lnTo>
                <a:lnTo>
                  <a:pt x="30033" y="12198"/>
                </a:lnTo>
                <a:lnTo>
                  <a:pt x="30184" y="12292"/>
                </a:lnTo>
                <a:lnTo>
                  <a:pt x="30353" y="12368"/>
                </a:lnTo>
                <a:lnTo>
                  <a:pt x="30523" y="12424"/>
                </a:lnTo>
                <a:lnTo>
                  <a:pt x="30693" y="12481"/>
                </a:lnTo>
                <a:lnTo>
                  <a:pt x="30881" y="12537"/>
                </a:lnTo>
                <a:lnTo>
                  <a:pt x="31070" y="12556"/>
                </a:lnTo>
                <a:lnTo>
                  <a:pt x="31258" y="12575"/>
                </a:lnTo>
                <a:lnTo>
                  <a:pt x="31447" y="12594"/>
                </a:lnTo>
                <a:lnTo>
                  <a:pt x="31635" y="12575"/>
                </a:lnTo>
                <a:lnTo>
                  <a:pt x="31824" y="12575"/>
                </a:lnTo>
                <a:lnTo>
                  <a:pt x="31994" y="12537"/>
                </a:lnTo>
                <a:lnTo>
                  <a:pt x="32163" y="12500"/>
                </a:lnTo>
                <a:lnTo>
                  <a:pt x="32333" y="12594"/>
                </a:lnTo>
                <a:lnTo>
                  <a:pt x="32521" y="12707"/>
                </a:lnTo>
                <a:lnTo>
                  <a:pt x="32710" y="12783"/>
                </a:lnTo>
                <a:lnTo>
                  <a:pt x="32898" y="12858"/>
                </a:lnTo>
                <a:lnTo>
                  <a:pt x="33106" y="12914"/>
                </a:lnTo>
                <a:lnTo>
                  <a:pt x="33313" y="12952"/>
                </a:lnTo>
                <a:lnTo>
                  <a:pt x="33521" y="12971"/>
                </a:lnTo>
                <a:lnTo>
                  <a:pt x="33747" y="12990"/>
                </a:lnTo>
                <a:lnTo>
                  <a:pt x="33973" y="12971"/>
                </a:lnTo>
                <a:lnTo>
                  <a:pt x="34180" y="12952"/>
                </a:lnTo>
                <a:lnTo>
                  <a:pt x="34388" y="12914"/>
                </a:lnTo>
                <a:lnTo>
                  <a:pt x="34595" y="12858"/>
                </a:lnTo>
                <a:lnTo>
                  <a:pt x="34916" y="12820"/>
                </a:lnTo>
                <a:lnTo>
                  <a:pt x="35217" y="12745"/>
                </a:lnTo>
                <a:lnTo>
                  <a:pt x="35519" y="12632"/>
                </a:lnTo>
                <a:lnTo>
                  <a:pt x="35802" y="12500"/>
                </a:lnTo>
                <a:lnTo>
                  <a:pt x="36047" y="12330"/>
                </a:lnTo>
                <a:lnTo>
                  <a:pt x="36292" y="12142"/>
                </a:lnTo>
                <a:lnTo>
                  <a:pt x="36499" y="11915"/>
                </a:lnTo>
                <a:lnTo>
                  <a:pt x="36688" y="11670"/>
                </a:lnTo>
                <a:lnTo>
                  <a:pt x="36990" y="11670"/>
                </a:lnTo>
                <a:lnTo>
                  <a:pt x="37178" y="11953"/>
                </a:lnTo>
                <a:lnTo>
                  <a:pt x="37423" y="12217"/>
                </a:lnTo>
                <a:lnTo>
                  <a:pt x="37687" y="12443"/>
                </a:lnTo>
                <a:lnTo>
                  <a:pt x="37970" y="12632"/>
                </a:lnTo>
                <a:lnTo>
                  <a:pt x="38290" y="12783"/>
                </a:lnTo>
                <a:lnTo>
                  <a:pt x="38441" y="12839"/>
                </a:lnTo>
                <a:lnTo>
                  <a:pt x="38611" y="12896"/>
                </a:lnTo>
                <a:lnTo>
                  <a:pt x="38799" y="12933"/>
                </a:lnTo>
                <a:lnTo>
                  <a:pt x="38969" y="12971"/>
                </a:lnTo>
                <a:lnTo>
                  <a:pt x="39158" y="12990"/>
                </a:lnTo>
                <a:lnTo>
                  <a:pt x="39327" y="12990"/>
                </a:lnTo>
                <a:lnTo>
                  <a:pt x="39591" y="12971"/>
                </a:lnTo>
                <a:lnTo>
                  <a:pt x="39836" y="12933"/>
                </a:lnTo>
                <a:lnTo>
                  <a:pt x="40081" y="12896"/>
                </a:lnTo>
                <a:lnTo>
                  <a:pt x="40308" y="12801"/>
                </a:lnTo>
                <a:lnTo>
                  <a:pt x="40534" y="12707"/>
                </a:lnTo>
                <a:lnTo>
                  <a:pt x="40741" y="12594"/>
                </a:lnTo>
                <a:lnTo>
                  <a:pt x="40949" y="12462"/>
                </a:lnTo>
                <a:lnTo>
                  <a:pt x="41137" y="12330"/>
                </a:lnTo>
                <a:lnTo>
                  <a:pt x="41307" y="12443"/>
                </a:lnTo>
                <a:lnTo>
                  <a:pt x="41495" y="12556"/>
                </a:lnTo>
                <a:lnTo>
                  <a:pt x="41684" y="12651"/>
                </a:lnTo>
                <a:lnTo>
                  <a:pt x="41891" y="12726"/>
                </a:lnTo>
                <a:lnTo>
                  <a:pt x="42099" y="12783"/>
                </a:lnTo>
                <a:lnTo>
                  <a:pt x="42325" y="12820"/>
                </a:lnTo>
                <a:lnTo>
                  <a:pt x="42532" y="12858"/>
                </a:lnTo>
                <a:lnTo>
                  <a:pt x="42759" y="12858"/>
                </a:lnTo>
                <a:lnTo>
                  <a:pt x="43060" y="12839"/>
                </a:lnTo>
                <a:lnTo>
                  <a:pt x="43343" y="12801"/>
                </a:lnTo>
                <a:lnTo>
                  <a:pt x="43607" y="12726"/>
                </a:lnTo>
                <a:lnTo>
                  <a:pt x="43871" y="12632"/>
                </a:lnTo>
                <a:lnTo>
                  <a:pt x="44041" y="12745"/>
                </a:lnTo>
                <a:lnTo>
                  <a:pt x="44229" y="12839"/>
                </a:lnTo>
                <a:lnTo>
                  <a:pt x="44418" y="12933"/>
                </a:lnTo>
                <a:lnTo>
                  <a:pt x="44606" y="12990"/>
                </a:lnTo>
                <a:lnTo>
                  <a:pt x="44814" y="13046"/>
                </a:lnTo>
                <a:lnTo>
                  <a:pt x="45021" y="13103"/>
                </a:lnTo>
                <a:lnTo>
                  <a:pt x="45228" y="13122"/>
                </a:lnTo>
                <a:lnTo>
                  <a:pt x="45455" y="13122"/>
                </a:lnTo>
                <a:lnTo>
                  <a:pt x="45775" y="13103"/>
                </a:lnTo>
                <a:lnTo>
                  <a:pt x="46096" y="13046"/>
                </a:lnTo>
                <a:lnTo>
                  <a:pt x="46397" y="12971"/>
                </a:lnTo>
                <a:lnTo>
                  <a:pt x="46680" y="12839"/>
                </a:lnTo>
                <a:lnTo>
                  <a:pt x="46963" y="12971"/>
                </a:lnTo>
                <a:lnTo>
                  <a:pt x="47264" y="13046"/>
                </a:lnTo>
                <a:lnTo>
                  <a:pt x="47585" y="13103"/>
                </a:lnTo>
                <a:lnTo>
                  <a:pt x="47905" y="13122"/>
                </a:lnTo>
                <a:lnTo>
                  <a:pt x="48150" y="13122"/>
                </a:lnTo>
                <a:lnTo>
                  <a:pt x="48396" y="13084"/>
                </a:lnTo>
                <a:lnTo>
                  <a:pt x="48622" y="13028"/>
                </a:lnTo>
                <a:lnTo>
                  <a:pt x="48848" y="12971"/>
                </a:lnTo>
                <a:lnTo>
                  <a:pt x="49074" y="13028"/>
                </a:lnTo>
                <a:lnTo>
                  <a:pt x="49319" y="13084"/>
                </a:lnTo>
                <a:lnTo>
                  <a:pt x="49546" y="13122"/>
                </a:lnTo>
                <a:lnTo>
                  <a:pt x="50092" y="13122"/>
                </a:lnTo>
                <a:lnTo>
                  <a:pt x="50375" y="13065"/>
                </a:lnTo>
                <a:lnTo>
                  <a:pt x="50639" y="12990"/>
                </a:lnTo>
                <a:lnTo>
                  <a:pt x="50903" y="12896"/>
                </a:lnTo>
                <a:lnTo>
                  <a:pt x="51223" y="12971"/>
                </a:lnTo>
                <a:lnTo>
                  <a:pt x="51393" y="12990"/>
                </a:lnTo>
                <a:lnTo>
                  <a:pt x="51695" y="12990"/>
                </a:lnTo>
                <a:lnTo>
                  <a:pt x="51883" y="13197"/>
                </a:lnTo>
                <a:lnTo>
                  <a:pt x="52110" y="13405"/>
                </a:lnTo>
                <a:lnTo>
                  <a:pt x="52355" y="13574"/>
                </a:lnTo>
                <a:lnTo>
                  <a:pt x="52619" y="13725"/>
                </a:lnTo>
                <a:lnTo>
                  <a:pt x="52901" y="13838"/>
                </a:lnTo>
                <a:lnTo>
                  <a:pt x="53203" y="13914"/>
                </a:lnTo>
                <a:lnTo>
                  <a:pt x="53505" y="13970"/>
                </a:lnTo>
                <a:lnTo>
                  <a:pt x="53825" y="13989"/>
                </a:lnTo>
                <a:lnTo>
                  <a:pt x="54108" y="13970"/>
                </a:lnTo>
                <a:lnTo>
                  <a:pt x="54391" y="13933"/>
                </a:lnTo>
                <a:lnTo>
                  <a:pt x="54655" y="13857"/>
                </a:lnTo>
                <a:lnTo>
                  <a:pt x="54900" y="13763"/>
                </a:lnTo>
                <a:lnTo>
                  <a:pt x="55145" y="13650"/>
                </a:lnTo>
                <a:lnTo>
                  <a:pt x="55371" y="13518"/>
                </a:lnTo>
                <a:lnTo>
                  <a:pt x="55579" y="13348"/>
                </a:lnTo>
                <a:lnTo>
                  <a:pt x="55786" y="13178"/>
                </a:lnTo>
                <a:lnTo>
                  <a:pt x="55956" y="12971"/>
                </a:lnTo>
                <a:lnTo>
                  <a:pt x="56125" y="12764"/>
                </a:lnTo>
                <a:lnTo>
                  <a:pt x="56257" y="12537"/>
                </a:lnTo>
                <a:lnTo>
                  <a:pt x="56370" y="12292"/>
                </a:lnTo>
                <a:lnTo>
                  <a:pt x="56465" y="12047"/>
                </a:lnTo>
                <a:lnTo>
                  <a:pt x="56540" y="11783"/>
                </a:lnTo>
                <a:lnTo>
                  <a:pt x="56578" y="11501"/>
                </a:lnTo>
                <a:lnTo>
                  <a:pt x="56597" y="11218"/>
                </a:lnTo>
                <a:lnTo>
                  <a:pt x="56597" y="11142"/>
                </a:lnTo>
                <a:lnTo>
                  <a:pt x="56823" y="10841"/>
                </a:lnTo>
                <a:lnTo>
                  <a:pt x="57011" y="10520"/>
                </a:lnTo>
                <a:lnTo>
                  <a:pt x="57200" y="10200"/>
                </a:lnTo>
                <a:lnTo>
                  <a:pt x="57332" y="9841"/>
                </a:lnTo>
                <a:lnTo>
                  <a:pt x="57445" y="9483"/>
                </a:lnTo>
                <a:lnTo>
                  <a:pt x="57539" y="9106"/>
                </a:lnTo>
                <a:lnTo>
                  <a:pt x="57596" y="8710"/>
                </a:lnTo>
                <a:lnTo>
                  <a:pt x="57615" y="8314"/>
                </a:lnTo>
                <a:lnTo>
                  <a:pt x="57596" y="7881"/>
                </a:lnTo>
                <a:lnTo>
                  <a:pt x="57520" y="7466"/>
                </a:lnTo>
                <a:lnTo>
                  <a:pt x="57426" y="7051"/>
                </a:lnTo>
                <a:lnTo>
                  <a:pt x="57294" y="6655"/>
                </a:lnTo>
                <a:lnTo>
                  <a:pt x="57124" y="6297"/>
                </a:lnTo>
                <a:lnTo>
                  <a:pt x="56917" y="5939"/>
                </a:lnTo>
                <a:lnTo>
                  <a:pt x="56691" y="5600"/>
                </a:lnTo>
                <a:lnTo>
                  <a:pt x="56427" y="5298"/>
                </a:lnTo>
                <a:lnTo>
                  <a:pt x="56144" y="4996"/>
                </a:lnTo>
                <a:lnTo>
                  <a:pt x="55824" y="4751"/>
                </a:lnTo>
                <a:lnTo>
                  <a:pt x="55503" y="4506"/>
                </a:lnTo>
                <a:lnTo>
                  <a:pt x="55145" y="4318"/>
                </a:lnTo>
                <a:lnTo>
                  <a:pt x="54768" y="4148"/>
                </a:lnTo>
                <a:lnTo>
                  <a:pt x="54372" y="4016"/>
                </a:lnTo>
                <a:lnTo>
                  <a:pt x="53957" y="3922"/>
                </a:lnTo>
                <a:lnTo>
                  <a:pt x="53542" y="3865"/>
                </a:lnTo>
                <a:lnTo>
                  <a:pt x="53429" y="3658"/>
                </a:lnTo>
                <a:lnTo>
                  <a:pt x="53316" y="3488"/>
                </a:lnTo>
                <a:lnTo>
                  <a:pt x="53165" y="3337"/>
                </a:lnTo>
                <a:lnTo>
                  <a:pt x="52977" y="3205"/>
                </a:lnTo>
                <a:lnTo>
                  <a:pt x="52788" y="3092"/>
                </a:lnTo>
                <a:lnTo>
                  <a:pt x="52581" y="3017"/>
                </a:lnTo>
                <a:lnTo>
                  <a:pt x="52374" y="2960"/>
                </a:lnTo>
                <a:lnTo>
                  <a:pt x="52128" y="2941"/>
                </a:lnTo>
                <a:lnTo>
                  <a:pt x="51921" y="2960"/>
                </a:lnTo>
                <a:lnTo>
                  <a:pt x="51714" y="2998"/>
                </a:lnTo>
                <a:lnTo>
                  <a:pt x="51582" y="2677"/>
                </a:lnTo>
                <a:lnTo>
                  <a:pt x="51450" y="2376"/>
                </a:lnTo>
                <a:lnTo>
                  <a:pt x="51261" y="2074"/>
                </a:lnTo>
                <a:lnTo>
                  <a:pt x="51073" y="1791"/>
                </a:lnTo>
                <a:lnTo>
                  <a:pt x="50865" y="1527"/>
                </a:lnTo>
                <a:lnTo>
                  <a:pt x="50620" y="1282"/>
                </a:lnTo>
                <a:lnTo>
                  <a:pt x="50375" y="1056"/>
                </a:lnTo>
                <a:lnTo>
                  <a:pt x="50111" y="849"/>
                </a:lnTo>
                <a:lnTo>
                  <a:pt x="49828" y="660"/>
                </a:lnTo>
                <a:lnTo>
                  <a:pt x="49527" y="490"/>
                </a:lnTo>
                <a:lnTo>
                  <a:pt x="49225" y="340"/>
                </a:lnTo>
                <a:lnTo>
                  <a:pt x="48886" y="226"/>
                </a:lnTo>
                <a:lnTo>
                  <a:pt x="48565" y="113"/>
                </a:lnTo>
                <a:lnTo>
                  <a:pt x="48207" y="57"/>
                </a:lnTo>
                <a:lnTo>
                  <a:pt x="4784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E77186-3ACA-E5D3-5469-9FE49590A382}"/>
              </a:ext>
            </a:extLst>
          </p:cNvPr>
          <p:cNvSpPr txBox="1"/>
          <p:nvPr/>
        </p:nvSpPr>
        <p:spPr>
          <a:xfrm>
            <a:off x="-1" y="70846"/>
            <a:ext cx="89651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IBM Plex Sans"/>
                <a:sym typeface="IBM Plex Sans"/>
              </a:rPr>
              <a:t>Bài 1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IBM Plex Sans"/>
                <a:sym typeface="IBM Plex Sans"/>
              </a:rPr>
              <a:t>0</a:t>
            </a:r>
            <a:r>
              <a: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IBM Plex Sans"/>
                <a:sym typeface="IBM Plex Sans"/>
              </a:rPr>
              <a:t>: </a:t>
            </a:r>
            <a:r>
              <a:rPr lang="en-US" sz="3600" b="1" dirty="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VĂN MINH VĂN LANG – ÂU LẠC</a:t>
            </a:r>
            <a:endParaRPr kumimoji="0" lang="en-US" sz="36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sym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EDFA27-450E-02ED-4F57-E431C3FC7533}"/>
              </a:ext>
            </a:extLst>
          </p:cNvPr>
          <p:cNvSpPr txBox="1"/>
          <p:nvPr/>
        </p:nvSpPr>
        <p:spPr>
          <a:xfrm>
            <a:off x="-1" y="979719"/>
            <a:ext cx="42581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1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Cơ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sở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hình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thành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F0BA0D-ACFE-6A3C-6023-348E123CF25A}"/>
              </a:ext>
            </a:extLst>
          </p:cNvPr>
          <p:cNvSpPr txBox="1"/>
          <p:nvPr/>
        </p:nvSpPr>
        <p:spPr>
          <a:xfrm>
            <a:off x="-1" y="1634901"/>
            <a:ext cx="56578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2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Một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số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thành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tựu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tiêu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biểu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.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A2018E-AF8E-D356-3719-224A84E73848}"/>
              </a:ext>
            </a:extLst>
          </p:cNvPr>
          <p:cNvSpPr txBox="1"/>
          <p:nvPr/>
        </p:nvSpPr>
        <p:spPr>
          <a:xfrm>
            <a:off x="257173" y="2189830"/>
            <a:ext cx="55097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a.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Tổ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chức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xã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hội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và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N</a:t>
            </a:r>
            <a:r>
              <a:rPr kumimoji="0" lang="en-US" sz="3200" b="1" i="0" u="none" strike="noStrike" kern="0" cap="none" spc="0" normalizeH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hà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nước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6786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0EE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1D3B27ED-23B1-2748-BBFF-17F7470AFA41}"/>
              </a:ext>
            </a:extLst>
          </p:cNvPr>
          <p:cNvGraphicFramePr>
            <a:graphicFrameLocks noGrp="1"/>
          </p:cNvGraphicFramePr>
          <p:nvPr/>
        </p:nvGraphicFramePr>
        <p:xfrm>
          <a:off x="110490" y="1401549"/>
          <a:ext cx="9010650" cy="3050104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4186364">
                  <a:extLst>
                    <a:ext uri="{9D8B030D-6E8A-4147-A177-3AD203B41FA5}">
                      <a16:colId xmlns:a16="http://schemas.microsoft.com/office/drawing/2014/main" val="4099497651"/>
                    </a:ext>
                  </a:extLst>
                </a:gridCol>
                <a:gridCol w="4824286">
                  <a:extLst>
                    <a:ext uri="{9D8B030D-6E8A-4147-A177-3AD203B41FA5}">
                      <a16:colId xmlns:a16="http://schemas.microsoft.com/office/drawing/2014/main" val="3180271730"/>
                    </a:ext>
                  </a:extLst>
                </a:gridCol>
              </a:tblGrid>
              <a:tr h="559598">
                <a:tc>
                  <a:txBody>
                    <a:bodyPr/>
                    <a:lstStyle/>
                    <a:p>
                      <a:pPr algn="ctr"/>
                      <a:r>
                        <a:rPr lang="en-US" sz="2500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</a:t>
                      </a:r>
                      <a:endParaRPr lang="x-none" sz="2500" dirty="0">
                        <a:solidFill>
                          <a:srgbClr val="0070C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500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lang="vi-VN" sz="2500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ƯỚC</a:t>
                      </a:r>
                      <a:r>
                        <a:rPr lang="en-US" sz="2500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VĂN LANG</a:t>
                      </a:r>
                      <a:endParaRPr lang="x-none" sz="2500" dirty="0">
                        <a:solidFill>
                          <a:srgbClr val="0070C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9125004"/>
                  </a:ext>
                </a:extLst>
              </a:tr>
              <a:tr h="4914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26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lang="x-none" sz="260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guyên nhân ra đời</a:t>
                      </a:r>
                      <a:endParaRPr lang="en-US" sz="2600" dirty="0">
                        <a:solidFill>
                          <a:srgbClr val="C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x-none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344227"/>
                  </a:ext>
                </a:extLst>
              </a:tr>
              <a:tr h="5211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x-none" sz="260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Thời gian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x-none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860702"/>
                  </a:ext>
                </a:extLst>
              </a:tr>
              <a:tr h="4914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2600" dirty="0" err="1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</a:t>
                      </a:r>
                      <a:r>
                        <a:rPr lang="x-none" sz="26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ịa điểm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x-none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9178743"/>
                  </a:ext>
                </a:extLst>
              </a:tr>
              <a:tr h="49374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26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lang="x-none" sz="26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gười đứng đầu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x-none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4315332"/>
                  </a:ext>
                </a:extLst>
              </a:tr>
              <a:tr h="492617">
                <a:tc>
                  <a:txBody>
                    <a:bodyPr/>
                    <a:lstStyle/>
                    <a:p>
                      <a:pPr algn="l"/>
                      <a:r>
                        <a:rPr lang="en-US" sz="26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</a:t>
                      </a:r>
                      <a:r>
                        <a:rPr lang="x-none" sz="2600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inh đô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x-none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9526024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9379A1AF-1931-7040-97CA-38DAA6C04C44}"/>
              </a:ext>
            </a:extLst>
          </p:cNvPr>
          <p:cNvSpPr txBox="1"/>
          <p:nvPr/>
        </p:nvSpPr>
        <p:spPr>
          <a:xfrm>
            <a:off x="11430" y="583673"/>
            <a:ext cx="91211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78">
              <a:defRPr/>
            </a:pP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1. </a:t>
            </a:r>
            <a:r>
              <a:rPr lang="x-none" sz="2400" b="1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Dựa </a:t>
            </a:r>
            <a:r>
              <a:rPr lang="x-none" sz="2400" b="1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vào tư liệu trong sách </a:t>
            </a:r>
            <a:r>
              <a:rPr lang="x-none" sz="2400" b="1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giáo khoa</a:t>
            </a: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x-none" sz="2400" b="1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và </a:t>
            </a:r>
            <a:r>
              <a:rPr lang="x-none" sz="2400" b="1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đoạn clip hãy hoàn thành </a:t>
            </a:r>
            <a:r>
              <a:rPr lang="x-none" sz="2400" b="1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bảng sau</a:t>
            </a: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:</a:t>
            </a:r>
            <a:endParaRPr lang="x-none" sz="2400" b="1" dirty="0">
              <a:solidFill>
                <a:srgbClr val="0070C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10490" y="4516072"/>
            <a:ext cx="9010650" cy="4962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378">
              <a:defRPr/>
            </a:pP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2. Ý </a:t>
            </a:r>
            <a:r>
              <a:rPr lang="en-US" sz="2625" b="1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nghĩa</a:t>
            </a: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625" b="1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của</a:t>
            </a: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625" b="1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sự</a:t>
            </a: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625" b="1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ra</a:t>
            </a: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vi-VN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đời</a:t>
            </a: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625" b="1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nhà</a:t>
            </a: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n</a:t>
            </a:r>
            <a:r>
              <a:rPr lang="vi-VN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ước</a:t>
            </a: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V</a:t>
            </a:r>
            <a:r>
              <a:rPr lang="vi-VN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ă</a:t>
            </a:r>
            <a:r>
              <a:rPr lang="en-US" sz="2625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 Lang?</a:t>
            </a:r>
            <a:endParaRPr lang="x-none" sz="2625" b="1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39673" y="89801"/>
            <a:ext cx="2972289" cy="4962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914378">
              <a:defRPr/>
            </a:pPr>
            <a:r>
              <a:rPr lang="en-US" sz="2625" b="1" dirty="0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PHIẾU HỌC TẬP:</a:t>
            </a:r>
            <a:endParaRPr lang="x-none" sz="2625" b="1" dirty="0">
              <a:solidFill>
                <a:srgbClr val="C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3DAA42A-A0FC-954E-B0D4-ECCD30283404}"/>
              </a:ext>
            </a:extLst>
          </p:cNvPr>
          <p:cNvGrpSpPr/>
          <p:nvPr/>
        </p:nvGrpSpPr>
        <p:grpSpPr>
          <a:xfrm>
            <a:off x="-27828" y="0"/>
            <a:ext cx="2214320" cy="519253"/>
            <a:chOff x="-37104" y="0"/>
            <a:chExt cx="2952426" cy="692337"/>
          </a:xfrm>
        </p:grpSpPr>
        <p:sp>
          <p:nvSpPr>
            <p:cNvPr id="5" name="Rounded Rectangle 4">
              <a:extLst>
                <a:ext uri="{FF2B5EF4-FFF2-40B4-BE49-F238E27FC236}">
                  <a16:creationId xmlns:a16="http://schemas.microsoft.com/office/drawing/2014/main" id="{3231D8C1-57CE-284B-985E-CF22F011605A}"/>
                </a:ext>
              </a:extLst>
            </p:cNvPr>
            <p:cNvSpPr/>
            <p:nvPr/>
          </p:nvSpPr>
          <p:spPr>
            <a:xfrm>
              <a:off x="0" y="0"/>
              <a:ext cx="2915322" cy="692337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 defTabSz="685800">
                <a:buClrTx/>
                <a:defRPr/>
              </a:pPr>
              <a:endParaRPr lang="x-none" sz="1350" kern="120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" name="Rectangle 3"/>
            <p:cNvSpPr/>
            <p:nvPr/>
          </p:nvSpPr>
          <p:spPr>
            <a:xfrm>
              <a:off x="-37104" y="119735"/>
              <a:ext cx="2952426" cy="49244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914378">
                <a:defRPr/>
              </a:pPr>
              <a:r>
                <a:rPr lang="en-US" sz="1800" b="1" dirty="0" err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Thời</a:t>
              </a:r>
              <a:r>
                <a:rPr lang="en-US" sz="1800" b="1" dirty="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</a:t>
              </a:r>
              <a:r>
                <a:rPr lang="en-US" sz="1800" b="1" dirty="0" err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gian</a:t>
              </a:r>
              <a:r>
                <a:rPr lang="en-US" sz="1800" b="1" dirty="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: 5 </a:t>
              </a:r>
              <a:r>
                <a:rPr lang="en-US" sz="1800" b="1" dirty="0" err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phút</a:t>
              </a:r>
              <a:r>
                <a:rPr lang="en-US" sz="1800" b="1" dirty="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:</a:t>
              </a:r>
              <a:endParaRPr lang="x-none" sz="18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9327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ippl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nhà nước văn lang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8844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0EE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1D3B27ED-23B1-2748-BBFF-17F7470AFA41}"/>
              </a:ext>
            </a:extLst>
          </p:cNvPr>
          <p:cNvGraphicFramePr>
            <a:graphicFrameLocks noGrp="1"/>
          </p:cNvGraphicFramePr>
          <p:nvPr/>
        </p:nvGraphicFramePr>
        <p:xfrm>
          <a:off x="66711" y="48295"/>
          <a:ext cx="9077290" cy="458106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293968">
                  <a:extLst>
                    <a:ext uri="{9D8B030D-6E8A-4147-A177-3AD203B41FA5}">
                      <a16:colId xmlns:a16="http://schemas.microsoft.com/office/drawing/2014/main" val="4099497651"/>
                    </a:ext>
                  </a:extLst>
                </a:gridCol>
                <a:gridCol w="5783322">
                  <a:extLst>
                    <a:ext uri="{9D8B030D-6E8A-4147-A177-3AD203B41FA5}">
                      <a16:colId xmlns:a16="http://schemas.microsoft.com/office/drawing/2014/main" val="3180271730"/>
                    </a:ext>
                  </a:extLst>
                </a:gridCol>
              </a:tblGrid>
              <a:tr h="481807">
                <a:tc>
                  <a:txBody>
                    <a:bodyPr/>
                    <a:lstStyle/>
                    <a:p>
                      <a:pPr algn="ctr"/>
                      <a:r>
                        <a:rPr lang="en-US" sz="2300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</a:t>
                      </a:r>
                      <a:endParaRPr lang="x-none" sz="2300" dirty="0">
                        <a:solidFill>
                          <a:srgbClr val="0070C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300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lang="vi-VN" sz="2300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ƯỚC</a:t>
                      </a:r>
                      <a:r>
                        <a:rPr lang="en-US" sz="2300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VĂN LANG</a:t>
                      </a:r>
                      <a:endParaRPr lang="x-none" sz="2300" dirty="0">
                        <a:solidFill>
                          <a:srgbClr val="0070C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9125004"/>
                  </a:ext>
                </a:extLst>
              </a:tr>
              <a:tr h="11040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23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lang="x-none" sz="23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guyên nhân ra đời</a:t>
                      </a:r>
                    </a:p>
                    <a:p>
                      <a:pPr algn="l"/>
                      <a:endParaRPr lang="x-none" sz="23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x-none" sz="2300" kern="0">
                        <a:solidFill>
                          <a:srgbClr val="0070C0"/>
                        </a:solidFill>
                        <a:latin typeface="+mn-lt"/>
                        <a:cs typeface="Arial"/>
                        <a:sym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344227"/>
                  </a:ext>
                </a:extLst>
              </a:tr>
              <a:tr h="60049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x-none" sz="23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Thời gian</a:t>
                      </a:r>
                      <a:endParaRPr lang="en-US" sz="23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x-none" sz="2300" kern="0">
                        <a:solidFill>
                          <a:srgbClr val="000000"/>
                        </a:solidFill>
                        <a:latin typeface="+mn-lt"/>
                        <a:cs typeface="Arial"/>
                        <a:sym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860702"/>
                  </a:ext>
                </a:extLst>
              </a:tr>
              <a:tr h="9551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230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</a:t>
                      </a:r>
                      <a:r>
                        <a:rPr lang="x-none" sz="23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ịa điểm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x-none" sz="2800" kern="0">
                        <a:solidFill>
                          <a:srgbClr val="000000"/>
                        </a:solidFill>
                        <a:latin typeface="+mn-lt"/>
                        <a:cs typeface="Arial"/>
                        <a:sym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9178743"/>
                  </a:ext>
                </a:extLst>
              </a:tr>
              <a:tr h="7607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23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lang="x-none" sz="23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gười đứng đầu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x-none" sz="2300" kern="0">
                        <a:solidFill>
                          <a:srgbClr val="0070C0"/>
                        </a:solidFill>
                        <a:latin typeface="+mn-lt"/>
                        <a:cs typeface="Arial"/>
                        <a:sym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4315332"/>
                  </a:ext>
                </a:extLst>
              </a:tr>
              <a:tr h="678890">
                <a:tc>
                  <a:txBody>
                    <a:bodyPr/>
                    <a:lstStyle/>
                    <a:p>
                      <a:pPr algn="l"/>
                      <a:r>
                        <a:rPr lang="en-US" sz="23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</a:t>
                      </a:r>
                      <a:r>
                        <a:rPr lang="x-none" sz="23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inh đô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x-none" sz="2300" kern="0">
                        <a:solidFill>
                          <a:srgbClr val="000000"/>
                        </a:solidFill>
                        <a:latin typeface="+mn-lt"/>
                        <a:cs typeface="Arial"/>
                        <a:sym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9526024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CE03E923-E1FF-5B43-BB2F-3F63D82C0A0E}"/>
              </a:ext>
            </a:extLst>
          </p:cNvPr>
          <p:cNvSpPr/>
          <p:nvPr/>
        </p:nvSpPr>
        <p:spPr>
          <a:xfrm>
            <a:off x="-766930" y="2192380"/>
            <a:ext cx="5711363" cy="4385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378">
              <a:defRPr/>
            </a:pPr>
            <a:r>
              <a:rPr lang="en-US" sz="2250" dirty="0">
                <a:latin typeface="Times New Roman" pitchFamily="18" charset="0"/>
                <a:ea typeface="+mn-ea"/>
                <a:cs typeface="Times New Roman" pitchFamily="18" charset="0"/>
              </a:rPr>
              <a:t>  </a:t>
            </a:r>
            <a:endParaRPr lang="x-none" sz="2800" dirty="0">
              <a:ea typeface="+mn-ea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8074" y="4673848"/>
            <a:ext cx="8906645" cy="7040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378">
              <a:defRPr/>
            </a:pP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=&gt;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Mở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ra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thời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kì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dựng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nước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đầu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tiên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trong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lịch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sử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dân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2625" kern="1200" dirty="0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tộc</a:t>
            </a:r>
            <a:r>
              <a:rPr lang="en-US" sz="2625" kern="1200" dirty="0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</a:t>
            </a:r>
          </a:p>
          <a:p>
            <a:pPr defTabSz="914378">
              <a:defRPr/>
            </a:pPr>
            <a:endParaRPr lang="x-none" sz="1350" b="1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08AE98-DD0F-A359-130B-1BDFDA03CB59}"/>
              </a:ext>
            </a:extLst>
          </p:cNvPr>
          <p:cNvSpPr txBox="1"/>
          <p:nvPr/>
        </p:nvSpPr>
        <p:spPr>
          <a:xfrm>
            <a:off x="3375660" y="514144"/>
            <a:ext cx="5559059" cy="1131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vi-VN" sz="2250">
                <a:solidFill>
                  <a:srgbClr val="0070C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t-BR" sz="2250">
                <a:solidFill>
                  <a:srgbClr val="0070C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- </a:t>
            </a:r>
            <a:r>
              <a:rPr lang="en-US" sz="2250">
                <a:solidFill>
                  <a:srgbClr val="0070C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Sự phân hóa giàu, nghèo =&gt; Xã hội nảy sinh mâu thuẫn.</a:t>
            </a:r>
          </a:p>
          <a:p>
            <a:pPr defTabSz="685800">
              <a:defRPr/>
            </a:pPr>
            <a:r>
              <a:rPr lang="en-US" sz="2250">
                <a:solidFill>
                  <a:srgbClr val="0070C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vi-VN" sz="2250">
                <a:solidFill>
                  <a:srgbClr val="0070C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Nhu cầu thuỷ lợi và chống giặc ngoại xâm.</a:t>
            </a:r>
            <a:endParaRPr lang="x-none" sz="2250">
              <a:solidFill>
                <a:srgbClr val="0070C0"/>
              </a:solidFill>
              <a:ea typeface="+mn-ea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1D35CC-485A-1075-EB4A-A01B2A79FFB1}"/>
              </a:ext>
            </a:extLst>
          </p:cNvPr>
          <p:cNvSpPr txBox="1"/>
          <p:nvPr/>
        </p:nvSpPr>
        <p:spPr>
          <a:xfrm>
            <a:off x="3516630" y="1660018"/>
            <a:ext cx="4960620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en-US" sz="225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vi-VN" sz="225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Khoảng thế kỉ VII TCN.</a:t>
            </a:r>
            <a:endParaRPr lang="x-none" sz="2250">
              <a:ea typeface="+mn-e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BA275C-3076-7BDC-612F-87C832867841}"/>
              </a:ext>
            </a:extLst>
          </p:cNvPr>
          <p:cNvSpPr txBox="1"/>
          <p:nvPr/>
        </p:nvSpPr>
        <p:spPr>
          <a:xfrm>
            <a:off x="3674879" y="2221647"/>
            <a:ext cx="4960620" cy="8694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US" sz="2250">
                <a:latin typeface="Times New Roman" pitchFamily="18" charset="0"/>
                <a:ea typeface="+mn-ea"/>
                <a:cs typeface="Times New Roman" pitchFamily="18" charset="0"/>
              </a:rPr>
              <a:t>- Lưu vực các dòng sông lớn ở Bắc Bộ và Bắc Trung Bộ ngày nay</a:t>
            </a:r>
            <a:r>
              <a:rPr lang="en-US" sz="2800">
                <a:latin typeface="Times New Roman" pitchFamily="18" charset="0"/>
                <a:ea typeface="+mn-ea"/>
                <a:cs typeface="Times New Roman" pitchFamily="18" charset="0"/>
              </a:rPr>
              <a:t>.</a:t>
            </a:r>
            <a:endParaRPr lang="x-none" sz="2800">
              <a:ea typeface="+mn-ea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E83A10E-A329-0D53-FD3B-9217BF5A9503}"/>
              </a:ext>
            </a:extLst>
          </p:cNvPr>
          <p:cNvSpPr txBox="1"/>
          <p:nvPr/>
        </p:nvSpPr>
        <p:spPr>
          <a:xfrm>
            <a:off x="3601554" y="3330976"/>
            <a:ext cx="4960620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en-US" sz="2250">
                <a:solidFill>
                  <a:srgbClr val="0070C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vi-VN" sz="2250">
                <a:solidFill>
                  <a:srgbClr val="0070C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Hùng Vương (vua Hùng).</a:t>
            </a:r>
            <a:endParaRPr lang="x-none" sz="2250">
              <a:solidFill>
                <a:srgbClr val="0070C0"/>
              </a:solidFill>
              <a:ea typeface="+mn-ea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4EB936-F790-07EE-B92B-0EE139B7A2D8}"/>
              </a:ext>
            </a:extLst>
          </p:cNvPr>
          <p:cNvSpPr txBox="1"/>
          <p:nvPr/>
        </p:nvSpPr>
        <p:spPr>
          <a:xfrm>
            <a:off x="3375660" y="4087975"/>
            <a:ext cx="4960620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en-US" sz="225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-</a:t>
            </a:r>
            <a:r>
              <a:rPr lang="vi-VN" sz="225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Phong Châu (Phú Thọ ngày nay).</a:t>
            </a:r>
            <a:endParaRPr lang="x-none" sz="225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39901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ippl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2" grpId="0"/>
      <p:bldP spid="16" grpId="0"/>
      <p:bldP spid="20" grpId="0"/>
      <p:bldP spid="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FE77844-F721-774E-AD46-13DA8C947EBC}"/>
              </a:ext>
            </a:extLst>
          </p:cNvPr>
          <p:cNvGrpSpPr/>
          <p:nvPr/>
        </p:nvGrpSpPr>
        <p:grpSpPr>
          <a:xfrm>
            <a:off x="-421132" y="-13714"/>
            <a:ext cx="4993133" cy="3127247"/>
            <a:chOff x="-454672" y="-14488"/>
            <a:chExt cx="5102873" cy="5151638"/>
          </a:xfrm>
        </p:grpSpPr>
        <p:pic>
          <p:nvPicPr>
            <p:cNvPr id="1026" name="Picture 2" descr="Truyền thuyết về Sơn Tinh - Thủy Tinh - Kho Tàng Truyện Cổ Tích Chọn Lọc">
              <a:extLst>
                <a:ext uri="{FF2B5EF4-FFF2-40B4-BE49-F238E27FC236}">
                  <a16:creationId xmlns:a16="http://schemas.microsoft.com/office/drawing/2014/main" id="{4003F05D-D535-E447-B9E8-830BA30A64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4284" y="-6350"/>
              <a:ext cx="4672485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7BC59245-AEDD-6E4B-8E4A-C779DB78DF4C}"/>
                </a:ext>
              </a:extLst>
            </p:cNvPr>
            <p:cNvSpPr/>
            <p:nvPr/>
          </p:nvSpPr>
          <p:spPr>
            <a:xfrm>
              <a:off x="-454672" y="-14488"/>
              <a:ext cx="3149774" cy="106472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914378">
                <a:defRPr/>
              </a:pPr>
              <a:r>
                <a:rPr lang="vi-VN" sz="1800" b="1" dirty="0">
                  <a:solidFill>
                    <a:srgbClr val="FFFF00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Truyền thuyết về</a:t>
              </a:r>
            </a:p>
            <a:p>
              <a:pPr algn="ctr" defTabSz="914378">
                <a:defRPr/>
              </a:pPr>
              <a:r>
                <a:rPr lang="vi-VN" sz="1800" b="1" dirty="0">
                  <a:solidFill>
                    <a:srgbClr val="FFFF00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Sơn Tinh – Thủy Tinh</a:t>
              </a:r>
            </a:p>
          </p:txBody>
        </p:sp>
      </p:grpSp>
      <p:pic>
        <p:nvPicPr>
          <p:cNvPr id="6" name="Picture 28" descr="hiện vật đồ đồng sớm nhất châu Á của người Việt cổ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97"/>
          <a:stretch>
            <a:fillRect/>
          </a:stretch>
        </p:blipFill>
        <p:spPr bwMode="auto">
          <a:xfrm>
            <a:off x="4572000" y="2571751"/>
            <a:ext cx="2336800" cy="2537942"/>
          </a:xfrm>
          <a:prstGeom prst="rect">
            <a:avLst/>
          </a:prstGeom>
          <a:noFill/>
          <a:ln w="38100">
            <a:solidFill>
              <a:srgbClr val="A5002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9" descr="cổ vật đông sơ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250" y="2571751"/>
            <a:ext cx="2150772" cy="253794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710492" y="4853619"/>
            <a:ext cx="219830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buClrTx/>
              <a:defRPr/>
            </a:pPr>
            <a:r>
              <a:rPr lang="en-US" altLang="en-US" sz="1800" kern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Giáo</a:t>
            </a:r>
            <a:r>
              <a:rPr lang="en-US" altLang="en-US" sz="1800" kern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1800" kern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đồng</a:t>
            </a:r>
            <a:r>
              <a:rPr lang="en-US" altLang="en-US" sz="1800" kern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1800" kern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Đông</a:t>
            </a:r>
            <a:r>
              <a:rPr lang="en-US" altLang="en-US" sz="1800" kern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1800" kern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Sơn</a:t>
            </a:r>
            <a:r>
              <a:rPr lang="en-US" altLang="en-US" sz="1800" kern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9" name="Text Box 30"/>
          <p:cNvSpPr txBox="1">
            <a:spLocks noChangeArrowheads="1"/>
          </p:cNvSpPr>
          <p:nvPr/>
        </p:nvSpPr>
        <p:spPr bwMode="auto">
          <a:xfrm>
            <a:off x="6935272" y="4828638"/>
            <a:ext cx="2179751" cy="369332"/>
          </a:xfrm>
          <a:prstGeom prst="rect">
            <a:avLst/>
          </a:prstGeom>
          <a:solidFill>
            <a:schemeClr val="hlink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</a:defRPr>
            </a:lvl1pPr>
            <a:lvl2pPr>
              <a:defRPr sz="2800">
                <a:solidFill>
                  <a:schemeClr val="tx1"/>
                </a:solidFill>
                <a:latin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000">
                <a:solidFill>
                  <a:schemeClr val="tx1"/>
                </a:solidFill>
                <a:latin typeface="Arial" charset="0"/>
              </a:defRPr>
            </a:lvl4pPr>
            <a:lvl5pPr>
              <a:defRPr sz="2000">
                <a:solidFill>
                  <a:schemeClr val="tx1"/>
                </a:solidFill>
                <a:latin typeface="Arial" charset="0"/>
              </a:defRPr>
            </a:lvl5pPr>
            <a:lvl6pPr eaLnBrk="0" hangingPunct="0">
              <a:defRPr sz="2000">
                <a:solidFill>
                  <a:schemeClr val="tx1"/>
                </a:solidFill>
                <a:latin typeface="Arial" charset="0"/>
              </a:defRPr>
            </a:lvl6pPr>
            <a:lvl7pPr eaLnBrk="0" hangingPunct="0">
              <a:defRPr sz="2000">
                <a:solidFill>
                  <a:schemeClr val="tx1"/>
                </a:solidFill>
                <a:latin typeface="Arial" charset="0"/>
              </a:defRPr>
            </a:lvl7pPr>
            <a:lvl8pPr eaLnBrk="0" hangingPunct="0">
              <a:defRPr sz="2000">
                <a:solidFill>
                  <a:schemeClr val="tx1"/>
                </a:solidFill>
                <a:latin typeface="Arial" charset="0"/>
              </a:defRPr>
            </a:lvl8pPr>
            <a:lvl9pPr eaLnBrk="0" hangingPunct="0"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defTabSz="685800">
              <a:spcBef>
                <a:spcPct val="50000"/>
              </a:spcBef>
              <a:buClrTx/>
              <a:defRPr/>
            </a:pPr>
            <a:r>
              <a:rPr lang="en-US" altLang="en-US" sz="1800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Dao </a:t>
            </a:r>
            <a:r>
              <a:rPr lang="en-US" altLang="en-US" sz="1800" kern="1200" dirty="0" err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găm</a:t>
            </a:r>
            <a:r>
              <a:rPr lang="en-US" altLang="en-US" sz="1800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altLang="en-US" sz="1800" kern="1200" dirty="0" err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Đông</a:t>
            </a:r>
            <a:r>
              <a:rPr lang="en-US" altLang="en-US" sz="1800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altLang="en-US" sz="1800" kern="1200" dirty="0" err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Sơn</a:t>
            </a:r>
            <a:r>
              <a:rPr lang="en-US" altLang="en-US" sz="1800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2050" name="Picture 2" descr="Văn hóa Đông Sơn - Wikiwand">
            <a:extLst>
              <a:ext uri="{FF2B5EF4-FFF2-40B4-BE49-F238E27FC236}">
                <a16:creationId xmlns:a16="http://schemas.microsoft.com/office/drawing/2014/main" id="{A2F48AD9-AF37-3541-AA7F-075210897D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62" t="4000" r="14198"/>
          <a:stretch/>
        </p:blipFill>
        <p:spPr bwMode="auto">
          <a:xfrm>
            <a:off x="0" y="3132190"/>
            <a:ext cx="4572000" cy="201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âu chuyện_Ông Gióng - YouTube">
            <a:extLst>
              <a:ext uri="{FF2B5EF4-FFF2-40B4-BE49-F238E27FC236}">
                <a16:creationId xmlns:a16="http://schemas.microsoft.com/office/drawing/2014/main" id="{2BC9F213-66E5-0247-A60B-C39A031A59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16" b="7117"/>
          <a:stretch/>
        </p:blipFill>
        <p:spPr bwMode="auto">
          <a:xfrm>
            <a:off x="4572001" y="-27432"/>
            <a:ext cx="4543022" cy="25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71379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63EB4F-F437-DC4F-9F71-CF10144840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28575"/>
            <a:ext cx="9144000" cy="51435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E75010A-FF4E-4B4D-8DB1-A025D014679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1923" r="50667"/>
          <a:stretch/>
        </p:blipFill>
        <p:spPr>
          <a:xfrm flipH="1">
            <a:off x="1752601" y="1504951"/>
            <a:ext cx="560569" cy="896569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6335A46-36A8-224D-B9D6-D347D9A4163A}"/>
              </a:ext>
            </a:extLst>
          </p:cNvPr>
          <p:cNvSpPr/>
          <p:nvPr/>
        </p:nvSpPr>
        <p:spPr>
          <a:xfrm>
            <a:off x="304801" y="4400550"/>
            <a:ext cx="1904999" cy="609600"/>
          </a:xfrm>
          <a:prstGeom prst="roundRect">
            <a:avLst/>
          </a:prstGeom>
          <a:solidFill>
            <a:srgbClr val="FFFE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endParaRPr lang="x-none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1F3FB0-8B30-BF44-AFD6-4047D28941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33706"/>
            <a:ext cx="4648200" cy="5143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2EBBF7-224C-5E4E-9A7A-5B56958733E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4963" r="22395"/>
          <a:stretch/>
        </p:blipFill>
        <p:spPr>
          <a:xfrm>
            <a:off x="4648200" y="-38837"/>
            <a:ext cx="4495800" cy="52109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6331C94-16E6-EC49-9618-61C447219F7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2854"/>
          <a:stretch/>
        </p:blipFill>
        <p:spPr>
          <a:xfrm>
            <a:off x="0" y="-28574"/>
            <a:ext cx="4648200" cy="52109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E57E1FA-6EC5-A841-A2CB-B8098525768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555" r="3555"/>
          <a:stretch/>
        </p:blipFill>
        <p:spPr>
          <a:xfrm>
            <a:off x="4648200" y="-42013"/>
            <a:ext cx="4495800" cy="5236311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A6968D69-EED2-FA43-9681-D7210BFC996F}"/>
              </a:ext>
            </a:extLst>
          </p:cNvPr>
          <p:cNvGrpSpPr/>
          <p:nvPr/>
        </p:nvGrpSpPr>
        <p:grpSpPr>
          <a:xfrm>
            <a:off x="228600" y="3596853"/>
            <a:ext cx="8534400" cy="1438210"/>
            <a:chOff x="76200" y="-1495360"/>
            <a:chExt cx="8534400" cy="1438210"/>
          </a:xfrm>
        </p:grpSpPr>
        <p:sp>
          <p:nvSpPr>
            <p:cNvPr id="14" name="Terminator 13">
              <a:extLst>
                <a:ext uri="{FF2B5EF4-FFF2-40B4-BE49-F238E27FC236}">
                  <a16:creationId xmlns:a16="http://schemas.microsoft.com/office/drawing/2014/main" id="{2DE187CE-DEB0-2F42-950E-02FAB6C95071}"/>
                </a:ext>
              </a:extLst>
            </p:cNvPr>
            <p:cNvSpPr/>
            <p:nvPr/>
          </p:nvSpPr>
          <p:spPr>
            <a:xfrm>
              <a:off x="76200" y="-1495360"/>
              <a:ext cx="8534400" cy="1438210"/>
            </a:xfrm>
            <a:prstGeom prst="flowChartTerminator">
              <a:avLst/>
            </a:prstGeom>
            <a:solidFill>
              <a:srgbClr val="FFFEFD"/>
            </a:solidFill>
            <a:ln w="381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0355258-8DFC-B248-A04E-DD99501661F6}"/>
                </a:ext>
              </a:extLst>
            </p:cNvPr>
            <p:cNvSpPr/>
            <p:nvPr/>
          </p:nvSpPr>
          <p:spPr>
            <a:xfrm>
              <a:off x="381000" y="-1400135"/>
              <a:ext cx="7620000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914378">
                <a:defRPr/>
              </a:pP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Dù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ai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đi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ngược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về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xuôi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</a:p>
            <a:p>
              <a:pPr algn="ctr" defTabSz="914378">
                <a:defRPr/>
              </a:pP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Nhớ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ngày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giỗ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tổ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mồng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mười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tháng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ba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.</a:t>
              </a:r>
              <a:endParaRPr lang="x-none" sz="3600" dirty="0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310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ipple/>
      </p:transition>
    </mc:Choice>
    <mc:Fallback xmlns="">
      <p:transition spd="med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4" repeatCount="indefinite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" dur="1000"/>
                                            <p:tgtEl>
                                              <p:spTgt spid="4"/>
                                            </p:tgtEl>
                                          </p:cBhvr>
                                        </p:animEffect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5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3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2" presetClass="entr" presetSubtype="4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2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3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4" presetID="2" presetClass="entr" presetSubtype="1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6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8" fill="hold">
                          <p:stCondLst>
                            <p:cond delay="indefinite"/>
                          </p:stCondLst>
                          <p:childTnLst>
                            <p:par>
                              <p:cTn id="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0" presetID="21" presetClass="entr" presetSubtype="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heel(2)">
                                          <p:cBhvr>
                                            <p:cTn id="22" dur="50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21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heel(2)">
                                          <p:cBhvr>
                                            <p:cTn id="25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6" fill="hold">
                          <p:stCondLst>
                            <p:cond delay="indefinite"/>
                          </p:stCondLst>
                          <p:childTnLst>
                            <p:par>
                              <p:cTn id="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8" presetID="2" presetClass="entr" presetSubtype="1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0" dur="5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1" dur="5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4" repeatCount="indefinite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" dur="1000"/>
                                            <p:tgtEl>
                                              <p:spTgt spid="4"/>
                                            </p:tgtEl>
                                          </p:cBhvr>
                                        </p:animEffect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5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10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3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4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8" fill="hold">
                          <p:stCondLst>
                            <p:cond delay="indefinite"/>
                          </p:stCondLst>
                          <p:childTnLst>
                            <p:par>
                              <p:cTn id="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0" presetID="21" presetClass="entr" presetSubtype="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heel(2)">
                                          <p:cBhvr>
                                            <p:cTn id="22" dur="50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21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heel(2)">
                                          <p:cBhvr>
                                            <p:cTn id="25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6" fill="hold">
                          <p:stCondLst>
                            <p:cond delay="indefinite"/>
                          </p:stCondLst>
                          <p:childTnLst>
                            <p:par>
                              <p:cTn id="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8" presetID="2" presetClass="entr" presetSubtype="1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0" dur="5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1" dur="5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067;p39">
            <a:extLst>
              <a:ext uri="{FF2B5EF4-FFF2-40B4-BE49-F238E27FC236}">
                <a16:creationId xmlns:a16="http://schemas.microsoft.com/office/drawing/2014/main" id="{D9286C2A-2194-9340-AAF0-D14F3BB658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11328" y="285751"/>
            <a:ext cx="8521345" cy="99060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vi-VN" sz="4800"/>
              <a:t>Tổ </a:t>
            </a:r>
            <a:r>
              <a:rPr lang="vi-VN" sz="4800" dirty="0"/>
              <a:t>chức bộ máy nhà nước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8EE29CA-5748-1341-93C4-C951BF565E6B}"/>
              </a:ext>
            </a:extLst>
          </p:cNvPr>
          <p:cNvGrpSpPr/>
          <p:nvPr/>
        </p:nvGrpSpPr>
        <p:grpSpPr>
          <a:xfrm>
            <a:off x="501473" y="1299271"/>
            <a:ext cx="3810000" cy="3505199"/>
            <a:chOff x="762000" y="1276351"/>
            <a:chExt cx="3810000" cy="3505199"/>
          </a:xfrm>
        </p:grpSpPr>
        <p:sp>
          <p:nvSpPr>
            <p:cNvPr id="5" name="Rounded Rectangle 4">
              <a:extLst>
                <a:ext uri="{FF2B5EF4-FFF2-40B4-BE49-F238E27FC236}">
                  <a16:creationId xmlns:a16="http://schemas.microsoft.com/office/drawing/2014/main" id="{70394015-29CB-B747-8D9D-D5E7A4183F23}"/>
                </a:ext>
              </a:extLst>
            </p:cNvPr>
            <p:cNvSpPr/>
            <p:nvPr/>
          </p:nvSpPr>
          <p:spPr>
            <a:xfrm>
              <a:off x="762000" y="1276351"/>
              <a:ext cx="3810000" cy="3505199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  <a:ln w="7620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591145C-EF6D-8740-9839-E42AEEEE191C}"/>
                </a:ext>
              </a:extLst>
            </p:cNvPr>
            <p:cNvSpPr txBox="1"/>
            <p:nvPr/>
          </p:nvSpPr>
          <p:spPr>
            <a:xfrm>
              <a:off x="876300" y="1276351"/>
              <a:ext cx="3581400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 defTabSz="914378">
                <a:defRPr/>
              </a:pPr>
              <a:r>
                <a:rPr lang="x-none" sz="3200" dirty="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Đọc dữ liệu trong sách </a:t>
              </a:r>
              <a:r>
                <a:rPr lang="x-none" sz="320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giáo khoa</a:t>
              </a:r>
              <a:r>
                <a:rPr lang="en-US" sz="320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</a:t>
              </a:r>
              <a:r>
                <a:rPr lang="x-none" sz="320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Sau </a:t>
              </a:r>
              <a:r>
                <a:rPr lang="x-none" sz="3200" dirty="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đó </a:t>
              </a:r>
              <a:r>
                <a:rPr lang="x-none" sz="320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lên b</a:t>
              </a:r>
              <a:r>
                <a:rPr lang="en-US" sz="320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ả</a:t>
              </a:r>
              <a:r>
                <a:rPr lang="x-none" sz="320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ng </a:t>
              </a:r>
              <a:r>
                <a:rPr lang="x-none" sz="3200" dirty="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hoàn thành sơ đồ bộ máy nhà nước Văn Lang.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22DF9346-E06E-5348-BB4A-DB4C62165091}"/>
              </a:ext>
            </a:extLst>
          </p:cNvPr>
          <p:cNvGrpSpPr/>
          <p:nvPr/>
        </p:nvGrpSpPr>
        <p:grpSpPr>
          <a:xfrm>
            <a:off x="4600310" y="1299271"/>
            <a:ext cx="4331055" cy="3511549"/>
            <a:chOff x="4600309" y="1299270"/>
            <a:chExt cx="4331055" cy="3511549"/>
          </a:xfrm>
        </p:grpSpPr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35285725-AF78-FD42-B912-18250538D5CB}"/>
                </a:ext>
              </a:extLst>
            </p:cNvPr>
            <p:cNvCxnSpPr>
              <a:stCxn id="20" idx="2"/>
              <a:endCxn id="21" idx="0"/>
            </p:cNvCxnSpPr>
            <p:nvPr/>
          </p:nvCxnSpPr>
          <p:spPr>
            <a:xfrm flipH="1">
              <a:off x="5851436" y="2061270"/>
              <a:ext cx="993776" cy="535880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16CDDF0C-26EE-D844-9749-1CCA9021431B}"/>
                </a:ext>
              </a:extLst>
            </p:cNvPr>
            <p:cNvCxnSpPr>
              <a:cxnSpLocks/>
              <a:stCxn id="20" idx="2"/>
              <a:endCxn id="22" idx="0"/>
            </p:cNvCxnSpPr>
            <p:nvPr/>
          </p:nvCxnSpPr>
          <p:spPr>
            <a:xfrm>
              <a:off x="6845212" y="2061270"/>
              <a:ext cx="993952" cy="535880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E5DB7CAA-F48C-E54E-99E4-303F5024B0A8}"/>
                </a:ext>
              </a:extLst>
            </p:cNvPr>
            <p:cNvCxnSpPr>
              <a:cxnSpLocks/>
              <a:stCxn id="21" idx="2"/>
              <a:endCxn id="23" idx="0"/>
            </p:cNvCxnSpPr>
            <p:nvPr/>
          </p:nvCxnSpPr>
          <p:spPr>
            <a:xfrm flipH="1">
              <a:off x="5225873" y="3359150"/>
              <a:ext cx="625563" cy="689669"/>
            </a:xfrm>
            <a:prstGeom prst="straightConnector1">
              <a:avLst/>
            </a:prstGeom>
            <a:ln w="38100">
              <a:solidFill>
                <a:srgbClr val="00206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116AE2FD-5944-F94A-84A7-0523CD9D78C9}"/>
                </a:ext>
              </a:extLst>
            </p:cNvPr>
            <p:cNvCxnSpPr>
              <a:cxnSpLocks/>
              <a:endCxn id="25" idx="0"/>
            </p:cNvCxnSpPr>
            <p:nvPr/>
          </p:nvCxnSpPr>
          <p:spPr>
            <a:xfrm>
              <a:off x="5855977" y="3382069"/>
              <a:ext cx="909860" cy="666750"/>
            </a:xfrm>
            <a:prstGeom prst="straightConnector1">
              <a:avLst/>
            </a:prstGeom>
            <a:ln w="38100">
              <a:solidFill>
                <a:srgbClr val="00206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BDB41BE0-72BD-D64C-A74A-62C73A8372BA}"/>
                </a:ext>
              </a:extLst>
            </p:cNvPr>
            <p:cNvCxnSpPr>
              <a:cxnSpLocks/>
              <a:stCxn id="22" idx="2"/>
              <a:endCxn id="26" idx="0"/>
            </p:cNvCxnSpPr>
            <p:nvPr/>
          </p:nvCxnSpPr>
          <p:spPr>
            <a:xfrm>
              <a:off x="7839164" y="3359150"/>
              <a:ext cx="466637" cy="689669"/>
            </a:xfrm>
            <a:prstGeom prst="straightConnector1">
              <a:avLst/>
            </a:prstGeom>
            <a:ln w="38100">
              <a:solidFill>
                <a:srgbClr val="00206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C8B98CA5-2943-904F-8DEB-D900BC0EEED6}"/>
                </a:ext>
              </a:extLst>
            </p:cNvPr>
            <p:cNvCxnSpPr>
              <a:cxnSpLocks/>
              <a:endCxn id="25" idx="0"/>
            </p:cNvCxnSpPr>
            <p:nvPr/>
          </p:nvCxnSpPr>
          <p:spPr>
            <a:xfrm flipH="1">
              <a:off x="6765837" y="3352800"/>
              <a:ext cx="1073326" cy="696019"/>
            </a:xfrm>
            <a:prstGeom prst="straightConnector1">
              <a:avLst/>
            </a:prstGeom>
            <a:ln w="38100">
              <a:solidFill>
                <a:srgbClr val="00206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Rounded Rectangle 19">
              <a:extLst>
                <a:ext uri="{FF2B5EF4-FFF2-40B4-BE49-F238E27FC236}">
                  <a16:creationId xmlns:a16="http://schemas.microsoft.com/office/drawing/2014/main" id="{F747AEB6-E393-DD42-85F3-EB865BEBF794}"/>
                </a:ext>
              </a:extLst>
            </p:cNvPr>
            <p:cNvSpPr/>
            <p:nvPr/>
          </p:nvSpPr>
          <p:spPr>
            <a:xfrm>
              <a:off x="6140273" y="1299270"/>
              <a:ext cx="1409878" cy="762000"/>
            </a:xfrm>
            <a:prstGeom prst="roundRect">
              <a:avLst/>
            </a:prstGeom>
            <a:solidFill>
              <a:schemeClr val="tx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" name="Rounded Rectangle 20">
              <a:extLst>
                <a:ext uri="{FF2B5EF4-FFF2-40B4-BE49-F238E27FC236}">
                  <a16:creationId xmlns:a16="http://schemas.microsoft.com/office/drawing/2014/main" id="{C6026E2D-BC2E-FC43-B801-0C123CF07F24}"/>
                </a:ext>
              </a:extLst>
            </p:cNvPr>
            <p:cNvSpPr/>
            <p:nvPr/>
          </p:nvSpPr>
          <p:spPr>
            <a:xfrm>
              <a:off x="5225872" y="2597150"/>
              <a:ext cx="1251127" cy="762000"/>
            </a:xfrm>
            <a:prstGeom prst="roundRect">
              <a:avLst/>
            </a:prstGeom>
            <a:solidFill>
              <a:srgbClr val="EFEDD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" name="Rounded Rectangle 21">
              <a:extLst>
                <a:ext uri="{FF2B5EF4-FFF2-40B4-BE49-F238E27FC236}">
                  <a16:creationId xmlns:a16="http://schemas.microsoft.com/office/drawing/2014/main" id="{C604D69A-4667-4240-A6FB-11E8ED9ABBC9}"/>
                </a:ext>
              </a:extLst>
            </p:cNvPr>
            <p:cNvSpPr/>
            <p:nvPr/>
          </p:nvSpPr>
          <p:spPr>
            <a:xfrm>
              <a:off x="7213600" y="2597150"/>
              <a:ext cx="1251127" cy="762000"/>
            </a:xfrm>
            <a:prstGeom prst="roundRect">
              <a:avLst/>
            </a:prstGeom>
            <a:solidFill>
              <a:srgbClr val="EFEDD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" name="Rounded Rectangle 22">
              <a:extLst>
                <a:ext uri="{FF2B5EF4-FFF2-40B4-BE49-F238E27FC236}">
                  <a16:creationId xmlns:a16="http://schemas.microsoft.com/office/drawing/2014/main" id="{203823D0-36F0-F147-A080-DA380075DDE1}"/>
                </a:ext>
              </a:extLst>
            </p:cNvPr>
            <p:cNvSpPr/>
            <p:nvPr/>
          </p:nvSpPr>
          <p:spPr>
            <a:xfrm>
              <a:off x="4600309" y="4048819"/>
              <a:ext cx="1251127" cy="7620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" name="Rounded Rectangle 24">
              <a:extLst>
                <a:ext uri="{FF2B5EF4-FFF2-40B4-BE49-F238E27FC236}">
                  <a16:creationId xmlns:a16="http://schemas.microsoft.com/office/drawing/2014/main" id="{A4F0C6DB-07CB-4341-96F2-4C5D161ADC8B}"/>
                </a:ext>
              </a:extLst>
            </p:cNvPr>
            <p:cNvSpPr/>
            <p:nvPr/>
          </p:nvSpPr>
          <p:spPr>
            <a:xfrm>
              <a:off x="6140273" y="4048819"/>
              <a:ext cx="1251127" cy="7620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" name="Rounded Rectangle 25">
              <a:extLst>
                <a:ext uri="{FF2B5EF4-FFF2-40B4-BE49-F238E27FC236}">
                  <a16:creationId xmlns:a16="http://schemas.microsoft.com/office/drawing/2014/main" id="{F2005C10-1728-C34C-AEC0-A9EE8139D28C}"/>
                </a:ext>
              </a:extLst>
            </p:cNvPr>
            <p:cNvSpPr/>
            <p:nvPr/>
          </p:nvSpPr>
          <p:spPr>
            <a:xfrm>
              <a:off x="7680237" y="4048819"/>
              <a:ext cx="1251127" cy="7620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>
                <a:solidFill>
                  <a:srgbClr val="FFFFFF"/>
                </a:solidFill>
                <a:latin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47912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1" dur="5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2" dur="5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2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5" dur="5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6" dur="5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4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5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4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4" grpId="0"/>
        </p:bldLst>
      </p:timing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FED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52">
            <a:extLst>
              <a:ext uri="{FF2B5EF4-FFF2-40B4-BE49-F238E27FC236}">
                <a16:creationId xmlns:a16="http://schemas.microsoft.com/office/drawing/2014/main" id="{418F854E-ACB2-764E-B8AA-78824AD8857D}"/>
              </a:ext>
            </a:extLst>
          </p:cNvPr>
          <p:cNvGrpSpPr/>
          <p:nvPr/>
        </p:nvGrpSpPr>
        <p:grpSpPr>
          <a:xfrm>
            <a:off x="-1" y="19369"/>
            <a:ext cx="9123241" cy="5124131"/>
            <a:chOff x="0" y="19368"/>
            <a:chExt cx="8534400" cy="5124131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DA5CBFA-11AA-DB4F-8B96-D0170595B898}"/>
                </a:ext>
              </a:extLst>
            </p:cNvPr>
            <p:cNvGrpSpPr/>
            <p:nvPr/>
          </p:nvGrpSpPr>
          <p:grpSpPr>
            <a:xfrm>
              <a:off x="0" y="19368"/>
              <a:ext cx="8534400" cy="5124131"/>
              <a:chOff x="4600309" y="1312493"/>
              <a:chExt cx="4331055" cy="3498326"/>
            </a:xfrm>
          </p:grpSpPr>
          <p:sp>
            <p:nvSpPr>
              <p:cNvPr id="11" name="Rounded Rectangle 10">
                <a:extLst>
                  <a:ext uri="{FF2B5EF4-FFF2-40B4-BE49-F238E27FC236}">
                    <a16:creationId xmlns:a16="http://schemas.microsoft.com/office/drawing/2014/main" id="{B87C6071-61DA-E546-AA1C-393A0A6D5F6C}"/>
                  </a:ext>
                </a:extLst>
              </p:cNvPr>
              <p:cNvSpPr/>
              <p:nvPr/>
            </p:nvSpPr>
            <p:spPr>
              <a:xfrm>
                <a:off x="5726216" y="1312493"/>
                <a:ext cx="2010327" cy="985218"/>
              </a:xfrm>
              <a:prstGeom prst="roundRect">
                <a:avLst/>
              </a:prstGeom>
              <a:solidFill>
                <a:schemeClr val="accent1">
                  <a:lumMod val="9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8">
                  <a:defRPr/>
                </a:pPr>
                <a:endParaRPr lang="x-none" sz="2800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5" name="Straight Arrow Connector 4">
                <a:extLst>
                  <a:ext uri="{FF2B5EF4-FFF2-40B4-BE49-F238E27FC236}">
                    <a16:creationId xmlns:a16="http://schemas.microsoft.com/office/drawing/2014/main" id="{D4540CC1-3EFF-2543-B706-6BCEA436302E}"/>
                  </a:ext>
                </a:extLst>
              </p:cNvPr>
              <p:cNvCxnSpPr>
                <a:cxnSpLocks/>
                <a:stCxn id="11" idx="2"/>
                <a:endCxn id="12" idx="0"/>
              </p:cNvCxnSpPr>
              <p:nvPr/>
            </p:nvCxnSpPr>
            <p:spPr>
              <a:xfrm flipH="1">
                <a:off x="5829818" y="2297711"/>
                <a:ext cx="901562" cy="454871"/>
              </a:xfrm>
              <a:prstGeom prst="straightConnector1">
                <a:avLst/>
              </a:prstGeom>
              <a:ln w="38100">
                <a:solidFill>
                  <a:srgbClr val="C0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Straight Arrow Connector 5">
                <a:extLst>
                  <a:ext uri="{FF2B5EF4-FFF2-40B4-BE49-F238E27FC236}">
                    <a16:creationId xmlns:a16="http://schemas.microsoft.com/office/drawing/2014/main" id="{DE84E7EC-13C4-F64E-AC51-88E4BF427DA9}"/>
                  </a:ext>
                </a:extLst>
              </p:cNvPr>
              <p:cNvCxnSpPr>
                <a:cxnSpLocks/>
                <a:stCxn id="11" idx="2"/>
                <a:endCxn id="13" idx="0"/>
              </p:cNvCxnSpPr>
              <p:nvPr/>
            </p:nvCxnSpPr>
            <p:spPr>
              <a:xfrm>
                <a:off x="6731380" y="2297711"/>
                <a:ext cx="1086166" cy="454871"/>
              </a:xfrm>
              <a:prstGeom prst="straightConnector1">
                <a:avLst/>
              </a:prstGeom>
              <a:ln w="38100">
                <a:solidFill>
                  <a:srgbClr val="C0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Straight Arrow Connector 6">
                <a:extLst>
                  <a:ext uri="{FF2B5EF4-FFF2-40B4-BE49-F238E27FC236}">
                    <a16:creationId xmlns:a16="http://schemas.microsoft.com/office/drawing/2014/main" id="{8F015996-799C-B24F-B3AD-F5F2F787AD8E}"/>
                  </a:ext>
                </a:extLst>
              </p:cNvPr>
              <p:cNvCxnSpPr>
                <a:cxnSpLocks/>
                <a:stCxn id="12" idx="2"/>
                <a:endCxn id="14" idx="0"/>
              </p:cNvCxnSpPr>
              <p:nvPr/>
            </p:nvCxnSpPr>
            <p:spPr>
              <a:xfrm flipH="1">
                <a:off x="5225873" y="3514582"/>
                <a:ext cx="603945" cy="534238"/>
              </a:xfrm>
              <a:prstGeom prst="straightConnector1">
                <a:avLst/>
              </a:prstGeom>
              <a:ln w="38100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Arrow Connector 7">
                <a:extLst>
                  <a:ext uri="{FF2B5EF4-FFF2-40B4-BE49-F238E27FC236}">
                    <a16:creationId xmlns:a16="http://schemas.microsoft.com/office/drawing/2014/main" id="{13CEC910-C913-1F4B-BB64-117F33ED1B8C}"/>
                  </a:ext>
                </a:extLst>
              </p:cNvPr>
              <p:cNvCxnSpPr>
                <a:cxnSpLocks/>
                <a:stCxn id="12" idx="2"/>
                <a:endCxn id="15" idx="0"/>
              </p:cNvCxnSpPr>
              <p:nvPr/>
            </p:nvCxnSpPr>
            <p:spPr>
              <a:xfrm>
                <a:off x="5829818" y="3514582"/>
                <a:ext cx="936019" cy="534238"/>
              </a:xfrm>
              <a:prstGeom prst="straightConnector1">
                <a:avLst/>
              </a:prstGeom>
              <a:ln w="38100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Arrow Connector 8">
                <a:extLst>
                  <a:ext uri="{FF2B5EF4-FFF2-40B4-BE49-F238E27FC236}">
                    <a16:creationId xmlns:a16="http://schemas.microsoft.com/office/drawing/2014/main" id="{55A4CB48-1878-DB47-A90C-58B6E2D73567}"/>
                  </a:ext>
                </a:extLst>
              </p:cNvPr>
              <p:cNvCxnSpPr>
                <a:cxnSpLocks/>
                <a:stCxn id="13" idx="2"/>
                <a:endCxn id="16" idx="0"/>
              </p:cNvCxnSpPr>
              <p:nvPr/>
            </p:nvCxnSpPr>
            <p:spPr>
              <a:xfrm>
                <a:off x="7817545" y="3514582"/>
                <a:ext cx="488255" cy="534238"/>
              </a:xfrm>
              <a:prstGeom prst="straightConnector1">
                <a:avLst/>
              </a:prstGeom>
              <a:ln w="38100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D6F74344-FC87-574F-98F8-A670F29FB094}"/>
                  </a:ext>
                </a:extLst>
              </p:cNvPr>
              <p:cNvCxnSpPr>
                <a:cxnSpLocks/>
                <a:stCxn id="13" idx="2"/>
                <a:endCxn id="15" idx="0"/>
              </p:cNvCxnSpPr>
              <p:nvPr/>
            </p:nvCxnSpPr>
            <p:spPr>
              <a:xfrm flipH="1">
                <a:off x="6765837" y="3514582"/>
                <a:ext cx="1051709" cy="534238"/>
              </a:xfrm>
              <a:prstGeom prst="straightConnector1">
                <a:avLst/>
              </a:prstGeom>
              <a:ln w="38100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Rounded Rectangle 11">
                <a:extLst>
                  <a:ext uri="{FF2B5EF4-FFF2-40B4-BE49-F238E27FC236}">
                    <a16:creationId xmlns:a16="http://schemas.microsoft.com/office/drawing/2014/main" id="{46A0BA7C-5478-BE49-BBC4-347EE3727FE6}"/>
                  </a:ext>
                </a:extLst>
              </p:cNvPr>
              <p:cNvSpPr/>
              <p:nvPr/>
            </p:nvSpPr>
            <p:spPr>
              <a:xfrm>
                <a:off x="5204254" y="2752582"/>
                <a:ext cx="1251127" cy="762000"/>
              </a:xfrm>
              <a:prstGeom prst="roundRect">
                <a:avLst/>
              </a:prstGeom>
              <a:solidFill>
                <a:srgbClr val="EFEDD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LẠC HẦU</a:t>
                </a:r>
              </a:p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(Bộ)</a:t>
                </a:r>
              </a:p>
            </p:txBody>
          </p:sp>
          <p:sp>
            <p:nvSpPr>
              <p:cNvPr id="13" name="Rounded Rectangle 12">
                <a:extLst>
                  <a:ext uri="{FF2B5EF4-FFF2-40B4-BE49-F238E27FC236}">
                    <a16:creationId xmlns:a16="http://schemas.microsoft.com/office/drawing/2014/main" id="{75206F6C-AA83-8B4A-865A-F55838484BB3}"/>
                  </a:ext>
                </a:extLst>
              </p:cNvPr>
              <p:cNvSpPr/>
              <p:nvPr/>
            </p:nvSpPr>
            <p:spPr>
              <a:xfrm>
                <a:off x="7191982" y="2752582"/>
                <a:ext cx="1251127" cy="762000"/>
              </a:xfrm>
              <a:prstGeom prst="roundRect">
                <a:avLst/>
              </a:prstGeom>
              <a:solidFill>
                <a:srgbClr val="EFEDD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LẠC TƯỚNG</a:t>
                </a:r>
              </a:p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 Bộ)</a:t>
                </a:r>
              </a:p>
            </p:txBody>
          </p:sp>
          <p:sp>
            <p:nvSpPr>
              <p:cNvPr id="14" name="Rounded Rectangle 13">
                <a:extLst>
                  <a:ext uri="{FF2B5EF4-FFF2-40B4-BE49-F238E27FC236}">
                    <a16:creationId xmlns:a16="http://schemas.microsoft.com/office/drawing/2014/main" id="{BF65F20A-9D42-DA48-ADD1-A62E64A94939}"/>
                  </a:ext>
                </a:extLst>
              </p:cNvPr>
              <p:cNvSpPr/>
              <p:nvPr/>
            </p:nvSpPr>
            <p:spPr>
              <a:xfrm>
                <a:off x="4600309" y="4048819"/>
                <a:ext cx="1251127" cy="762000"/>
              </a:xfrm>
              <a:prstGeom prst="roundRect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FEFD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BỒ CHÍNH</a:t>
                </a:r>
              </a:p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FEFD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(Chiềng, Chạ)</a:t>
                </a:r>
              </a:p>
            </p:txBody>
          </p:sp>
          <p:sp>
            <p:nvSpPr>
              <p:cNvPr id="15" name="Rounded Rectangle 14">
                <a:extLst>
                  <a:ext uri="{FF2B5EF4-FFF2-40B4-BE49-F238E27FC236}">
                    <a16:creationId xmlns:a16="http://schemas.microsoft.com/office/drawing/2014/main" id="{BEAEBB3D-78A8-624E-AF7A-1679EB487ECC}"/>
                  </a:ext>
                </a:extLst>
              </p:cNvPr>
              <p:cNvSpPr/>
              <p:nvPr/>
            </p:nvSpPr>
            <p:spPr>
              <a:xfrm>
                <a:off x="6140273" y="4048819"/>
                <a:ext cx="1251127" cy="762000"/>
              </a:xfrm>
              <a:prstGeom prst="roundRect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FEFD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BỒ CHÍNH</a:t>
                </a:r>
              </a:p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FEFD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(Chiềng, Chạ)</a:t>
                </a:r>
              </a:p>
            </p:txBody>
          </p:sp>
          <p:sp>
            <p:nvSpPr>
              <p:cNvPr id="16" name="Rounded Rectangle 15">
                <a:extLst>
                  <a:ext uri="{FF2B5EF4-FFF2-40B4-BE49-F238E27FC236}">
                    <a16:creationId xmlns:a16="http://schemas.microsoft.com/office/drawing/2014/main" id="{8F22E74C-417A-AD49-9ED6-43CBE8DA6FE4}"/>
                  </a:ext>
                </a:extLst>
              </p:cNvPr>
              <p:cNvSpPr/>
              <p:nvPr/>
            </p:nvSpPr>
            <p:spPr>
              <a:xfrm>
                <a:off x="7680237" y="4048819"/>
                <a:ext cx="1251127" cy="762000"/>
              </a:xfrm>
              <a:prstGeom prst="roundRect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FEFD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BỒ CHÍNH</a:t>
                </a:r>
              </a:p>
              <a:p>
                <a:pPr algn="ctr" defTabSz="914378">
                  <a:defRPr/>
                </a:pPr>
                <a:r>
                  <a:rPr lang="x-none" sz="2800" b="1" dirty="0">
                    <a:solidFill>
                      <a:srgbClr val="FFFEFD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(Chiềng, Chạ)</a:t>
                </a:r>
              </a:p>
            </p:txBody>
          </p:sp>
        </p:grp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CF64BDC2-84F9-2B46-B12D-3A7010C6B6D7}"/>
                </a:ext>
              </a:extLst>
            </p:cNvPr>
            <p:cNvSpPr/>
            <p:nvPr/>
          </p:nvSpPr>
          <p:spPr>
            <a:xfrm>
              <a:off x="3203610" y="231172"/>
              <a:ext cx="2816761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914378">
                <a:defRPr/>
              </a:pPr>
              <a:r>
                <a:rPr lang="x-none" sz="2800" b="1" dirty="0">
                  <a:solidFill>
                    <a:srgbClr val="FF0000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VUA HÙNG</a:t>
              </a:r>
            </a:p>
            <a:p>
              <a:pPr algn="ctr" defTabSz="914378">
                <a:defRPr/>
              </a:pPr>
              <a:r>
                <a:rPr lang="x-none" sz="2000" b="1" dirty="0">
                  <a:solidFill>
                    <a:srgbClr val="FF0000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(Lạc Tướng, Lạc Hầu)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DE6DD7AC-FE54-1944-A94A-89079BA04E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9138" y="-78590"/>
            <a:ext cx="1617063" cy="109118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B61E88F-94FE-E145-9C39-FA144BCDCC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67" y="8388"/>
            <a:ext cx="1206216" cy="111613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7BF1B37-6F00-744F-A2FA-39B67CDD421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034" t="1727" r="36090" b="7679"/>
          <a:stretch/>
        </p:blipFill>
        <p:spPr>
          <a:xfrm>
            <a:off x="4347634" y="2479194"/>
            <a:ext cx="530267" cy="154817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49288DE-A085-304C-8475-A2B0B974B8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11425" y="451297"/>
            <a:ext cx="865712" cy="172125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1C1D775-DA5A-D64E-8E90-8202B04DF8D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898" t="11895" r="23526" b="8748"/>
          <a:stretch/>
        </p:blipFill>
        <p:spPr>
          <a:xfrm>
            <a:off x="2420595" y="-11059"/>
            <a:ext cx="1143558" cy="1443086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FC176847-C51A-CC40-8C83-8385F19567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760" t="3255" r="67127" b="9121"/>
          <a:stretch/>
        </p:blipFill>
        <p:spPr>
          <a:xfrm>
            <a:off x="8453406" y="2439072"/>
            <a:ext cx="493906" cy="158829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4BD5462-5B3D-6749-BE82-1655435307B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781" r="8564" b="10891"/>
          <a:stretch/>
        </p:blipFill>
        <p:spPr>
          <a:xfrm>
            <a:off x="134619" y="2547561"/>
            <a:ext cx="597816" cy="151083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09D5925C-97C6-7B4B-9577-73E25EBD75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6606385" y="451297"/>
            <a:ext cx="865712" cy="172125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D61ECB79-E11D-5443-8656-828575B289BB}"/>
              </a:ext>
            </a:extLst>
          </p:cNvPr>
          <p:cNvSpPr/>
          <p:nvPr/>
        </p:nvSpPr>
        <p:spPr>
          <a:xfrm>
            <a:off x="3646412" y="149531"/>
            <a:ext cx="2590800" cy="991167"/>
          </a:xfrm>
          <a:prstGeom prst="rect">
            <a:avLst/>
          </a:prstGeom>
          <a:solidFill>
            <a:srgbClr val="FDF8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endParaRPr lang="x-non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13E035C-D66F-8348-8E71-055258F18DA8}"/>
              </a:ext>
            </a:extLst>
          </p:cNvPr>
          <p:cNvSpPr/>
          <p:nvPr/>
        </p:nvSpPr>
        <p:spPr>
          <a:xfrm>
            <a:off x="1512813" y="2262158"/>
            <a:ext cx="2242249" cy="893901"/>
          </a:xfrm>
          <a:prstGeom prst="rect">
            <a:avLst/>
          </a:prstGeom>
          <a:solidFill>
            <a:srgbClr val="F0EE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endParaRPr lang="x-non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2E44EA8A-F1AB-6743-8C1F-9D70F53DC61C}"/>
              </a:ext>
            </a:extLst>
          </p:cNvPr>
          <p:cNvSpPr/>
          <p:nvPr/>
        </p:nvSpPr>
        <p:spPr>
          <a:xfrm>
            <a:off x="5654177" y="2244293"/>
            <a:ext cx="2242249" cy="893901"/>
          </a:xfrm>
          <a:prstGeom prst="rect">
            <a:avLst/>
          </a:prstGeom>
          <a:solidFill>
            <a:srgbClr val="F0EE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endParaRPr lang="x-non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814382D-B49D-5E47-B4C3-C2A2EB5B60EC}"/>
              </a:ext>
            </a:extLst>
          </p:cNvPr>
          <p:cNvSpPr/>
          <p:nvPr/>
        </p:nvSpPr>
        <p:spPr>
          <a:xfrm>
            <a:off x="6729173" y="4167367"/>
            <a:ext cx="2242249" cy="893901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endParaRPr lang="x-non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6B605F65-90AE-E149-B8E0-78EA82E71F91}"/>
              </a:ext>
            </a:extLst>
          </p:cNvPr>
          <p:cNvSpPr/>
          <p:nvPr/>
        </p:nvSpPr>
        <p:spPr>
          <a:xfrm>
            <a:off x="3429307" y="4178582"/>
            <a:ext cx="2242249" cy="893901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endParaRPr lang="x-non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E2148CF-157A-BB42-8A38-72831F5FC134}"/>
              </a:ext>
            </a:extLst>
          </p:cNvPr>
          <p:cNvSpPr/>
          <p:nvPr/>
        </p:nvSpPr>
        <p:spPr>
          <a:xfrm>
            <a:off x="151068" y="4122359"/>
            <a:ext cx="2242249" cy="893901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endParaRPr lang="x-none">
              <a:solidFill>
                <a:srgbClr val="FFFFFF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7991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7" dur="500"/>
                                            <p:tgtEl>
                                              <p:spTgt spid="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10" dur="250"/>
                                            <p:tgtEl>
                                              <p:spTgt spid="6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13" dur="25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16" dur="250"/>
                                            <p:tgtEl>
                                              <p:spTgt spid="5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19" dur="250"/>
                                            <p:tgtEl>
                                              <p:spTgt spid="6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22" dur="25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16" presetClass="entr" presetSubtype="37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25" dur="5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6" presetID="2" presetClass="entr" presetSubtype="1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8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9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0" presetID="2" presetClass="entr" presetSubtype="1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2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4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35" presetID="2" presetClass="entr" presetSubtype="1" fill="hold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7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8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9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40" presetID="2" presetClass="entr" presetSubtype="8" fill="hold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42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43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4" presetID="2" presetClass="entr" presetSubtype="2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46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47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8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49" presetID="2" presetClass="entr" presetSubtype="1" fill="hold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51" dur="5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52" dur="5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8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55" dur="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56" dur="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2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59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60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1" fill="hold">
                          <p:stCondLst>
                            <p:cond delay="indefinite"/>
                          </p:stCondLst>
                          <p:childTnLst>
                            <p:par>
                              <p:cTn id="6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3" presetID="16" presetClass="exit" presetSubtype="37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64" dur="500"/>
                                            <p:tgtEl>
                                              <p:spTgt spid="58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65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66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67" presetID="2" presetClass="entr" presetSubtype="1" fill="hold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69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70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67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2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1" fill="hold">
                          <p:stCondLst>
                            <p:cond delay="indefinite"/>
                          </p:stCondLst>
                          <p:childTnLst>
                            <p:par>
                              <p:cTn id="7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3" presetID="16" presetClass="exit" presetSubtype="37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74" dur="500"/>
                                            <p:tgtEl>
                                              <p:spTgt spid="59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75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6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77" presetID="2" presetClass="entr" presetSubtype="8" fill="hold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9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0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77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2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81" presetID="2" presetClass="entr" presetSubtype="2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83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4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16" presetClass="exit" presetSubtype="37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86" dur="500"/>
                                            <p:tgtEl>
                                              <p:spTgt spid="60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87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8" fill="hold">
                          <p:stCondLst>
                            <p:cond delay="indefinite"/>
                          </p:stCondLst>
                          <p:childTnLst>
                            <p:par>
                              <p:cTn id="8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0" presetID="16" presetClass="exit" presetSubtype="37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91" dur="5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8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95" dur="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96" dur="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93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2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97" presetID="16" presetClass="exit" presetSubtype="37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98" dur="500"/>
                                            <p:tgtEl>
                                              <p:spTgt spid="62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99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0" presetID="2" presetClass="entr" presetSubtype="1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02" dur="5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03" dur="5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100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2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104" presetID="16" presetClass="exit" presetSubtype="37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105" dur="50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106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7" presetID="2" presetClass="entr" presetSubtype="2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09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10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107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2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8" grpId="0" animBg="1"/>
          <p:bldP spid="58" grpId="1" animBg="1"/>
          <p:bldP spid="59" grpId="0" animBg="1"/>
          <p:bldP spid="59" grpId="1" animBg="1"/>
          <p:bldP spid="60" grpId="0" animBg="1"/>
          <p:bldP spid="60" grpId="1" animBg="1"/>
          <p:bldP spid="61" grpId="0" animBg="1"/>
          <p:bldP spid="61" grpId="1" animBg="1"/>
          <p:bldP spid="62" grpId="0" animBg="1"/>
          <p:bldP spid="62" grpId="1" animBg="1"/>
          <p:bldP spid="63" grpId="0" animBg="1"/>
          <p:bldP spid="63" grpId="1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7" dur="500"/>
                                            <p:tgtEl>
                                              <p:spTgt spid="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10" dur="250"/>
                                            <p:tgtEl>
                                              <p:spTgt spid="6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13" dur="25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16" dur="250"/>
                                            <p:tgtEl>
                                              <p:spTgt spid="5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19" dur="250"/>
                                            <p:tgtEl>
                                              <p:spTgt spid="6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6" presetClass="entr" presetSubtype="21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inVertical)">
                                          <p:cBhvr>
                                            <p:cTn id="22" dur="25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16" presetClass="entr" presetSubtype="37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25" dur="5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6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8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9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0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2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4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35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7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8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9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40" presetID="2" presetClass="entr" presetSubtype="8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2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3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4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6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7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8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49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5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5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1" fill="hold">
                          <p:stCondLst>
                            <p:cond delay="indefinite"/>
                          </p:stCondLst>
                          <p:childTnLst>
                            <p:par>
                              <p:cTn id="6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3" presetID="16" presetClass="exit" presetSubtype="37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64" dur="500"/>
                                            <p:tgtEl>
                                              <p:spTgt spid="58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65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66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67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9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0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67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8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1" fill="hold">
                          <p:stCondLst>
                            <p:cond delay="indefinite"/>
                          </p:stCondLst>
                          <p:childTnLst>
                            <p:par>
                              <p:cTn id="7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3" presetID="16" presetClass="exit" presetSubtype="37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74" dur="500"/>
                                            <p:tgtEl>
                                              <p:spTgt spid="59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75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6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77" presetID="2" presetClass="entr" presetSubtype="8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77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8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81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16" presetClass="exit" presetSubtype="37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86" dur="500"/>
                                            <p:tgtEl>
                                              <p:spTgt spid="60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87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8" fill="hold">
                          <p:stCondLst>
                            <p:cond delay="indefinite"/>
                          </p:stCondLst>
                          <p:childTnLst>
                            <p:par>
                              <p:cTn id="8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0" presetID="16" presetClass="exit" presetSubtype="37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91" dur="5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5" dur="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6" dur="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93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8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97" presetID="16" presetClass="exit" presetSubtype="37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98" dur="500"/>
                                            <p:tgtEl>
                                              <p:spTgt spid="62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99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0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2" dur="5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3" dur="5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100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8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104" presetID="16" presetClass="exit" presetSubtype="37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barn(outVertical)">
                                          <p:cBhvr>
                                            <p:cTn id="105" dur="50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106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7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9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10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107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8" name="push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8" grpId="0" animBg="1"/>
          <p:bldP spid="58" grpId="1" animBg="1"/>
          <p:bldP spid="59" grpId="0" animBg="1"/>
          <p:bldP spid="59" grpId="1" animBg="1"/>
          <p:bldP spid="60" grpId="0" animBg="1"/>
          <p:bldP spid="60" grpId="1" animBg="1"/>
          <p:bldP spid="61" grpId="0" animBg="1"/>
          <p:bldP spid="61" grpId="1" animBg="1"/>
          <p:bldP spid="62" grpId="0" animBg="1"/>
          <p:bldP spid="62" grpId="1" animBg="1"/>
          <p:bldP spid="63" grpId="0" animBg="1"/>
          <p:bldP spid="63" grpId="1" animBg="1"/>
        </p:bldLst>
      </p:timing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0A9640-71BD-1848-983E-F4D20DD1DE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4419600" cy="51758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B9C610-D2B4-1E43-BAA3-2876003E13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12" t="2466" r="4412" b="2208"/>
          <a:stretch/>
        </p:blipFill>
        <p:spPr>
          <a:xfrm>
            <a:off x="4429125" y="-95249"/>
            <a:ext cx="4724400" cy="468630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9045AD0-216A-284D-8522-FB6229DE19F4}"/>
              </a:ext>
            </a:extLst>
          </p:cNvPr>
          <p:cNvSpPr/>
          <p:nvPr/>
        </p:nvSpPr>
        <p:spPr>
          <a:xfrm>
            <a:off x="4429126" y="4476751"/>
            <a:ext cx="4714875" cy="666749"/>
          </a:xfrm>
          <a:prstGeom prst="rect">
            <a:avLst/>
          </a:prstGeom>
          <a:solidFill>
            <a:srgbClr val="FFFE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r>
              <a:rPr lang="x-none" sz="1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SƠ ĐỒ BỘ MÁY NHÀ NƯỚC VĂN LANG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4DFA356-DEB6-8849-B66A-0075480D113E}"/>
              </a:ext>
            </a:extLst>
          </p:cNvPr>
          <p:cNvGrpSpPr/>
          <p:nvPr/>
        </p:nvGrpSpPr>
        <p:grpSpPr>
          <a:xfrm>
            <a:off x="304800" y="3638550"/>
            <a:ext cx="8534400" cy="1438210"/>
            <a:chOff x="76200" y="-1495360"/>
            <a:chExt cx="8534400" cy="1438210"/>
          </a:xfrm>
        </p:grpSpPr>
        <p:sp>
          <p:nvSpPr>
            <p:cNvPr id="9" name="Terminator 8">
              <a:extLst>
                <a:ext uri="{FF2B5EF4-FFF2-40B4-BE49-F238E27FC236}">
                  <a16:creationId xmlns:a16="http://schemas.microsoft.com/office/drawing/2014/main" id="{CD7B5FE4-0198-1A43-95FE-3DBD5947C357}"/>
                </a:ext>
              </a:extLst>
            </p:cNvPr>
            <p:cNvSpPr/>
            <p:nvPr/>
          </p:nvSpPr>
          <p:spPr>
            <a:xfrm>
              <a:off x="76200" y="-1495360"/>
              <a:ext cx="8534400" cy="1438210"/>
            </a:xfrm>
            <a:prstGeom prst="flowChartTerminator">
              <a:avLst/>
            </a:prstGeom>
            <a:solidFill>
              <a:srgbClr val="FFFEFD"/>
            </a:solidFill>
            <a:ln w="381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8">
                <a:defRPr/>
              </a:pPr>
              <a:endParaRPr lang="x-none" dirty="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791A488-A5E7-5448-9510-15CE3DBB833E}"/>
                </a:ext>
              </a:extLst>
            </p:cNvPr>
            <p:cNvSpPr/>
            <p:nvPr/>
          </p:nvSpPr>
          <p:spPr>
            <a:xfrm>
              <a:off x="381000" y="-1281228"/>
              <a:ext cx="7620000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914378">
                <a:defRPr/>
              </a:pP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Em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nhận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xét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gì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về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tổ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chức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bộ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máy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nhà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nước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nl-NL" sz="3600" dirty="0" err="1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Văn</a:t>
              </a:r>
              <a:r>
                <a:rPr lang="nl-NL" sz="3600" dirty="0">
                  <a:solidFill>
                    <a:srgbClr val="C00000"/>
                  </a:solidFill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Lang ? </a:t>
              </a:r>
              <a:endParaRPr lang="x-none" sz="3600" dirty="0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5122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1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2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5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6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2" presetClass="entr" presetSubtype="1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1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2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6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2" presetClass="entr" presetSubtype="1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6" grpId="0" animBg="1"/>
        </p:bldLst>
      </p:timing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3FCC2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3">
            <a:extLst>
              <a:ext uri="{FF2B5EF4-FFF2-40B4-BE49-F238E27FC236}">
                <a16:creationId xmlns:a16="http://schemas.microsoft.com/office/drawing/2014/main" id="{8D6FBBF6-D5B4-4741-9FAF-262478AE37EB}"/>
              </a:ext>
            </a:extLst>
          </p:cNvPr>
          <p:cNvGraphicFramePr>
            <a:graphicFrameLocks noGrp="1"/>
          </p:cNvGraphicFramePr>
          <p:nvPr/>
        </p:nvGraphicFramePr>
        <p:xfrm>
          <a:off x="57150" y="958289"/>
          <a:ext cx="9010650" cy="3962401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186364">
                  <a:extLst>
                    <a:ext uri="{9D8B030D-6E8A-4147-A177-3AD203B41FA5}">
                      <a16:colId xmlns:a16="http://schemas.microsoft.com/office/drawing/2014/main" val="4099497651"/>
                    </a:ext>
                  </a:extLst>
                </a:gridCol>
                <a:gridCol w="4824286">
                  <a:extLst>
                    <a:ext uri="{9D8B030D-6E8A-4147-A177-3AD203B41FA5}">
                      <a16:colId xmlns:a16="http://schemas.microsoft.com/office/drawing/2014/main" val="3180271730"/>
                    </a:ext>
                  </a:extLst>
                </a:gridCol>
              </a:tblGrid>
              <a:tr h="737191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VN" sz="3000" b="1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VN" sz="3000" b="1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Nước Âu Lạc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29125004"/>
                  </a:ext>
                </a:extLst>
              </a:tr>
              <a:tr h="737191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VN" sz="30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Thời gian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endParaRPr lang="en-VN" sz="3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8344227"/>
                  </a:ext>
                </a:extLst>
              </a:tr>
              <a:tr h="921488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vi-VN" sz="30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 cảnh </a:t>
                      </a:r>
                      <a:r>
                        <a:rPr lang="en-VN" sz="30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 đời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endParaRPr lang="en-VN" sz="3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66860702"/>
                  </a:ext>
                </a:extLst>
              </a:tr>
              <a:tr h="829340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30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lang="en-VN" sz="30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gười đứng đầu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endParaRPr lang="en-VN" sz="3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4315332"/>
                  </a:ext>
                </a:extLst>
              </a:tr>
              <a:tr h="737191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US" sz="30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</a:t>
                      </a:r>
                      <a:r>
                        <a:rPr lang="en-VN" sz="30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inh đô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endParaRPr lang="en-VN" sz="3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19526024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22BFD15D-22A4-2F4D-8716-FF0A2C1691B6}"/>
              </a:ext>
            </a:extLst>
          </p:cNvPr>
          <p:cNvSpPr txBox="1"/>
          <p:nvPr/>
        </p:nvSpPr>
        <p:spPr>
          <a:xfrm>
            <a:off x="22860" y="-34290"/>
            <a:ext cx="91211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78">
              <a:defRPr/>
            </a:pPr>
            <a:r>
              <a:rPr lang="en-VN" sz="3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Dựa vào tư liệu trong sách giáo khoa, bản đồ và đoạn clip hãy hoàn thành bảng sau</a:t>
            </a:r>
          </a:p>
        </p:txBody>
      </p:sp>
      <p:pic>
        <p:nvPicPr>
          <p:cNvPr id="2" name="dong hồ 2 phút.mp4" descr="dong hồ 2 phút.mp4">
            <a:hlinkClick r:id="" action="ppaction://media"/>
            <a:extLst>
              <a:ext uri="{FF2B5EF4-FFF2-40B4-BE49-F238E27FC236}">
                <a16:creationId xmlns:a16="http://schemas.microsoft.com/office/drawing/2014/main" id="{E072C1FC-F56F-BA48-B1A1-DAC4ADC229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62041" y="1727522"/>
            <a:ext cx="4505445" cy="3193167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53341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E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5610537-23B5-2949-90BB-658B8C4AC7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3" t="2349" r="2384" b="2349"/>
          <a:stretch/>
        </p:blipFill>
        <p:spPr>
          <a:xfrm>
            <a:off x="-27122" y="0"/>
            <a:ext cx="6740744" cy="51435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CD5431-8BAD-B04F-B47F-6E6249D229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3679" y="16919"/>
            <a:ext cx="599495" cy="89823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2BB9C1-7EDA-F049-9FFD-C74D373039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0172" y="466035"/>
            <a:ext cx="599495" cy="89823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69A6C55-BD34-764B-8FFE-1E7D3278D0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0174" y="16919"/>
            <a:ext cx="599495" cy="89823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sp>
        <p:nvSpPr>
          <p:cNvPr id="7" name="AutoShape 33">
            <a:extLst>
              <a:ext uri="{FF2B5EF4-FFF2-40B4-BE49-F238E27FC236}">
                <a16:creationId xmlns:a16="http://schemas.microsoft.com/office/drawing/2014/main" id="{5636FD99-96F2-E944-8AB8-177318445B07}"/>
              </a:ext>
            </a:extLst>
          </p:cNvPr>
          <p:cNvSpPr>
            <a:spLocks noChangeArrowheads="1"/>
          </p:cNvSpPr>
          <p:nvPr/>
        </p:nvSpPr>
        <p:spPr bwMode="auto">
          <a:xfrm rot="8578811">
            <a:off x="4082222" y="867693"/>
            <a:ext cx="776640" cy="230315"/>
          </a:xfrm>
          <a:prstGeom prst="notchedRightArrow">
            <a:avLst>
              <a:gd name="adj1" fmla="val 50000"/>
              <a:gd name="adj2" fmla="val 73829"/>
            </a:avLst>
          </a:prstGeom>
          <a:solidFill>
            <a:schemeClr val="tx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685800">
              <a:buClrTx/>
              <a:defRPr/>
            </a:pPr>
            <a:endParaRPr lang="en-US" sz="1350" kern="120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utoShape 33">
            <a:extLst>
              <a:ext uri="{FF2B5EF4-FFF2-40B4-BE49-F238E27FC236}">
                <a16:creationId xmlns:a16="http://schemas.microsoft.com/office/drawing/2014/main" id="{A10D8A33-1EA6-5C46-82A8-398CAEE01D4A}"/>
              </a:ext>
            </a:extLst>
          </p:cNvPr>
          <p:cNvSpPr>
            <a:spLocks noChangeArrowheads="1"/>
          </p:cNvSpPr>
          <p:nvPr/>
        </p:nvSpPr>
        <p:spPr bwMode="auto">
          <a:xfrm rot="8547002">
            <a:off x="3451946" y="1326037"/>
            <a:ext cx="560832" cy="284285"/>
          </a:xfrm>
          <a:prstGeom prst="notchedRightArrow">
            <a:avLst>
              <a:gd name="adj1" fmla="val 50000"/>
              <a:gd name="adj2" fmla="val 73829"/>
            </a:avLst>
          </a:prstGeom>
          <a:solidFill>
            <a:schemeClr val="tx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685800">
              <a:buClrTx/>
              <a:defRPr/>
            </a:pPr>
            <a:endParaRPr lang="en-US" sz="1350" kern="120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678D34-7083-4D49-80CF-B2C64D1642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0000"/>
          <a:stretch/>
        </p:blipFill>
        <p:spPr>
          <a:xfrm flipH="1">
            <a:off x="2737549" y="915150"/>
            <a:ext cx="467642" cy="836624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7438AC0C-DA70-A44E-83F1-447C28E8A4A8}"/>
              </a:ext>
            </a:extLst>
          </p:cNvPr>
          <p:cNvGrpSpPr/>
          <p:nvPr/>
        </p:nvGrpSpPr>
        <p:grpSpPr>
          <a:xfrm>
            <a:off x="0" y="4146697"/>
            <a:ext cx="2847698" cy="996803"/>
            <a:chOff x="0" y="5528930"/>
            <a:chExt cx="3796930" cy="132907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B967749-4181-7541-9607-9F7F0CEB3EE1}"/>
                </a:ext>
              </a:extLst>
            </p:cNvPr>
            <p:cNvSpPr/>
            <p:nvPr/>
          </p:nvSpPr>
          <p:spPr>
            <a:xfrm>
              <a:off x="0" y="5528930"/>
              <a:ext cx="3760767" cy="1329070"/>
            </a:xfrm>
            <a:prstGeom prst="rect">
              <a:avLst/>
            </a:prstGeom>
            <a:ln w="3175"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 defTabSz="685800">
                <a:buClrTx/>
                <a:defRPr/>
              </a:pPr>
              <a:endParaRPr lang="en-VN" sz="1350" kern="120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211CB33-6BC5-B54A-902A-9BBFD169DD30}"/>
                </a:ext>
              </a:extLst>
            </p:cNvPr>
            <p:cNvSpPr txBox="1"/>
            <p:nvPr/>
          </p:nvSpPr>
          <p:spPr>
            <a:xfrm>
              <a:off x="978194" y="5637801"/>
              <a:ext cx="2818736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>
                <a:buClrTx/>
                <a:defRPr/>
              </a:pPr>
              <a:r>
                <a:rPr lang="en-US" sz="1350" kern="1200" dirty="0">
                  <a:solidFill>
                    <a:prstClr val="black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M</a:t>
              </a:r>
              <a:r>
                <a:rPr lang="en-VN" sz="1350" kern="1200" dirty="0">
                  <a:solidFill>
                    <a:prstClr val="black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ũi tấn công của quân Tần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0FD4606-C12B-4349-8DB5-778737AC5EF3}"/>
                </a:ext>
              </a:extLst>
            </p:cNvPr>
            <p:cNvSpPr txBox="1"/>
            <p:nvPr/>
          </p:nvSpPr>
          <p:spPr>
            <a:xfrm>
              <a:off x="978194" y="6008799"/>
              <a:ext cx="2818736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>
                <a:buClrTx/>
                <a:defRPr/>
              </a:pPr>
              <a:r>
                <a:rPr lang="en-US" sz="1350" kern="1200" dirty="0">
                  <a:solidFill>
                    <a:prstClr val="black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M</a:t>
              </a:r>
              <a:r>
                <a:rPr lang="en-VN" sz="1350" kern="1200" dirty="0">
                  <a:solidFill>
                    <a:prstClr val="black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ũi tấn công của quân Ta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F53FDBA-0E5B-1047-8C5F-7DDF032AA5B1}"/>
                </a:ext>
              </a:extLst>
            </p:cNvPr>
            <p:cNvSpPr txBox="1"/>
            <p:nvPr/>
          </p:nvSpPr>
          <p:spPr>
            <a:xfrm>
              <a:off x="960113" y="6425050"/>
              <a:ext cx="2818736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>
                <a:buClrTx/>
                <a:defRPr/>
              </a:pPr>
              <a:r>
                <a:rPr lang="en-US" sz="1350" kern="1200" dirty="0">
                  <a:solidFill>
                    <a:prstClr val="black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M</a:t>
              </a:r>
              <a:r>
                <a:rPr lang="en-VN" sz="1350" kern="1200" dirty="0">
                  <a:solidFill>
                    <a:prstClr val="black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ũi rút chạy của quân Tần</a:t>
              </a:r>
            </a:p>
          </p:txBody>
        </p:sp>
        <p:sp>
          <p:nvSpPr>
            <p:cNvPr id="19" name="AutoShape 33">
              <a:extLst>
                <a:ext uri="{FF2B5EF4-FFF2-40B4-BE49-F238E27FC236}">
                  <a16:creationId xmlns:a16="http://schemas.microsoft.com/office/drawing/2014/main" id="{B3F2341F-21A5-D54D-9413-DAED9738AC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165" y="5703663"/>
              <a:ext cx="711865" cy="237607"/>
            </a:xfrm>
            <a:prstGeom prst="notchedRightArrow">
              <a:avLst>
                <a:gd name="adj1" fmla="val 50000"/>
                <a:gd name="adj2" fmla="val 73829"/>
              </a:avLst>
            </a:prstGeom>
            <a:solidFill>
              <a:schemeClr val="tx1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685800">
                <a:buClrTx/>
                <a:defRPr/>
              </a:pPr>
              <a:endParaRPr lang="en-US" sz="1350" kern="120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AutoShape 33">
              <a:extLst>
                <a:ext uri="{FF2B5EF4-FFF2-40B4-BE49-F238E27FC236}">
                  <a16:creationId xmlns:a16="http://schemas.microsoft.com/office/drawing/2014/main" id="{1638B3DC-52C5-9040-8C9B-061575FC33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164" y="6074661"/>
              <a:ext cx="711865" cy="237607"/>
            </a:xfrm>
            <a:prstGeom prst="notchedRightArrow">
              <a:avLst>
                <a:gd name="adj1" fmla="val 50000"/>
                <a:gd name="adj2" fmla="val 73829"/>
              </a:avLst>
            </a:prstGeom>
            <a:solidFill>
              <a:srgbClr val="C00000"/>
            </a:solidFill>
            <a:ln w="38100">
              <a:solidFill>
                <a:srgbClr val="C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685800">
                <a:buClrTx/>
                <a:defRPr/>
              </a:pPr>
              <a:endParaRPr lang="en-US" sz="1350" kern="120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F471571F-CDF6-AF49-828B-D25A7100EC51}"/>
                </a:ext>
              </a:extLst>
            </p:cNvPr>
            <p:cNvCxnSpPr>
              <a:cxnSpLocks/>
            </p:cNvCxnSpPr>
            <p:nvPr/>
          </p:nvCxnSpPr>
          <p:spPr>
            <a:xfrm>
              <a:off x="55950" y="6526092"/>
              <a:ext cx="792263" cy="1"/>
            </a:xfrm>
            <a:prstGeom prst="straightConnector1">
              <a:avLst/>
            </a:prstGeom>
            <a:ln w="76200">
              <a:solidFill>
                <a:schemeClr val="tx1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AutoShape 33">
            <a:extLst>
              <a:ext uri="{FF2B5EF4-FFF2-40B4-BE49-F238E27FC236}">
                <a16:creationId xmlns:a16="http://schemas.microsoft.com/office/drawing/2014/main" id="{CC254D29-84B3-F348-A917-7BC120B94359}"/>
              </a:ext>
            </a:extLst>
          </p:cNvPr>
          <p:cNvSpPr>
            <a:spLocks noChangeArrowheads="1"/>
          </p:cNvSpPr>
          <p:nvPr/>
        </p:nvSpPr>
        <p:spPr bwMode="auto">
          <a:xfrm rot="15090676">
            <a:off x="3117342" y="2056540"/>
            <a:ext cx="598567" cy="267575"/>
          </a:xfrm>
          <a:prstGeom prst="notchedRightArrow">
            <a:avLst>
              <a:gd name="adj1" fmla="val 50000"/>
              <a:gd name="adj2" fmla="val 73829"/>
            </a:avLst>
          </a:prstGeom>
          <a:solidFill>
            <a:srgbClr val="C00000"/>
          </a:solidFill>
          <a:ln w="381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685800">
              <a:buClrTx/>
              <a:defRPr/>
            </a:pPr>
            <a:endParaRPr lang="en-US" sz="1350" kern="120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AutoShape 33">
            <a:extLst>
              <a:ext uri="{FF2B5EF4-FFF2-40B4-BE49-F238E27FC236}">
                <a16:creationId xmlns:a16="http://schemas.microsoft.com/office/drawing/2014/main" id="{C540B883-4429-B943-90F5-F59E8F414498}"/>
              </a:ext>
            </a:extLst>
          </p:cNvPr>
          <p:cNvSpPr>
            <a:spLocks noChangeArrowheads="1"/>
          </p:cNvSpPr>
          <p:nvPr/>
        </p:nvSpPr>
        <p:spPr bwMode="auto">
          <a:xfrm rot="18772206">
            <a:off x="2548414" y="2061385"/>
            <a:ext cx="598567" cy="225011"/>
          </a:xfrm>
          <a:prstGeom prst="notchedRightArrow">
            <a:avLst>
              <a:gd name="adj1" fmla="val 50000"/>
              <a:gd name="adj2" fmla="val 73829"/>
            </a:avLst>
          </a:prstGeom>
          <a:solidFill>
            <a:srgbClr val="C00000"/>
          </a:solidFill>
          <a:ln w="381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685800">
              <a:buClrTx/>
              <a:defRPr/>
            </a:pPr>
            <a:endParaRPr lang="en-US" sz="1350" kern="120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AutoShape 33">
            <a:extLst>
              <a:ext uri="{FF2B5EF4-FFF2-40B4-BE49-F238E27FC236}">
                <a16:creationId xmlns:a16="http://schemas.microsoft.com/office/drawing/2014/main" id="{6E074D3E-6ACB-F742-B4C0-73409C9331C3}"/>
              </a:ext>
            </a:extLst>
          </p:cNvPr>
          <p:cNvSpPr>
            <a:spLocks noChangeArrowheads="1"/>
          </p:cNvSpPr>
          <p:nvPr/>
        </p:nvSpPr>
        <p:spPr bwMode="auto">
          <a:xfrm rot="747851">
            <a:off x="2409609" y="1464821"/>
            <a:ext cx="598567" cy="225011"/>
          </a:xfrm>
          <a:prstGeom prst="notchedRightArrow">
            <a:avLst>
              <a:gd name="adj1" fmla="val 50000"/>
              <a:gd name="adj2" fmla="val 73829"/>
            </a:avLst>
          </a:prstGeom>
          <a:solidFill>
            <a:srgbClr val="C00000"/>
          </a:solidFill>
          <a:ln w="381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685800">
              <a:buClrTx/>
              <a:defRPr/>
            </a:pPr>
            <a:endParaRPr lang="en-US" sz="1350" kern="120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EA0B2436-A1B3-F244-BCFD-027B3ABFA56E}"/>
              </a:ext>
            </a:extLst>
          </p:cNvPr>
          <p:cNvCxnSpPr>
            <a:cxnSpLocks/>
          </p:cNvCxnSpPr>
          <p:nvPr/>
        </p:nvCxnSpPr>
        <p:spPr>
          <a:xfrm flipV="1">
            <a:off x="3235443" y="466034"/>
            <a:ext cx="748228" cy="1257700"/>
          </a:xfrm>
          <a:prstGeom prst="straightConnector1">
            <a:avLst/>
          </a:prstGeom>
          <a:ln w="76200"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4">
            <a:extLst>
              <a:ext uri="{FF2B5EF4-FFF2-40B4-BE49-F238E27FC236}">
                <a16:creationId xmlns:a16="http://schemas.microsoft.com/office/drawing/2014/main" id="{4A4DBB93-787F-BD4C-9FC2-2087896FF1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9425" y="1121114"/>
            <a:ext cx="457200" cy="7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4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repeatCount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repeatCount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repeatCount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2" presetClass="entr" presetSubtype="2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2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22" presetClass="entr" presetSubtype="4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27" grpId="0" animBg="1"/>
      <p:bldP spid="28" grpId="0" animBg="1"/>
      <p:bldP spid="2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9" name="Google Shape;749;p13"/>
          <p:cNvGrpSpPr/>
          <p:nvPr/>
        </p:nvGrpSpPr>
        <p:grpSpPr>
          <a:xfrm>
            <a:off x="34418" y="3867457"/>
            <a:ext cx="1424616" cy="1378325"/>
            <a:chOff x="287590" y="3559511"/>
            <a:chExt cx="1424616" cy="1378325"/>
          </a:xfrm>
        </p:grpSpPr>
        <p:sp>
          <p:nvSpPr>
            <p:cNvPr id="750" name="Google Shape;750;p13"/>
            <p:cNvSpPr/>
            <p:nvPr/>
          </p:nvSpPr>
          <p:spPr>
            <a:xfrm>
              <a:off x="475374" y="4513827"/>
              <a:ext cx="180661" cy="232128"/>
            </a:xfrm>
            <a:custGeom>
              <a:avLst/>
              <a:gdLst/>
              <a:ahLst/>
              <a:cxnLst/>
              <a:rect l="l" t="t" r="r" b="b"/>
              <a:pathLst>
                <a:path w="361322" h="464257" extrusionOk="0">
                  <a:moveTo>
                    <a:pt x="15169" y="348400"/>
                  </a:moveTo>
                  <a:cubicBezTo>
                    <a:pt x="10771" y="355287"/>
                    <a:pt x="3328" y="234734"/>
                    <a:pt x="991" y="177301"/>
                  </a:cubicBezTo>
                  <a:cubicBezTo>
                    <a:pt x="-2669" y="87617"/>
                    <a:pt x="2559" y="-1637"/>
                    <a:pt x="38082" y="23"/>
                  </a:cubicBezTo>
                  <a:cubicBezTo>
                    <a:pt x="70498" y="1560"/>
                    <a:pt x="70682" y="69661"/>
                    <a:pt x="60564" y="145941"/>
                  </a:cubicBezTo>
                  <a:cubicBezTo>
                    <a:pt x="83538" y="74765"/>
                    <a:pt x="111710" y="15826"/>
                    <a:pt x="140066" y="26679"/>
                  </a:cubicBezTo>
                  <a:cubicBezTo>
                    <a:pt x="167223" y="37102"/>
                    <a:pt x="152984" y="90199"/>
                    <a:pt x="125581" y="151014"/>
                  </a:cubicBezTo>
                  <a:cubicBezTo>
                    <a:pt x="165593" y="98224"/>
                    <a:pt x="204929" y="60345"/>
                    <a:pt x="226458" y="77747"/>
                  </a:cubicBezTo>
                  <a:cubicBezTo>
                    <a:pt x="252969" y="99177"/>
                    <a:pt x="207359" y="158762"/>
                    <a:pt x="150123" y="217055"/>
                  </a:cubicBezTo>
                  <a:cubicBezTo>
                    <a:pt x="213541" y="165157"/>
                    <a:pt x="277420" y="124327"/>
                    <a:pt x="296303" y="151045"/>
                  </a:cubicBezTo>
                  <a:cubicBezTo>
                    <a:pt x="315495" y="178193"/>
                    <a:pt x="258690" y="221636"/>
                    <a:pt x="189951" y="261390"/>
                  </a:cubicBezTo>
                  <a:cubicBezTo>
                    <a:pt x="265210" y="235226"/>
                    <a:pt x="335824" y="219976"/>
                    <a:pt x="344312" y="250752"/>
                  </a:cubicBezTo>
                  <a:cubicBezTo>
                    <a:pt x="352463" y="280206"/>
                    <a:pt x="295596" y="300837"/>
                    <a:pt x="225751" y="314979"/>
                  </a:cubicBezTo>
                  <a:cubicBezTo>
                    <a:pt x="298364" y="310275"/>
                    <a:pt x="360859" y="314918"/>
                    <a:pt x="361320" y="344618"/>
                  </a:cubicBezTo>
                  <a:cubicBezTo>
                    <a:pt x="361843" y="377669"/>
                    <a:pt x="291290" y="381636"/>
                    <a:pt x="212680" y="375856"/>
                  </a:cubicBezTo>
                  <a:cubicBezTo>
                    <a:pt x="288553" y="395348"/>
                    <a:pt x="353939" y="421144"/>
                    <a:pt x="344189" y="451120"/>
                  </a:cubicBezTo>
                  <a:cubicBezTo>
                    <a:pt x="325213" y="509629"/>
                    <a:pt x="16799" y="354057"/>
                    <a:pt x="16092" y="348584"/>
                  </a:cubicBezTo>
                  <a:lnTo>
                    <a:pt x="15169" y="348400"/>
                  </a:lnTo>
                  <a:lnTo>
                    <a:pt x="15169" y="348400"/>
                  </a:lnTo>
                  <a:close/>
                </a:path>
              </a:pathLst>
            </a:custGeom>
            <a:solidFill>
              <a:srgbClr val="1C3B3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1" name="Google Shape;751;p13"/>
            <p:cNvSpPr/>
            <p:nvPr/>
          </p:nvSpPr>
          <p:spPr>
            <a:xfrm>
              <a:off x="356057" y="4713423"/>
              <a:ext cx="93363" cy="65854"/>
            </a:xfrm>
            <a:custGeom>
              <a:avLst/>
              <a:gdLst/>
              <a:ahLst/>
              <a:cxnLst/>
              <a:rect l="l" t="t" r="r" b="b"/>
              <a:pathLst>
                <a:path w="186725" h="131708" extrusionOk="0">
                  <a:moveTo>
                    <a:pt x="176483" y="1077"/>
                  </a:moveTo>
                  <a:cubicBezTo>
                    <a:pt x="179528" y="-922"/>
                    <a:pt x="183649" y="-61"/>
                    <a:pt x="185648" y="3014"/>
                  </a:cubicBezTo>
                  <a:cubicBezTo>
                    <a:pt x="187648" y="6058"/>
                    <a:pt x="186786" y="10178"/>
                    <a:pt x="183711" y="12176"/>
                  </a:cubicBezTo>
                  <a:cubicBezTo>
                    <a:pt x="183711" y="12176"/>
                    <a:pt x="165688" y="25058"/>
                    <a:pt x="140930" y="42399"/>
                  </a:cubicBezTo>
                  <a:cubicBezTo>
                    <a:pt x="127890" y="51530"/>
                    <a:pt x="113066" y="62015"/>
                    <a:pt x="97934" y="72314"/>
                  </a:cubicBezTo>
                  <a:cubicBezTo>
                    <a:pt x="86186" y="80246"/>
                    <a:pt x="74253" y="88056"/>
                    <a:pt x="63027" y="95435"/>
                  </a:cubicBezTo>
                  <a:cubicBezTo>
                    <a:pt x="40576" y="110162"/>
                    <a:pt x="20923" y="122798"/>
                    <a:pt x="11266" y="130146"/>
                  </a:cubicBezTo>
                  <a:cubicBezTo>
                    <a:pt x="8313" y="132575"/>
                    <a:pt x="3946" y="132114"/>
                    <a:pt x="1547" y="129163"/>
                  </a:cubicBezTo>
                  <a:cubicBezTo>
                    <a:pt x="-852" y="126180"/>
                    <a:pt x="-421" y="121845"/>
                    <a:pt x="2562" y="119447"/>
                  </a:cubicBezTo>
                  <a:cubicBezTo>
                    <a:pt x="10435" y="112591"/>
                    <a:pt x="25075" y="101215"/>
                    <a:pt x="42759" y="88210"/>
                  </a:cubicBezTo>
                  <a:cubicBezTo>
                    <a:pt x="51309" y="81937"/>
                    <a:pt x="60536" y="75235"/>
                    <a:pt x="70132" y="68625"/>
                  </a:cubicBezTo>
                  <a:cubicBezTo>
                    <a:pt x="83971" y="59094"/>
                    <a:pt x="98488" y="49593"/>
                    <a:pt x="112174" y="40831"/>
                  </a:cubicBezTo>
                  <a:cubicBezTo>
                    <a:pt x="147051" y="18540"/>
                    <a:pt x="176483" y="1077"/>
                    <a:pt x="176483" y="1077"/>
                  </a:cubicBezTo>
                  <a:lnTo>
                    <a:pt x="176483" y="1077"/>
                  </a:ln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2" name="Google Shape;752;p13"/>
            <p:cNvSpPr/>
            <p:nvPr/>
          </p:nvSpPr>
          <p:spPr>
            <a:xfrm>
              <a:off x="422460" y="4649466"/>
              <a:ext cx="98593" cy="82353"/>
            </a:xfrm>
            <a:custGeom>
              <a:avLst/>
              <a:gdLst/>
              <a:ahLst/>
              <a:cxnLst/>
              <a:rect l="l" t="t" r="r" b="b"/>
              <a:pathLst>
                <a:path w="197186" h="164705" extrusionOk="0">
                  <a:moveTo>
                    <a:pt x="1635" y="159275"/>
                  </a:moveTo>
                  <a:cubicBezTo>
                    <a:pt x="-11621" y="141904"/>
                    <a:pt x="59455" y="48038"/>
                    <a:pt x="80461" y="23995"/>
                  </a:cubicBezTo>
                  <a:cubicBezTo>
                    <a:pt x="90241" y="12773"/>
                    <a:pt x="106049" y="-1554"/>
                    <a:pt x="122442" y="137"/>
                  </a:cubicBezTo>
                  <a:cubicBezTo>
                    <a:pt x="138004" y="1766"/>
                    <a:pt x="143386" y="34541"/>
                    <a:pt x="140680" y="46040"/>
                  </a:cubicBezTo>
                  <a:cubicBezTo>
                    <a:pt x="140249" y="47885"/>
                    <a:pt x="133114" y="64487"/>
                    <a:pt x="133514" y="64825"/>
                  </a:cubicBezTo>
                  <a:cubicBezTo>
                    <a:pt x="135482" y="66516"/>
                    <a:pt x="147046" y="63934"/>
                    <a:pt x="149783" y="64057"/>
                  </a:cubicBezTo>
                  <a:cubicBezTo>
                    <a:pt x="165530" y="64887"/>
                    <a:pt x="185582" y="67869"/>
                    <a:pt x="194348" y="82689"/>
                  </a:cubicBezTo>
                  <a:cubicBezTo>
                    <a:pt x="206711" y="103657"/>
                    <a:pt x="175618" y="121551"/>
                    <a:pt x="160025" y="128130"/>
                  </a:cubicBezTo>
                  <a:cubicBezTo>
                    <a:pt x="111431" y="148668"/>
                    <a:pt x="14921" y="176616"/>
                    <a:pt x="1635" y="159275"/>
                  </a:cubicBezTo>
                  <a:lnTo>
                    <a:pt x="1635" y="159275"/>
                  </a:ln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3" name="Google Shape;753;p13"/>
            <p:cNvSpPr/>
            <p:nvPr/>
          </p:nvSpPr>
          <p:spPr>
            <a:xfrm>
              <a:off x="488071" y="4591266"/>
              <a:ext cx="94514" cy="110714"/>
            </a:xfrm>
            <a:custGeom>
              <a:avLst/>
              <a:gdLst/>
              <a:ahLst/>
              <a:cxnLst/>
              <a:rect l="l" t="t" r="r" b="b"/>
              <a:pathLst>
                <a:path w="189028" h="221429" extrusionOk="0">
                  <a:moveTo>
                    <a:pt x="83579" y="215445"/>
                  </a:moveTo>
                  <a:lnTo>
                    <a:pt x="83702" y="215445"/>
                  </a:lnTo>
                  <a:cubicBezTo>
                    <a:pt x="83579" y="215507"/>
                    <a:pt x="83487" y="215476"/>
                    <a:pt x="83364" y="215476"/>
                  </a:cubicBezTo>
                  <a:cubicBezTo>
                    <a:pt x="83425" y="215476"/>
                    <a:pt x="83517" y="215476"/>
                    <a:pt x="83579" y="215445"/>
                  </a:cubicBezTo>
                  <a:close/>
                  <a:moveTo>
                    <a:pt x="82995" y="215538"/>
                  </a:moveTo>
                  <a:cubicBezTo>
                    <a:pt x="83087" y="215599"/>
                    <a:pt x="83241" y="215507"/>
                    <a:pt x="83364" y="215476"/>
                  </a:cubicBezTo>
                  <a:cubicBezTo>
                    <a:pt x="83333" y="215476"/>
                    <a:pt x="83302" y="215507"/>
                    <a:pt x="83271" y="215507"/>
                  </a:cubicBezTo>
                  <a:lnTo>
                    <a:pt x="82995" y="215538"/>
                  </a:lnTo>
                  <a:close/>
                  <a:moveTo>
                    <a:pt x="182857" y="207544"/>
                  </a:moveTo>
                  <a:cubicBezTo>
                    <a:pt x="171539" y="205484"/>
                    <a:pt x="160283" y="203670"/>
                    <a:pt x="148872" y="202440"/>
                  </a:cubicBezTo>
                  <a:cubicBezTo>
                    <a:pt x="144351" y="201948"/>
                    <a:pt x="139800" y="201548"/>
                    <a:pt x="135279" y="201302"/>
                  </a:cubicBezTo>
                  <a:cubicBezTo>
                    <a:pt x="128482" y="200964"/>
                    <a:pt x="121685" y="201026"/>
                    <a:pt x="114888" y="200903"/>
                  </a:cubicBezTo>
                  <a:lnTo>
                    <a:pt x="94067" y="201241"/>
                  </a:lnTo>
                  <a:cubicBezTo>
                    <a:pt x="90960" y="201364"/>
                    <a:pt x="83333" y="201272"/>
                    <a:pt x="81365" y="201641"/>
                  </a:cubicBezTo>
                  <a:cubicBezTo>
                    <a:pt x="76936" y="202440"/>
                    <a:pt x="75490" y="205361"/>
                    <a:pt x="75244" y="206498"/>
                  </a:cubicBezTo>
                  <a:cubicBezTo>
                    <a:pt x="74814" y="208220"/>
                    <a:pt x="74598" y="210126"/>
                    <a:pt x="75890" y="212002"/>
                  </a:cubicBezTo>
                  <a:cubicBezTo>
                    <a:pt x="76290" y="212555"/>
                    <a:pt x="77182" y="214462"/>
                    <a:pt x="80319" y="215230"/>
                  </a:cubicBezTo>
                  <a:cubicBezTo>
                    <a:pt x="81211" y="215538"/>
                    <a:pt x="82133" y="215630"/>
                    <a:pt x="82995" y="215538"/>
                  </a:cubicBezTo>
                  <a:cubicBezTo>
                    <a:pt x="82902" y="215476"/>
                    <a:pt x="82841" y="215322"/>
                    <a:pt x="82841" y="215107"/>
                  </a:cubicBezTo>
                  <a:cubicBezTo>
                    <a:pt x="82810" y="214554"/>
                    <a:pt x="83640" y="214462"/>
                    <a:pt x="84840" y="214615"/>
                  </a:cubicBezTo>
                  <a:cubicBezTo>
                    <a:pt x="84471" y="214923"/>
                    <a:pt x="84071" y="215230"/>
                    <a:pt x="83702" y="215445"/>
                  </a:cubicBezTo>
                  <a:cubicBezTo>
                    <a:pt x="84379" y="215292"/>
                    <a:pt x="85024" y="215046"/>
                    <a:pt x="85609" y="214738"/>
                  </a:cubicBezTo>
                  <a:cubicBezTo>
                    <a:pt x="88254" y="215169"/>
                    <a:pt x="92037" y="216306"/>
                    <a:pt x="93667" y="216460"/>
                  </a:cubicBezTo>
                  <a:lnTo>
                    <a:pt x="113996" y="218520"/>
                  </a:lnTo>
                  <a:cubicBezTo>
                    <a:pt x="120762" y="219073"/>
                    <a:pt x="127498" y="219811"/>
                    <a:pt x="134264" y="220180"/>
                  </a:cubicBezTo>
                  <a:cubicBezTo>
                    <a:pt x="140538" y="220518"/>
                    <a:pt x="146812" y="220580"/>
                    <a:pt x="153086" y="220703"/>
                  </a:cubicBezTo>
                  <a:cubicBezTo>
                    <a:pt x="162497" y="220918"/>
                    <a:pt x="171847" y="220918"/>
                    <a:pt x="181258" y="221379"/>
                  </a:cubicBezTo>
                  <a:cubicBezTo>
                    <a:pt x="185071" y="221840"/>
                    <a:pt x="188547" y="219104"/>
                    <a:pt x="188977" y="215292"/>
                  </a:cubicBezTo>
                  <a:cubicBezTo>
                    <a:pt x="189439" y="211448"/>
                    <a:pt x="186702" y="208005"/>
                    <a:pt x="182857" y="207544"/>
                  </a:cubicBezTo>
                  <a:close/>
                  <a:moveTo>
                    <a:pt x="107322" y="185868"/>
                  </a:moveTo>
                  <a:cubicBezTo>
                    <a:pt x="114826" y="185038"/>
                    <a:pt x="122392" y="184515"/>
                    <a:pt x="129927" y="183593"/>
                  </a:cubicBezTo>
                  <a:cubicBezTo>
                    <a:pt x="135002" y="183009"/>
                    <a:pt x="140046" y="182240"/>
                    <a:pt x="145059" y="181410"/>
                  </a:cubicBezTo>
                  <a:cubicBezTo>
                    <a:pt x="157822" y="179289"/>
                    <a:pt x="170401" y="176614"/>
                    <a:pt x="182949" y="173385"/>
                  </a:cubicBezTo>
                  <a:cubicBezTo>
                    <a:pt x="186732" y="172648"/>
                    <a:pt x="189193" y="168989"/>
                    <a:pt x="188424" y="165207"/>
                  </a:cubicBezTo>
                  <a:cubicBezTo>
                    <a:pt x="187686" y="161425"/>
                    <a:pt x="184026" y="158997"/>
                    <a:pt x="180243" y="159734"/>
                  </a:cubicBezTo>
                  <a:cubicBezTo>
                    <a:pt x="169786" y="161149"/>
                    <a:pt x="159329" y="161918"/>
                    <a:pt x="148811" y="162840"/>
                  </a:cubicBezTo>
                  <a:cubicBezTo>
                    <a:pt x="141768" y="163455"/>
                    <a:pt x="134694" y="164008"/>
                    <a:pt x="127651" y="164869"/>
                  </a:cubicBezTo>
                  <a:cubicBezTo>
                    <a:pt x="120024" y="165761"/>
                    <a:pt x="112458" y="167114"/>
                    <a:pt x="104892" y="168343"/>
                  </a:cubicBezTo>
                  <a:lnTo>
                    <a:pt x="80411" y="172648"/>
                  </a:lnTo>
                  <a:cubicBezTo>
                    <a:pt x="78720" y="172955"/>
                    <a:pt x="74875" y="174400"/>
                    <a:pt x="72169" y="175046"/>
                  </a:cubicBezTo>
                  <a:cubicBezTo>
                    <a:pt x="71615" y="174738"/>
                    <a:pt x="70969" y="174554"/>
                    <a:pt x="70323" y="174431"/>
                  </a:cubicBezTo>
                  <a:cubicBezTo>
                    <a:pt x="70692" y="174615"/>
                    <a:pt x="71092" y="174892"/>
                    <a:pt x="71461" y="175200"/>
                  </a:cubicBezTo>
                  <a:cubicBezTo>
                    <a:pt x="70170" y="175445"/>
                    <a:pt x="69278" y="175415"/>
                    <a:pt x="69278" y="174861"/>
                  </a:cubicBezTo>
                  <a:cubicBezTo>
                    <a:pt x="69278" y="174615"/>
                    <a:pt x="69309" y="174462"/>
                    <a:pt x="69401" y="174339"/>
                  </a:cubicBezTo>
                  <a:cubicBezTo>
                    <a:pt x="68478" y="174339"/>
                    <a:pt x="67525" y="174492"/>
                    <a:pt x="66602" y="174892"/>
                  </a:cubicBezTo>
                  <a:cubicBezTo>
                    <a:pt x="63619" y="175968"/>
                    <a:pt x="62850" y="177874"/>
                    <a:pt x="62481" y="178489"/>
                  </a:cubicBezTo>
                  <a:cubicBezTo>
                    <a:pt x="61066" y="180980"/>
                    <a:pt x="60635" y="187528"/>
                    <a:pt x="68693" y="188389"/>
                  </a:cubicBezTo>
                  <a:cubicBezTo>
                    <a:pt x="70785" y="188605"/>
                    <a:pt x="78781" y="187805"/>
                    <a:pt x="82041" y="187652"/>
                  </a:cubicBezTo>
                  <a:lnTo>
                    <a:pt x="107322" y="185868"/>
                  </a:lnTo>
                  <a:close/>
                  <a:moveTo>
                    <a:pt x="68540" y="162963"/>
                  </a:moveTo>
                  <a:cubicBezTo>
                    <a:pt x="66940" y="163793"/>
                    <a:pt x="62542" y="164223"/>
                    <a:pt x="59621" y="165054"/>
                  </a:cubicBezTo>
                  <a:cubicBezTo>
                    <a:pt x="58636" y="168497"/>
                    <a:pt x="55100" y="170588"/>
                    <a:pt x="51593" y="169727"/>
                  </a:cubicBezTo>
                  <a:cubicBezTo>
                    <a:pt x="47841" y="169050"/>
                    <a:pt x="46673" y="166622"/>
                    <a:pt x="46027" y="165269"/>
                  </a:cubicBezTo>
                  <a:cubicBezTo>
                    <a:pt x="45073" y="163270"/>
                    <a:pt x="45289" y="160964"/>
                    <a:pt x="46826" y="158443"/>
                  </a:cubicBezTo>
                  <a:cubicBezTo>
                    <a:pt x="47441" y="157429"/>
                    <a:pt x="49133" y="155984"/>
                    <a:pt x="51624" y="154600"/>
                  </a:cubicBezTo>
                  <a:cubicBezTo>
                    <a:pt x="54269" y="153094"/>
                    <a:pt x="58636" y="151249"/>
                    <a:pt x="60605" y="149896"/>
                  </a:cubicBezTo>
                  <a:lnTo>
                    <a:pt x="81826" y="135415"/>
                  </a:lnTo>
                  <a:cubicBezTo>
                    <a:pt x="86870" y="132156"/>
                    <a:pt x="91944" y="128958"/>
                    <a:pt x="97173" y="126037"/>
                  </a:cubicBezTo>
                  <a:cubicBezTo>
                    <a:pt x="100648" y="124131"/>
                    <a:pt x="104185" y="122287"/>
                    <a:pt x="107753" y="120565"/>
                  </a:cubicBezTo>
                  <a:cubicBezTo>
                    <a:pt x="121008" y="114201"/>
                    <a:pt x="134664" y="108789"/>
                    <a:pt x="148134" y="102794"/>
                  </a:cubicBezTo>
                  <a:cubicBezTo>
                    <a:pt x="151548" y="101041"/>
                    <a:pt x="155762" y="102394"/>
                    <a:pt x="157515" y="105838"/>
                  </a:cubicBezTo>
                  <a:cubicBezTo>
                    <a:pt x="159268" y="109250"/>
                    <a:pt x="157915" y="113463"/>
                    <a:pt x="154470" y="115215"/>
                  </a:cubicBezTo>
                  <a:cubicBezTo>
                    <a:pt x="143890" y="121395"/>
                    <a:pt x="133372" y="127544"/>
                    <a:pt x="122669" y="133509"/>
                  </a:cubicBezTo>
                  <a:cubicBezTo>
                    <a:pt x="117410" y="136460"/>
                    <a:pt x="112151" y="139412"/>
                    <a:pt x="106861" y="142271"/>
                  </a:cubicBezTo>
                  <a:cubicBezTo>
                    <a:pt x="101602" y="145100"/>
                    <a:pt x="96281" y="147774"/>
                    <a:pt x="91053" y="150726"/>
                  </a:cubicBezTo>
                  <a:lnTo>
                    <a:pt x="68540" y="162963"/>
                  </a:lnTo>
                  <a:close/>
                  <a:moveTo>
                    <a:pt x="58421" y="165423"/>
                  </a:moveTo>
                  <a:cubicBezTo>
                    <a:pt x="57222" y="165914"/>
                    <a:pt x="56545" y="166529"/>
                    <a:pt x="56976" y="167390"/>
                  </a:cubicBezTo>
                  <a:cubicBezTo>
                    <a:pt x="57191" y="167851"/>
                    <a:pt x="57560" y="166652"/>
                    <a:pt x="57744" y="166468"/>
                  </a:cubicBezTo>
                  <a:cubicBezTo>
                    <a:pt x="58021" y="166130"/>
                    <a:pt x="58267" y="165792"/>
                    <a:pt x="58421" y="165423"/>
                  </a:cubicBezTo>
                  <a:close/>
                  <a:moveTo>
                    <a:pt x="80227" y="114077"/>
                  </a:moveTo>
                  <a:cubicBezTo>
                    <a:pt x="85978" y="109681"/>
                    <a:pt x="91514" y="105008"/>
                    <a:pt x="96988" y="100242"/>
                  </a:cubicBezTo>
                  <a:cubicBezTo>
                    <a:pt x="105231" y="93109"/>
                    <a:pt x="113073" y="85577"/>
                    <a:pt x="120977" y="78075"/>
                  </a:cubicBezTo>
                  <a:cubicBezTo>
                    <a:pt x="123930" y="75584"/>
                    <a:pt x="124330" y="71188"/>
                    <a:pt x="121839" y="68236"/>
                  </a:cubicBezTo>
                  <a:cubicBezTo>
                    <a:pt x="119378" y="65315"/>
                    <a:pt x="114949" y="64915"/>
                    <a:pt x="112028" y="67406"/>
                  </a:cubicBezTo>
                  <a:cubicBezTo>
                    <a:pt x="103355" y="73832"/>
                    <a:pt x="94497" y="79888"/>
                    <a:pt x="85824" y="86284"/>
                  </a:cubicBezTo>
                  <a:cubicBezTo>
                    <a:pt x="80011" y="90526"/>
                    <a:pt x="74229" y="94800"/>
                    <a:pt x="68632" y="99258"/>
                  </a:cubicBezTo>
                  <a:cubicBezTo>
                    <a:pt x="61558" y="104854"/>
                    <a:pt x="54761" y="110726"/>
                    <a:pt x="47934" y="116599"/>
                  </a:cubicBezTo>
                  <a:cubicBezTo>
                    <a:pt x="41044" y="122471"/>
                    <a:pt x="34370" y="128497"/>
                    <a:pt x="27574" y="134492"/>
                  </a:cubicBezTo>
                  <a:cubicBezTo>
                    <a:pt x="24683" y="136737"/>
                    <a:pt x="24129" y="140949"/>
                    <a:pt x="26405" y="143839"/>
                  </a:cubicBezTo>
                  <a:cubicBezTo>
                    <a:pt x="28650" y="146760"/>
                    <a:pt x="32863" y="147283"/>
                    <a:pt x="35754" y="145038"/>
                  </a:cubicBezTo>
                  <a:cubicBezTo>
                    <a:pt x="43259" y="139965"/>
                    <a:pt x="50763" y="135046"/>
                    <a:pt x="58206" y="129881"/>
                  </a:cubicBezTo>
                  <a:cubicBezTo>
                    <a:pt x="65618" y="124746"/>
                    <a:pt x="73061" y="119581"/>
                    <a:pt x="80227" y="114077"/>
                  </a:cubicBezTo>
                  <a:close/>
                  <a:moveTo>
                    <a:pt x="25482" y="118905"/>
                  </a:moveTo>
                  <a:cubicBezTo>
                    <a:pt x="25082" y="119458"/>
                    <a:pt x="24590" y="119950"/>
                    <a:pt x="24190" y="120350"/>
                  </a:cubicBezTo>
                  <a:lnTo>
                    <a:pt x="24160" y="119673"/>
                  </a:lnTo>
                  <a:lnTo>
                    <a:pt x="24160" y="119581"/>
                  </a:lnTo>
                  <a:cubicBezTo>
                    <a:pt x="24129" y="119950"/>
                    <a:pt x="24037" y="120288"/>
                    <a:pt x="23914" y="120657"/>
                  </a:cubicBezTo>
                  <a:cubicBezTo>
                    <a:pt x="23575" y="121026"/>
                    <a:pt x="23422" y="121303"/>
                    <a:pt x="23606" y="121426"/>
                  </a:cubicBezTo>
                  <a:lnTo>
                    <a:pt x="23637" y="121426"/>
                  </a:lnTo>
                  <a:lnTo>
                    <a:pt x="23514" y="121702"/>
                  </a:lnTo>
                  <a:cubicBezTo>
                    <a:pt x="21853" y="124992"/>
                    <a:pt x="17824" y="126314"/>
                    <a:pt x="14533" y="124654"/>
                  </a:cubicBezTo>
                  <a:cubicBezTo>
                    <a:pt x="13672" y="124285"/>
                    <a:pt x="9120" y="121026"/>
                    <a:pt x="11765" y="115184"/>
                  </a:cubicBezTo>
                  <a:cubicBezTo>
                    <a:pt x="12042" y="114508"/>
                    <a:pt x="12811" y="113124"/>
                    <a:pt x="13887" y="111280"/>
                  </a:cubicBezTo>
                  <a:cubicBezTo>
                    <a:pt x="19024" y="102363"/>
                    <a:pt x="32740" y="80596"/>
                    <a:pt x="33817" y="78874"/>
                  </a:cubicBezTo>
                  <a:cubicBezTo>
                    <a:pt x="37907" y="72879"/>
                    <a:pt x="41536" y="66576"/>
                    <a:pt x="45319" y="60396"/>
                  </a:cubicBezTo>
                  <a:cubicBezTo>
                    <a:pt x="49225" y="54093"/>
                    <a:pt x="53193" y="47821"/>
                    <a:pt x="57160" y="41580"/>
                  </a:cubicBezTo>
                  <a:cubicBezTo>
                    <a:pt x="62604" y="33063"/>
                    <a:pt x="68201" y="24700"/>
                    <a:pt x="74106" y="16491"/>
                  </a:cubicBezTo>
                  <a:cubicBezTo>
                    <a:pt x="76167" y="13232"/>
                    <a:pt x="80473" y="12279"/>
                    <a:pt x="83702" y="14309"/>
                  </a:cubicBezTo>
                  <a:cubicBezTo>
                    <a:pt x="86962" y="16368"/>
                    <a:pt x="87946" y="20673"/>
                    <a:pt x="85886" y="23932"/>
                  </a:cubicBezTo>
                  <a:cubicBezTo>
                    <a:pt x="78597" y="36937"/>
                    <a:pt x="72415" y="50496"/>
                    <a:pt x="65218" y="63593"/>
                  </a:cubicBezTo>
                  <a:cubicBezTo>
                    <a:pt x="63280" y="67160"/>
                    <a:pt x="61220" y="70665"/>
                    <a:pt x="59036" y="74078"/>
                  </a:cubicBezTo>
                  <a:cubicBezTo>
                    <a:pt x="55745" y="79304"/>
                    <a:pt x="52147" y="84316"/>
                    <a:pt x="48456" y="89266"/>
                  </a:cubicBezTo>
                  <a:cubicBezTo>
                    <a:pt x="47195" y="90803"/>
                    <a:pt x="31541" y="110757"/>
                    <a:pt x="25482" y="118905"/>
                  </a:cubicBezTo>
                  <a:close/>
                  <a:moveTo>
                    <a:pt x="24190" y="119304"/>
                  </a:moveTo>
                  <a:cubicBezTo>
                    <a:pt x="24713" y="116261"/>
                    <a:pt x="23206" y="114570"/>
                    <a:pt x="21730" y="113493"/>
                  </a:cubicBezTo>
                  <a:cubicBezTo>
                    <a:pt x="23483" y="114908"/>
                    <a:pt x="24406" y="117091"/>
                    <a:pt x="24190" y="119304"/>
                  </a:cubicBezTo>
                  <a:close/>
                  <a:moveTo>
                    <a:pt x="23637" y="121426"/>
                  </a:moveTo>
                  <a:cubicBezTo>
                    <a:pt x="24190" y="121764"/>
                    <a:pt x="24221" y="121026"/>
                    <a:pt x="24190" y="120350"/>
                  </a:cubicBezTo>
                  <a:lnTo>
                    <a:pt x="23914" y="120657"/>
                  </a:lnTo>
                  <a:cubicBezTo>
                    <a:pt x="23852" y="120934"/>
                    <a:pt x="23729" y="121180"/>
                    <a:pt x="23637" y="121426"/>
                  </a:cubicBezTo>
                  <a:close/>
                  <a:moveTo>
                    <a:pt x="16686" y="98151"/>
                  </a:moveTo>
                  <a:lnTo>
                    <a:pt x="24498" y="77368"/>
                  </a:lnTo>
                  <a:cubicBezTo>
                    <a:pt x="26805" y="70788"/>
                    <a:pt x="29419" y="64270"/>
                    <a:pt x="31664" y="57567"/>
                  </a:cubicBezTo>
                  <a:cubicBezTo>
                    <a:pt x="33140" y="53048"/>
                    <a:pt x="34463" y="48467"/>
                    <a:pt x="35662" y="43855"/>
                  </a:cubicBezTo>
                  <a:cubicBezTo>
                    <a:pt x="38738" y="32018"/>
                    <a:pt x="40952" y="20058"/>
                    <a:pt x="41967" y="7975"/>
                  </a:cubicBezTo>
                  <a:cubicBezTo>
                    <a:pt x="42521" y="4162"/>
                    <a:pt x="39906" y="627"/>
                    <a:pt x="36093" y="73"/>
                  </a:cubicBezTo>
                  <a:cubicBezTo>
                    <a:pt x="32279" y="-480"/>
                    <a:pt x="28742" y="2164"/>
                    <a:pt x="28189" y="5976"/>
                  </a:cubicBezTo>
                  <a:cubicBezTo>
                    <a:pt x="27235" y="10373"/>
                    <a:pt x="25974" y="14708"/>
                    <a:pt x="24713" y="19043"/>
                  </a:cubicBezTo>
                  <a:cubicBezTo>
                    <a:pt x="22161" y="27806"/>
                    <a:pt x="18962" y="36384"/>
                    <a:pt x="15948" y="45054"/>
                  </a:cubicBezTo>
                  <a:cubicBezTo>
                    <a:pt x="14410" y="49481"/>
                    <a:pt x="12934" y="53909"/>
                    <a:pt x="11581" y="58367"/>
                  </a:cubicBezTo>
                  <a:cubicBezTo>
                    <a:pt x="10166" y="62917"/>
                    <a:pt x="8936" y="67498"/>
                    <a:pt x="7675" y="72018"/>
                  </a:cubicBezTo>
                  <a:lnTo>
                    <a:pt x="2170" y="93970"/>
                  </a:lnTo>
                  <a:cubicBezTo>
                    <a:pt x="1831" y="95630"/>
                    <a:pt x="1954" y="99627"/>
                    <a:pt x="1678" y="102333"/>
                  </a:cubicBezTo>
                  <a:cubicBezTo>
                    <a:pt x="1247" y="102825"/>
                    <a:pt x="909" y="103378"/>
                    <a:pt x="632" y="103993"/>
                  </a:cubicBezTo>
                  <a:lnTo>
                    <a:pt x="939" y="103686"/>
                  </a:lnTo>
                  <a:lnTo>
                    <a:pt x="1585" y="103163"/>
                  </a:lnTo>
                  <a:cubicBezTo>
                    <a:pt x="1401" y="104423"/>
                    <a:pt x="1062" y="105223"/>
                    <a:pt x="478" y="105100"/>
                  </a:cubicBezTo>
                  <a:cubicBezTo>
                    <a:pt x="386" y="105100"/>
                    <a:pt x="324" y="105069"/>
                    <a:pt x="263" y="105008"/>
                  </a:cubicBezTo>
                  <a:cubicBezTo>
                    <a:pt x="140" y="105499"/>
                    <a:pt x="78" y="105992"/>
                    <a:pt x="48" y="106514"/>
                  </a:cubicBezTo>
                  <a:cubicBezTo>
                    <a:pt x="-352" y="110480"/>
                    <a:pt x="1893" y="112048"/>
                    <a:pt x="2231" y="112417"/>
                  </a:cubicBezTo>
                  <a:cubicBezTo>
                    <a:pt x="3246" y="113493"/>
                    <a:pt x="10689" y="116445"/>
                    <a:pt x="13457" y="108943"/>
                  </a:cubicBezTo>
                  <a:cubicBezTo>
                    <a:pt x="14103" y="107221"/>
                    <a:pt x="15763" y="100703"/>
                    <a:pt x="16686" y="98151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4" name="Google Shape;754;p13"/>
            <p:cNvSpPr/>
            <p:nvPr/>
          </p:nvSpPr>
          <p:spPr>
            <a:xfrm>
              <a:off x="299425" y="3707704"/>
              <a:ext cx="242510" cy="617123"/>
            </a:xfrm>
            <a:custGeom>
              <a:avLst/>
              <a:gdLst/>
              <a:ahLst/>
              <a:cxnLst/>
              <a:rect l="l" t="t" r="r" b="b"/>
              <a:pathLst>
                <a:path w="485021" h="1234246" extrusionOk="0">
                  <a:moveTo>
                    <a:pt x="8059" y="17625"/>
                  </a:moveTo>
                  <a:cubicBezTo>
                    <a:pt x="7475" y="16087"/>
                    <a:pt x="586" y="1545"/>
                    <a:pt x="2001" y="161"/>
                  </a:cubicBezTo>
                  <a:cubicBezTo>
                    <a:pt x="2954" y="-761"/>
                    <a:pt x="11319" y="2559"/>
                    <a:pt x="12427" y="2867"/>
                  </a:cubicBezTo>
                  <a:cubicBezTo>
                    <a:pt x="23252" y="5757"/>
                    <a:pt x="34201" y="8309"/>
                    <a:pt x="44996" y="11260"/>
                  </a:cubicBezTo>
                  <a:cubicBezTo>
                    <a:pt x="96450" y="25250"/>
                    <a:pt x="145013" y="49846"/>
                    <a:pt x="181489" y="88063"/>
                  </a:cubicBezTo>
                  <a:cubicBezTo>
                    <a:pt x="201787" y="109338"/>
                    <a:pt x="217042" y="133966"/>
                    <a:pt x="225499" y="161637"/>
                  </a:cubicBezTo>
                  <a:cubicBezTo>
                    <a:pt x="227868" y="169415"/>
                    <a:pt x="226053" y="184573"/>
                    <a:pt x="228483" y="190537"/>
                  </a:cubicBezTo>
                  <a:lnTo>
                    <a:pt x="234111" y="199822"/>
                  </a:lnTo>
                  <a:cubicBezTo>
                    <a:pt x="151318" y="190507"/>
                    <a:pt x="73753" y="141621"/>
                    <a:pt x="33463" y="71829"/>
                  </a:cubicBezTo>
                  <a:cubicBezTo>
                    <a:pt x="23437" y="54458"/>
                    <a:pt x="15010" y="36318"/>
                    <a:pt x="8059" y="17625"/>
                  </a:cubicBezTo>
                  <a:close/>
                  <a:moveTo>
                    <a:pt x="463730" y="131414"/>
                  </a:moveTo>
                  <a:cubicBezTo>
                    <a:pt x="441125" y="135749"/>
                    <a:pt x="419135" y="141375"/>
                    <a:pt x="397944" y="148385"/>
                  </a:cubicBezTo>
                  <a:cubicBezTo>
                    <a:pt x="312906" y="176610"/>
                    <a:pt x="251088" y="237824"/>
                    <a:pt x="236264" y="306601"/>
                  </a:cubicBezTo>
                  <a:lnTo>
                    <a:pt x="247551" y="302605"/>
                  </a:lnTo>
                  <a:cubicBezTo>
                    <a:pt x="254809" y="301037"/>
                    <a:pt x="272770" y="303773"/>
                    <a:pt x="282151" y="302420"/>
                  </a:cubicBezTo>
                  <a:cubicBezTo>
                    <a:pt x="315551" y="297532"/>
                    <a:pt x="345630" y="286709"/>
                    <a:pt x="371895" y="271367"/>
                  </a:cubicBezTo>
                  <a:cubicBezTo>
                    <a:pt x="419166" y="243819"/>
                    <a:pt x="450659" y="205018"/>
                    <a:pt x="469697" y="162959"/>
                  </a:cubicBezTo>
                  <a:cubicBezTo>
                    <a:pt x="473695" y="154104"/>
                    <a:pt x="477232" y="145126"/>
                    <a:pt x="481168" y="136272"/>
                  </a:cubicBezTo>
                  <a:cubicBezTo>
                    <a:pt x="481568" y="135349"/>
                    <a:pt x="485905" y="128616"/>
                    <a:pt x="484859" y="127755"/>
                  </a:cubicBezTo>
                  <a:cubicBezTo>
                    <a:pt x="483290" y="126433"/>
                    <a:pt x="465606" y="131045"/>
                    <a:pt x="463730" y="131414"/>
                  </a:cubicBezTo>
                  <a:close/>
                  <a:moveTo>
                    <a:pt x="447061" y="360252"/>
                  </a:moveTo>
                  <a:cubicBezTo>
                    <a:pt x="439495" y="362435"/>
                    <a:pt x="431652" y="363757"/>
                    <a:pt x="423933" y="365325"/>
                  </a:cubicBezTo>
                  <a:cubicBezTo>
                    <a:pt x="401112" y="369906"/>
                    <a:pt x="380045" y="376916"/>
                    <a:pt x="361407" y="390813"/>
                  </a:cubicBezTo>
                  <a:cubicBezTo>
                    <a:pt x="305955" y="432135"/>
                    <a:pt x="269972" y="499314"/>
                    <a:pt x="262990" y="566308"/>
                  </a:cubicBezTo>
                  <a:lnTo>
                    <a:pt x="258561" y="579498"/>
                  </a:lnTo>
                  <a:cubicBezTo>
                    <a:pt x="259269" y="584418"/>
                    <a:pt x="277322" y="582727"/>
                    <a:pt x="279567" y="582327"/>
                  </a:cubicBezTo>
                  <a:cubicBezTo>
                    <a:pt x="300758" y="578514"/>
                    <a:pt x="320072" y="565325"/>
                    <a:pt x="334958" y="550690"/>
                  </a:cubicBezTo>
                  <a:cubicBezTo>
                    <a:pt x="373371" y="512842"/>
                    <a:pt x="394992" y="457101"/>
                    <a:pt x="423564" y="412120"/>
                  </a:cubicBezTo>
                  <a:cubicBezTo>
                    <a:pt x="432329" y="398315"/>
                    <a:pt x="440141" y="384203"/>
                    <a:pt x="447983" y="369937"/>
                  </a:cubicBezTo>
                  <a:cubicBezTo>
                    <a:pt x="449552" y="367078"/>
                    <a:pt x="456472" y="359607"/>
                    <a:pt x="456656" y="356532"/>
                  </a:cubicBezTo>
                  <a:cubicBezTo>
                    <a:pt x="456841" y="353212"/>
                    <a:pt x="450382" y="359299"/>
                    <a:pt x="447061" y="360252"/>
                  </a:cubicBezTo>
                  <a:close/>
                  <a:moveTo>
                    <a:pt x="418181" y="1011595"/>
                  </a:moveTo>
                  <a:cubicBezTo>
                    <a:pt x="410616" y="1013747"/>
                    <a:pt x="402804" y="1015100"/>
                    <a:pt x="395053" y="1016637"/>
                  </a:cubicBezTo>
                  <a:cubicBezTo>
                    <a:pt x="372233" y="1021218"/>
                    <a:pt x="351166" y="1028228"/>
                    <a:pt x="332528" y="1042156"/>
                  </a:cubicBezTo>
                  <a:cubicBezTo>
                    <a:pt x="277076" y="1083478"/>
                    <a:pt x="241092" y="1150657"/>
                    <a:pt x="234142" y="1217621"/>
                  </a:cubicBezTo>
                  <a:lnTo>
                    <a:pt x="229713" y="1230841"/>
                  </a:lnTo>
                  <a:cubicBezTo>
                    <a:pt x="230389" y="1235730"/>
                    <a:pt x="248443" y="1234039"/>
                    <a:pt x="250688" y="1233639"/>
                  </a:cubicBezTo>
                  <a:cubicBezTo>
                    <a:pt x="271878" y="1229857"/>
                    <a:pt x="291223" y="1216668"/>
                    <a:pt x="306078" y="1202002"/>
                  </a:cubicBezTo>
                  <a:cubicBezTo>
                    <a:pt x="344492" y="1164154"/>
                    <a:pt x="366143" y="1108443"/>
                    <a:pt x="394684" y="1063432"/>
                  </a:cubicBezTo>
                  <a:cubicBezTo>
                    <a:pt x="403450" y="1049658"/>
                    <a:pt x="411261" y="1035546"/>
                    <a:pt x="419104" y="1021249"/>
                  </a:cubicBezTo>
                  <a:cubicBezTo>
                    <a:pt x="420673" y="1018421"/>
                    <a:pt x="427593" y="1010949"/>
                    <a:pt x="427777" y="1007875"/>
                  </a:cubicBezTo>
                  <a:cubicBezTo>
                    <a:pt x="427992" y="1004524"/>
                    <a:pt x="421503" y="1010642"/>
                    <a:pt x="418181" y="1011595"/>
                  </a:cubicBezTo>
                  <a:close/>
                  <a:moveTo>
                    <a:pt x="73445" y="506017"/>
                  </a:moveTo>
                  <a:cubicBezTo>
                    <a:pt x="56222" y="499437"/>
                    <a:pt x="38845" y="493042"/>
                    <a:pt x="21930" y="485755"/>
                  </a:cubicBezTo>
                  <a:cubicBezTo>
                    <a:pt x="20915" y="485325"/>
                    <a:pt x="8182" y="478315"/>
                    <a:pt x="7413" y="478991"/>
                  </a:cubicBezTo>
                  <a:cubicBezTo>
                    <a:pt x="7260" y="479114"/>
                    <a:pt x="19593" y="499468"/>
                    <a:pt x="20146" y="500513"/>
                  </a:cubicBezTo>
                  <a:cubicBezTo>
                    <a:pt x="33617" y="526432"/>
                    <a:pt x="44720" y="553764"/>
                    <a:pt x="59482" y="579006"/>
                  </a:cubicBezTo>
                  <a:cubicBezTo>
                    <a:pt x="73353" y="602773"/>
                    <a:pt x="89838" y="625555"/>
                    <a:pt x="112750" y="641912"/>
                  </a:cubicBezTo>
                  <a:cubicBezTo>
                    <a:pt x="145536" y="665309"/>
                    <a:pt x="186532" y="668076"/>
                    <a:pt x="220579" y="688153"/>
                  </a:cubicBezTo>
                  <a:lnTo>
                    <a:pt x="221747" y="678652"/>
                  </a:lnTo>
                  <a:cubicBezTo>
                    <a:pt x="227868" y="664848"/>
                    <a:pt x="216888" y="637945"/>
                    <a:pt x="212305" y="625432"/>
                  </a:cubicBezTo>
                  <a:cubicBezTo>
                    <a:pt x="188685" y="561082"/>
                    <a:pt x="135817" y="529783"/>
                    <a:pt x="73445" y="506017"/>
                  </a:cubicBezTo>
                  <a:close/>
                  <a:moveTo>
                    <a:pt x="66033" y="930550"/>
                  </a:moveTo>
                  <a:cubicBezTo>
                    <a:pt x="48810" y="923971"/>
                    <a:pt x="31464" y="917576"/>
                    <a:pt x="14518" y="910289"/>
                  </a:cubicBezTo>
                  <a:cubicBezTo>
                    <a:pt x="13503" y="909858"/>
                    <a:pt x="801" y="902879"/>
                    <a:pt x="1" y="903525"/>
                  </a:cubicBezTo>
                  <a:cubicBezTo>
                    <a:pt x="-152" y="903648"/>
                    <a:pt x="12211" y="924001"/>
                    <a:pt x="12734" y="925047"/>
                  </a:cubicBezTo>
                  <a:cubicBezTo>
                    <a:pt x="26205" y="950965"/>
                    <a:pt x="37338" y="978298"/>
                    <a:pt x="52070" y="1003540"/>
                  </a:cubicBezTo>
                  <a:cubicBezTo>
                    <a:pt x="65941" y="1027306"/>
                    <a:pt x="82426" y="1050088"/>
                    <a:pt x="105338" y="1066445"/>
                  </a:cubicBezTo>
                  <a:cubicBezTo>
                    <a:pt x="138124" y="1089842"/>
                    <a:pt x="179120" y="1092609"/>
                    <a:pt x="213167" y="1112686"/>
                  </a:cubicBezTo>
                  <a:lnTo>
                    <a:pt x="214335" y="1103186"/>
                  </a:lnTo>
                  <a:cubicBezTo>
                    <a:pt x="220456" y="1089381"/>
                    <a:pt x="209476" y="1062479"/>
                    <a:pt x="204893" y="1049966"/>
                  </a:cubicBezTo>
                  <a:cubicBezTo>
                    <a:pt x="181273" y="985615"/>
                    <a:pt x="128436" y="954316"/>
                    <a:pt x="66033" y="930550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5" name="Google Shape;755;p13"/>
            <p:cNvSpPr/>
            <p:nvPr/>
          </p:nvSpPr>
          <p:spPr>
            <a:xfrm>
              <a:off x="287590" y="3559511"/>
              <a:ext cx="279685" cy="109990"/>
            </a:xfrm>
            <a:custGeom>
              <a:avLst/>
              <a:gdLst/>
              <a:ahLst/>
              <a:cxnLst/>
              <a:rect l="l" t="t" r="r" b="b"/>
              <a:pathLst>
                <a:path w="559371" h="219980" extrusionOk="0">
                  <a:moveTo>
                    <a:pt x="413928" y="69801"/>
                  </a:moveTo>
                  <a:cubicBezTo>
                    <a:pt x="436779" y="61899"/>
                    <a:pt x="459661" y="56242"/>
                    <a:pt x="480636" y="53075"/>
                  </a:cubicBezTo>
                  <a:cubicBezTo>
                    <a:pt x="490785" y="51507"/>
                    <a:pt x="501211" y="51015"/>
                    <a:pt x="511514" y="51046"/>
                  </a:cubicBezTo>
                  <a:cubicBezTo>
                    <a:pt x="519695" y="51077"/>
                    <a:pt x="527968" y="51661"/>
                    <a:pt x="535903" y="53721"/>
                  </a:cubicBezTo>
                  <a:cubicBezTo>
                    <a:pt x="593077" y="68571"/>
                    <a:pt x="530490" y="120193"/>
                    <a:pt x="509115" y="136980"/>
                  </a:cubicBezTo>
                  <a:cubicBezTo>
                    <a:pt x="494660" y="148325"/>
                    <a:pt x="461937" y="161269"/>
                    <a:pt x="443976" y="170523"/>
                  </a:cubicBezTo>
                  <a:cubicBezTo>
                    <a:pt x="387478" y="199578"/>
                    <a:pt x="323907" y="223590"/>
                    <a:pt x="260612" y="219531"/>
                  </a:cubicBezTo>
                  <a:cubicBezTo>
                    <a:pt x="187384" y="214858"/>
                    <a:pt x="14847" y="160100"/>
                    <a:pt x="4667" y="142483"/>
                  </a:cubicBezTo>
                  <a:cubicBezTo>
                    <a:pt x="-7482" y="121423"/>
                    <a:pt x="5374" y="102822"/>
                    <a:pt x="28379" y="99593"/>
                  </a:cubicBezTo>
                  <a:cubicBezTo>
                    <a:pt x="34899" y="98671"/>
                    <a:pt x="41542" y="98609"/>
                    <a:pt x="48124" y="98886"/>
                  </a:cubicBezTo>
                  <a:cubicBezTo>
                    <a:pt x="55997" y="99194"/>
                    <a:pt x="63871" y="99932"/>
                    <a:pt x="71713" y="101038"/>
                  </a:cubicBezTo>
                  <a:cubicBezTo>
                    <a:pt x="64824" y="96765"/>
                    <a:pt x="58212" y="92061"/>
                    <a:pt x="51938" y="86742"/>
                  </a:cubicBezTo>
                  <a:cubicBezTo>
                    <a:pt x="35730" y="73121"/>
                    <a:pt x="822" y="31215"/>
                    <a:pt x="22905" y="9571"/>
                  </a:cubicBezTo>
                  <a:cubicBezTo>
                    <a:pt x="38559" y="-5802"/>
                    <a:pt x="71191" y="839"/>
                    <a:pt x="89890" y="5574"/>
                  </a:cubicBezTo>
                  <a:cubicBezTo>
                    <a:pt x="122675" y="13906"/>
                    <a:pt x="154876" y="30293"/>
                    <a:pt x="183632" y="51077"/>
                  </a:cubicBezTo>
                  <a:cubicBezTo>
                    <a:pt x="190521" y="35520"/>
                    <a:pt x="201901" y="28909"/>
                    <a:pt x="215248" y="26511"/>
                  </a:cubicBezTo>
                  <a:cubicBezTo>
                    <a:pt x="224413" y="3268"/>
                    <a:pt x="264365" y="-9153"/>
                    <a:pt x="276882" y="18179"/>
                  </a:cubicBezTo>
                  <a:cubicBezTo>
                    <a:pt x="278205" y="21100"/>
                    <a:pt x="279342" y="24175"/>
                    <a:pt x="280296" y="27311"/>
                  </a:cubicBezTo>
                  <a:cubicBezTo>
                    <a:pt x="294443" y="26419"/>
                    <a:pt x="309421" y="24236"/>
                    <a:pt x="320985" y="33583"/>
                  </a:cubicBezTo>
                  <a:cubicBezTo>
                    <a:pt x="321600" y="34075"/>
                    <a:pt x="322185" y="34597"/>
                    <a:pt x="322738" y="35120"/>
                  </a:cubicBezTo>
                  <a:cubicBezTo>
                    <a:pt x="325568" y="32168"/>
                    <a:pt x="328582" y="29340"/>
                    <a:pt x="331750" y="26665"/>
                  </a:cubicBezTo>
                  <a:cubicBezTo>
                    <a:pt x="353124" y="8802"/>
                    <a:pt x="396274" y="-4449"/>
                    <a:pt x="421401" y="14828"/>
                  </a:cubicBezTo>
                  <a:cubicBezTo>
                    <a:pt x="436410" y="26358"/>
                    <a:pt x="424385" y="49478"/>
                    <a:pt x="417895" y="62453"/>
                  </a:cubicBezTo>
                  <a:cubicBezTo>
                    <a:pt x="416634" y="64943"/>
                    <a:pt x="415312" y="67403"/>
                    <a:pt x="413928" y="69801"/>
                  </a:cubicBezTo>
                  <a:lnTo>
                    <a:pt x="413928" y="69801"/>
                  </a:ln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6" name="Google Shape;756;p13"/>
            <p:cNvSpPr/>
            <p:nvPr/>
          </p:nvSpPr>
          <p:spPr>
            <a:xfrm>
              <a:off x="329812" y="3569103"/>
              <a:ext cx="163262" cy="93009"/>
            </a:xfrm>
            <a:custGeom>
              <a:avLst/>
              <a:gdLst/>
              <a:ahLst/>
              <a:cxnLst/>
              <a:rect l="l" t="t" r="r" b="b"/>
              <a:pathLst>
                <a:path w="326524" h="186018" extrusionOk="0">
                  <a:moveTo>
                    <a:pt x="319240" y="61561"/>
                  </a:moveTo>
                  <a:cubicBezTo>
                    <a:pt x="318502" y="61653"/>
                    <a:pt x="316657" y="62084"/>
                    <a:pt x="316534" y="62115"/>
                  </a:cubicBezTo>
                  <a:lnTo>
                    <a:pt x="311336" y="63959"/>
                  </a:lnTo>
                  <a:lnTo>
                    <a:pt x="299618" y="68387"/>
                  </a:lnTo>
                  <a:cubicBezTo>
                    <a:pt x="292822" y="71031"/>
                    <a:pt x="286117" y="73890"/>
                    <a:pt x="279505" y="76872"/>
                  </a:cubicBezTo>
                  <a:cubicBezTo>
                    <a:pt x="272923" y="79855"/>
                    <a:pt x="266403" y="82960"/>
                    <a:pt x="259913" y="86096"/>
                  </a:cubicBezTo>
                  <a:cubicBezTo>
                    <a:pt x="252932" y="89509"/>
                    <a:pt x="245735" y="92952"/>
                    <a:pt x="238723" y="96765"/>
                  </a:cubicBezTo>
                  <a:cubicBezTo>
                    <a:pt x="236017" y="98241"/>
                    <a:pt x="233556" y="100024"/>
                    <a:pt x="230911" y="101561"/>
                  </a:cubicBezTo>
                  <a:cubicBezTo>
                    <a:pt x="234879" y="93875"/>
                    <a:pt x="238446" y="85881"/>
                    <a:pt x="240999" y="77426"/>
                  </a:cubicBezTo>
                  <a:cubicBezTo>
                    <a:pt x="242537" y="72384"/>
                    <a:pt x="243705" y="67218"/>
                    <a:pt x="244536" y="62053"/>
                  </a:cubicBezTo>
                  <a:cubicBezTo>
                    <a:pt x="245397" y="56826"/>
                    <a:pt x="245766" y="51569"/>
                    <a:pt x="246104" y="46404"/>
                  </a:cubicBezTo>
                  <a:cubicBezTo>
                    <a:pt x="246258" y="43298"/>
                    <a:pt x="246381" y="40193"/>
                    <a:pt x="246289" y="37026"/>
                  </a:cubicBezTo>
                  <a:cubicBezTo>
                    <a:pt x="246197" y="33767"/>
                    <a:pt x="245981" y="30539"/>
                    <a:pt x="245489" y="27341"/>
                  </a:cubicBezTo>
                  <a:cubicBezTo>
                    <a:pt x="245428" y="27096"/>
                    <a:pt x="244413" y="25343"/>
                    <a:pt x="243798" y="23806"/>
                  </a:cubicBezTo>
                  <a:cubicBezTo>
                    <a:pt x="243429" y="24359"/>
                    <a:pt x="242998" y="24882"/>
                    <a:pt x="242660" y="25312"/>
                  </a:cubicBezTo>
                  <a:cubicBezTo>
                    <a:pt x="243121" y="24667"/>
                    <a:pt x="243429" y="23990"/>
                    <a:pt x="243613" y="23252"/>
                  </a:cubicBezTo>
                  <a:lnTo>
                    <a:pt x="243798" y="23806"/>
                  </a:lnTo>
                  <a:cubicBezTo>
                    <a:pt x="244751" y="22422"/>
                    <a:pt x="245397" y="21008"/>
                    <a:pt x="243828" y="21377"/>
                  </a:cubicBezTo>
                  <a:lnTo>
                    <a:pt x="243798" y="21377"/>
                  </a:lnTo>
                  <a:cubicBezTo>
                    <a:pt x="243736" y="19932"/>
                    <a:pt x="243029" y="18610"/>
                    <a:pt x="242014" y="17472"/>
                  </a:cubicBezTo>
                  <a:cubicBezTo>
                    <a:pt x="241860" y="16950"/>
                    <a:pt x="242075" y="16212"/>
                    <a:pt x="241829" y="15781"/>
                  </a:cubicBezTo>
                  <a:cubicBezTo>
                    <a:pt x="240814" y="14182"/>
                    <a:pt x="239400" y="12461"/>
                    <a:pt x="236539" y="12184"/>
                  </a:cubicBezTo>
                  <a:cubicBezTo>
                    <a:pt x="233064" y="11692"/>
                    <a:pt x="229804" y="14059"/>
                    <a:pt x="229189" y="17503"/>
                  </a:cubicBezTo>
                  <a:lnTo>
                    <a:pt x="224176" y="20946"/>
                  </a:lnTo>
                  <a:cubicBezTo>
                    <a:pt x="220823" y="22883"/>
                    <a:pt x="217225" y="24421"/>
                    <a:pt x="213504" y="25804"/>
                  </a:cubicBezTo>
                  <a:cubicBezTo>
                    <a:pt x="207752" y="27987"/>
                    <a:pt x="201755" y="29586"/>
                    <a:pt x="195850" y="31031"/>
                  </a:cubicBezTo>
                  <a:cubicBezTo>
                    <a:pt x="186377" y="33521"/>
                    <a:pt x="176659" y="35151"/>
                    <a:pt x="166940" y="36534"/>
                  </a:cubicBezTo>
                  <a:cubicBezTo>
                    <a:pt x="157283" y="37918"/>
                    <a:pt x="147595" y="39025"/>
                    <a:pt x="137846" y="38963"/>
                  </a:cubicBezTo>
                  <a:cubicBezTo>
                    <a:pt x="132740" y="39025"/>
                    <a:pt x="127604" y="38963"/>
                    <a:pt x="122560" y="38287"/>
                  </a:cubicBezTo>
                  <a:cubicBezTo>
                    <a:pt x="117824" y="37641"/>
                    <a:pt x="113180" y="36627"/>
                    <a:pt x="108843" y="34567"/>
                  </a:cubicBezTo>
                  <a:cubicBezTo>
                    <a:pt x="105522" y="32783"/>
                    <a:pt x="101401" y="34044"/>
                    <a:pt x="99617" y="37334"/>
                  </a:cubicBezTo>
                  <a:cubicBezTo>
                    <a:pt x="98817" y="38779"/>
                    <a:pt x="98848" y="40378"/>
                    <a:pt x="99155" y="41884"/>
                  </a:cubicBezTo>
                  <a:cubicBezTo>
                    <a:pt x="99094" y="42007"/>
                    <a:pt x="98940" y="42007"/>
                    <a:pt x="98909" y="42130"/>
                  </a:cubicBezTo>
                  <a:cubicBezTo>
                    <a:pt x="98202" y="44006"/>
                    <a:pt x="98448" y="46035"/>
                    <a:pt x="99401" y="47664"/>
                  </a:cubicBezTo>
                  <a:lnTo>
                    <a:pt x="99494" y="47634"/>
                  </a:lnTo>
                  <a:cubicBezTo>
                    <a:pt x="99893" y="47541"/>
                    <a:pt x="99986" y="47941"/>
                    <a:pt x="99924" y="48464"/>
                  </a:cubicBezTo>
                  <a:cubicBezTo>
                    <a:pt x="100355" y="48986"/>
                    <a:pt x="100878" y="49447"/>
                    <a:pt x="101462" y="49847"/>
                  </a:cubicBezTo>
                  <a:lnTo>
                    <a:pt x="100785" y="49478"/>
                  </a:lnTo>
                  <a:cubicBezTo>
                    <a:pt x="100416" y="49232"/>
                    <a:pt x="100447" y="49263"/>
                    <a:pt x="100047" y="49017"/>
                  </a:cubicBezTo>
                  <a:lnTo>
                    <a:pt x="99863" y="48894"/>
                  </a:lnTo>
                  <a:cubicBezTo>
                    <a:pt x="99770" y="49540"/>
                    <a:pt x="99555" y="50247"/>
                    <a:pt x="99586" y="50462"/>
                  </a:cubicBezTo>
                  <a:lnTo>
                    <a:pt x="101677" y="67034"/>
                  </a:lnTo>
                  <a:cubicBezTo>
                    <a:pt x="102538" y="71492"/>
                    <a:pt x="103523" y="75981"/>
                    <a:pt x="104999" y="80316"/>
                  </a:cubicBezTo>
                  <a:cubicBezTo>
                    <a:pt x="106475" y="84651"/>
                    <a:pt x="108320" y="88863"/>
                    <a:pt x="110535" y="92891"/>
                  </a:cubicBezTo>
                  <a:cubicBezTo>
                    <a:pt x="114102" y="99440"/>
                    <a:pt x="118654" y="105343"/>
                    <a:pt x="123606" y="110908"/>
                  </a:cubicBezTo>
                  <a:cubicBezTo>
                    <a:pt x="119177" y="108940"/>
                    <a:pt x="114810" y="106880"/>
                    <a:pt x="110258" y="105158"/>
                  </a:cubicBezTo>
                  <a:cubicBezTo>
                    <a:pt x="99832" y="101192"/>
                    <a:pt x="89129" y="97841"/>
                    <a:pt x="78580" y="94244"/>
                  </a:cubicBezTo>
                  <a:cubicBezTo>
                    <a:pt x="64463" y="89847"/>
                    <a:pt x="50716" y="85512"/>
                    <a:pt x="36507" y="83052"/>
                  </a:cubicBezTo>
                  <a:cubicBezTo>
                    <a:pt x="26819" y="81392"/>
                    <a:pt x="17008" y="80531"/>
                    <a:pt x="6797" y="80931"/>
                  </a:cubicBezTo>
                  <a:cubicBezTo>
                    <a:pt x="3045" y="80931"/>
                    <a:pt x="0" y="83975"/>
                    <a:pt x="0" y="87726"/>
                  </a:cubicBezTo>
                  <a:cubicBezTo>
                    <a:pt x="-31" y="91477"/>
                    <a:pt x="3045" y="94520"/>
                    <a:pt x="6797" y="94520"/>
                  </a:cubicBezTo>
                  <a:cubicBezTo>
                    <a:pt x="15993" y="94859"/>
                    <a:pt x="24727" y="96396"/>
                    <a:pt x="33308" y="98487"/>
                  </a:cubicBezTo>
                  <a:cubicBezTo>
                    <a:pt x="46656" y="101684"/>
                    <a:pt x="59543" y="106419"/>
                    <a:pt x="72737" y="111338"/>
                  </a:cubicBezTo>
                  <a:cubicBezTo>
                    <a:pt x="84854" y="115489"/>
                    <a:pt x="97064" y="119578"/>
                    <a:pt x="109089" y="124005"/>
                  </a:cubicBezTo>
                  <a:cubicBezTo>
                    <a:pt x="114164" y="125881"/>
                    <a:pt x="119208" y="127725"/>
                    <a:pt x="124159" y="129816"/>
                  </a:cubicBezTo>
                  <a:cubicBezTo>
                    <a:pt x="130434" y="132460"/>
                    <a:pt x="136585" y="135381"/>
                    <a:pt x="142582" y="138609"/>
                  </a:cubicBezTo>
                  <a:cubicBezTo>
                    <a:pt x="148579" y="141838"/>
                    <a:pt x="154423" y="145343"/>
                    <a:pt x="159989" y="149186"/>
                  </a:cubicBezTo>
                  <a:lnTo>
                    <a:pt x="169524" y="156534"/>
                  </a:lnTo>
                  <a:cubicBezTo>
                    <a:pt x="169708" y="156718"/>
                    <a:pt x="171861" y="159270"/>
                    <a:pt x="172722" y="160316"/>
                  </a:cubicBezTo>
                  <a:cubicBezTo>
                    <a:pt x="172784" y="160408"/>
                    <a:pt x="172845" y="160469"/>
                    <a:pt x="172937" y="160562"/>
                  </a:cubicBezTo>
                  <a:cubicBezTo>
                    <a:pt x="173552" y="161453"/>
                    <a:pt x="174752" y="161576"/>
                    <a:pt x="175705" y="162068"/>
                  </a:cubicBezTo>
                  <a:cubicBezTo>
                    <a:pt x="173460" y="166649"/>
                    <a:pt x="171246" y="171230"/>
                    <a:pt x="168724" y="175627"/>
                  </a:cubicBezTo>
                  <a:cubicBezTo>
                    <a:pt x="166725" y="178794"/>
                    <a:pt x="167709" y="183006"/>
                    <a:pt x="170877" y="185004"/>
                  </a:cubicBezTo>
                  <a:cubicBezTo>
                    <a:pt x="174075" y="186972"/>
                    <a:pt x="178258" y="185988"/>
                    <a:pt x="180257" y="182821"/>
                  </a:cubicBezTo>
                  <a:cubicBezTo>
                    <a:pt x="186654" y="173352"/>
                    <a:pt x="191790" y="163144"/>
                    <a:pt x="198126" y="153675"/>
                  </a:cubicBezTo>
                  <a:cubicBezTo>
                    <a:pt x="200617" y="150016"/>
                    <a:pt x="203293" y="146449"/>
                    <a:pt x="206338" y="143129"/>
                  </a:cubicBezTo>
                  <a:cubicBezTo>
                    <a:pt x="212735" y="135996"/>
                    <a:pt x="220424" y="130093"/>
                    <a:pt x="228481" y="124528"/>
                  </a:cubicBezTo>
                  <a:cubicBezTo>
                    <a:pt x="241030" y="115858"/>
                    <a:pt x="254654" y="108325"/>
                    <a:pt x="267787" y="101377"/>
                  </a:cubicBezTo>
                  <a:cubicBezTo>
                    <a:pt x="275230" y="97257"/>
                    <a:pt x="282703" y="93168"/>
                    <a:pt x="290269" y="89232"/>
                  </a:cubicBezTo>
                  <a:cubicBezTo>
                    <a:pt x="295251" y="86650"/>
                    <a:pt x="300264" y="84098"/>
                    <a:pt x="305339" y="81699"/>
                  </a:cubicBezTo>
                  <a:lnTo>
                    <a:pt x="316595" y="76442"/>
                  </a:lnTo>
                  <a:lnTo>
                    <a:pt x="320378" y="74751"/>
                  </a:lnTo>
                  <a:lnTo>
                    <a:pt x="320348" y="74720"/>
                  </a:lnTo>
                  <a:cubicBezTo>
                    <a:pt x="320348" y="74659"/>
                    <a:pt x="320378" y="74628"/>
                    <a:pt x="320409" y="74597"/>
                  </a:cubicBezTo>
                  <a:cubicBezTo>
                    <a:pt x="320286" y="74536"/>
                    <a:pt x="320132" y="74505"/>
                    <a:pt x="320071" y="74474"/>
                  </a:cubicBezTo>
                  <a:cubicBezTo>
                    <a:pt x="320225" y="74505"/>
                    <a:pt x="320409" y="74505"/>
                    <a:pt x="320563" y="74505"/>
                  </a:cubicBezTo>
                  <a:cubicBezTo>
                    <a:pt x="320840" y="74351"/>
                    <a:pt x="321332" y="74259"/>
                    <a:pt x="321362" y="74444"/>
                  </a:cubicBezTo>
                  <a:cubicBezTo>
                    <a:pt x="323454" y="74136"/>
                    <a:pt x="325361" y="72845"/>
                    <a:pt x="326345" y="70816"/>
                  </a:cubicBezTo>
                  <a:cubicBezTo>
                    <a:pt x="326837" y="69924"/>
                    <a:pt x="326837" y="60608"/>
                    <a:pt x="319240" y="61561"/>
                  </a:cubicBezTo>
                  <a:close/>
                  <a:moveTo>
                    <a:pt x="193420" y="131999"/>
                  </a:moveTo>
                  <a:cubicBezTo>
                    <a:pt x="190037" y="136180"/>
                    <a:pt x="187054" y="140577"/>
                    <a:pt x="184409" y="145158"/>
                  </a:cubicBezTo>
                  <a:cubicBezTo>
                    <a:pt x="183425" y="146880"/>
                    <a:pt x="182595" y="148694"/>
                    <a:pt x="181672" y="150446"/>
                  </a:cubicBezTo>
                  <a:cubicBezTo>
                    <a:pt x="180503" y="148848"/>
                    <a:pt x="179242" y="147157"/>
                    <a:pt x="179088" y="146972"/>
                  </a:cubicBezTo>
                  <a:cubicBezTo>
                    <a:pt x="177797" y="145558"/>
                    <a:pt x="176413" y="144236"/>
                    <a:pt x="174998" y="142944"/>
                  </a:cubicBezTo>
                  <a:cubicBezTo>
                    <a:pt x="172968" y="141038"/>
                    <a:pt x="170815" y="139286"/>
                    <a:pt x="168662" y="137533"/>
                  </a:cubicBezTo>
                  <a:cubicBezTo>
                    <a:pt x="162911" y="132952"/>
                    <a:pt x="156883" y="128709"/>
                    <a:pt x="150609" y="124774"/>
                  </a:cubicBezTo>
                  <a:cubicBezTo>
                    <a:pt x="145565" y="121669"/>
                    <a:pt x="140306" y="118932"/>
                    <a:pt x="135047" y="116257"/>
                  </a:cubicBezTo>
                  <a:cubicBezTo>
                    <a:pt x="135508" y="116011"/>
                    <a:pt x="136092" y="116165"/>
                    <a:pt x="136554" y="115796"/>
                  </a:cubicBezTo>
                  <a:cubicBezTo>
                    <a:pt x="139476" y="113429"/>
                    <a:pt x="139906" y="109124"/>
                    <a:pt x="137538" y="106234"/>
                  </a:cubicBezTo>
                  <a:cubicBezTo>
                    <a:pt x="133940" y="100915"/>
                    <a:pt x="131202" y="95197"/>
                    <a:pt x="128527" y="89386"/>
                  </a:cubicBezTo>
                  <a:cubicBezTo>
                    <a:pt x="126528" y="85081"/>
                    <a:pt x="124805" y="80685"/>
                    <a:pt x="123052" y="76288"/>
                  </a:cubicBezTo>
                  <a:cubicBezTo>
                    <a:pt x="121299" y="71830"/>
                    <a:pt x="119392" y="67434"/>
                    <a:pt x="117978" y="62914"/>
                  </a:cubicBezTo>
                  <a:lnTo>
                    <a:pt x="114564" y="51723"/>
                  </a:lnTo>
                  <a:cubicBezTo>
                    <a:pt x="115148" y="51907"/>
                    <a:pt x="115640" y="52276"/>
                    <a:pt x="116225" y="52430"/>
                  </a:cubicBezTo>
                  <a:cubicBezTo>
                    <a:pt x="123052" y="54398"/>
                    <a:pt x="130218" y="55197"/>
                    <a:pt x="137292" y="55781"/>
                  </a:cubicBezTo>
                  <a:cubicBezTo>
                    <a:pt x="148026" y="56396"/>
                    <a:pt x="158821" y="56242"/>
                    <a:pt x="169462" y="54766"/>
                  </a:cubicBezTo>
                  <a:cubicBezTo>
                    <a:pt x="180042" y="53321"/>
                    <a:pt x="190406" y="50616"/>
                    <a:pt x="200556" y="47480"/>
                  </a:cubicBezTo>
                  <a:cubicBezTo>
                    <a:pt x="206953" y="45358"/>
                    <a:pt x="213473" y="43052"/>
                    <a:pt x="219624" y="40070"/>
                  </a:cubicBezTo>
                  <a:cubicBezTo>
                    <a:pt x="223622" y="38164"/>
                    <a:pt x="227436" y="35950"/>
                    <a:pt x="231003" y="33491"/>
                  </a:cubicBezTo>
                  <a:cubicBezTo>
                    <a:pt x="230911" y="34444"/>
                    <a:pt x="230911" y="35366"/>
                    <a:pt x="230788" y="36319"/>
                  </a:cubicBezTo>
                  <a:cubicBezTo>
                    <a:pt x="230450" y="39056"/>
                    <a:pt x="229988" y="41792"/>
                    <a:pt x="229466" y="44467"/>
                  </a:cubicBezTo>
                  <a:cubicBezTo>
                    <a:pt x="228543" y="50155"/>
                    <a:pt x="227159" y="55843"/>
                    <a:pt x="225990" y="61623"/>
                  </a:cubicBezTo>
                  <a:cubicBezTo>
                    <a:pt x="224822" y="67280"/>
                    <a:pt x="223714" y="72968"/>
                    <a:pt x="222392" y="78594"/>
                  </a:cubicBezTo>
                  <a:cubicBezTo>
                    <a:pt x="220608" y="86188"/>
                    <a:pt x="218794" y="93659"/>
                    <a:pt x="216087" y="100823"/>
                  </a:cubicBezTo>
                  <a:cubicBezTo>
                    <a:pt x="214642" y="103867"/>
                    <a:pt x="215964" y="107249"/>
                    <a:pt x="218671" y="109094"/>
                  </a:cubicBezTo>
                  <a:cubicBezTo>
                    <a:pt x="218455" y="109247"/>
                    <a:pt x="218209" y="109370"/>
                    <a:pt x="218025" y="109493"/>
                  </a:cubicBezTo>
                  <a:cubicBezTo>
                    <a:pt x="208829" y="116011"/>
                    <a:pt x="200463" y="123483"/>
                    <a:pt x="193420" y="131999"/>
                  </a:cubicBezTo>
                  <a:close/>
                  <a:moveTo>
                    <a:pt x="317641" y="73859"/>
                  </a:moveTo>
                  <a:cubicBezTo>
                    <a:pt x="316872" y="73460"/>
                    <a:pt x="316165" y="72937"/>
                    <a:pt x="315642" y="72322"/>
                  </a:cubicBezTo>
                  <a:cubicBezTo>
                    <a:pt x="316349" y="73183"/>
                    <a:pt x="317580" y="74321"/>
                    <a:pt x="319763" y="74444"/>
                  </a:cubicBezTo>
                  <a:cubicBezTo>
                    <a:pt x="319056" y="74382"/>
                    <a:pt x="318348" y="74167"/>
                    <a:pt x="317641" y="73859"/>
                  </a:cubicBezTo>
                  <a:close/>
                  <a:moveTo>
                    <a:pt x="321086" y="74474"/>
                  </a:moveTo>
                  <a:lnTo>
                    <a:pt x="321362" y="74444"/>
                  </a:lnTo>
                  <a:cubicBezTo>
                    <a:pt x="321455" y="74813"/>
                    <a:pt x="321055" y="74751"/>
                    <a:pt x="320655" y="74659"/>
                  </a:cubicBezTo>
                  <a:cubicBezTo>
                    <a:pt x="320594" y="74720"/>
                    <a:pt x="320440" y="74843"/>
                    <a:pt x="320378" y="74751"/>
                  </a:cubicBezTo>
                  <a:lnTo>
                    <a:pt x="320624" y="74659"/>
                  </a:lnTo>
                  <a:lnTo>
                    <a:pt x="320409" y="74597"/>
                  </a:lnTo>
                  <a:lnTo>
                    <a:pt x="320471" y="74536"/>
                  </a:lnTo>
                  <a:lnTo>
                    <a:pt x="320563" y="74505"/>
                  </a:lnTo>
                  <a:lnTo>
                    <a:pt x="320778" y="74505"/>
                  </a:lnTo>
                  <a:cubicBezTo>
                    <a:pt x="320901" y="74474"/>
                    <a:pt x="320993" y="74474"/>
                    <a:pt x="321086" y="74474"/>
                  </a:cubicBezTo>
                  <a:close/>
                  <a:moveTo>
                    <a:pt x="99924" y="48464"/>
                  </a:moveTo>
                  <a:cubicBezTo>
                    <a:pt x="99924" y="48587"/>
                    <a:pt x="99893" y="48740"/>
                    <a:pt x="99863" y="48894"/>
                  </a:cubicBezTo>
                  <a:cubicBezTo>
                    <a:pt x="99094" y="48371"/>
                    <a:pt x="98663" y="47849"/>
                    <a:pt x="99401" y="47664"/>
                  </a:cubicBezTo>
                  <a:cubicBezTo>
                    <a:pt x="99555" y="47941"/>
                    <a:pt x="99740" y="48187"/>
                    <a:pt x="99924" y="48464"/>
                  </a:cubicBezTo>
                  <a:close/>
                  <a:moveTo>
                    <a:pt x="122622" y="13660"/>
                  </a:moveTo>
                  <a:cubicBezTo>
                    <a:pt x="121945" y="9970"/>
                    <a:pt x="124375" y="6404"/>
                    <a:pt x="128065" y="5758"/>
                  </a:cubicBezTo>
                  <a:cubicBezTo>
                    <a:pt x="135631" y="3606"/>
                    <a:pt x="143320" y="1792"/>
                    <a:pt x="151255" y="808"/>
                  </a:cubicBezTo>
                  <a:cubicBezTo>
                    <a:pt x="155130" y="316"/>
                    <a:pt x="159005" y="70"/>
                    <a:pt x="162880" y="9"/>
                  </a:cubicBezTo>
                  <a:cubicBezTo>
                    <a:pt x="166786" y="-53"/>
                    <a:pt x="170600" y="224"/>
                    <a:pt x="174414" y="378"/>
                  </a:cubicBezTo>
                  <a:lnTo>
                    <a:pt x="188007" y="1792"/>
                  </a:lnTo>
                  <a:cubicBezTo>
                    <a:pt x="188653" y="1884"/>
                    <a:pt x="190191" y="2899"/>
                    <a:pt x="191206" y="3206"/>
                  </a:cubicBezTo>
                  <a:lnTo>
                    <a:pt x="191083" y="3268"/>
                  </a:lnTo>
                  <a:lnTo>
                    <a:pt x="191237" y="3206"/>
                  </a:lnTo>
                  <a:lnTo>
                    <a:pt x="191206" y="3206"/>
                  </a:lnTo>
                  <a:cubicBezTo>
                    <a:pt x="191606" y="3022"/>
                    <a:pt x="192252" y="2438"/>
                    <a:pt x="192221" y="2837"/>
                  </a:cubicBezTo>
                  <a:lnTo>
                    <a:pt x="192190" y="2930"/>
                  </a:lnTo>
                  <a:cubicBezTo>
                    <a:pt x="195235" y="2253"/>
                    <a:pt x="198372" y="3852"/>
                    <a:pt x="199602" y="6804"/>
                  </a:cubicBezTo>
                  <a:cubicBezTo>
                    <a:pt x="200986" y="10124"/>
                    <a:pt x="199387" y="13936"/>
                    <a:pt x="196065" y="15320"/>
                  </a:cubicBezTo>
                  <a:cubicBezTo>
                    <a:pt x="195173" y="15812"/>
                    <a:pt x="193943" y="15966"/>
                    <a:pt x="192621" y="16150"/>
                  </a:cubicBezTo>
                  <a:cubicBezTo>
                    <a:pt x="190898" y="16396"/>
                    <a:pt x="188561" y="16058"/>
                    <a:pt x="187300" y="16150"/>
                  </a:cubicBezTo>
                  <a:lnTo>
                    <a:pt x="174813" y="17195"/>
                  </a:lnTo>
                  <a:cubicBezTo>
                    <a:pt x="170385" y="17564"/>
                    <a:pt x="165925" y="18179"/>
                    <a:pt x="161373" y="18425"/>
                  </a:cubicBezTo>
                  <a:cubicBezTo>
                    <a:pt x="157252" y="18641"/>
                    <a:pt x="153100" y="18641"/>
                    <a:pt x="148979" y="18702"/>
                  </a:cubicBezTo>
                  <a:cubicBezTo>
                    <a:pt x="142736" y="18794"/>
                    <a:pt x="136615" y="18641"/>
                    <a:pt x="130526" y="19132"/>
                  </a:cubicBezTo>
                  <a:cubicBezTo>
                    <a:pt x="126835" y="19809"/>
                    <a:pt x="123268" y="17349"/>
                    <a:pt x="122622" y="13660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7" name="Google Shape;757;p13"/>
            <p:cNvSpPr/>
            <p:nvPr/>
          </p:nvSpPr>
          <p:spPr>
            <a:xfrm>
              <a:off x="290796" y="3662081"/>
              <a:ext cx="217676" cy="1021658"/>
            </a:xfrm>
            <a:custGeom>
              <a:avLst/>
              <a:gdLst/>
              <a:ahLst/>
              <a:cxnLst/>
              <a:rect l="l" t="t" r="r" b="b"/>
              <a:pathLst>
                <a:path w="435352" h="2043315" extrusionOk="0">
                  <a:moveTo>
                    <a:pt x="430765" y="279016"/>
                  </a:moveTo>
                  <a:cubicBezTo>
                    <a:pt x="430765" y="279016"/>
                    <a:pt x="430858" y="278924"/>
                    <a:pt x="430858" y="278924"/>
                  </a:cubicBezTo>
                  <a:lnTo>
                    <a:pt x="430888" y="278985"/>
                  </a:lnTo>
                  <a:cubicBezTo>
                    <a:pt x="430919" y="279047"/>
                    <a:pt x="430796" y="278985"/>
                    <a:pt x="430765" y="279016"/>
                  </a:cubicBezTo>
                  <a:close/>
                  <a:moveTo>
                    <a:pt x="435194" y="271299"/>
                  </a:moveTo>
                  <a:cubicBezTo>
                    <a:pt x="434394" y="267794"/>
                    <a:pt x="430888" y="265580"/>
                    <a:pt x="427382" y="266380"/>
                  </a:cubicBezTo>
                  <a:cubicBezTo>
                    <a:pt x="426029" y="266656"/>
                    <a:pt x="423999" y="267671"/>
                    <a:pt x="421815" y="269301"/>
                  </a:cubicBezTo>
                  <a:cubicBezTo>
                    <a:pt x="418463" y="271822"/>
                    <a:pt x="413911" y="276464"/>
                    <a:pt x="411912" y="277725"/>
                  </a:cubicBezTo>
                  <a:cubicBezTo>
                    <a:pt x="408437" y="279877"/>
                    <a:pt x="404900" y="281875"/>
                    <a:pt x="401302" y="283843"/>
                  </a:cubicBezTo>
                  <a:cubicBezTo>
                    <a:pt x="392629" y="288547"/>
                    <a:pt x="383740" y="292913"/>
                    <a:pt x="375129" y="297679"/>
                  </a:cubicBezTo>
                  <a:cubicBezTo>
                    <a:pt x="358367" y="307210"/>
                    <a:pt x="339207" y="317417"/>
                    <a:pt x="320846" y="329531"/>
                  </a:cubicBezTo>
                  <a:cubicBezTo>
                    <a:pt x="308974" y="337371"/>
                    <a:pt x="297441" y="345980"/>
                    <a:pt x="286830" y="355296"/>
                  </a:cubicBezTo>
                  <a:cubicBezTo>
                    <a:pt x="276497" y="364366"/>
                    <a:pt x="267209" y="374204"/>
                    <a:pt x="259243" y="384688"/>
                  </a:cubicBezTo>
                  <a:cubicBezTo>
                    <a:pt x="259797" y="331683"/>
                    <a:pt x="260289" y="282583"/>
                    <a:pt x="260719" y="238494"/>
                  </a:cubicBezTo>
                  <a:cubicBezTo>
                    <a:pt x="263456" y="234835"/>
                    <a:pt x="265548" y="230131"/>
                    <a:pt x="267116" y="224873"/>
                  </a:cubicBezTo>
                  <a:cubicBezTo>
                    <a:pt x="270100" y="214758"/>
                    <a:pt x="271207" y="202460"/>
                    <a:pt x="273759" y="194497"/>
                  </a:cubicBezTo>
                  <a:cubicBezTo>
                    <a:pt x="280833" y="172299"/>
                    <a:pt x="300301" y="136911"/>
                    <a:pt x="325644" y="118033"/>
                  </a:cubicBezTo>
                  <a:cubicBezTo>
                    <a:pt x="340929" y="106657"/>
                    <a:pt x="358583" y="101553"/>
                    <a:pt x="377159" y="112130"/>
                  </a:cubicBezTo>
                  <a:cubicBezTo>
                    <a:pt x="389246" y="118832"/>
                    <a:pt x="391398" y="134359"/>
                    <a:pt x="387739" y="147548"/>
                  </a:cubicBezTo>
                  <a:cubicBezTo>
                    <a:pt x="384048" y="160769"/>
                    <a:pt x="374268" y="172606"/>
                    <a:pt x="359505" y="171100"/>
                  </a:cubicBezTo>
                  <a:cubicBezTo>
                    <a:pt x="355722" y="170731"/>
                    <a:pt x="351663" y="169439"/>
                    <a:pt x="348095" y="167379"/>
                  </a:cubicBezTo>
                  <a:cubicBezTo>
                    <a:pt x="344773" y="165473"/>
                    <a:pt x="341790" y="162983"/>
                    <a:pt x="340160" y="159816"/>
                  </a:cubicBezTo>
                  <a:cubicBezTo>
                    <a:pt x="338807" y="157172"/>
                    <a:pt x="339237" y="154558"/>
                    <a:pt x="340806" y="152621"/>
                  </a:cubicBezTo>
                  <a:cubicBezTo>
                    <a:pt x="342805" y="150131"/>
                    <a:pt x="346034" y="148440"/>
                    <a:pt x="349510" y="148409"/>
                  </a:cubicBezTo>
                  <a:cubicBezTo>
                    <a:pt x="353262" y="148471"/>
                    <a:pt x="356337" y="145458"/>
                    <a:pt x="356399" y="141707"/>
                  </a:cubicBezTo>
                  <a:cubicBezTo>
                    <a:pt x="356460" y="137956"/>
                    <a:pt x="353446" y="134881"/>
                    <a:pt x="349694" y="134820"/>
                  </a:cubicBezTo>
                  <a:cubicBezTo>
                    <a:pt x="341944" y="134574"/>
                    <a:pt x="334563" y="138079"/>
                    <a:pt x="329888" y="143459"/>
                  </a:cubicBezTo>
                  <a:cubicBezTo>
                    <a:pt x="324629" y="149455"/>
                    <a:pt x="322783" y="157756"/>
                    <a:pt x="326843" y="166365"/>
                  </a:cubicBezTo>
                  <a:cubicBezTo>
                    <a:pt x="329519" y="172083"/>
                    <a:pt x="334378" y="176972"/>
                    <a:pt x="340129" y="180600"/>
                  </a:cubicBezTo>
                  <a:cubicBezTo>
                    <a:pt x="345542" y="183982"/>
                    <a:pt x="351786" y="186165"/>
                    <a:pt x="357629" y="186964"/>
                  </a:cubicBezTo>
                  <a:cubicBezTo>
                    <a:pt x="380972" y="190069"/>
                    <a:pt x="398257" y="173252"/>
                    <a:pt x="404562" y="152437"/>
                  </a:cubicBezTo>
                  <a:cubicBezTo>
                    <a:pt x="410897" y="131438"/>
                    <a:pt x="405392" y="107210"/>
                    <a:pt x="386170" y="96142"/>
                  </a:cubicBezTo>
                  <a:cubicBezTo>
                    <a:pt x="360366" y="81753"/>
                    <a:pt x="335762" y="87779"/>
                    <a:pt x="314941" y="103951"/>
                  </a:cubicBezTo>
                  <a:cubicBezTo>
                    <a:pt x="288676" y="124366"/>
                    <a:pt x="269238" y="161015"/>
                    <a:pt x="261242" y="185980"/>
                  </a:cubicBezTo>
                  <a:cubicBezTo>
                    <a:pt x="262318" y="74712"/>
                    <a:pt x="262934" y="6581"/>
                    <a:pt x="262934" y="6581"/>
                  </a:cubicBezTo>
                  <a:cubicBezTo>
                    <a:pt x="262964" y="2983"/>
                    <a:pt x="260104" y="32"/>
                    <a:pt x="256506" y="1"/>
                  </a:cubicBezTo>
                  <a:cubicBezTo>
                    <a:pt x="252877" y="-61"/>
                    <a:pt x="249924" y="2830"/>
                    <a:pt x="249863" y="6427"/>
                  </a:cubicBezTo>
                  <a:cubicBezTo>
                    <a:pt x="249863" y="6427"/>
                    <a:pt x="248017" y="112622"/>
                    <a:pt x="245341" y="276188"/>
                  </a:cubicBezTo>
                  <a:cubicBezTo>
                    <a:pt x="241251" y="268563"/>
                    <a:pt x="236915" y="261061"/>
                    <a:pt x="231932" y="253959"/>
                  </a:cubicBezTo>
                  <a:cubicBezTo>
                    <a:pt x="226089" y="245596"/>
                    <a:pt x="219692" y="237571"/>
                    <a:pt x="213202" y="229700"/>
                  </a:cubicBezTo>
                  <a:cubicBezTo>
                    <a:pt x="205144" y="220077"/>
                    <a:pt x="196441" y="211099"/>
                    <a:pt x="187091" y="202829"/>
                  </a:cubicBezTo>
                  <a:cubicBezTo>
                    <a:pt x="177834" y="194651"/>
                    <a:pt x="167992" y="187087"/>
                    <a:pt x="157750" y="180016"/>
                  </a:cubicBezTo>
                  <a:cubicBezTo>
                    <a:pt x="145725" y="171684"/>
                    <a:pt x="133115" y="164028"/>
                    <a:pt x="120352" y="156711"/>
                  </a:cubicBezTo>
                  <a:cubicBezTo>
                    <a:pt x="101376" y="145796"/>
                    <a:pt x="81939" y="135681"/>
                    <a:pt x="63178" y="125166"/>
                  </a:cubicBezTo>
                  <a:cubicBezTo>
                    <a:pt x="59948" y="123260"/>
                    <a:pt x="55766" y="124305"/>
                    <a:pt x="53859" y="127533"/>
                  </a:cubicBezTo>
                  <a:cubicBezTo>
                    <a:pt x="51952" y="130761"/>
                    <a:pt x="52998" y="134943"/>
                    <a:pt x="56227" y="136849"/>
                  </a:cubicBezTo>
                  <a:cubicBezTo>
                    <a:pt x="74403" y="148286"/>
                    <a:pt x="93164" y="159478"/>
                    <a:pt x="111648" y="171130"/>
                  </a:cubicBezTo>
                  <a:cubicBezTo>
                    <a:pt x="123766" y="178786"/>
                    <a:pt x="135699" y="186657"/>
                    <a:pt x="147263" y="194958"/>
                  </a:cubicBezTo>
                  <a:cubicBezTo>
                    <a:pt x="156858" y="201814"/>
                    <a:pt x="166177" y="208978"/>
                    <a:pt x="175066" y="216603"/>
                  </a:cubicBezTo>
                  <a:cubicBezTo>
                    <a:pt x="183923" y="224197"/>
                    <a:pt x="192412" y="232160"/>
                    <a:pt x="200162" y="240923"/>
                  </a:cubicBezTo>
                  <a:cubicBezTo>
                    <a:pt x="207974" y="249623"/>
                    <a:pt x="215601" y="258601"/>
                    <a:pt x="222521" y="268071"/>
                  </a:cubicBezTo>
                  <a:cubicBezTo>
                    <a:pt x="227073" y="274281"/>
                    <a:pt x="231348" y="280707"/>
                    <a:pt x="235100" y="287410"/>
                  </a:cubicBezTo>
                  <a:lnTo>
                    <a:pt x="244204" y="304996"/>
                  </a:lnTo>
                  <a:lnTo>
                    <a:pt x="244849" y="306441"/>
                  </a:lnTo>
                  <a:cubicBezTo>
                    <a:pt x="244296" y="339462"/>
                    <a:pt x="243742" y="374450"/>
                    <a:pt x="243158" y="411222"/>
                  </a:cubicBezTo>
                  <a:cubicBezTo>
                    <a:pt x="243004" y="411591"/>
                    <a:pt x="242758" y="411929"/>
                    <a:pt x="242604" y="412298"/>
                  </a:cubicBezTo>
                  <a:cubicBezTo>
                    <a:pt x="241620" y="414358"/>
                    <a:pt x="242051" y="416448"/>
                    <a:pt x="243066" y="418293"/>
                  </a:cubicBezTo>
                  <a:cubicBezTo>
                    <a:pt x="242574" y="449131"/>
                    <a:pt x="242051" y="480983"/>
                    <a:pt x="241528" y="513942"/>
                  </a:cubicBezTo>
                  <a:cubicBezTo>
                    <a:pt x="241313" y="528208"/>
                    <a:pt x="241067" y="542812"/>
                    <a:pt x="240851" y="557416"/>
                  </a:cubicBezTo>
                  <a:cubicBezTo>
                    <a:pt x="236761" y="549207"/>
                    <a:pt x="232455" y="540599"/>
                    <a:pt x="228641" y="532543"/>
                  </a:cubicBezTo>
                  <a:cubicBezTo>
                    <a:pt x="224551" y="523935"/>
                    <a:pt x="221045" y="516064"/>
                    <a:pt x="219015" y="510345"/>
                  </a:cubicBezTo>
                  <a:cubicBezTo>
                    <a:pt x="208804" y="481660"/>
                    <a:pt x="196963" y="443504"/>
                    <a:pt x="176757" y="413835"/>
                  </a:cubicBezTo>
                  <a:cubicBezTo>
                    <a:pt x="162241" y="392498"/>
                    <a:pt x="143418" y="375618"/>
                    <a:pt x="118783" y="368332"/>
                  </a:cubicBezTo>
                  <a:cubicBezTo>
                    <a:pt x="92334" y="360799"/>
                    <a:pt x="75357" y="372513"/>
                    <a:pt x="67391" y="390807"/>
                  </a:cubicBezTo>
                  <a:cubicBezTo>
                    <a:pt x="56781" y="415096"/>
                    <a:pt x="63885" y="452267"/>
                    <a:pt x="86767" y="467578"/>
                  </a:cubicBezTo>
                  <a:cubicBezTo>
                    <a:pt x="103344" y="478616"/>
                    <a:pt x="117584" y="471514"/>
                    <a:pt x="123889" y="461460"/>
                  </a:cubicBezTo>
                  <a:cubicBezTo>
                    <a:pt x="128533" y="454019"/>
                    <a:pt x="128810" y="445011"/>
                    <a:pt x="123981" y="438985"/>
                  </a:cubicBezTo>
                  <a:cubicBezTo>
                    <a:pt x="120567" y="434711"/>
                    <a:pt x="114355" y="431206"/>
                    <a:pt x="104021" y="432159"/>
                  </a:cubicBezTo>
                  <a:cubicBezTo>
                    <a:pt x="100299" y="432467"/>
                    <a:pt x="97470" y="435726"/>
                    <a:pt x="97747" y="439446"/>
                  </a:cubicBezTo>
                  <a:cubicBezTo>
                    <a:pt x="98024" y="443197"/>
                    <a:pt x="101314" y="446026"/>
                    <a:pt x="105036" y="445749"/>
                  </a:cubicBezTo>
                  <a:cubicBezTo>
                    <a:pt x="108819" y="445503"/>
                    <a:pt x="111402" y="445933"/>
                    <a:pt x="112725" y="447501"/>
                  </a:cubicBezTo>
                  <a:cubicBezTo>
                    <a:pt x="113309" y="448178"/>
                    <a:pt x="113217" y="449100"/>
                    <a:pt x="113094" y="450022"/>
                  </a:cubicBezTo>
                  <a:cubicBezTo>
                    <a:pt x="112755" y="452267"/>
                    <a:pt x="111218" y="454481"/>
                    <a:pt x="109126" y="456018"/>
                  </a:cubicBezTo>
                  <a:cubicBezTo>
                    <a:pt x="105835" y="458477"/>
                    <a:pt x="100976" y="458570"/>
                    <a:pt x="95594" y="454757"/>
                  </a:cubicBezTo>
                  <a:cubicBezTo>
                    <a:pt x="81908" y="445072"/>
                    <a:pt x="77141" y="424411"/>
                    <a:pt x="80308" y="407624"/>
                  </a:cubicBezTo>
                  <a:cubicBezTo>
                    <a:pt x="81908" y="399262"/>
                    <a:pt x="85537" y="391791"/>
                    <a:pt x="91811" y="387548"/>
                  </a:cubicBezTo>
                  <a:cubicBezTo>
                    <a:pt x="97193" y="383889"/>
                    <a:pt x="104482" y="383120"/>
                    <a:pt x="113617" y="385887"/>
                  </a:cubicBezTo>
                  <a:cubicBezTo>
                    <a:pt x="134223" y="391883"/>
                    <a:pt x="149569" y="406425"/>
                    <a:pt x="161933" y="424073"/>
                  </a:cubicBezTo>
                  <a:cubicBezTo>
                    <a:pt x="181709" y="452267"/>
                    <a:pt x="193919" y="488485"/>
                    <a:pt x="204345" y="515756"/>
                  </a:cubicBezTo>
                  <a:cubicBezTo>
                    <a:pt x="206682" y="521782"/>
                    <a:pt x="210619" y="530084"/>
                    <a:pt x="215263" y="539123"/>
                  </a:cubicBezTo>
                  <a:cubicBezTo>
                    <a:pt x="223597" y="555449"/>
                    <a:pt x="233931" y="573957"/>
                    <a:pt x="240390" y="586133"/>
                  </a:cubicBezTo>
                  <a:cubicBezTo>
                    <a:pt x="239529" y="639599"/>
                    <a:pt x="238668" y="694941"/>
                    <a:pt x="237806" y="751605"/>
                  </a:cubicBezTo>
                  <a:cubicBezTo>
                    <a:pt x="234362" y="745333"/>
                    <a:pt x="230948" y="738999"/>
                    <a:pt x="226827" y="733065"/>
                  </a:cubicBezTo>
                  <a:cubicBezTo>
                    <a:pt x="221168" y="724918"/>
                    <a:pt x="214955" y="717170"/>
                    <a:pt x="208558" y="709852"/>
                  </a:cubicBezTo>
                  <a:cubicBezTo>
                    <a:pt x="197332" y="697247"/>
                    <a:pt x="184877" y="685840"/>
                    <a:pt x="171436" y="675448"/>
                  </a:cubicBezTo>
                  <a:cubicBezTo>
                    <a:pt x="159257" y="666040"/>
                    <a:pt x="146340" y="657462"/>
                    <a:pt x="133300" y="649007"/>
                  </a:cubicBezTo>
                  <a:cubicBezTo>
                    <a:pt x="114109" y="636586"/>
                    <a:pt x="94548" y="624688"/>
                    <a:pt x="76526" y="611190"/>
                  </a:cubicBezTo>
                  <a:cubicBezTo>
                    <a:pt x="73573" y="608854"/>
                    <a:pt x="69298" y="609376"/>
                    <a:pt x="66961" y="612328"/>
                  </a:cubicBezTo>
                  <a:cubicBezTo>
                    <a:pt x="64654" y="615249"/>
                    <a:pt x="65146" y="619522"/>
                    <a:pt x="68099" y="621859"/>
                  </a:cubicBezTo>
                  <a:cubicBezTo>
                    <a:pt x="85660" y="636494"/>
                    <a:pt x="104667" y="649868"/>
                    <a:pt x="123673" y="663273"/>
                  </a:cubicBezTo>
                  <a:cubicBezTo>
                    <a:pt x="136037" y="672005"/>
                    <a:pt x="148308" y="680829"/>
                    <a:pt x="160180" y="690022"/>
                  </a:cubicBezTo>
                  <a:cubicBezTo>
                    <a:pt x="172759" y="699799"/>
                    <a:pt x="184938" y="709914"/>
                    <a:pt x="195733" y="721505"/>
                  </a:cubicBezTo>
                  <a:cubicBezTo>
                    <a:pt x="202007" y="728146"/>
                    <a:pt x="208097" y="735187"/>
                    <a:pt x="213725" y="742535"/>
                  </a:cubicBezTo>
                  <a:cubicBezTo>
                    <a:pt x="219323" y="749852"/>
                    <a:pt x="224489" y="757477"/>
                    <a:pt x="228887" y="765379"/>
                  </a:cubicBezTo>
                  <a:cubicBezTo>
                    <a:pt x="230364" y="767992"/>
                    <a:pt x="231717" y="770667"/>
                    <a:pt x="232978" y="773403"/>
                  </a:cubicBezTo>
                  <a:cubicBezTo>
                    <a:pt x="234239" y="776140"/>
                    <a:pt x="235408" y="778938"/>
                    <a:pt x="236484" y="781766"/>
                  </a:cubicBezTo>
                  <a:lnTo>
                    <a:pt x="237284" y="784133"/>
                  </a:lnTo>
                  <a:cubicBezTo>
                    <a:pt x="236576" y="830313"/>
                    <a:pt x="235900" y="877139"/>
                    <a:pt x="235223" y="924302"/>
                  </a:cubicBezTo>
                  <a:cubicBezTo>
                    <a:pt x="230364" y="918430"/>
                    <a:pt x="224797" y="913388"/>
                    <a:pt x="218092" y="909698"/>
                  </a:cubicBezTo>
                  <a:cubicBezTo>
                    <a:pt x="196348" y="897830"/>
                    <a:pt x="165839" y="896416"/>
                    <a:pt x="141143" y="888945"/>
                  </a:cubicBezTo>
                  <a:cubicBezTo>
                    <a:pt x="119921" y="882611"/>
                    <a:pt x="99346" y="871389"/>
                    <a:pt x="81200" y="857246"/>
                  </a:cubicBezTo>
                  <a:cubicBezTo>
                    <a:pt x="62932" y="842980"/>
                    <a:pt x="47154" y="825732"/>
                    <a:pt x="36144" y="806885"/>
                  </a:cubicBezTo>
                  <a:cubicBezTo>
                    <a:pt x="32945" y="801505"/>
                    <a:pt x="30024" y="795909"/>
                    <a:pt x="27502" y="790129"/>
                  </a:cubicBezTo>
                  <a:cubicBezTo>
                    <a:pt x="25010" y="784410"/>
                    <a:pt x="22858" y="778538"/>
                    <a:pt x="21228" y="772573"/>
                  </a:cubicBezTo>
                  <a:cubicBezTo>
                    <a:pt x="20090" y="768453"/>
                    <a:pt x="19167" y="764241"/>
                    <a:pt x="18521" y="759998"/>
                  </a:cubicBezTo>
                  <a:cubicBezTo>
                    <a:pt x="17875" y="755755"/>
                    <a:pt x="17445" y="751513"/>
                    <a:pt x="17291" y="747239"/>
                  </a:cubicBezTo>
                  <a:cubicBezTo>
                    <a:pt x="17199" y="744595"/>
                    <a:pt x="17168" y="741920"/>
                    <a:pt x="17383" y="739245"/>
                  </a:cubicBezTo>
                  <a:cubicBezTo>
                    <a:pt x="17568" y="736970"/>
                    <a:pt x="17906" y="734695"/>
                    <a:pt x="18675" y="732543"/>
                  </a:cubicBezTo>
                  <a:cubicBezTo>
                    <a:pt x="20090" y="728423"/>
                    <a:pt x="21966" y="725563"/>
                    <a:pt x="24518" y="724118"/>
                  </a:cubicBezTo>
                  <a:cubicBezTo>
                    <a:pt x="27133" y="722612"/>
                    <a:pt x="30208" y="722612"/>
                    <a:pt x="33314" y="723411"/>
                  </a:cubicBezTo>
                  <a:cubicBezTo>
                    <a:pt x="38850" y="724795"/>
                    <a:pt x="44417" y="728484"/>
                    <a:pt x="48784" y="733127"/>
                  </a:cubicBezTo>
                  <a:cubicBezTo>
                    <a:pt x="54843" y="739583"/>
                    <a:pt x="59303" y="747885"/>
                    <a:pt x="56289" y="754987"/>
                  </a:cubicBezTo>
                  <a:cubicBezTo>
                    <a:pt x="54597" y="758984"/>
                    <a:pt x="50599" y="762243"/>
                    <a:pt x="43956" y="764610"/>
                  </a:cubicBezTo>
                  <a:cubicBezTo>
                    <a:pt x="40419" y="765809"/>
                    <a:pt x="38481" y="769652"/>
                    <a:pt x="39681" y="773219"/>
                  </a:cubicBezTo>
                  <a:cubicBezTo>
                    <a:pt x="40880" y="776755"/>
                    <a:pt x="44755" y="778692"/>
                    <a:pt x="48292" y="777492"/>
                  </a:cubicBezTo>
                  <a:cubicBezTo>
                    <a:pt x="59856" y="773803"/>
                    <a:pt x="66253" y="767592"/>
                    <a:pt x="69421" y="760798"/>
                  </a:cubicBezTo>
                  <a:cubicBezTo>
                    <a:pt x="74896" y="748961"/>
                    <a:pt x="70067" y="734018"/>
                    <a:pt x="60133" y="722796"/>
                  </a:cubicBezTo>
                  <a:cubicBezTo>
                    <a:pt x="50414" y="711789"/>
                    <a:pt x="36052" y="705025"/>
                    <a:pt x="24180" y="707085"/>
                  </a:cubicBezTo>
                  <a:cubicBezTo>
                    <a:pt x="15476" y="708561"/>
                    <a:pt x="7511" y="714280"/>
                    <a:pt x="2805" y="726793"/>
                  </a:cubicBezTo>
                  <a:cubicBezTo>
                    <a:pt x="1729" y="729591"/>
                    <a:pt x="1052" y="732543"/>
                    <a:pt x="621" y="735525"/>
                  </a:cubicBezTo>
                  <a:cubicBezTo>
                    <a:pt x="37" y="739522"/>
                    <a:pt x="-24" y="743642"/>
                    <a:pt x="6" y="747608"/>
                  </a:cubicBezTo>
                  <a:cubicBezTo>
                    <a:pt x="68" y="752589"/>
                    <a:pt x="437" y="757569"/>
                    <a:pt x="1114" y="762519"/>
                  </a:cubicBezTo>
                  <a:cubicBezTo>
                    <a:pt x="1759" y="767439"/>
                    <a:pt x="2744" y="772327"/>
                    <a:pt x="3974" y="777124"/>
                  </a:cubicBezTo>
                  <a:cubicBezTo>
                    <a:pt x="5727" y="783980"/>
                    <a:pt x="8034" y="790744"/>
                    <a:pt x="10832" y="797323"/>
                  </a:cubicBezTo>
                  <a:cubicBezTo>
                    <a:pt x="13569" y="803811"/>
                    <a:pt x="16799" y="810144"/>
                    <a:pt x="20336" y="816201"/>
                  </a:cubicBezTo>
                  <a:cubicBezTo>
                    <a:pt x="32607" y="836893"/>
                    <a:pt x="49953" y="856016"/>
                    <a:pt x="70252" y="871420"/>
                  </a:cubicBezTo>
                  <a:cubicBezTo>
                    <a:pt x="90335" y="886639"/>
                    <a:pt x="113247" y="898261"/>
                    <a:pt x="136621" y="904717"/>
                  </a:cubicBezTo>
                  <a:cubicBezTo>
                    <a:pt x="157258" y="910313"/>
                    <a:pt x="181924" y="911389"/>
                    <a:pt x="202069" y="918276"/>
                  </a:cubicBezTo>
                  <a:cubicBezTo>
                    <a:pt x="214832" y="922642"/>
                    <a:pt x="225720" y="929375"/>
                    <a:pt x="231686" y="942381"/>
                  </a:cubicBezTo>
                  <a:cubicBezTo>
                    <a:pt x="232332" y="943856"/>
                    <a:pt x="233562" y="944840"/>
                    <a:pt x="234915" y="945486"/>
                  </a:cubicBezTo>
                  <a:cubicBezTo>
                    <a:pt x="234546" y="970758"/>
                    <a:pt x="234208" y="996062"/>
                    <a:pt x="233870" y="1021396"/>
                  </a:cubicBezTo>
                  <a:cubicBezTo>
                    <a:pt x="233132" y="1076308"/>
                    <a:pt x="232455" y="1131035"/>
                    <a:pt x="231778" y="1185300"/>
                  </a:cubicBezTo>
                  <a:cubicBezTo>
                    <a:pt x="231379" y="1184470"/>
                    <a:pt x="231102" y="1183579"/>
                    <a:pt x="230671" y="1182749"/>
                  </a:cubicBezTo>
                  <a:cubicBezTo>
                    <a:pt x="222152" y="1166085"/>
                    <a:pt x="209296" y="1151849"/>
                    <a:pt x="187983" y="1136015"/>
                  </a:cubicBezTo>
                  <a:cubicBezTo>
                    <a:pt x="168853" y="1122611"/>
                    <a:pt x="149047" y="1109759"/>
                    <a:pt x="130132" y="1095862"/>
                  </a:cubicBezTo>
                  <a:cubicBezTo>
                    <a:pt x="122166" y="1090020"/>
                    <a:pt x="114293" y="1084056"/>
                    <a:pt x="106789" y="1077630"/>
                  </a:cubicBezTo>
                  <a:cubicBezTo>
                    <a:pt x="102268" y="1073787"/>
                    <a:pt x="95502" y="1068990"/>
                    <a:pt x="90365" y="1063425"/>
                  </a:cubicBezTo>
                  <a:cubicBezTo>
                    <a:pt x="87628" y="1060443"/>
                    <a:pt x="85229" y="1057369"/>
                    <a:pt x="84614" y="1053925"/>
                  </a:cubicBezTo>
                  <a:cubicBezTo>
                    <a:pt x="84091" y="1050359"/>
                    <a:pt x="80770" y="1047899"/>
                    <a:pt x="77233" y="1048422"/>
                  </a:cubicBezTo>
                  <a:cubicBezTo>
                    <a:pt x="73665" y="1048944"/>
                    <a:pt x="71205" y="1052265"/>
                    <a:pt x="71728" y="1055801"/>
                  </a:cubicBezTo>
                  <a:cubicBezTo>
                    <a:pt x="72281" y="1060382"/>
                    <a:pt x="74342" y="1064840"/>
                    <a:pt x="77294" y="1069083"/>
                  </a:cubicBezTo>
                  <a:cubicBezTo>
                    <a:pt x="82615" y="1076769"/>
                    <a:pt x="91227" y="1083656"/>
                    <a:pt x="96732" y="1088852"/>
                  </a:cubicBezTo>
                  <a:cubicBezTo>
                    <a:pt x="106697" y="1098199"/>
                    <a:pt x="117276" y="1106961"/>
                    <a:pt x="128195" y="1115293"/>
                  </a:cubicBezTo>
                  <a:cubicBezTo>
                    <a:pt x="144249" y="1127561"/>
                    <a:pt x="161041" y="1138998"/>
                    <a:pt x="177188" y="1150958"/>
                  </a:cubicBezTo>
                  <a:cubicBezTo>
                    <a:pt x="196256" y="1164301"/>
                    <a:pt x="207882" y="1176384"/>
                    <a:pt x="215909" y="1190681"/>
                  </a:cubicBezTo>
                  <a:cubicBezTo>
                    <a:pt x="222706" y="1202733"/>
                    <a:pt x="227073" y="1216415"/>
                    <a:pt x="231194" y="1233325"/>
                  </a:cubicBezTo>
                  <a:cubicBezTo>
                    <a:pt x="230394" y="1299643"/>
                    <a:pt x="229656" y="1364793"/>
                    <a:pt x="228980" y="1427390"/>
                  </a:cubicBezTo>
                  <a:cubicBezTo>
                    <a:pt x="228887" y="1436399"/>
                    <a:pt x="228795" y="1445161"/>
                    <a:pt x="228703" y="1454077"/>
                  </a:cubicBezTo>
                  <a:cubicBezTo>
                    <a:pt x="223075" y="1425945"/>
                    <a:pt x="217416" y="1397506"/>
                    <a:pt x="208158" y="1370757"/>
                  </a:cubicBezTo>
                  <a:cubicBezTo>
                    <a:pt x="197732" y="1340719"/>
                    <a:pt x="182724" y="1312925"/>
                    <a:pt x="158950" y="1289866"/>
                  </a:cubicBezTo>
                  <a:cubicBezTo>
                    <a:pt x="143049" y="1274708"/>
                    <a:pt x="121305" y="1259582"/>
                    <a:pt x="98639" y="1254201"/>
                  </a:cubicBezTo>
                  <a:cubicBezTo>
                    <a:pt x="82215" y="1250327"/>
                    <a:pt x="65300" y="1251373"/>
                    <a:pt x="49522" y="1260319"/>
                  </a:cubicBezTo>
                  <a:cubicBezTo>
                    <a:pt x="26917" y="1273233"/>
                    <a:pt x="17137" y="1297737"/>
                    <a:pt x="19598" y="1321288"/>
                  </a:cubicBezTo>
                  <a:cubicBezTo>
                    <a:pt x="22027" y="1344408"/>
                    <a:pt x="36082" y="1366361"/>
                    <a:pt x="60410" y="1374662"/>
                  </a:cubicBezTo>
                  <a:cubicBezTo>
                    <a:pt x="75787" y="1379858"/>
                    <a:pt x="89781" y="1374662"/>
                    <a:pt x="99069" y="1364331"/>
                  </a:cubicBezTo>
                  <a:cubicBezTo>
                    <a:pt x="107834" y="1354616"/>
                    <a:pt x="112356" y="1340381"/>
                    <a:pt x="109649" y="1326853"/>
                  </a:cubicBezTo>
                  <a:cubicBezTo>
                    <a:pt x="109434" y="1325807"/>
                    <a:pt x="108450" y="1323501"/>
                    <a:pt x="106358" y="1321042"/>
                  </a:cubicBezTo>
                  <a:cubicBezTo>
                    <a:pt x="102975" y="1317014"/>
                    <a:pt x="96486" y="1310742"/>
                    <a:pt x="96486" y="1310742"/>
                  </a:cubicBezTo>
                  <a:cubicBezTo>
                    <a:pt x="93933" y="1308221"/>
                    <a:pt x="89781" y="1308252"/>
                    <a:pt x="87259" y="1310803"/>
                  </a:cubicBezTo>
                  <a:cubicBezTo>
                    <a:pt x="84737" y="1313386"/>
                    <a:pt x="84768" y="1317506"/>
                    <a:pt x="87321" y="1320027"/>
                  </a:cubicBezTo>
                  <a:cubicBezTo>
                    <a:pt x="87321" y="1320027"/>
                    <a:pt x="94025" y="1326760"/>
                    <a:pt x="96547" y="1330235"/>
                  </a:cubicBezTo>
                  <a:cubicBezTo>
                    <a:pt x="97778" y="1339182"/>
                    <a:pt x="94425" y="1348344"/>
                    <a:pt x="88520" y="1354585"/>
                  </a:cubicBezTo>
                  <a:cubicBezTo>
                    <a:pt x="82830" y="1360580"/>
                    <a:pt x="74526" y="1363655"/>
                    <a:pt x="65484" y="1360334"/>
                  </a:cubicBezTo>
                  <a:cubicBezTo>
                    <a:pt x="47462" y="1353755"/>
                    <a:pt x="37559" y="1336999"/>
                    <a:pt x="36113" y="1319720"/>
                  </a:cubicBezTo>
                  <a:cubicBezTo>
                    <a:pt x="34668" y="1302656"/>
                    <a:pt x="41649" y="1284824"/>
                    <a:pt x="58165" y="1275784"/>
                  </a:cubicBezTo>
                  <a:cubicBezTo>
                    <a:pt x="69852" y="1269359"/>
                    <a:pt x="82308" y="1269020"/>
                    <a:pt x="94364" y="1271972"/>
                  </a:cubicBezTo>
                  <a:cubicBezTo>
                    <a:pt x="113924" y="1276738"/>
                    <a:pt x="132562" y="1289989"/>
                    <a:pt x="146279" y="1303086"/>
                  </a:cubicBezTo>
                  <a:cubicBezTo>
                    <a:pt x="168361" y="1323840"/>
                    <a:pt x="182109" y="1349205"/>
                    <a:pt x="192166" y="1376476"/>
                  </a:cubicBezTo>
                  <a:cubicBezTo>
                    <a:pt x="207789" y="1418843"/>
                    <a:pt x="214525" y="1465761"/>
                    <a:pt x="226735" y="1508435"/>
                  </a:cubicBezTo>
                  <a:cubicBezTo>
                    <a:pt x="226950" y="1509204"/>
                    <a:pt x="227657" y="1509542"/>
                    <a:pt x="228088" y="1510188"/>
                  </a:cubicBezTo>
                  <a:cubicBezTo>
                    <a:pt x="227811" y="1536137"/>
                    <a:pt x="227534" y="1561471"/>
                    <a:pt x="227288" y="1586191"/>
                  </a:cubicBezTo>
                  <a:cubicBezTo>
                    <a:pt x="226950" y="1588281"/>
                    <a:pt x="226458" y="1590311"/>
                    <a:pt x="226119" y="1592401"/>
                  </a:cubicBezTo>
                  <a:cubicBezTo>
                    <a:pt x="225843" y="1594062"/>
                    <a:pt x="226335" y="1595599"/>
                    <a:pt x="227165" y="1596890"/>
                  </a:cubicBezTo>
                  <a:cubicBezTo>
                    <a:pt x="224489" y="1853092"/>
                    <a:pt x="222890" y="2036427"/>
                    <a:pt x="222890" y="2036427"/>
                  </a:cubicBezTo>
                  <a:cubicBezTo>
                    <a:pt x="222829" y="2040178"/>
                    <a:pt x="225843" y="2043253"/>
                    <a:pt x="229595" y="2043314"/>
                  </a:cubicBezTo>
                  <a:cubicBezTo>
                    <a:pt x="233347" y="2043376"/>
                    <a:pt x="236422" y="2040363"/>
                    <a:pt x="236484" y="2036612"/>
                  </a:cubicBezTo>
                  <a:cubicBezTo>
                    <a:pt x="236484" y="2036612"/>
                    <a:pt x="239959" y="1840241"/>
                    <a:pt x="244234" y="1569957"/>
                  </a:cubicBezTo>
                  <a:cubicBezTo>
                    <a:pt x="245065" y="1566206"/>
                    <a:pt x="245741" y="1562425"/>
                    <a:pt x="246633" y="1558674"/>
                  </a:cubicBezTo>
                  <a:cubicBezTo>
                    <a:pt x="249493" y="1546714"/>
                    <a:pt x="252631" y="1534846"/>
                    <a:pt x="255921" y="1523009"/>
                  </a:cubicBezTo>
                  <a:cubicBezTo>
                    <a:pt x="263672" y="1495030"/>
                    <a:pt x="267209" y="1466960"/>
                    <a:pt x="276589" y="1442025"/>
                  </a:cubicBezTo>
                  <a:cubicBezTo>
                    <a:pt x="282586" y="1426099"/>
                    <a:pt x="291075" y="1411526"/>
                    <a:pt x="305191" y="1399320"/>
                  </a:cubicBezTo>
                  <a:cubicBezTo>
                    <a:pt x="331303" y="1376445"/>
                    <a:pt x="353723" y="1370634"/>
                    <a:pt x="371131" y="1374908"/>
                  </a:cubicBezTo>
                  <a:cubicBezTo>
                    <a:pt x="395704" y="1380995"/>
                    <a:pt x="409267" y="1407160"/>
                    <a:pt x="404716" y="1426714"/>
                  </a:cubicBezTo>
                  <a:cubicBezTo>
                    <a:pt x="403085" y="1433878"/>
                    <a:pt x="400656" y="1441994"/>
                    <a:pt x="396627" y="1448881"/>
                  </a:cubicBezTo>
                  <a:cubicBezTo>
                    <a:pt x="393182" y="1454754"/>
                    <a:pt x="388600" y="1459858"/>
                    <a:pt x="381926" y="1461887"/>
                  </a:cubicBezTo>
                  <a:cubicBezTo>
                    <a:pt x="362673" y="1467790"/>
                    <a:pt x="348710" y="1456783"/>
                    <a:pt x="346311" y="1444177"/>
                  </a:cubicBezTo>
                  <a:cubicBezTo>
                    <a:pt x="343974" y="1431879"/>
                    <a:pt x="353416" y="1420196"/>
                    <a:pt x="377405" y="1421118"/>
                  </a:cubicBezTo>
                  <a:cubicBezTo>
                    <a:pt x="381157" y="1421303"/>
                    <a:pt x="384356" y="1418443"/>
                    <a:pt x="384540" y="1414692"/>
                  </a:cubicBezTo>
                  <a:cubicBezTo>
                    <a:pt x="384755" y="1410941"/>
                    <a:pt x="381864" y="1407744"/>
                    <a:pt x="378112" y="1407529"/>
                  </a:cubicBezTo>
                  <a:cubicBezTo>
                    <a:pt x="359505" y="1406299"/>
                    <a:pt x="347203" y="1411526"/>
                    <a:pt x="339883" y="1418843"/>
                  </a:cubicBezTo>
                  <a:cubicBezTo>
                    <a:pt x="332287" y="1426468"/>
                    <a:pt x="329734" y="1436768"/>
                    <a:pt x="331395" y="1446821"/>
                  </a:cubicBezTo>
                  <a:cubicBezTo>
                    <a:pt x="334716" y="1466991"/>
                    <a:pt x="355753" y="1486391"/>
                    <a:pt x="386601" y="1477751"/>
                  </a:cubicBezTo>
                  <a:cubicBezTo>
                    <a:pt x="395427" y="1475230"/>
                    <a:pt x="402378" y="1469758"/>
                    <a:pt x="407791" y="1462748"/>
                  </a:cubicBezTo>
                  <a:cubicBezTo>
                    <a:pt x="414926" y="1453493"/>
                    <a:pt x="419201" y="1441349"/>
                    <a:pt x="421815" y="1430742"/>
                  </a:cubicBezTo>
                  <a:cubicBezTo>
                    <a:pt x="428489" y="1403255"/>
                    <a:pt x="410221" y="1365653"/>
                    <a:pt x="375560" y="1357045"/>
                  </a:cubicBezTo>
                  <a:cubicBezTo>
                    <a:pt x="354000" y="1351695"/>
                    <a:pt x="325551" y="1357383"/>
                    <a:pt x="293412" y="1385945"/>
                  </a:cubicBezTo>
                  <a:cubicBezTo>
                    <a:pt x="277204" y="1400488"/>
                    <a:pt x="267455" y="1417552"/>
                    <a:pt x="260811" y="1436276"/>
                  </a:cubicBezTo>
                  <a:cubicBezTo>
                    <a:pt x="253553" y="1456814"/>
                    <a:pt x="250109" y="1479350"/>
                    <a:pt x="245280" y="1502256"/>
                  </a:cubicBezTo>
                  <a:cubicBezTo>
                    <a:pt x="245649" y="1477782"/>
                    <a:pt x="246049" y="1453001"/>
                    <a:pt x="246449" y="1427636"/>
                  </a:cubicBezTo>
                  <a:cubicBezTo>
                    <a:pt x="246849" y="1401042"/>
                    <a:pt x="247248" y="1373801"/>
                    <a:pt x="247679" y="1346407"/>
                  </a:cubicBezTo>
                  <a:cubicBezTo>
                    <a:pt x="250047" y="1340688"/>
                    <a:pt x="254353" y="1330481"/>
                    <a:pt x="259058" y="1320703"/>
                  </a:cubicBezTo>
                  <a:cubicBezTo>
                    <a:pt x="262595" y="1313386"/>
                    <a:pt x="266224" y="1306530"/>
                    <a:pt x="269208" y="1302963"/>
                  </a:cubicBezTo>
                  <a:cubicBezTo>
                    <a:pt x="280280" y="1289435"/>
                    <a:pt x="291505" y="1276276"/>
                    <a:pt x="302393" y="1262871"/>
                  </a:cubicBezTo>
                  <a:cubicBezTo>
                    <a:pt x="309743" y="1253863"/>
                    <a:pt x="316940" y="1244762"/>
                    <a:pt x="323983" y="1235539"/>
                  </a:cubicBezTo>
                  <a:cubicBezTo>
                    <a:pt x="341544" y="1212510"/>
                    <a:pt x="358152" y="1188744"/>
                    <a:pt x="374022" y="1163902"/>
                  </a:cubicBezTo>
                  <a:cubicBezTo>
                    <a:pt x="376113" y="1160796"/>
                    <a:pt x="375283" y="1156554"/>
                    <a:pt x="372176" y="1154463"/>
                  </a:cubicBezTo>
                  <a:cubicBezTo>
                    <a:pt x="369070" y="1152372"/>
                    <a:pt x="364857" y="1153171"/>
                    <a:pt x="362735" y="1156277"/>
                  </a:cubicBezTo>
                  <a:cubicBezTo>
                    <a:pt x="355968" y="1165685"/>
                    <a:pt x="349018" y="1174786"/>
                    <a:pt x="342036" y="1183855"/>
                  </a:cubicBezTo>
                  <a:cubicBezTo>
                    <a:pt x="327920" y="1202210"/>
                    <a:pt x="313311" y="1219920"/>
                    <a:pt x="298887" y="1237875"/>
                  </a:cubicBezTo>
                  <a:cubicBezTo>
                    <a:pt x="291659" y="1246853"/>
                    <a:pt x="284555" y="1255984"/>
                    <a:pt x="277450" y="1265146"/>
                  </a:cubicBezTo>
                  <a:cubicBezTo>
                    <a:pt x="270346" y="1274278"/>
                    <a:pt x="263395" y="1283532"/>
                    <a:pt x="256383" y="1292848"/>
                  </a:cubicBezTo>
                  <a:cubicBezTo>
                    <a:pt x="253922" y="1296169"/>
                    <a:pt x="251062" y="1301826"/>
                    <a:pt x="248232" y="1308036"/>
                  </a:cubicBezTo>
                  <a:cubicBezTo>
                    <a:pt x="249616" y="1214847"/>
                    <a:pt x="251000" y="1118368"/>
                    <a:pt x="252231" y="1021642"/>
                  </a:cubicBezTo>
                  <a:cubicBezTo>
                    <a:pt x="252631" y="990405"/>
                    <a:pt x="253000" y="959167"/>
                    <a:pt x="253369" y="928053"/>
                  </a:cubicBezTo>
                  <a:cubicBezTo>
                    <a:pt x="255460" y="920613"/>
                    <a:pt x="258843" y="911082"/>
                    <a:pt x="262564" y="901643"/>
                  </a:cubicBezTo>
                  <a:cubicBezTo>
                    <a:pt x="267485" y="889068"/>
                    <a:pt x="272991" y="876677"/>
                    <a:pt x="276835" y="869698"/>
                  </a:cubicBezTo>
                  <a:cubicBezTo>
                    <a:pt x="288983" y="847315"/>
                    <a:pt x="311650" y="821674"/>
                    <a:pt x="338130" y="808330"/>
                  </a:cubicBezTo>
                  <a:cubicBezTo>
                    <a:pt x="354707" y="799998"/>
                    <a:pt x="372822" y="796462"/>
                    <a:pt x="390937" y="802981"/>
                  </a:cubicBezTo>
                  <a:cubicBezTo>
                    <a:pt x="399518" y="805963"/>
                    <a:pt x="405177" y="810298"/>
                    <a:pt x="408129" y="815648"/>
                  </a:cubicBezTo>
                  <a:cubicBezTo>
                    <a:pt x="411543" y="821797"/>
                    <a:pt x="411297" y="828991"/>
                    <a:pt x="408775" y="835817"/>
                  </a:cubicBezTo>
                  <a:cubicBezTo>
                    <a:pt x="403639" y="849621"/>
                    <a:pt x="389676" y="862104"/>
                    <a:pt x="372884" y="864010"/>
                  </a:cubicBezTo>
                  <a:cubicBezTo>
                    <a:pt x="367440" y="864656"/>
                    <a:pt x="362581" y="861858"/>
                    <a:pt x="360582" y="858138"/>
                  </a:cubicBezTo>
                  <a:cubicBezTo>
                    <a:pt x="359844" y="856754"/>
                    <a:pt x="359259" y="855279"/>
                    <a:pt x="359997" y="854018"/>
                  </a:cubicBezTo>
                  <a:cubicBezTo>
                    <a:pt x="360889" y="852542"/>
                    <a:pt x="362673" y="851497"/>
                    <a:pt x="365318" y="850728"/>
                  </a:cubicBezTo>
                  <a:cubicBezTo>
                    <a:pt x="368947" y="849775"/>
                    <a:pt x="371100" y="846024"/>
                    <a:pt x="370147" y="842396"/>
                  </a:cubicBezTo>
                  <a:cubicBezTo>
                    <a:pt x="369162" y="838799"/>
                    <a:pt x="365441" y="836616"/>
                    <a:pt x="361812" y="837600"/>
                  </a:cubicBezTo>
                  <a:cubicBezTo>
                    <a:pt x="348372" y="840890"/>
                    <a:pt x="344589" y="849775"/>
                    <a:pt x="345573" y="858046"/>
                  </a:cubicBezTo>
                  <a:cubicBezTo>
                    <a:pt x="346896" y="868960"/>
                    <a:pt x="359136" y="880521"/>
                    <a:pt x="374391" y="879291"/>
                  </a:cubicBezTo>
                  <a:cubicBezTo>
                    <a:pt x="397519" y="877354"/>
                    <a:pt x="417171" y="860751"/>
                    <a:pt x="424737" y="841996"/>
                  </a:cubicBezTo>
                  <a:cubicBezTo>
                    <a:pt x="429443" y="830344"/>
                    <a:pt x="429474" y="817923"/>
                    <a:pt x="423815" y="807162"/>
                  </a:cubicBezTo>
                  <a:cubicBezTo>
                    <a:pt x="419232" y="798492"/>
                    <a:pt x="410744" y="790774"/>
                    <a:pt x="397119" y="785763"/>
                  </a:cubicBezTo>
                  <a:cubicBezTo>
                    <a:pt x="374022" y="777554"/>
                    <a:pt x="350801" y="781366"/>
                    <a:pt x="329888" y="792281"/>
                  </a:cubicBezTo>
                  <a:cubicBezTo>
                    <a:pt x="300547" y="807654"/>
                    <a:pt x="275974" y="837077"/>
                    <a:pt x="263057" y="862442"/>
                  </a:cubicBezTo>
                  <a:cubicBezTo>
                    <a:pt x="260504" y="867485"/>
                    <a:pt x="257213" y="875171"/>
                    <a:pt x="253922" y="883718"/>
                  </a:cubicBezTo>
                  <a:cubicBezTo>
                    <a:pt x="254537" y="831266"/>
                    <a:pt x="255122" y="779460"/>
                    <a:pt x="255675" y="728607"/>
                  </a:cubicBezTo>
                  <a:cubicBezTo>
                    <a:pt x="261027" y="721997"/>
                    <a:pt x="266163" y="715294"/>
                    <a:pt x="270530" y="708161"/>
                  </a:cubicBezTo>
                  <a:cubicBezTo>
                    <a:pt x="282894" y="687992"/>
                    <a:pt x="292243" y="666132"/>
                    <a:pt x="304422" y="645687"/>
                  </a:cubicBezTo>
                  <a:cubicBezTo>
                    <a:pt x="314633" y="627916"/>
                    <a:pt x="326043" y="611344"/>
                    <a:pt x="337977" y="595141"/>
                  </a:cubicBezTo>
                  <a:cubicBezTo>
                    <a:pt x="349971" y="578846"/>
                    <a:pt x="362519" y="562889"/>
                    <a:pt x="375836" y="547086"/>
                  </a:cubicBezTo>
                  <a:lnTo>
                    <a:pt x="407053" y="509023"/>
                  </a:lnTo>
                  <a:cubicBezTo>
                    <a:pt x="408683" y="507025"/>
                    <a:pt x="411420" y="502536"/>
                    <a:pt x="414342" y="498816"/>
                  </a:cubicBezTo>
                  <a:cubicBezTo>
                    <a:pt x="415480" y="497371"/>
                    <a:pt x="416280" y="495802"/>
                    <a:pt x="417325" y="495434"/>
                  </a:cubicBezTo>
                  <a:cubicBezTo>
                    <a:pt x="420770" y="494327"/>
                    <a:pt x="422646" y="490668"/>
                    <a:pt x="421539" y="487224"/>
                  </a:cubicBezTo>
                  <a:cubicBezTo>
                    <a:pt x="420431" y="483812"/>
                    <a:pt x="416772" y="481936"/>
                    <a:pt x="413358" y="483012"/>
                  </a:cubicBezTo>
                  <a:cubicBezTo>
                    <a:pt x="411020" y="483720"/>
                    <a:pt x="408252" y="485718"/>
                    <a:pt x="405577" y="488516"/>
                  </a:cubicBezTo>
                  <a:cubicBezTo>
                    <a:pt x="402009" y="492236"/>
                    <a:pt x="398380" y="497678"/>
                    <a:pt x="396381" y="499861"/>
                  </a:cubicBezTo>
                  <a:lnTo>
                    <a:pt x="363565" y="536448"/>
                  </a:lnTo>
                  <a:cubicBezTo>
                    <a:pt x="349479" y="552159"/>
                    <a:pt x="335885" y="567808"/>
                    <a:pt x="323429" y="584288"/>
                  </a:cubicBezTo>
                  <a:cubicBezTo>
                    <a:pt x="310820" y="600921"/>
                    <a:pt x="299409" y="618385"/>
                    <a:pt x="288922" y="636863"/>
                  </a:cubicBezTo>
                  <a:cubicBezTo>
                    <a:pt x="277542" y="657739"/>
                    <a:pt x="268962" y="679876"/>
                    <a:pt x="257490" y="700537"/>
                  </a:cubicBezTo>
                  <a:cubicBezTo>
                    <a:pt x="257029" y="701336"/>
                    <a:pt x="256413" y="702074"/>
                    <a:pt x="255952" y="702873"/>
                  </a:cubicBezTo>
                  <a:cubicBezTo>
                    <a:pt x="256659" y="637601"/>
                    <a:pt x="257305" y="574265"/>
                    <a:pt x="257951" y="514158"/>
                  </a:cubicBezTo>
                  <a:cubicBezTo>
                    <a:pt x="258320" y="478677"/>
                    <a:pt x="258689" y="444335"/>
                    <a:pt x="259028" y="411345"/>
                  </a:cubicBezTo>
                  <a:cubicBezTo>
                    <a:pt x="268746" y="395357"/>
                    <a:pt x="282525" y="381337"/>
                    <a:pt x="298148" y="368670"/>
                  </a:cubicBezTo>
                  <a:cubicBezTo>
                    <a:pt x="308574" y="360215"/>
                    <a:pt x="319831" y="352436"/>
                    <a:pt x="331087" y="344934"/>
                  </a:cubicBezTo>
                  <a:cubicBezTo>
                    <a:pt x="349141" y="332913"/>
                    <a:pt x="367317" y="321783"/>
                    <a:pt x="383556" y="311883"/>
                  </a:cubicBezTo>
                  <a:cubicBezTo>
                    <a:pt x="391860" y="306656"/>
                    <a:pt x="400471" y="301860"/>
                    <a:pt x="408837" y="296695"/>
                  </a:cubicBezTo>
                  <a:cubicBezTo>
                    <a:pt x="412558" y="294389"/>
                    <a:pt x="416218" y="291991"/>
                    <a:pt x="419755" y="289470"/>
                  </a:cubicBezTo>
                  <a:cubicBezTo>
                    <a:pt x="422031" y="287871"/>
                    <a:pt x="430612" y="279262"/>
                    <a:pt x="430827" y="279047"/>
                  </a:cubicBezTo>
                  <a:cubicBezTo>
                    <a:pt x="430765" y="279139"/>
                    <a:pt x="430458" y="279108"/>
                    <a:pt x="430335" y="279108"/>
                  </a:cubicBezTo>
                  <a:cubicBezTo>
                    <a:pt x="430550" y="279078"/>
                    <a:pt x="430735" y="279016"/>
                    <a:pt x="430919" y="278955"/>
                  </a:cubicBezTo>
                  <a:cubicBezTo>
                    <a:pt x="434025" y="277909"/>
                    <a:pt x="435932" y="274589"/>
                    <a:pt x="435194" y="271299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8" name="Google Shape;758;p13"/>
            <p:cNvSpPr/>
            <p:nvPr/>
          </p:nvSpPr>
          <p:spPr>
            <a:xfrm>
              <a:off x="946645" y="4670071"/>
              <a:ext cx="617321" cy="242433"/>
            </a:xfrm>
            <a:custGeom>
              <a:avLst/>
              <a:gdLst/>
              <a:ahLst/>
              <a:cxnLst/>
              <a:rect l="l" t="t" r="r" b="b"/>
              <a:pathLst>
                <a:path w="1234641" h="484866" extrusionOk="0">
                  <a:moveTo>
                    <a:pt x="1231773" y="12423"/>
                  </a:moveTo>
                  <a:cubicBezTo>
                    <a:pt x="1228882" y="23245"/>
                    <a:pt x="1226330" y="34190"/>
                    <a:pt x="1223377" y="44982"/>
                  </a:cubicBezTo>
                  <a:cubicBezTo>
                    <a:pt x="1209383" y="96419"/>
                    <a:pt x="1184779" y="144966"/>
                    <a:pt x="1146550" y="181430"/>
                  </a:cubicBezTo>
                  <a:cubicBezTo>
                    <a:pt x="1125268" y="201723"/>
                    <a:pt x="1100633" y="216972"/>
                    <a:pt x="1072953" y="225427"/>
                  </a:cubicBezTo>
                  <a:cubicBezTo>
                    <a:pt x="1065172" y="227795"/>
                    <a:pt x="1050009" y="225981"/>
                    <a:pt x="1044043" y="228410"/>
                  </a:cubicBezTo>
                  <a:lnTo>
                    <a:pt x="1034755" y="234036"/>
                  </a:lnTo>
                  <a:cubicBezTo>
                    <a:pt x="1044074" y="151269"/>
                    <a:pt x="1092975" y="73729"/>
                    <a:pt x="1162789" y="33453"/>
                  </a:cubicBezTo>
                  <a:cubicBezTo>
                    <a:pt x="1180166" y="23430"/>
                    <a:pt x="1198311" y="15005"/>
                    <a:pt x="1217011" y="8057"/>
                  </a:cubicBezTo>
                  <a:cubicBezTo>
                    <a:pt x="1218548" y="7473"/>
                    <a:pt x="1233096" y="586"/>
                    <a:pt x="1234480" y="2000"/>
                  </a:cubicBezTo>
                  <a:cubicBezTo>
                    <a:pt x="1235402" y="2953"/>
                    <a:pt x="1232081" y="11316"/>
                    <a:pt x="1231773" y="12423"/>
                  </a:cubicBezTo>
                  <a:close/>
                  <a:moveTo>
                    <a:pt x="1086208" y="397817"/>
                  </a:moveTo>
                  <a:cubicBezTo>
                    <a:pt x="1057975" y="312806"/>
                    <a:pt x="996741" y="251008"/>
                    <a:pt x="927941" y="236188"/>
                  </a:cubicBezTo>
                  <a:lnTo>
                    <a:pt x="931940" y="247472"/>
                  </a:lnTo>
                  <a:cubicBezTo>
                    <a:pt x="933508" y="254728"/>
                    <a:pt x="930771" y="272683"/>
                    <a:pt x="932124" y="282061"/>
                  </a:cubicBezTo>
                  <a:cubicBezTo>
                    <a:pt x="937014" y="315450"/>
                    <a:pt x="947840" y="345519"/>
                    <a:pt x="963187" y="371776"/>
                  </a:cubicBezTo>
                  <a:cubicBezTo>
                    <a:pt x="990744" y="419032"/>
                    <a:pt x="1029557" y="450515"/>
                    <a:pt x="1071630" y="469546"/>
                  </a:cubicBezTo>
                  <a:cubicBezTo>
                    <a:pt x="1080488" y="473543"/>
                    <a:pt x="1089468" y="477079"/>
                    <a:pt x="1098326" y="481014"/>
                  </a:cubicBezTo>
                  <a:cubicBezTo>
                    <a:pt x="1099249" y="481414"/>
                    <a:pt x="1105984" y="485749"/>
                    <a:pt x="1106845" y="484704"/>
                  </a:cubicBezTo>
                  <a:cubicBezTo>
                    <a:pt x="1108168" y="483136"/>
                    <a:pt x="1103554" y="465457"/>
                    <a:pt x="1103185" y="463582"/>
                  </a:cubicBezTo>
                  <a:cubicBezTo>
                    <a:pt x="1098849" y="440984"/>
                    <a:pt x="1093221" y="419001"/>
                    <a:pt x="1086208" y="397817"/>
                  </a:cubicBezTo>
                  <a:close/>
                  <a:moveTo>
                    <a:pt x="869199" y="423797"/>
                  </a:moveTo>
                  <a:cubicBezTo>
                    <a:pt x="864616" y="400984"/>
                    <a:pt x="857604" y="379923"/>
                    <a:pt x="843703" y="361291"/>
                  </a:cubicBezTo>
                  <a:cubicBezTo>
                    <a:pt x="802368" y="305858"/>
                    <a:pt x="735167" y="269885"/>
                    <a:pt x="668151" y="262906"/>
                  </a:cubicBezTo>
                  <a:lnTo>
                    <a:pt x="654957" y="258479"/>
                  </a:lnTo>
                  <a:cubicBezTo>
                    <a:pt x="650037" y="259186"/>
                    <a:pt x="651728" y="277234"/>
                    <a:pt x="652128" y="279478"/>
                  </a:cubicBezTo>
                  <a:cubicBezTo>
                    <a:pt x="655941" y="300662"/>
                    <a:pt x="669136" y="319970"/>
                    <a:pt x="683775" y="334851"/>
                  </a:cubicBezTo>
                  <a:cubicBezTo>
                    <a:pt x="721635" y="373252"/>
                    <a:pt x="777394" y="394866"/>
                    <a:pt x="822389" y="423428"/>
                  </a:cubicBezTo>
                  <a:cubicBezTo>
                    <a:pt x="836198" y="432191"/>
                    <a:pt x="850315" y="440000"/>
                    <a:pt x="864586" y="447840"/>
                  </a:cubicBezTo>
                  <a:cubicBezTo>
                    <a:pt x="867446" y="449408"/>
                    <a:pt x="874919" y="456326"/>
                    <a:pt x="877995" y="456510"/>
                  </a:cubicBezTo>
                  <a:cubicBezTo>
                    <a:pt x="881316" y="456695"/>
                    <a:pt x="875227" y="450238"/>
                    <a:pt x="874274" y="446918"/>
                  </a:cubicBezTo>
                  <a:cubicBezTo>
                    <a:pt x="872090" y="439354"/>
                    <a:pt x="870767" y="431514"/>
                    <a:pt x="869199" y="423797"/>
                  </a:cubicBezTo>
                  <a:close/>
                  <a:moveTo>
                    <a:pt x="217678" y="394927"/>
                  </a:moveTo>
                  <a:cubicBezTo>
                    <a:pt x="213096" y="372114"/>
                    <a:pt x="206084" y="351053"/>
                    <a:pt x="192151" y="332422"/>
                  </a:cubicBezTo>
                  <a:cubicBezTo>
                    <a:pt x="150816" y="276987"/>
                    <a:pt x="83616" y="241015"/>
                    <a:pt x="16631" y="234067"/>
                  </a:cubicBezTo>
                  <a:lnTo>
                    <a:pt x="3406" y="229639"/>
                  </a:lnTo>
                  <a:cubicBezTo>
                    <a:pt x="-1484" y="230316"/>
                    <a:pt x="208" y="248363"/>
                    <a:pt x="607" y="250608"/>
                  </a:cubicBezTo>
                  <a:cubicBezTo>
                    <a:pt x="4390" y="271792"/>
                    <a:pt x="17584" y="291130"/>
                    <a:pt x="32255" y="305980"/>
                  </a:cubicBezTo>
                  <a:cubicBezTo>
                    <a:pt x="70114" y="344382"/>
                    <a:pt x="125843" y="366026"/>
                    <a:pt x="170869" y="394558"/>
                  </a:cubicBezTo>
                  <a:cubicBezTo>
                    <a:pt x="184647" y="403321"/>
                    <a:pt x="198764" y="411130"/>
                    <a:pt x="213065" y="418970"/>
                  </a:cubicBezTo>
                  <a:cubicBezTo>
                    <a:pt x="215894" y="420538"/>
                    <a:pt x="223368" y="427456"/>
                    <a:pt x="226444" y="427640"/>
                  </a:cubicBezTo>
                  <a:cubicBezTo>
                    <a:pt x="229796" y="427855"/>
                    <a:pt x="223676" y="421368"/>
                    <a:pt x="222722" y="418048"/>
                  </a:cubicBezTo>
                  <a:cubicBezTo>
                    <a:pt x="220569" y="410484"/>
                    <a:pt x="219216" y="402675"/>
                    <a:pt x="217678" y="394927"/>
                  </a:cubicBezTo>
                  <a:close/>
                  <a:moveTo>
                    <a:pt x="728463" y="73422"/>
                  </a:moveTo>
                  <a:cubicBezTo>
                    <a:pt x="735044" y="56204"/>
                    <a:pt x="741441" y="38833"/>
                    <a:pt x="748730" y="21923"/>
                  </a:cubicBezTo>
                  <a:cubicBezTo>
                    <a:pt x="749161" y="20908"/>
                    <a:pt x="756173" y="8180"/>
                    <a:pt x="755496" y="7411"/>
                  </a:cubicBezTo>
                  <a:cubicBezTo>
                    <a:pt x="755373" y="7257"/>
                    <a:pt x="735014" y="19586"/>
                    <a:pt x="733968" y="20140"/>
                  </a:cubicBezTo>
                  <a:cubicBezTo>
                    <a:pt x="708041" y="33606"/>
                    <a:pt x="680699" y="44705"/>
                    <a:pt x="655449" y="59463"/>
                  </a:cubicBezTo>
                  <a:cubicBezTo>
                    <a:pt x="631676" y="73329"/>
                    <a:pt x="608886" y="89809"/>
                    <a:pt x="592524" y="112714"/>
                  </a:cubicBezTo>
                  <a:cubicBezTo>
                    <a:pt x="569119" y="145489"/>
                    <a:pt x="566351" y="186473"/>
                    <a:pt x="546268" y="220508"/>
                  </a:cubicBezTo>
                  <a:lnTo>
                    <a:pt x="555772" y="221676"/>
                  </a:lnTo>
                  <a:cubicBezTo>
                    <a:pt x="569581" y="227795"/>
                    <a:pt x="596491" y="216819"/>
                    <a:pt x="609009" y="212237"/>
                  </a:cubicBezTo>
                  <a:cubicBezTo>
                    <a:pt x="673380" y="188625"/>
                    <a:pt x="704689" y="135773"/>
                    <a:pt x="728463" y="73422"/>
                  </a:cubicBezTo>
                  <a:close/>
                  <a:moveTo>
                    <a:pt x="230780" y="52054"/>
                  </a:moveTo>
                  <a:cubicBezTo>
                    <a:pt x="207006" y="65920"/>
                    <a:pt x="184217" y="82399"/>
                    <a:pt x="167855" y="105305"/>
                  </a:cubicBezTo>
                  <a:cubicBezTo>
                    <a:pt x="144450" y="138079"/>
                    <a:pt x="141682" y="179063"/>
                    <a:pt x="121599" y="213098"/>
                  </a:cubicBezTo>
                  <a:lnTo>
                    <a:pt x="131102" y="214267"/>
                  </a:lnTo>
                  <a:cubicBezTo>
                    <a:pt x="144911" y="220385"/>
                    <a:pt x="171822" y="209409"/>
                    <a:pt x="184340" y="204828"/>
                  </a:cubicBezTo>
                  <a:cubicBezTo>
                    <a:pt x="248710" y="181215"/>
                    <a:pt x="280019" y="128395"/>
                    <a:pt x="303793" y="66012"/>
                  </a:cubicBezTo>
                  <a:cubicBezTo>
                    <a:pt x="310375" y="48795"/>
                    <a:pt x="316772" y="31454"/>
                    <a:pt x="324061" y="14513"/>
                  </a:cubicBezTo>
                  <a:cubicBezTo>
                    <a:pt x="324492" y="13499"/>
                    <a:pt x="331473" y="801"/>
                    <a:pt x="330827" y="1"/>
                  </a:cubicBezTo>
                  <a:cubicBezTo>
                    <a:pt x="330704" y="-152"/>
                    <a:pt x="310344" y="12207"/>
                    <a:pt x="309298" y="12730"/>
                  </a:cubicBezTo>
                  <a:cubicBezTo>
                    <a:pt x="283372" y="26197"/>
                    <a:pt x="256030" y="37327"/>
                    <a:pt x="230780" y="52054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9" name="Google Shape;759;p13"/>
            <p:cNvSpPr/>
            <p:nvPr/>
          </p:nvSpPr>
          <p:spPr>
            <a:xfrm>
              <a:off x="322370" y="4459650"/>
              <a:ext cx="358392" cy="382212"/>
            </a:xfrm>
            <a:custGeom>
              <a:avLst/>
              <a:gdLst/>
              <a:ahLst/>
              <a:cxnLst/>
              <a:rect l="l" t="t" r="r" b="b"/>
              <a:pathLst>
                <a:path w="716783" h="764424" extrusionOk="0">
                  <a:moveTo>
                    <a:pt x="5844" y="0"/>
                  </a:moveTo>
                  <a:cubicBezTo>
                    <a:pt x="5844" y="0"/>
                    <a:pt x="320286" y="333558"/>
                    <a:pt x="166417" y="479384"/>
                  </a:cubicBezTo>
                  <a:cubicBezTo>
                    <a:pt x="166417" y="479384"/>
                    <a:pt x="3937" y="540259"/>
                    <a:pt x="0" y="206979"/>
                  </a:cubicBezTo>
                  <a:lnTo>
                    <a:pt x="5844" y="0"/>
                  </a:lnTo>
                  <a:close/>
                  <a:moveTo>
                    <a:pt x="244136" y="584564"/>
                  </a:moveTo>
                  <a:cubicBezTo>
                    <a:pt x="244136" y="584564"/>
                    <a:pt x="176628" y="744932"/>
                    <a:pt x="509646" y="762088"/>
                  </a:cubicBezTo>
                  <a:lnTo>
                    <a:pt x="716783" y="764425"/>
                  </a:lnTo>
                  <a:cubicBezTo>
                    <a:pt x="716783" y="764425"/>
                    <a:pt x="396221" y="436186"/>
                    <a:pt x="244136" y="584564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0" name="Google Shape;760;p13"/>
            <p:cNvSpPr/>
            <p:nvPr/>
          </p:nvSpPr>
          <p:spPr>
            <a:xfrm>
              <a:off x="1602181" y="4658239"/>
              <a:ext cx="110025" cy="279596"/>
            </a:xfrm>
            <a:custGeom>
              <a:avLst/>
              <a:gdLst/>
              <a:ahLst/>
              <a:cxnLst/>
              <a:rect l="l" t="t" r="r" b="b"/>
              <a:pathLst>
                <a:path w="220050" h="559192" extrusionOk="0">
                  <a:moveTo>
                    <a:pt x="150228" y="413795"/>
                  </a:moveTo>
                  <a:cubicBezTo>
                    <a:pt x="158132" y="436639"/>
                    <a:pt x="163791" y="459514"/>
                    <a:pt x="166959" y="480482"/>
                  </a:cubicBezTo>
                  <a:cubicBezTo>
                    <a:pt x="168527" y="490628"/>
                    <a:pt x="169019" y="501051"/>
                    <a:pt x="168989" y="511351"/>
                  </a:cubicBezTo>
                  <a:cubicBezTo>
                    <a:pt x="168958" y="519529"/>
                    <a:pt x="168373" y="527800"/>
                    <a:pt x="166313" y="535732"/>
                  </a:cubicBezTo>
                  <a:cubicBezTo>
                    <a:pt x="151458" y="592888"/>
                    <a:pt x="99820" y="530321"/>
                    <a:pt x="83027" y="508953"/>
                  </a:cubicBezTo>
                  <a:cubicBezTo>
                    <a:pt x="71679" y="494502"/>
                    <a:pt x="58731" y="461789"/>
                    <a:pt x="49473" y="443834"/>
                  </a:cubicBezTo>
                  <a:cubicBezTo>
                    <a:pt x="20410" y="387354"/>
                    <a:pt x="-3610" y="323803"/>
                    <a:pt x="449" y="260529"/>
                  </a:cubicBezTo>
                  <a:cubicBezTo>
                    <a:pt x="5124" y="187324"/>
                    <a:pt x="59899" y="14842"/>
                    <a:pt x="77522" y="4665"/>
                  </a:cubicBezTo>
                  <a:cubicBezTo>
                    <a:pt x="98590" y="-7479"/>
                    <a:pt x="117196" y="5373"/>
                    <a:pt x="120426" y="28370"/>
                  </a:cubicBezTo>
                  <a:cubicBezTo>
                    <a:pt x="121348" y="34888"/>
                    <a:pt x="121410" y="41529"/>
                    <a:pt x="121133" y="48109"/>
                  </a:cubicBezTo>
                  <a:cubicBezTo>
                    <a:pt x="120826" y="55979"/>
                    <a:pt x="120087" y="63850"/>
                    <a:pt x="118980" y="71690"/>
                  </a:cubicBezTo>
                  <a:cubicBezTo>
                    <a:pt x="123255" y="64804"/>
                    <a:pt x="127961" y="58193"/>
                    <a:pt x="133282" y="51921"/>
                  </a:cubicBezTo>
                  <a:cubicBezTo>
                    <a:pt x="146906" y="35718"/>
                    <a:pt x="188826" y="822"/>
                    <a:pt x="210477" y="22897"/>
                  </a:cubicBezTo>
                  <a:cubicBezTo>
                    <a:pt x="225855" y="38547"/>
                    <a:pt x="219212" y="71168"/>
                    <a:pt x="214476" y="89861"/>
                  </a:cubicBezTo>
                  <a:cubicBezTo>
                    <a:pt x="206141" y="122636"/>
                    <a:pt x="189748" y="154826"/>
                    <a:pt x="168958" y="183573"/>
                  </a:cubicBezTo>
                  <a:cubicBezTo>
                    <a:pt x="184520" y="190460"/>
                    <a:pt x="191132" y="201836"/>
                    <a:pt x="193531" y="215180"/>
                  </a:cubicBezTo>
                  <a:cubicBezTo>
                    <a:pt x="216782" y="224342"/>
                    <a:pt x="229207" y="264280"/>
                    <a:pt x="201866" y="276793"/>
                  </a:cubicBezTo>
                  <a:cubicBezTo>
                    <a:pt x="198944" y="278115"/>
                    <a:pt x="195869" y="279253"/>
                    <a:pt x="192731" y="280206"/>
                  </a:cubicBezTo>
                  <a:cubicBezTo>
                    <a:pt x="193623" y="294349"/>
                    <a:pt x="195807" y="309322"/>
                    <a:pt x="186458" y="320882"/>
                  </a:cubicBezTo>
                  <a:cubicBezTo>
                    <a:pt x="185965" y="321497"/>
                    <a:pt x="185442" y="322082"/>
                    <a:pt x="184920" y="322635"/>
                  </a:cubicBezTo>
                  <a:cubicBezTo>
                    <a:pt x="187872" y="325464"/>
                    <a:pt x="190702" y="328477"/>
                    <a:pt x="193377" y="331644"/>
                  </a:cubicBezTo>
                  <a:cubicBezTo>
                    <a:pt x="211246" y="353012"/>
                    <a:pt x="224502" y="396148"/>
                    <a:pt x="205218" y="421267"/>
                  </a:cubicBezTo>
                  <a:cubicBezTo>
                    <a:pt x="193685" y="436270"/>
                    <a:pt x="170557" y="424249"/>
                    <a:pt x="157578" y="417761"/>
                  </a:cubicBezTo>
                  <a:cubicBezTo>
                    <a:pt x="155087" y="416470"/>
                    <a:pt x="152627" y="415179"/>
                    <a:pt x="150228" y="413795"/>
                  </a:cubicBezTo>
                  <a:lnTo>
                    <a:pt x="150228" y="413795"/>
                  </a:ln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1" name="Google Shape;761;p13"/>
            <p:cNvSpPr/>
            <p:nvPr/>
          </p:nvSpPr>
          <p:spPr>
            <a:xfrm>
              <a:off x="1609571" y="4700448"/>
              <a:ext cx="93039" cy="163210"/>
            </a:xfrm>
            <a:custGeom>
              <a:avLst/>
              <a:gdLst/>
              <a:ahLst/>
              <a:cxnLst/>
              <a:rect l="l" t="t" r="r" b="b"/>
              <a:pathLst>
                <a:path w="186078" h="326419" extrusionOk="0">
                  <a:moveTo>
                    <a:pt x="111580" y="320983"/>
                  </a:moveTo>
                  <a:lnTo>
                    <a:pt x="111611" y="321260"/>
                  </a:lnTo>
                  <a:cubicBezTo>
                    <a:pt x="111242" y="321352"/>
                    <a:pt x="111303" y="320952"/>
                    <a:pt x="111395" y="320552"/>
                  </a:cubicBezTo>
                  <a:cubicBezTo>
                    <a:pt x="111334" y="320491"/>
                    <a:pt x="111211" y="320337"/>
                    <a:pt x="111303" y="320276"/>
                  </a:cubicBezTo>
                  <a:lnTo>
                    <a:pt x="111395" y="320522"/>
                  </a:lnTo>
                  <a:lnTo>
                    <a:pt x="111457" y="320307"/>
                  </a:lnTo>
                  <a:lnTo>
                    <a:pt x="111519" y="320368"/>
                  </a:lnTo>
                  <a:lnTo>
                    <a:pt x="111549" y="320460"/>
                  </a:lnTo>
                  <a:lnTo>
                    <a:pt x="111549" y="320676"/>
                  </a:lnTo>
                  <a:cubicBezTo>
                    <a:pt x="111580" y="320768"/>
                    <a:pt x="111580" y="320891"/>
                    <a:pt x="111580" y="320983"/>
                  </a:cubicBezTo>
                  <a:close/>
                  <a:moveTo>
                    <a:pt x="138399" y="99369"/>
                  </a:moveTo>
                  <a:cubicBezTo>
                    <a:pt x="138214" y="98632"/>
                    <a:pt x="137691" y="99062"/>
                    <a:pt x="137169" y="99831"/>
                  </a:cubicBezTo>
                  <a:cubicBezTo>
                    <a:pt x="137322" y="99862"/>
                    <a:pt x="137476" y="99892"/>
                    <a:pt x="137599" y="99892"/>
                  </a:cubicBezTo>
                  <a:cubicBezTo>
                    <a:pt x="137876" y="99708"/>
                    <a:pt x="138122" y="99523"/>
                    <a:pt x="138399" y="99369"/>
                  </a:cubicBezTo>
                  <a:close/>
                  <a:moveTo>
                    <a:pt x="173890" y="236463"/>
                  </a:moveTo>
                  <a:cubicBezTo>
                    <a:pt x="173614" y="239323"/>
                    <a:pt x="171891" y="240737"/>
                    <a:pt x="170292" y="241752"/>
                  </a:cubicBezTo>
                  <a:cubicBezTo>
                    <a:pt x="169861" y="242028"/>
                    <a:pt x="169123" y="241813"/>
                    <a:pt x="168600" y="241936"/>
                  </a:cubicBezTo>
                  <a:cubicBezTo>
                    <a:pt x="167463" y="242920"/>
                    <a:pt x="166140" y="243658"/>
                    <a:pt x="164694" y="243719"/>
                  </a:cubicBezTo>
                  <a:lnTo>
                    <a:pt x="164694" y="243750"/>
                  </a:lnTo>
                  <a:cubicBezTo>
                    <a:pt x="165064" y="245318"/>
                    <a:pt x="163649" y="244673"/>
                    <a:pt x="162265" y="243719"/>
                  </a:cubicBezTo>
                  <a:lnTo>
                    <a:pt x="162818" y="243535"/>
                  </a:lnTo>
                  <a:cubicBezTo>
                    <a:pt x="162080" y="243351"/>
                    <a:pt x="161404" y="243043"/>
                    <a:pt x="160758" y="242582"/>
                  </a:cubicBezTo>
                  <a:cubicBezTo>
                    <a:pt x="161188" y="242920"/>
                    <a:pt x="161711" y="243351"/>
                    <a:pt x="162265" y="243719"/>
                  </a:cubicBezTo>
                  <a:cubicBezTo>
                    <a:pt x="160727" y="244334"/>
                    <a:pt x="158974" y="245349"/>
                    <a:pt x="158728" y="245410"/>
                  </a:cubicBezTo>
                  <a:cubicBezTo>
                    <a:pt x="155529" y="245903"/>
                    <a:pt x="152300" y="246118"/>
                    <a:pt x="149040" y="246210"/>
                  </a:cubicBezTo>
                  <a:cubicBezTo>
                    <a:pt x="145872" y="246302"/>
                    <a:pt x="142766" y="246179"/>
                    <a:pt x="139660" y="246025"/>
                  </a:cubicBezTo>
                  <a:cubicBezTo>
                    <a:pt x="134493" y="245687"/>
                    <a:pt x="129234" y="245318"/>
                    <a:pt x="124005" y="244457"/>
                  </a:cubicBezTo>
                  <a:cubicBezTo>
                    <a:pt x="118838" y="243627"/>
                    <a:pt x="113671" y="242459"/>
                    <a:pt x="108628" y="240922"/>
                  </a:cubicBezTo>
                  <a:cubicBezTo>
                    <a:pt x="100170" y="238370"/>
                    <a:pt x="92173" y="234803"/>
                    <a:pt x="84485" y="230837"/>
                  </a:cubicBezTo>
                  <a:cubicBezTo>
                    <a:pt x="86053" y="233481"/>
                    <a:pt x="87837" y="235972"/>
                    <a:pt x="89283" y="238647"/>
                  </a:cubicBezTo>
                  <a:cubicBezTo>
                    <a:pt x="93096" y="245656"/>
                    <a:pt x="96541" y="252851"/>
                    <a:pt x="99955" y="259830"/>
                  </a:cubicBezTo>
                  <a:cubicBezTo>
                    <a:pt x="103092" y="266317"/>
                    <a:pt x="106198" y="272836"/>
                    <a:pt x="109181" y="279415"/>
                  </a:cubicBezTo>
                  <a:cubicBezTo>
                    <a:pt x="112164" y="286025"/>
                    <a:pt x="115025" y="292728"/>
                    <a:pt x="117670" y="299523"/>
                  </a:cubicBezTo>
                  <a:lnTo>
                    <a:pt x="122098" y="311237"/>
                  </a:lnTo>
                  <a:lnTo>
                    <a:pt x="123944" y="316433"/>
                  </a:lnTo>
                  <a:cubicBezTo>
                    <a:pt x="123974" y="316556"/>
                    <a:pt x="124405" y="318400"/>
                    <a:pt x="124497" y="319138"/>
                  </a:cubicBezTo>
                  <a:cubicBezTo>
                    <a:pt x="125451" y="326732"/>
                    <a:pt x="116132" y="326732"/>
                    <a:pt x="115240" y="326240"/>
                  </a:cubicBezTo>
                  <a:cubicBezTo>
                    <a:pt x="113210" y="325256"/>
                    <a:pt x="111918" y="323350"/>
                    <a:pt x="111611" y="321260"/>
                  </a:cubicBezTo>
                  <a:cubicBezTo>
                    <a:pt x="111795" y="321229"/>
                    <a:pt x="111703" y="320737"/>
                    <a:pt x="111549" y="320460"/>
                  </a:cubicBezTo>
                  <a:cubicBezTo>
                    <a:pt x="111549" y="320307"/>
                    <a:pt x="111549" y="320122"/>
                    <a:pt x="111580" y="319968"/>
                  </a:cubicBezTo>
                  <a:cubicBezTo>
                    <a:pt x="111549" y="320030"/>
                    <a:pt x="111519" y="320184"/>
                    <a:pt x="111457" y="320307"/>
                  </a:cubicBezTo>
                  <a:cubicBezTo>
                    <a:pt x="111426" y="320276"/>
                    <a:pt x="111395" y="320245"/>
                    <a:pt x="111334" y="320245"/>
                  </a:cubicBezTo>
                  <a:lnTo>
                    <a:pt x="111303" y="320276"/>
                  </a:lnTo>
                  <a:lnTo>
                    <a:pt x="109612" y="316494"/>
                  </a:lnTo>
                  <a:lnTo>
                    <a:pt x="104353" y="305241"/>
                  </a:lnTo>
                  <a:cubicBezTo>
                    <a:pt x="101954" y="300168"/>
                    <a:pt x="99401" y="295157"/>
                    <a:pt x="96817" y="290176"/>
                  </a:cubicBezTo>
                  <a:cubicBezTo>
                    <a:pt x="92881" y="282613"/>
                    <a:pt x="88790" y="275141"/>
                    <a:pt x="84669" y="267701"/>
                  </a:cubicBezTo>
                  <a:cubicBezTo>
                    <a:pt x="77719" y="254573"/>
                    <a:pt x="70183" y="240952"/>
                    <a:pt x="61510" y="228408"/>
                  </a:cubicBezTo>
                  <a:cubicBezTo>
                    <a:pt x="55944" y="220353"/>
                    <a:pt x="50039" y="212667"/>
                    <a:pt x="42903" y="206272"/>
                  </a:cubicBezTo>
                  <a:cubicBezTo>
                    <a:pt x="39582" y="203228"/>
                    <a:pt x="36014" y="200553"/>
                    <a:pt x="32354" y="198063"/>
                  </a:cubicBezTo>
                  <a:cubicBezTo>
                    <a:pt x="22882" y="191729"/>
                    <a:pt x="12671" y="186595"/>
                    <a:pt x="3198" y="180199"/>
                  </a:cubicBezTo>
                  <a:cubicBezTo>
                    <a:pt x="31" y="178201"/>
                    <a:pt x="-954" y="174019"/>
                    <a:pt x="1015" y="170822"/>
                  </a:cubicBezTo>
                  <a:cubicBezTo>
                    <a:pt x="3014" y="167655"/>
                    <a:pt x="7227" y="166671"/>
                    <a:pt x="10395" y="168670"/>
                  </a:cubicBezTo>
                  <a:cubicBezTo>
                    <a:pt x="14793" y="171191"/>
                    <a:pt x="19376" y="173405"/>
                    <a:pt x="23958" y="175649"/>
                  </a:cubicBezTo>
                  <a:cubicBezTo>
                    <a:pt x="24450" y="174696"/>
                    <a:pt x="24604" y="173497"/>
                    <a:pt x="25465" y="172882"/>
                  </a:cubicBezTo>
                  <a:cubicBezTo>
                    <a:pt x="25558" y="172790"/>
                    <a:pt x="25619" y="172728"/>
                    <a:pt x="25711" y="172667"/>
                  </a:cubicBezTo>
                  <a:cubicBezTo>
                    <a:pt x="26757" y="171806"/>
                    <a:pt x="29310" y="169654"/>
                    <a:pt x="29494" y="169469"/>
                  </a:cubicBezTo>
                  <a:lnTo>
                    <a:pt x="36845" y="159938"/>
                  </a:lnTo>
                  <a:cubicBezTo>
                    <a:pt x="40689" y="154373"/>
                    <a:pt x="44195" y="148532"/>
                    <a:pt x="47425" y="142536"/>
                  </a:cubicBezTo>
                  <a:cubicBezTo>
                    <a:pt x="50654" y="136541"/>
                    <a:pt x="53576" y="130392"/>
                    <a:pt x="56220" y="124120"/>
                  </a:cubicBezTo>
                  <a:cubicBezTo>
                    <a:pt x="58312" y="119170"/>
                    <a:pt x="60157" y="114127"/>
                    <a:pt x="62033" y="109054"/>
                  </a:cubicBezTo>
                  <a:cubicBezTo>
                    <a:pt x="66462" y="97033"/>
                    <a:pt x="70553" y="84827"/>
                    <a:pt x="74705" y="72713"/>
                  </a:cubicBezTo>
                  <a:cubicBezTo>
                    <a:pt x="79625" y="59523"/>
                    <a:pt x="84362" y="46641"/>
                    <a:pt x="87560" y="33298"/>
                  </a:cubicBezTo>
                  <a:cubicBezTo>
                    <a:pt x="89652" y="24720"/>
                    <a:pt x="91189" y="15988"/>
                    <a:pt x="91528" y="6795"/>
                  </a:cubicBezTo>
                  <a:cubicBezTo>
                    <a:pt x="91528" y="3044"/>
                    <a:pt x="94572" y="-31"/>
                    <a:pt x="98325" y="0"/>
                  </a:cubicBezTo>
                  <a:cubicBezTo>
                    <a:pt x="102077" y="0"/>
                    <a:pt x="105122" y="3044"/>
                    <a:pt x="105122" y="6795"/>
                  </a:cubicBezTo>
                  <a:cubicBezTo>
                    <a:pt x="105521" y="17003"/>
                    <a:pt x="104660" y="26810"/>
                    <a:pt x="102999" y="36495"/>
                  </a:cubicBezTo>
                  <a:cubicBezTo>
                    <a:pt x="100539" y="50699"/>
                    <a:pt x="96202" y="64443"/>
                    <a:pt x="91804" y="78555"/>
                  </a:cubicBezTo>
                  <a:cubicBezTo>
                    <a:pt x="88206" y="89100"/>
                    <a:pt x="84854" y="99800"/>
                    <a:pt x="80886" y="110223"/>
                  </a:cubicBezTo>
                  <a:cubicBezTo>
                    <a:pt x="79164" y="114773"/>
                    <a:pt x="77103" y="119139"/>
                    <a:pt x="75135" y="123566"/>
                  </a:cubicBezTo>
                  <a:cubicBezTo>
                    <a:pt x="80702" y="118616"/>
                    <a:pt x="86607" y="114066"/>
                    <a:pt x="93158" y="110499"/>
                  </a:cubicBezTo>
                  <a:cubicBezTo>
                    <a:pt x="97187" y="108286"/>
                    <a:pt x="101400" y="106441"/>
                    <a:pt x="105737" y="104965"/>
                  </a:cubicBezTo>
                  <a:cubicBezTo>
                    <a:pt x="110073" y="103489"/>
                    <a:pt x="114563" y="102506"/>
                    <a:pt x="119023" y="101645"/>
                  </a:cubicBezTo>
                  <a:lnTo>
                    <a:pt x="135600" y="99554"/>
                  </a:lnTo>
                  <a:cubicBezTo>
                    <a:pt x="135815" y="99523"/>
                    <a:pt x="136523" y="99738"/>
                    <a:pt x="137169" y="99831"/>
                  </a:cubicBezTo>
                  <a:lnTo>
                    <a:pt x="137046" y="100015"/>
                  </a:lnTo>
                  <a:cubicBezTo>
                    <a:pt x="136799" y="100415"/>
                    <a:pt x="136830" y="100384"/>
                    <a:pt x="136584" y="100753"/>
                  </a:cubicBezTo>
                  <a:lnTo>
                    <a:pt x="136215" y="101429"/>
                  </a:lnTo>
                  <a:cubicBezTo>
                    <a:pt x="136615" y="100845"/>
                    <a:pt x="137076" y="100323"/>
                    <a:pt x="137599" y="99892"/>
                  </a:cubicBezTo>
                  <a:cubicBezTo>
                    <a:pt x="138122" y="99954"/>
                    <a:pt x="138522" y="99862"/>
                    <a:pt x="138430" y="99462"/>
                  </a:cubicBezTo>
                  <a:lnTo>
                    <a:pt x="138399" y="99369"/>
                  </a:lnTo>
                  <a:cubicBezTo>
                    <a:pt x="140029" y="98416"/>
                    <a:pt x="142059" y="98171"/>
                    <a:pt x="143935" y="98878"/>
                  </a:cubicBezTo>
                  <a:cubicBezTo>
                    <a:pt x="144058" y="98908"/>
                    <a:pt x="144088" y="99062"/>
                    <a:pt x="144181" y="99124"/>
                  </a:cubicBezTo>
                  <a:cubicBezTo>
                    <a:pt x="145688" y="98816"/>
                    <a:pt x="147287" y="98816"/>
                    <a:pt x="148733" y="99585"/>
                  </a:cubicBezTo>
                  <a:cubicBezTo>
                    <a:pt x="152023" y="101368"/>
                    <a:pt x="153284" y="105488"/>
                    <a:pt x="151500" y="108809"/>
                  </a:cubicBezTo>
                  <a:cubicBezTo>
                    <a:pt x="149440" y="113144"/>
                    <a:pt x="148425" y="117786"/>
                    <a:pt x="147779" y="122521"/>
                  </a:cubicBezTo>
                  <a:cubicBezTo>
                    <a:pt x="147102" y="127563"/>
                    <a:pt x="147041" y="132698"/>
                    <a:pt x="147102" y="137801"/>
                  </a:cubicBezTo>
                  <a:cubicBezTo>
                    <a:pt x="147041" y="147548"/>
                    <a:pt x="148148" y="157233"/>
                    <a:pt x="149532" y="166887"/>
                  </a:cubicBezTo>
                  <a:cubicBezTo>
                    <a:pt x="150916" y="176602"/>
                    <a:pt x="152546" y="186318"/>
                    <a:pt x="155037" y="195787"/>
                  </a:cubicBezTo>
                  <a:cubicBezTo>
                    <a:pt x="156483" y="201690"/>
                    <a:pt x="158082" y="207686"/>
                    <a:pt x="160266" y="213435"/>
                  </a:cubicBezTo>
                  <a:cubicBezTo>
                    <a:pt x="161650" y="217155"/>
                    <a:pt x="163188" y="220753"/>
                    <a:pt x="165125" y="224104"/>
                  </a:cubicBezTo>
                  <a:lnTo>
                    <a:pt x="168570" y="229115"/>
                  </a:lnTo>
                  <a:cubicBezTo>
                    <a:pt x="172014" y="229730"/>
                    <a:pt x="174382" y="232989"/>
                    <a:pt x="173890" y="236463"/>
                  </a:cubicBezTo>
                  <a:close/>
                  <a:moveTo>
                    <a:pt x="111611" y="319661"/>
                  </a:moveTo>
                  <a:cubicBezTo>
                    <a:pt x="111734" y="317478"/>
                    <a:pt x="112872" y="316248"/>
                    <a:pt x="113733" y="315541"/>
                  </a:cubicBezTo>
                  <a:cubicBezTo>
                    <a:pt x="113118" y="316064"/>
                    <a:pt x="112595" y="316771"/>
                    <a:pt x="112195" y="317539"/>
                  </a:cubicBezTo>
                  <a:cubicBezTo>
                    <a:pt x="111888" y="318247"/>
                    <a:pt x="111672" y="318923"/>
                    <a:pt x="111611" y="319661"/>
                  </a:cubicBezTo>
                  <a:close/>
                  <a:moveTo>
                    <a:pt x="149747" y="230714"/>
                  </a:moveTo>
                  <a:cubicBezTo>
                    <a:pt x="150701" y="230837"/>
                    <a:pt x="151654" y="230837"/>
                    <a:pt x="152577" y="230929"/>
                  </a:cubicBezTo>
                  <a:cubicBezTo>
                    <a:pt x="150086" y="227332"/>
                    <a:pt x="147902" y="223550"/>
                    <a:pt x="145995" y="219554"/>
                  </a:cubicBezTo>
                  <a:cubicBezTo>
                    <a:pt x="143012" y="213404"/>
                    <a:pt x="140705" y="206886"/>
                    <a:pt x="138583" y="200491"/>
                  </a:cubicBezTo>
                  <a:cubicBezTo>
                    <a:pt x="135446" y="190345"/>
                    <a:pt x="132740" y="179984"/>
                    <a:pt x="131294" y="169408"/>
                  </a:cubicBezTo>
                  <a:cubicBezTo>
                    <a:pt x="129818" y="158770"/>
                    <a:pt x="129664" y="147978"/>
                    <a:pt x="130279" y="137248"/>
                  </a:cubicBezTo>
                  <a:cubicBezTo>
                    <a:pt x="130864" y="130177"/>
                    <a:pt x="131663" y="123013"/>
                    <a:pt x="133632" y="116187"/>
                  </a:cubicBezTo>
                  <a:cubicBezTo>
                    <a:pt x="133785" y="115603"/>
                    <a:pt x="134155" y="115111"/>
                    <a:pt x="134339" y="114527"/>
                  </a:cubicBezTo>
                  <a:lnTo>
                    <a:pt x="123144" y="117940"/>
                  </a:lnTo>
                  <a:cubicBezTo>
                    <a:pt x="118623" y="119354"/>
                    <a:pt x="114225" y="121260"/>
                    <a:pt x="109766" y="123013"/>
                  </a:cubicBezTo>
                  <a:cubicBezTo>
                    <a:pt x="105367" y="124765"/>
                    <a:pt x="100969" y="126487"/>
                    <a:pt x="96664" y="128486"/>
                  </a:cubicBezTo>
                  <a:cubicBezTo>
                    <a:pt x="90851" y="131160"/>
                    <a:pt x="85131" y="133897"/>
                    <a:pt x="79810" y="137494"/>
                  </a:cubicBezTo>
                  <a:cubicBezTo>
                    <a:pt x="76919" y="139861"/>
                    <a:pt x="72613" y="139431"/>
                    <a:pt x="70245" y="136510"/>
                  </a:cubicBezTo>
                  <a:cubicBezTo>
                    <a:pt x="69876" y="136080"/>
                    <a:pt x="70030" y="135495"/>
                    <a:pt x="69784" y="135004"/>
                  </a:cubicBezTo>
                  <a:cubicBezTo>
                    <a:pt x="67108" y="140261"/>
                    <a:pt x="64371" y="145518"/>
                    <a:pt x="61264" y="150561"/>
                  </a:cubicBezTo>
                  <a:cubicBezTo>
                    <a:pt x="57328" y="156833"/>
                    <a:pt x="53083" y="162859"/>
                    <a:pt x="48501" y="168608"/>
                  </a:cubicBezTo>
                  <a:cubicBezTo>
                    <a:pt x="46748" y="170761"/>
                    <a:pt x="44995" y="172913"/>
                    <a:pt x="43088" y="174942"/>
                  </a:cubicBezTo>
                  <a:cubicBezTo>
                    <a:pt x="41796" y="176356"/>
                    <a:pt x="40474" y="177740"/>
                    <a:pt x="39059" y="179031"/>
                  </a:cubicBezTo>
                  <a:cubicBezTo>
                    <a:pt x="38905" y="179185"/>
                    <a:pt x="37214" y="180445"/>
                    <a:pt x="35584" y="181644"/>
                  </a:cubicBezTo>
                  <a:cubicBezTo>
                    <a:pt x="37337" y="182567"/>
                    <a:pt x="39151" y="183366"/>
                    <a:pt x="40874" y="184350"/>
                  </a:cubicBezTo>
                  <a:cubicBezTo>
                    <a:pt x="45456" y="186994"/>
                    <a:pt x="49854" y="189977"/>
                    <a:pt x="54037" y="193359"/>
                  </a:cubicBezTo>
                  <a:cubicBezTo>
                    <a:pt x="62556" y="200399"/>
                    <a:pt x="70030" y="208762"/>
                    <a:pt x="76550" y="217955"/>
                  </a:cubicBezTo>
                  <a:cubicBezTo>
                    <a:pt x="76703" y="218170"/>
                    <a:pt x="76796" y="218385"/>
                    <a:pt x="76950" y="218601"/>
                  </a:cubicBezTo>
                  <a:cubicBezTo>
                    <a:pt x="78795" y="215895"/>
                    <a:pt x="82178" y="214573"/>
                    <a:pt x="85223" y="216018"/>
                  </a:cubicBezTo>
                  <a:cubicBezTo>
                    <a:pt x="92389" y="218723"/>
                    <a:pt x="99862" y="220537"/>
                    <a:pt x="107459" y="222321"/>
                  </a:cubicBezTo>
                  <a:cubicBezTo>
                    <a:pt x="113087" y="223643"/>
                    <a:pt x="118777" y="224750"/>
                    <a:pt x="124436" y="225918"/>
                  </a:cubicBezTo>
                  <a:cubicBezTo>
                    <a:pt x="130218" y="227086"/>
                    <a:pt x="135908" y="228470"/>
                    <a:pt x="141597" y="229392"/>
                  </a:cubicBezTo>
                  <a:cubicBezTo>
                    <a:pt x="144273" y="229884"/>
                    <a:pt x="147010" y="230376"/>
                    <a:pt x="149747" y="230714"/>
                  </a:cubicBezTo>
                  <a:close/>
                  <a:moveTo>
                    <a:pt x="185270" y="151206"/>
                  </a:moveTo>
                  <a:cubicBezTo>
                    <a:pt x="184286" y="143274"/>
                    <a:pt x="182471" y="135588"/>
                    <a:pt x="180318" y="128024"/>
                  </a:cubicBezTo>
                  <a:cubicBezTo>
                    <a:pt x="179672" y="124335"/>
                    <a:pt x="176105" y="121906"/>
                    <a:pt x="172414" y="122582"/>
                  </a:cubicBezTo>
                  <a:cubicBezTo>
                    <a:pt x="168724" y="123228"/>
                    <a:pt x="166263" y="126795"/>
                    <a:pt x="166940" y="130484"/>
                  </a:cubicBezTo>
                  <a:cubicBezTo>
                    <a:pt x="167432" y="136572"/>
                    <a:pt x="167278" y="142690"/>
                    <a:pt x="167370" y="148931"/>
                  </a:cubicBezTo>
                  <a:cubicBezTo>
                    <a:pt x="167432" y="153051"/>
                    <a:pt x="167432" y="157202"/>
                    <a:pt x="167647" y="161322"/>
                  </a:cubicBezTo>
                  <a:cubicBezTo>
                    <a:pt x="167893" y="165872"/>
                    <a:pt x="168508" y="170330"/>
                    <a:pt x="168877" y="174757"/>
                  </a:cubicBezTo>
                  <a:lnTo>
                    <a:pt x="169923" y="187240"/>
                  </a:lnTo>
                  <a:cubicBezTo>
                    <a:pt x="170015" y="188501"/>
                    <a:pt x="169677" y="190837"/>
                    <a:pt x="169923" y="192559"/>
                  </a:cubicBezTo>
                  <a:cubicBezTo>
                    <a:pt x="170107" y="193881"/>
                    <a:pt x="170261" y="195111"/>
                    <a:pt x="170753" y="196003"/>
                  </a:cubicBezTo>
                  <a:cubicBezTo>
                    <a:pt x="172137" y="199323"/>
                    <a:pt x="175951" y="200922"/>
                    <a:pt x="179272" y="199538"/>
                  </a:cubicBezTo>
                  <a:cubicBezTo>
                    <a:pt x="182225" y="198308"/>
                    <a:pt x="183824" y="195172"/>
                    <a:pt x="183148" y="192129"/>
                  </a:cubicBezTo>
                  <a:lnTo>
                    <a:pt x="183240" y="192159"/>
                  </a:lnTo>
                  <a:cubicBezTo>
                    <a:pt x="183640" y="192190"/>
                    <a:pt x="183055" y="191544"/>
                    <a:pt x="182871" y="191145"/>
                  </a:cubicBezTo>
                  <a:lnTo>
                    <a:pt x="182871" y="191175"/>
                  </a:lnTo>
                  <a:lnTo>
                    <a:pt x="182809" y="191022"/>
                  </a:lnTo>
                  <a:lnTo>
                    <a:pt x="182871" y="191145"/>
                  </a:lnTo>
                  <a:cubicBezTo>
                    <a:pt x="183179" y="190130"/>
                    <a:pt x="184193" y="188593"/>
                    <a:pt x="184286" y="187947"/>
                  </a:cubicBezTo>
                  <a:lnTo>
                    <a:pt x="185700" y="174358"/>
                  </a:lnTo>
                  <a:cubicBezTo>
                    <a:pt x="185854" y="170545"/>
                    <a:pt x="186131" y="166733"/>
                    <a:pt x="186069" y="162828"/>
                  </a:cubicBezTo>
                  <a:cubicBezTo>
                    <a:pt x="186008" y="158954"/>
                    <a:pt x="185762" y="155080"/>
                    <a:pt x="185270" y="151206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2" name="Google Shape;762;p13"/>
            <p:cNvSpPr/>
            <p:nvPr/>
          </p:nvSpPr>
          <p:spPr>
            <a:xfrm>
              <a:off x="587633" y="4661398"/>
              <a:ext cx="1021969" cy="216236"/>
            </a:xfrm>
            <a:custGeom>
              <a:avLst/>
              <a:gdLst/>
              <a:ahLst/>
              <a:cxnLst/>
              <a:rect l="l" t="t" r="r" b="b"/>
              <a:pathLst>
                <a:path w="2043938" h="432471" extrusionOk="0">
                  <a:moveTo>
                    <a:pt x="2043938" y="256485"/>
                  </a:moveTo>
                  <a:cubicBezTo>
                    <a:pt x="2043907" y="260082"/>
                    <a:pt x="2040954" y="262942"/>
                    <a:pt x="2037356" y="262911"/>
                  </a:cubicBezTo>
                  <a:cubicBezTo>
                    <a:pt x="2037356" y="262911"/>
                    <a:pt x="1969202" y="262296"/>
                    <a:pt x="1857899" y="261220"/>
                  </a:cubicBezTo>
                  <a:cubicBezTo>
                    <a:pt x="1882872" y="269214"/>
                    <a:pt x="1919532" y="288645"/>
                    <a:pt x="1939954" y="314901"/>
                  </a:cubicBezTo>
                  <a:cubicBezTo>
                    <a:pt x="1956131" y="335716"/>
                    <a:pt x="1962159" y="360313"/>
                    <a:pt x="1947766" y="386108"/>
                  </a:cubicBezTo>
                  <a:cubicBezTo>
                    <a:pt x="1936694" y="405324"/>
                    <a:pt x="1912459" y="410827"/>
                    <a:pt x="1891453" y="404494"/>
                  </a:cubicBezTo>
                  <a:cubicBezTo>
                    <a:pt x="1870631" y="398191"/>
                    <a:pt x="1853808" y="380912"/>
                    <a:pt x="1856914" y="357576"/>
                  </a:cubicBezTo>
                  <a:cubicBezTo>
                    <a:pt x="1857714" y="351734"/>
                    <a:pt x="1859898" y="345493"/>
                    <a:pt x="1863281" y="340082"/>
                  </a:cubicBezTo>
                  <a:cubicBezTo>
                    <a:pt x="1866910" y="334333"/>
                    <a:pt x="1871800" y="329475"/>
                    <a:pt x="1877520" y="326800"/>
                  </a:cubicBezTo>
                  <a:cubicBezTo>
                    <a:pt x="1886132" y="322742"/>
                    <a:pt x="1894436" y="324586"/>
                    <a:pt x="1900433" y="329844"/>
                  </a:cubicBezTo>
                  <a:cubicBezTo>
                    <a:pt x="1905815" y="334517"/>
                    <a:pt x="1909322" y="341896"/>
                    <a:pt x="1909075" y="349644"/>
                  </a:cubicBezTo>
                  <a:cubicBezTo>
                    <a:pt x="1909014" y="353395"/>
                    <a:pt x="1905938" y="356408"/>
                    <a:pt x="1902186" y="356346"/>
                  </a:cubicBezTo>
                  <a:cubicBezTo>
                    <a:pt x="1898434" y="356285"/>
                    <a:pt x="1895420" y="353210"/>
                    <a:pt x="1895482" y="349459"/>
                  </a:cubicBezTo>
                  <a:cubicBezTo>
                    <a:pt x="1895451" y="345985"/>
                    <a:pt x="1893759" y="342757"/>
                    <a:pt x="1891268" y="340758"/>
                  </a:cubicBezTo>
                  <a:cubicBezTo>
                    <a:pt x="1889331" y="339190"/>
                    <a:pt x="1886716" y="338760"/>
                    <a:pt x="1884072" y="340113"/>
                  </a:cubicBezTo>
                  <a:cubicBezTo>
                    <a:pt x="1880904" y="341742"/>
                    <a:pt x="1878412" y="344725"/>
                    <a:pt x="1876506" y="348045"/>
                  </a:cubicBezTo>
                  <a:cubicBezTo>
                    <a:pt x="1874445" y="351612"/>
                    <a:pt x="1873153" y="355670"/>
                    <a:pt x="1872784" y="359452"/>
                  </a:cubicBezTo>
                  <a:cubicBezTo>
                    <a:pt x="1871277" y="374209"/>
                    <a:pt x="1883118" y="383987"/>
                    <a:pt x="1896343" y="387676"/>
                  </a:cubicBezTo>
                  <a:cubicBezTo>
                    <a:pt x="1909537" y="391335"/>
                    <a:pt x="1925068" y="389182"/>
                    <a:pt x="1931773" y="377100"/>
                  </a:cubicBezTo>
                  <a:cubicBezTo>
                    <a:pt x="1942353" y="358529"/>
                    <a:pt x="1937247" y="340881"/>
                    <a:pt x="1925868" y="325601"/>
                  </a:cubicBezTo>
                  <a:cubicBezTo>
                    <a:pt x="1906984" y="300267"/>
                    <a:pt x="1871585" y="280805"/>
                    <a:pt x="1849379" y="273733"/>
                  </a:cubicBezTo>
                  <a:cubicBezTo>
                    <a:pt x="1841414" y="271181"/>
                    <a:pt x="1829112" y="270075"/>
                    <a:pt x="1818993" y="267092"/>
                  </a:cubicBezTo>
                  <a:cubicBezTo>
                    <a:pt x="1813703" y="265524"/>
                    <a:pt x="1808998" y="263434"/>
                    <a:pt x="1805368" y="260697"/>
                  </a:cubicBezTo>
                  <a:cubicBezTo>
                    <a:pt x="1761265" y="260267"/>
                    <a:pt x="1712149" y="259775"/>
                    <a:pt x="1659127" y="259221"/>
                  </a:cubicBezTo>
                  <a:cubicBezTo>
                    <a:pt x="1669615" y="267184"/>
                    <a:pt x="1679456" y="276470"/>
                    <a:pt x="1688529" y="286800"/>
                  </a:cubicBezTo>
                  <a:cubicBezTo>
                    <a:pt x="1697848" y="297407"/>
                    <a:pt x="1706460" y="308937"/>
                    <a:pt x="1714302" y="320805"/>
                  </a:cubicBezTo>
                  <a:cubicBezTo>
                    <a:pt x="1726420" y="339160"/>
                    <a:pt x="1736630" y="358314"/>
                    <a:pt x="1746165" y="375070"/>
                  </a:cubicBezTo>
                  <a:cubicBezTo>
                    <a:pt x="1750932" y="383679"/>
                    <a:pt x="1755299" y="392565"/>
                    <a:pt x="1760004" y="401235"/>
                  </a:cubicBezTo>
                  <a:cubicBezTo>
                    <a:pt x="1761973" y="404832"/>
                    <a:pt x="1763972" y="408368"/>
                    <a:pt x="1766125" y="411842"/>
                  </a:cubicBezTo>
                  <a:cubicBezTo>
                    <a:pt x="1767386" y="413840"/>
                    <a:pt x="1772030" y="418391"/>
                    <a:pt x="1774552" y="421742"/>
                  </a:cubicBezTo>
                  <a:cubicBezTo>
                    <a:pt x="1776182" y="423925"/>
                    <a:pt x="1777812" y="425954"/>
                    <a:pt x="1777473" y="427307"/>
                  </a:cubicBezTo>
                  <a:cubicBezTo>
                    <a:pt x="1773844" y="441604"/>
                    <a:pt x="1756037" y="421926"/>
                    <a:pt x="1754407" y="419620"/>
                  </a:cubicBezTo>
                  <a:cubicBezTo>
                    <a:pt x="1751885" y="416085"/>
                    <a:pt x="1749486" y="412426"/>
                    <a:pt x="1747179" y="408706"/>
                  </a:cubicBezTo>
                  <a:cubicBezTo>
                    <a:pt x="1742013" y="400343"/>
                    <a:pt x="1737215" y="391734"/>
                    <a:pt x="1731987" y="383433"/>
                  </a:cubicBezTo>
                  <a:cubicBezTo>
                    <a:pt x="1722083" y="367200"/>
                    <a:pt x="1710950" y="349029"/>
                    <a:pt x="1698924" y="330981"/>
                  </a:cubicBezTo>
                  <a:cubicBezTo>
                    <a:pt x="1691420" y="319729"/>
                    <a:pt x="1683639" y="308476"/>
                    <a:pt x="1675181" y="298053"/>
                  </a:cubicBezTo>
                  <a:cubicBezTo>
                    <a:pt x="1662510" y="282434"/>
                    <a:pt x="1648486" y="268660"/>
                    <a:pt x="1632493" y="258945"/>
                  </a:cubicBezTo>
                  <a:cubicBezTo>
                    <a:pt x="1599492" y="258606"/>
                    <a:pt x="1565139" y="258238"/>
                    <a:pt x="1529647" y="257869"/>
                  </a:cubicBezTo>
                  <a:cubicBezTo>
                    <a:pt x="1469521" y="257223"/>
                    <a:pt x="1406134" y="256577"/>
                    <a:pt x="1340871" y="255870"/>
                  </a:cubicBezTo>
                  <a:cubicBezTo>
                    <a:pt x="1341671" y="256331"/>
                    <a:pt x="1342409" y="256946"/>
                    <a:pt x="1343209" y="257408"/>
                  </a:cubicBezTo>
                  <a:cubicBezTo>
                    <a:pt x="1363876" y="268875"/>
                    <a:pt x="1386020" y="277454"/>
                    <a:pt x="1406903" y="288829"/>
                  </a:cubicBezTo>
                  <a:cubicBezTo>
                    <a:pt x="1425387" y="299314"/>
                    <a:pt x="1442856" y="310720"/>
                    <a:pt x="1459494" y="323326"/>
                  </a:cubicBezTo>
                  <a:cubicBezTo>
                    <a:pt x="1475979" y="335778"/>
                    <a:pt x="1491634" y="349367"/>
                    <a:pt x="1507350" y="363449"/>
                  </a:cubicBezTo>
                  <a:lnTo>
                    <a:pt x="1543948" y="396254"/>
                  </a:lnTo>
                  <a:cubicBezTo>
                    <a:pt x="1546132" y="398252"/>
                    <a:pt x="1551576" y="401880"/>
                    <a:pt x="1555297" y="405447"/>
                  </a:cubicBezTo>
                  <a:cubicBezTo>
                    <a:pt x="1558096" y="408122"/>
                    <a:pt x="1560095" y="410889"/>
                    <a:pt x="1560802" y="413225"/>
                  </a:cubicBezTo>
                  <a:cubicBezTo>
                    <a:pt x="1561879" y="416638"/>
                    <a:pt x="1560003" y="420297"/>
                    <a:pt x="1556589" y="421404"/>
                  </a:cubicBezTo>
                  <a:cubicBezTo>
                    <a:pt x="1553144" y="422511"/>
                    <a:pt x="1549484" y="420635"/>
                    <a:pt x="1548377" y="417192"/>
                  </a:cubicBezTo>
                  <a:cubicBezTo>
                    <a:pt x="1548008" y="416146"/>
                    <a:pt x="1546440" y="415347"/>
                    <a:pt x="1544994" y="414209"/>
                  </a:cubicBezTo>
                  <a:cubicBezTo>
                    <a:pt x="1541273" y="411289"/>
                    <a:pt x="1536783" y="408552"/>
                    <a:pt x="1534783" y="406923"/>
                  </a:cubicBezTo>
                  <a:lnTo>
                    <a:pt x="1496708" y="375716"/>
                  </a:lnTo>
                  <a:cubicBezTo>
                    <a:pt x="1480900" y="362403"/>
                    <a:pt x="1464938" y="349859"/>
                    <a:pt x="1448638" y="337868"/>
                  </a:cubicBezTo>
                  <a:cubicBezTo>
                    <a:pt x="1432430" y="325939"/>
                    <a:pt x="1415852" y="314532"/>
                    <a:pt x="1398076" y="304325"/>
                  </a:cubicBezTo>
                  <a:cubicBezTo>
                    <a:pt x="1377624" y="292150"/>
                    <a:pt x="1355757" y="282803"/>
                    <a:pt x="1335581" y="270443"/>
                  </a:cubicBezTo>
                  <a:cubicBezTo>
                    <a:pt x="1328446" y="266078"/>
                    <a:pt x="1321741" y="260943"/>
                    <a:pt x="1315129" y="255593"/>
                  </a:cubicBezTo>
                  <a:cubicBezTo>
                    <a:pt x="1264260" y="255040"/>
                    <a:pt x="1212406" y="254456"/>
                    <a:pt x="1159968" y="253841"/>
                  </a:cubicBezTo>
                  <a:cubicBezTo>
                    <a:pt x="1168488" y="257161"/>
                    <a:pt x="1176207" y="260421"/>
                    <a:pt x="1181251" y="262972"/>
                  </a:cubicBezTo>
                  <a:cubicBezTo>
                    <a:pt x="1206624" y="275885"/>
                    <a:pt x="1236057" y="300451"/>
                    <a:pt x="1251435" y="329782"/>
                  </a:cubicBezTo>
                  <a:cubicBezTo>
                    <a:pt x="1262353" y="350689"/>
                    <a:pt x="1266166" y="373902"/>
                    <a:pt x="1257955" y="396992"/>
                  </a:cubicBezTo>
                  <a:cubicBezTo>
                    <a:pt x="1252942" y="410612"/>
                    <a:pt x="1245222" y="419098"/>
                    <a:pt x="1236549" y="423679"/>
                  </a:cubicBezTo>
                  <a:cubicBezTo>
                    <a:pt x="1225785" y="429336"/>
                    <a:pt x="1213360" y="429305"/>
                    <a:pt x="1201703" y="424601"/>
                  </a:cubicBezTo>
                  <a:cubicBezTo>
                    <a:pt x="1182943" y="417038"/>
                    <a:pt x="1166335" y="397391"/>
                    <a:pt x="1164397" y="374271"/>
                  </a:cubicBezTo>
                  <a:cubicBezTo>
                    <a:pt x="1163167" y="359021"/>
                    <a:pt x="1174731" y="346785"/>
                    <a:pt x="1185649" y="345463"/>
                  </a:cubicBezTo>
                  <a:cubicBezTo>
                    <a:pt x="1193922" y="344479"/>
                    <a:pt x="1202810" y="348260"/>
                    <a:pt x="1206101" y="361696"/>
                  </a:cubicBezTo>
                  <a:cubicBezTo>
                    <a:pt x="1207085" y="365324"/>
                    <a:pt x="1204902" y="369044"/>
                    <a:pt x="1201303" y="370028"/>
                  </a:cubicBezTo>
                  <a:cubicBezTo>
                    <a:pt x="1197674" y="370981"/>
                    <a:pt x="1193922" y="368829"/>
                    <a:pt x="1192969" y="365201"/>
                  </a:cubicBezTo>
                  <a:cubicBezTo>
                    <a:pt x="1192200" y="362557"/>
                    <a:pt x="1191154" y="360774"/>
                    <a:pt x="1189678" y="359882"/>
                  </a:cubicBezTo>
                  <a:cubicBezTo>
                    <a:pt x="1188417" y="359144"/>
                    <a:pt x="1186941" y="359728"/>
                    <a:pt x="1185557" y="360466"/>
                  </a:cubicBezTo>
                  <a:cubicBezTo>
                    <a:pt x="1181835" y="362465"/>
                    <a:pt x="1179037" y="367322"/>
                    <a:pt x="1179682" y="372765"/>
                  </a:cubicBezTo>
                  <a:cubicBezTo>
                    <a:pt x="1181589" y="389551"/>
                    <a:pt x="1194076" y="403510"/>
                    <a:pt x="1207885" y="408644"/>
                  </a:cubicBezTo>
                  <a:cubicBezTo>
                    <a:pt x="1214713" y="411166"/>
                    <a:pt x="1221910" y="411411"/>
                    <a:pt x="1228061" y="407999"/>
                  </a:cubicBezTo>
                  <a:cubicBezTo>
                    <a:pt x="1233412" y="405047"/>
                    <a:pt x="1237749" y="399390"/>
                    <a:pt x="1240732" y="390812"/>
                  </a:cubicBezTo>
                  <a:cubicBezTo>
                    <a:pt x="1247252" y="372703"/>
                    <a:pt x="1243715" y="354594"/>
                    <a:pt x="1235380" y="338022"/>
                  </a:cubicBezTo>
                  <a:cubicBezTo>
                    <a:pt x="1222033" y="311550"/>
                    <a:pt x="1196383" y="288891"/>
                    <a:pt x="1173993" y="276746"/>
                  </a:cubicBezTo>
                  <a:cubicBezTo>
                    <a:pt x="1167011" y="272903"/>
                    <a:pt x="1154617" y="267400"/>
                    <a:pt x="1142038" y="262480"/>
                  </a:cubicBezTo>
                  <a:cubicBezTo>
                    <a:pt x="1132596" y="258791"/>
                    <a:pt x="1123062" y="255378"/>
                    <a:pt x="1115619" y="253288"/>
                  </a:cubicBezTo>
                  <a:cubicBezTo>
                    <a:pt x="1084464" y="252919"/>
                    <a:pt x="1053247" y="252550"/>
                    <a:pt x="1022000" y="252150"/>
                  </a:cubicBezTo>
                  <a:cubicBezTo>
                    <a:pt x="925275" y="250920"/>
                    <a:pt x="828764" y="249537"/>
                    <a:pt x="735514" y="248153"/>
                  </a:cubicBezTo>
                  <a:cubicBezTo>
                    <a:pt x="741696" y="250982"/>
                    <a:pt x="747355" y="253841"/>
                    <a:pt x="750707" y="256301"/>
                  </a:cubicBezTo>
                  <a:cubicBezTo>
                    <a:pt x="760026" y="263310"/>
                    <a:pt x="769284" y="270259"/>
                    <a:pt x="778418" y="277361"/>
                  </a:cubicBezTo>
                  <a:cubicBezTo>
                    <a:pt x="787583" y="284463"/>
                    <a:pt x="796717" y="291566"/>
                    <a:pt x="805698" y="298791"/>
                  </a:cubicBezTo>
                  <a:cubicBezTo>
                    <a:pt x="823659" y="313210"/>
                    <a:pt x="841374" y="327814"/>
                    <a:pt x="859735" y="341927"/>
                  </a:cubicBezTo>
                  <a:cubicBezTo>
                    <a:pt x="868808" y="348906"/>
                    <a:pt x="877911" y="355854"/>
                    <a:pt x="887322" y="362618"/>
                  </a:cubicBezTo>
                  <a:cubicBezTo>
                    <a:pt x="890429" y="364740"/>
                    <a:pt x="891228" y="368952"/>
                    <a:pt x="889137" y="372057"/>
                  </a:cubicBezTo>
                  <a:cubicBezTo>
                    <a:pt x="887046" y="375163"/>
                    <a:pt x="882801" y="375993"/>
                    <a:pt x="879695" y="373902"/>
                  </a:cubicBezTo>
                  <a:cubicBezTo>
                    <a:pt x="854845" y="358037"/>
                    <a:pt x="831071" y="341435"/>
                    <a:pt x="808035" y="323879"/>
                  </a:cubicBezTo>
                  <a:cubicBezTo>
                    <a:pt x="798809" y="316838"/>
                    <a:pt x="789705" y="309644"/>
                    <a:pt x="780694" y="302296"/>
                  </a:cubicBezTo>
                  <a:cubicBezTo>
                    <a:pt x="767284" y="291412"/>
                    <a:pt x="754121" y="280190"/>
                    <a:pt x="740589" y="269121"/>
                  </a:cubicBezTo>
                  <a:cubicBezTo>
                    <a:pt x="737021" y="266139"/>
                    <a:pt x="730163" y="262511"/>
                    <a:pt x="722843" y="258975"/>
                  </a:cubicBezTo>
                  <a:cubicBezTo>
                    <a:pt x="713063" y="254241"/>
                    <a:pt x="702852" y="249936"/>
                    <a:pt x="697132" y="247600"/>
                  </a:cubicBezTo>
                  <a:cubicBezTo>
                    <a:pt x="669759" y="247200"/>
                    <a:pt x="642479" y="246770"/>
                    <a:pt x="615876" y="246370"/>
                  </a:cubicBezTo>
                  <a:cubicBezTo>
                    <a:pt x="590503" y="245970"/>
                    <a:pt x="565714" y="245601"/>
                    <a:pt x="541233" y="245201"/>
                  </a:cubicBezTo>
                  <a:cubicBezTo>
                    <a:pt x="564146" y="249998"/>
                    <a:pt x="586689" y="253472"/>
                    <a:pt x="607234" y="260728"/>
                  </a:cubicBezTo>
                  <a:cubicBezTo>
                    <a:pt x="625964" y="267369"/>
                    <a:pt x="643033" y="277115"/>
                    <a:pt x="657580" y="293318"/>
                  </a:cubicBezTo>
                  <a:cubicBezTo>
                    <a:pt x="686152" y="325447"/>
                    <a:pt x="691842" y="353887"/>
                    <a:pt x="686490" y="375439"/>
                  </a:cubicBezTo>
                  <a:cubicBezTo>
                    <a:pt x="677879" y="410089"/>
                    <a:pt x="640265" y="428352"/>
                    <a:pt x="612770" y="421680"/>
                  </a:cubicBezTo>
                  <a:cubicBezTo>
                    <a:pt x="602159" y="419067"/>
                    <a:pt x="590011" y="414793"/>
                    <a:pt x="580754" y="407660"/>
                  </a:cubicBezTo>
                  <a:cubicBezTo>
                    <a:pt x="573741" y="402249"/>
                    <a:pt x="568267" y="395301"/>
                    <a:pt x="565745" y="386477"/>
                  </a:cubicBezTo>
                  <a:cubicBezTo>
                    <a:pt x="557103" y="355639"/>
                    <a:pt x="576509" y="334609"/>
                    <a:pt x="596685" y="331289"/>
                  </a:cubicBezTo>
                  <a:cubicBezTo>
                    <a:pt x="606742" y="329629"/>
                    <a:pt x="617045" y="332180"/>
                    <a:pt x="624672" y="339774"/>
                  </a:cubicBezTo>
                  <a:cubicBezTo>
                    <a:pt x="631992" y="347092"/>
                    <a:pt x="637220" y="359390"/>
                    <a:pt x="635990" y="377991"/>
                  </a:cubicBezTo>
                  <a:cubicBezTo>
                    <a:pt x="635775" y="381742"/>
                    <a:pt x="632576" y="384632"/>
                    <a:pt x="628824" y="384417"/>
                  </a:cubicBezTo>
                  <a:cubicBezTo>
                    <a:pt x="625072" y="384233"/>
                    <a:pt x="622212" y="381035"/>
                    <a:pt x="622396" y="377284"/>
                  </a:cubicBezTo>
                  <a:cubicBezTo>
                    <a:pt x="623319" y="353303"/>
                    <a:pt x="611632" y="343864"/>
                    <a:pt x="599330" y="346200"/>
                  </a:cubicBezTo>
                  <a:cubicBezTo>
                    <a:pt x="586720" y="348598"/>
                    <a:pt x="575710" y="362557"/>
                    <a:pt x="581615" y="381804"/>
                  </a:cubicBezTo>
                  <a:cubicBezTo>
                    <a:pt x="583644" y="388475"/>
                    <a:pt x="588750" y="393056"/>
                    <a:pt x="594624" y="396500"/>
                  </a:cubicBezTo>
                  <a:cubicBezTo>
                    <a:pt x="601513" y="400528"/>
                    <a:pt x="609633" y="402956"/>
                    <a:pt x="616799" y="404586"/>
                  </a:cubicBezTo>
                  <a:cubicBezTo>
                    <a:pt x="636359" y="409136"/>
                    <a:pt x="662532" y="395578"/>
                    <a:pt x="668621" y="371012"/>
                  </a:cubicBezTo>
                  <a:cubicBezTo>
                    <a:pt x="672896" y="353610"/>
                    <a:pt x="667084" y="331196"/>
                    <a:pt x="644202" y="305094"/>
                  </a:cubicBezTo>
                  <a:cubicBezTo>
                    <a:pt x="631992" y="290981"/>
                    <a:pt x="617414" y="282496"/>
                    <a:pt x="601483" y="276500"/>
                  </a:cubicBezTo>
                  <a:cubicBezTo>
                    <a:pt x="576540" y="267123"/>
                    <a:pt x="548460" y="263587"/>
                    <a:pt x="520473" y="255839"/>
                  </a:cubicBezTo>
                  <a:cubicBezTo>
                    <a:pt x="508632" y="252550"/>
                    <a:pt x="496761" y="249414"/>
                    <a:pt x="484797" y="246554"/>
                  </a:cubicBezTo>
                  <a:cubicBezTo>
                    <a:pt x="481076" y="245663"/>
                    <a:pt x="477262" y="244986"/>
                    <a:pt x="473510" y="244156"/>
                  </a:cubicBezTo>
                  <a:cubicBezTo>
                    <a:pt x="203109" y="239883"/>
                    <a:pt x="6706" y="236408"/>
                    <a:pt x="6706" y="236408"/>
                  </a:cubicBezTo>
                  <a:cubicBezTo>
                    <a:pt x="2953" y="236347"/>
                    <a:pt x="-61" y="233272"/>
                    <a:pt x="1" y="229521"/>
                  </a:cubicBezTo>
                  <a:cubicBezTo>
                    <a:pt x="62" y="225770"/>
                    <a:pt x="3138" y="222757"/>
                    <a:pt x="6890" y="222819"/>
                  </a:cubicBezTo>
                  <a:cubicBezTo>
                    <a:pt x="6890" y="222819"/>
                    <a:pt x="190253" y="224417"/>
                    <a:pt x="446537" y="227092"/>
                  </a:cubicBezTo>
                  <a:cubicBezTo>
                    <a:pt x="447860" y="226262"/>
                    <a:pt x="449398" y="225770"/>
                    <a:pt x="451058" y="226047"/>
                  </a:cubicBezTo>
                  <a:cubicBezTo>
                    <a:pt x="453150" y="226385"/>
                    <a:pt x="455180" y="226846"/>
                    <a:pt x="457271" y="227215"/>
                  </a:cubicBezTo>
                  <a:cubicBezTo>
                    <a:pt x="482029" y="227461"/>
                    <a:pt x="507341" y="227738"/>
                    <a:pt x="533298" y="228015"/>
                  </a:cubicBezTo>
                  <a:cubicBezTo>
                    <a:pt x="533913" y="227584"/>
                    <a:pt x="534282" y="226877"/>
                    <a:pt x="535051" y="226662"/>
                  </a:cubicBezTo>
                  <a:cubicBezTo>
                    <a:pt x="577740" y="214456"/>
                    <a:pt x="624672" y="207723"/>
                    <a:pt x="667053" y="192104"/>
                  </a:cubicBezTo>
                  <a:cubicBezTo>
                    <a:pt x="694333" y="182050"/>
                    <a:pt x="719706" y="168307"/>
                    <a:pt x="740466" y="146232"/>
                  </a:cubicBezTo>
                  <a:cubicBezTo>
                    <a:pt x="753568" y="132519"/>
                    <a:pt x="766823" y="113888"/>
                    <a:pt x="771590" y="94334"/>
                  </a:cubicBezTo>
                  <a:cubicBezTo>
                    <a:pt x="774543" y="82281"/>
                    <a:pt x="774204" y="69829"/>
                    <a:pt x="767777" y="58146"/>
                  </a:cubicBezTo>
                  <a:cubicBezTo>
                    <a:pt x="758735" y="41636"/>
                    <a:pt x="740896" y="34656"/>
                    <a:pt x="723827" y="36101"/>
                  </a:cubicBezTo>
                  <a:cubicBezTo>
                    <a:pt x="706543" y="37547"/>
                    <a:pt x="689781" y="47447"/>
                    <a:pt x="683200" y="65463"/>
                  </a:cubicBezTo>
                  <a:cubicBezTo>
                    <a:pt x="679878" y="74503"/>
                    <a:pt x="682953" y="82804"/>
                    <a:pt x="688951" y="88492"/>
                  </a:cubicBezTo>
                  <a:cubicBezTo>
                    <a:pt x="695194" y="94395"/>
                    <a:pt x="704359" y="97746"/>
                    <a:pt x="713309" y="96516"/>
                  </a:cubicBezTo>
                  <a:cubicBezTo>
                    <a:pt x="716784" y="93995"/>
                    <a:pt x="723520" y="87293"/>
                    <a:pt x="723520" y="87293"/>
                  </a:cubicBezTo>
                  <a:cubicBezTo>
                    <a:pt x="726042" y="84741"/>
                    <a:pt x="730163" y="84710"/>
                    <a:pt x="732746" y="87231"/>
                  </a:cubicBezTo>
                  <a:cubicBezTo>
                    <a:pt x="735299" y="89752"/>
                    <a:pt x="735330" y="93903"/>
                    <a:pt x="732808" y="96455"/>
                  </a:cubicBezTo>
                  <a:cubicBezTo>
                    <a:pt x="732808" y="96455"/>
                    <a:pt x="726534" y="102942"/>
                    <a:pt x="722505" y="106324"/>
                  </a:cubicBezTo>
                  <a:cubicBezTo>
                    <a:pt x="720044" y="108415"/>
                    <a:pt x="717738" y="109399"/>
                    <a:pt x="716692" y="109614"/>
                  </a:cubicBezTo>
                  <a:cubicBezTo>
                    <a:pt x="703160" y="112320"/>
                    <a:pt x="688920" y="107800"/>
                    <a:pt x="679201" y="99038"/>
                  </a:cubicBezTo>
                  <a:cubicBezTo>
                    <a:pt x="668867" y="89752"/>
                    <a:pt x="663670" y="75763"/>
                    <a:pt x="668867" y="60390"/>
                  </a:cubicBezTo>
                  <a:cubicBezTo>
                    <a:pt x="677171" y="36071"/>
                    <a:pt x="699131" y="22020"/>
                    <a:pt x="722259" y="19591"/>
                  </a:cubicBezTo>
                  <a:cubicBezTo>
                    <a:pt x="745817" y="17132"/>
                    <a:pt x="770329" y="26909"/>
                    <a:pt x="783247" y="49507"/>
                  </a:cubicBezTo>
                  <a:cubicBezTo>
                    <a:pt x="792196" y="65279"/>
                    <a:pt x="793242" y="82189"/>
                    <a:pt x="789367" y="98607"/>
                  </a:cubicBezTo>
                  <a:cubicBezTo>
                    <a:pt x="783985" y="121267"/>
                    <a:pt x="768853" y="143004"/>
                    <a:pt x="753691" y="158899"/>
                  </a:cubicBezTo>
                  <a:cubicBezTo>
                    <a:pt x="730624" y="182665"/>
                    <a:pt x="702821" y="197669"/>
                    <a:pt x="672773" y="208092"/>
                  </a:cubicBezTo>
                  <a:cubicBezTo>
                    <a:pt x="646047" y="217346"/>
                    <a:pt x="617598" y="222973"/>
                    <a:pt x="589426" y="228630"/>
                  </a:cubicBezTo>
                  <a:cubicBezTo>
                    <a:pt x="598346" y="228722"/>
                    <a:pt x="607080" y="228814"/>
                    <a:pt x="616122" y="228906"/>
                  </a:cubicBezTo>
                  <a:cubicBezTo>
                    <a:pt x="678740" y="229583"/>
                    <a:pt x="743880" y="230321"/>
                    <a:pt x="810250" y="231120"/>
                  </a:cubicBezTo>
                  <a:cubicBezTo>
                    <a:pt x="827165" y="227000"/>
                    <a:pt x="840851" y="222634"/>
                    <a:pt x="852907" y="215839"/>
                  </a:cubicBezTo>
                  <a:cubicBezTo>
                    <a:pt x="867208" y="207815"/>
                    <a:pt x="879295" y="196193"/>
                    <a:pt x="892643" y="177131"/>
                  </a:cubicBezTo>
                  <a:cubicBezTo>
                    <a:pt x="904607" y="160990"/>
                    <a:pt x="916048" y="144202"/>
                    <a:pt x="928319" y="128153"/>
                  </a:cubicBezTo>
                  <a:cubicBezTo>
                    <a:pt x="936654" y="117239"/>
                    <a:pt x="945419" y="106662"/>
                    <a:pt x="954769" y="96701"/>
                  </a:cubicBezTo>
                  <a:cubicBezTo>
                    <a:pt x="959966" y="91197"/>
                    <a:pt x="966856" y="82589"/>
                    <a:pt x="974545" y="77270"/>
                  </a:cubicBezTo>
                  <a:cubicBezTo>
                    <a:pt x="978789" y="74318"/>
                    <a:pt x="983248" y="72258"/>
                    <a:pt x="987831" y="71705"/>
                  </a:cubicBezTo>
                  <a:cubicBezTo>
                    <a:pt x="991368" y="71182"/>
                    <a:pt x="994689" y="73642"/>
                    <a:pt x="995212" y="77208"/>
                  </a:cubicBezTo>
                  <a:cubicBezTo>
                    <a:pt x="995735" y="80744"/>
                    <a:pt x="993274" y="84065"/>
                    <a:pt x="989707" y="84587"/>
                  </a:cubicBezTo>
                  <a:cubicBezTo>
                    <a:pt x="986262" y="85202"/>
                    <a:pt x="983187" y="87600"/>
                    <a:pt x="980204" y="90336"/>
                  </a:cubicBezTo>
                  <a:cubicBezTo>
                    <a:pt x="974637" y="95471"/>
                    <a:pt x="969839" y="102235"/>
                    <a:pt x="965995" y="106755"/>
                  </a:cubicBezTo>
                  <a:cubicBezTo>
                    <a:pt x="959567" y="114256"/>
                    <a:pt x="953600" y="122127"/>
                    <a:pt x="947757" y="130090"/>
                  </a:cubicBezTo>
                  <a:cubicBezTo>
                    <a:pt x="933855" y="148999"/>
                    <a:pt x="921000" y="168799"/>
                    <a:pt x="907590" y="187923"/>
                  </a:cubicBezTo>
                  <a:cubicBezTo>
                    <a:pt x="891751" y="209229"/>
                    <a:pt x="877511" y="222081"/>
                    <a:pt x="860842" y="230597"/>
                  </a:cubicBezTo>
                  <a:cubicBezTo>
                    <a:pt x="860043" y="231028"/>
                    <a:pt x="859120" y="231304"/>
                    <a:pt x="858289" y="231704"/>
                  </a:cubicBezTo>
                  <a:cubicBezTo>
                    <a:pt x="912573" y="232350"/>
                    <a:pt x="967317" y="233057"/>
                    <a:pt x="1022246" y="233795"/>
                  </a:cubicBezTo>
                  <a:cubicBezTo>
                    <a:pt x="1047588" y="234133"/>
                    <a:pt x="1072900" y="234502"/>
                    <a:pt x="1098181" y="234840"/>
                  </a:cubicBezTo>
                  <a:cubicBezTo>
                    <a:pt x="1098827" y="233488"/>
                    <a:pt x="1099811" y="232227"/>
                    <a:pt x="1101287" y="231612"/>
                  </a:cubicBezTo>
                  <a:cubicBezTo>
                    <a:pt x="1114297" y="225647"/>
                    <a:pt x="1121032" y="214764"/>
                    <a:pt x="1125399" y="202004"/>
                  </a:cubicBezTo>
                  <a:cubicBezTo>
                    <a:pt x="1132289" y="181866"/>
                    <a:pt x="1133365" y="157208"/>
                    <a:pt x="1138962" y="136578"/>
                  </a:cubicBezTo>
                  <a:cubicBezTo>
                    <a:pt x="1145421" y="113211"/>
                    <a:pt x="1157047" y="90306"/>
                    <a:pt x="1172270" y="70229"/>
                  </a:cubicBezTo>
                  <a:cubicBezTo>
                    <a:pt x="1187679" y="49937"/>
                    <a:pt x="1206809" y="32596"/>
                    <a:pt x="1227507" y="20329"/>
                  </a:cubicBezTo>
                  <a:cubicBezTo>
                    <a:pt x="1233566" y="16793"/>
                    <a:pt x="1239901" y="13565"/>
                    <a:pt x="1246391" y="10829"/>
                  </a:cubicBezTo>
                  <a:cubicBezTo>
                    <a:pt x="1252972" y="8031"/>
                    <a:pt x="1259739" y="5725"/>
                    <a:pt x="1266597" y="3972"/>
                  </a:cubicBezTo>
                  <a:cubicBezTo>
                    <a:pt x="1271395" y="2743"/>
                    <a:pt x="1276285" y="1759"/>
                    <a:pt x="1281206" y="1113"/>
                  </a:cubicBezTo>
                  <a:cubicBezTo>
                    <a:pt x="1286157" y="437"/>
                    <a:pt x="1291140" y="68"/>
                    <a:pt x="1296122" y="6"/>
                  </a:cubicBezTo>
                  <a:cubicBezTo>
                    <a:pt x="1300090" y="-24"/>
                    <a:pt x="1304211" y="37"/>
                    <a:pt x="1308209" y="621"/>
                  </a:cubicBezTo>
                  <a:cubicBezTo>
                    <a:pt x="1311192" y="1052"/>
                    <a:pt x="1314145" y="1728"/>
                    <a:pt x="1316943" y="2804"/>
                  </a:cubicBezTo>
                  <a:cubicBezTo>
                    <a:pt x="1329461" y="7508"/>
                    <a:pt x="1335181" y="15471"/>
                    <a:pt x="1336658" y="24172"/>
                  </a:cubicBezTo>
                  <a:cubicBezTo>
                    <a:pt x="1338718" y="36040"/>
                    <a:pt x="1331952" y="50398"/>
                    <a:pt x="1320942" y="60114"/>
                  </a:cubicBezTo>
                  <a:cubicBezTo>
                    <a:pt x="1309716" y="70045"/>
                    <a:pt x="1294769" y="74872"/>
                    <a:pt x="1282928" y="69399"/>
                  </a:cubicBezTo>
                  <a:cubicBezTo>
                    <a:pt x="1276131" y="66232"/>
                    <a:pt x="1269919" y="59837"/>
                    <a:pt x="1266228" y="48277"/>
                  </a:cubicBezTo>
                  <a:cubicBezTo>
                    <a:pt x="1265029" y="44741"/>
                    <a:pt x="1266966" y="40867"/>
                    <a:pt x="1270503" y="39668"/>
                  </a:cubicBezTo>
                  <a:cubicBezTo>
                    <a:pt x="1274071" y="38469"/>
                    <a:pt x="1277915" y="40406"/>
                    <a:pt x="1279114" y="43942"/>
                  </a:cubicBezTo>
                  <a:cubicBezTo>
                    <a:pt x="1281483" y="50583"/>
                    <a:pt x="1284743" y="54580"/>
                    <a:pt x="1288741" y="56271"/>
                  </a:cubicBezTo>
                  <a:cubicBezTo>
                    <a:pt x="1295845" y="59284"/>
                    <a:pt x="1304149" y="54825"/>
                    <a:pt x="1310608" y="48769"/>
                  </a:cubicBezTo>
                  <a:cubicBezTo>
                    <a:pt x="1315252" y="44403"/>
                    <a:pt x="1318943" y="38838"/>
                    <a:pt x="1320327" y="33304"/>
                  </a:cubicBezTo>
                  <a:cubicBezTo>
                    <a:pt x="1321126" y="30198"/>
                    <a:pt x="1321126" y="27124"/>
                    <a:pt x="1319619" y="24510"/>
                  </a:cubicBezTo>
                  <a:cubicBezTo>
                    <a:pt x="1318174" y="21959"/>
                    <a:pt x="1315313" y="20083"/>
                    <a:pt x="1311192" y="18669"/>
                  </a:cubicBezTo>
                  <a:cubicBezTo>
                    <a:pt x="1309039" y="17900"/>
                    <a:pt x="1306763" y="17562"/>
                    <a:pt x="1304488" y="17377"/>
                  </a:cubicBezTo>
                  <a:cubicBezTo>
                    <a:pt x="1301812" y="17162"/>
                    <a:pt x="1299136" y="17193"/>
                    <a:pt x="1296491" y="17285"/>
                  </a:cubicBezTo>
                  <a:cubicBezTo>
                    <a:pt x="1292216" y="17439"/>
                    <a:pt x="1287972" y="17870"/>
                    <a:pt x="1283728" y="18515"/>
                  </a:cubicBezTo>
                  <a:cubicBezTo>
                    <a:pt x="1279483" y="19161"/>
                    <a:pt x="1275270" y="20083"/>
                    <a:pt x="1271149" y="21221"/>
                  </a:cubicBezTo>
                  <a:cubicBezTo>
                    <a:pt x="1265182" y="22850"/>
                    <a:pt x="1259308" y="25002"/>
                    <a:pt x="1253588" y="27493"/>
                  </a:cubicBezTo>
                  <a:cubicBezTo>
                    <a:pt x="1247806" y="30014"/>
                    <a:pt x="1242208" y="32935"/>
                    <a:pt x="1236826" y="36132"/>
                  </a:cubicBezTo>
                  <a:cubicBezTo>
                    <a:pt x="1217973" y="47139"/>
                    <a:pt x="1200719" y="62912"/>
                    <a:pt x="1186449" y="81174"/>
                  </a:cubicBezTo>
                  <a:cubicBezTo>
                    <a:pt x="1172301" y="99314"/>
                    <a:pt x="1161076" y="119883"/>
                    <a:pt x="1154740" y="141097"/>
                  </a:cubicBezTo>
                  <a:cubicBezTo>
                    <a:pt x="1147266" y="165786"/>
                    <a:pt x="1145852" y="196285"/>
                    <a:pt x="1133980" y="218022"/>
                  </a:cubicBezTo>
                  <a:cubicBezTo>
                    <a:pt x="1130289" y="224725"/>
                    <a:pt x="1125246" y="230290"/>
                    <a:pt x="1119371" y="235148"/>
                  </a:cubicBezTo>
                  <a:cubicBezTo>
                    <a:pt x="1166550" y="235824"/>
                    <a:pt x="1213390" y="236531"/>
                    <a:pt x="1259585" y="237208"/>
                  </a:cubicBezTo>
                  <a:lnTo>
                    <a:pt x="1261953" y="236408"/>
                  </a:lnTo>
                  <a:cubicBezTo>
                    <a:pt x="1264783" y="235332"/>
                    <a:pt x="1267581" y="234164"/>
                    <a:pt x="1270318" y="232903"/>
                  </a:cubicBezTo>
                  <a:cubicBezTo>
                    <a:pt x="1273056" y="231643"/>
                    <a:pt x="1275731" y="230290"/>
                    <a:pt x="1278346" y="228814"/>
                  </a:cubicBezTo>
                  <a:cubicBezTo>
                    <a:pt x="1286250" y="224417"/>
                    <a:pt x="1293877" y="219252"/>
                    <a:pt x="1301197" y="213657"/>
                  </a:cubicBezTo>
                  <a:cubicBezTo>
                    <a:pt x="1308547" y="208030"/>
                    <a:pt x="1315590" y="201943"/>
                    <a:pt x="1322233" y="195671"/>
                  </a:cubicBezTo>
                  <a:cubicBezTo>
                    <a:pt x="1333828" y="184879"/>
                    <a:pt x="1343947" y="172704"/>
                    <a:pt x="1353727" y="160129"/>
                  </a:cubicBezTo>
                  <a:cubicBezTo>
                    <a:pt x="1362923" y="148261"/>
                    <a:pt x="1371749" y="135993"/>
                    <a:pt x="1380484" y="123634"/>
                  </a:cubicBezTo>
                  <a:cubicBezTo>
                    <a:pt x="1393893" y="104633"/>
                    <a:pt x="1407272" y="85632"/>
                    <a:pt x="1421911" y="68077"/>
                  </a:cubicBezTo>
                  <a:cubicBezTo>
                    <a:pt x="1424249" y="65125"/>
                    <a:pt x="1428524" y="64633"/>
                    <a:pt x="1431446" y="66939"/>
                  </a:cubicBezTo>
                  <a:cubicBezTo>
                    <a:pt x="1434398" y="69276"/>
                    <a:pt x="1434921" y="73549"/>
                    <a:pt x="1432584" y="76501"/>
                  </a:cubicBezTo>
                  <a:cubicBezTo>
                    <a:pt x="1419082" y="94518"/>
                    <a:pt x="1407180" y="114072"/>
                    <a:pt x="1394754" y="133257"/>
                  </a:cubicBezTo>
                  <a:cubicBezTo>
                    <a:pt x="1386297" y="146293"/>
                    <a:pt x="1377716" y="159206"/>
                    <a:pt x="1368305" y="171382"/>
                  </a:cubicBezTo>
                  <a:cubicBezTo>
                    <a:pt x="1357910" y="184817"/>
                    <a:pt x="1346499" y="197269"/>
                    <a:pt x="1333890" y="208491"/>
                  </a:cubicBezTo>
                  <a:cubicBezTo>
                    <a:pt x="1326570" y="214886"/>
                    <a:pt x="1318820" y="221097"/>
                    <a:pt x="1310700" y="226724"/>
                  </a:cubicBezTo>
                  <a:cubicBezTo>
                    <a:pt x="1304764" y="230843"/>
                    <a:pt x="1298459" y="234256"/>
                    <a:pt x="1292155" y="237699"/>
                  </a:cubicBezTo>
                  <a:cubicBezTo>
                    <a:pt x="1348837" y="238560"/>
                    <a:pt x="1404227" y="239421"/>
                    <a:pt x="1457680" y="240282"/>
                  </a:cubicBezTo>
                  <a:cubicBezTo>
                    <a:pt x="1469859" y="233856"/>
                    <a:pt x="1488374" y="223495"/>
                    <a:pt x="1504705" y="215163"/>
                  </a:cubicBezTo>
                  <a:cubicBezTo>
                    <a:pt x="1513747" y="210521"/>
                    <a:pt x="1522051" y="206585"/>
                    <a:pt x="1528079" y="204248"/>
                  </a:cubicBezTo>
                  <a:cubicBezTo>
                    <a:pt x="1555359" y="193826"/>
                    <a:pt x="1591588" y="181620"/>
                    <a:pt x="1619791" y="161851"/>
                  </a:cubicBezTo>
                  <a:cubicBezTo>
                    <a:pt x="1637445" y="149491"/>
                    <a:pt x="1651992" y="134149"/>
                    <a:pt x="1657989" y="113549"/>
                  </a:cubicBezTo>
                  <a:cubicBezTo>
                    <a:pt x="1660757" y="104418"/>
                    <a:pt x="1659988" y="97131"/>
                    <a:pt x="1656328" y="91751"/>
                  </a:cubicBezTo>
                  <a:cubicBezTo>
                    <a:pt x="1652084" y="85479"/>
                    <a:pt x="1644611" y="81851"/>
                    <a:pt x="1636245" y="80252"/>
                  </a:cubicBezTo>
                  <a:cubicBezTo>
                    <a:pt x="1619453" y="77085"/>
                    <a:pt x="1598785" y="81851"/>
                    <a:pt x="1589097" y="95533"/>
                  </a:cubicBezTo>
                  <a:cubicBezTo>
                    <a:pt x="1585284" y="100913"/>
                    <a:pt x="1585376" y="105771"/>
                    <a:pt x="1587836" y="109060"/>
                  </a:cubicBezTo>
                  <a:cubicBezTo>
                    <a:pt x="1589374" y="111151"/>
                    <a:pt x="1591588" y="112689"/>
                    <a:pt x="1593834" y="113027"/>
                  </a:cubicBezTo>
                  <a:cubicBezTo>
                    <a:pt x="1594756" y="113150"/>
                    <a:pt x="1595679" y="113242"/>
                    <a:pt x="1596355" y="112658"/>
                  </a:cubicBezTo>
                  <a:cubicBezTo>
                    <a:pt x="1597924" y="111336"/>
                    <a:pt x="1598355" y="108753"/>
                    <a:pt x="1598108" y="104971"/>
                  </a:cubicBezTo>
                  <a:cubicBezTo>
                    <a:pt x="1597832" y="101251"/>
                    <a:pt x="1600661" y="97961"/>
                    <a:pt x="1604413" y="97685"/>
                  </a:cubicBezTo>
                  <a:cubicBezTo>
                    <a:pt x="1608135" y="97408"/>
                    <a:pt x="1611395" y="100237"/>
                    <a:pt x="1611702" y="103957"/>
                  </a:cubicBezTo>
                  <a:cubicBezTo>
                    <a:pt x="1612656" y="114287"/>
                    <a:pt x="1609150" y="120498"/>
                    <a:pt x="1604875" y="123911"/>
                  </a:cubicBezTo>
                  <a:cubicBezTo>
                    <a:pt x="1598847" y="128738"/>
                    <a:pt x="1589835" y="128461"/>
                    <a:pt x="1582392" y="123818"/>
                  </a:cubicBezTo>
                  <a:cubicBezTo>
                    <a:pt x="1572336" y="117516"/>
                    <a:pt x="1565231" y="103280"/>
                    <a:pt x="1576272" y="86709"/>
                  </a:cubicBezTo>
                  <a:cubicBezTo>
                    <a:pt x="1591588" y="63834"/>
                    <a:pt x="1628772" y="56732"/>
                    <a:pt x="1653068" y="67339"/>
                  </a:cubicBezTo>
                  <a:cubicBezTo>
                    <a:pt x="1671368" y="75302"/>
                    <a:pt x="1683085" y="92274"/>
                    <a:pt x="1675550" y="118715"/>
                  </a:cubicBezTo>
                  <a:cubicBezTo>
                    <a:pt x="1668261" y="143342"/>
                    <a:pt x="1651377" y="162158"/>
                    <a:pt x="1630033" y="176670"/>
                  </a:cubicBezTo>
                  <a:cubicBezTo>
                    <a:pt x="1600354" y="196870"/>
                    <a:pt x="1562186" y="208707"/>
                    <a:pt x="1533492" y="218914"/>
                  </a:cubicBezTo>
                  <a:cubicBezTo>
                    <a:pt x="1527771" y="220943"/>
                    <a:pt x="1519898" y="224448"/>
                    <a:pt x="1511286" y="228537"/>
                  </a:cubicBezTo>
                  <a:cubicBezTo>
                    <a:pt x="1503228" y="232350"/>
                    <a:pt x="1494617" y="236624"/>
                    <a:pt x="1486405" y="240743"/>
                  </a:cubicBezTo>
                  <a:cubicBezTo>
                    <a:pt x="1501014" y="240989"/>
                    <a:pt x="1515623" y="241205"/>
                    <a:pt x="1529893" y="241420"/>
                  </a:cubicBezTo>
                  <a:cubicBezTo>
                    <a:pt x="1562863" y="241942"/>
                    <a:pt x="1704399" y="244218"/>
                    <a:pt x="1737430" y="244771"/>
                  </a:cubicBezTo>
                  <a:lnTo>
                    <a:pt x="1738876" y="244125"/>
                  </a:lnTo>
                  <a:lnTo>
                    <a:pt x="1756468" y="235025"/>
                  </a:lnTo>
                  <a:cubicBezTo>
                    <a:pt x="1763172" y="231274"/>
                    <a:pt x="1769600" y="227000"/>
                    <a:pt x="1775813" y="222450"/>
                  </a:cubicBezTo>
                  <a:cubicBezTo>
                    <a:pt x="1785285" y="215532"/>
                    <a:pt x="1794266" y="207907"/>
                    <a:pt x="1802970" y="200098"/>
                  </a:cubicBezTo>
                  <a:cubicBezTo>
                    <a:pt x="1811735" y="192350"/>
                    <a:pt x="1819701" y="183864"/>
                    <a:pt x="1827297" y="175010"/>
                  </a:cubicBezTo>
                  <a:cubicBezTo>
                    <a:pt x="1834925" y="166124"/>
                    <a:pt x="1842090" y="156808"/>
                    <a:pt x="1848949" y="147216"/>
                  </a:cubicBezTo>
                  <a:cubicBezTo>
                    <a:pt x="1857253" y="135655"/>
                    <a:pt x="1865126" y="123726"/>
                    <a:pt x="1872784" y="111612"/>
                  </a:cubicBezTo>
                  <a:cubicBezTo>
                    <a:pt x="1884440" y="93134"/>
                    <a:pt x="1895635" y="74380"/>
                    <a:pt x="1907076" y="56209"/>
                  </a:cubicBezTo>
                  <a:cubicBezTo>
                    <a:pt x="1908983" y="52981"/>
                    <a:pt x="1913166" y="51935"/>
                    <a:pt x="1916395" y="53842"/>
                  </a:cubicBezTo>
                  <a:cubicBezTo>
                    <a:pt x="1919625" y="55748"/>
                    <a:pt x="1920670" y="59929"/>
                    <a:pt x="1918763" y="63158"/>
                  </a:cubicBezTo>
                  <a:cubicBezTo>
                    <a:pt x="1908245" y="81912"/>
                    <a:pt x="1898126" y="101343"/>
                    <a:pt x="1887208" y="120313"/>
                  </a:cubicBezTo>
                  <a:cubicBezTo>
                    <a:pt x="1879889" y="133073"/>
                    <a:pt x="1872231" y="145678"/>
                    <a:pt x="1863896" y="157700"/>
                  </a:cubicBezTo>
                  <a:cubicBezTo>
                    <a:pt x="1856822" y="167938"/>
                    <a:pt x="1849256" y="177777"/>
                    <a:pt x="1841076" y="187031"/>
                  </a:cubicBezTo>
                  <a:cubicBezTo>
                    <a:pt x="1832802" y="196378"/>
                    <a:pt x="1823822" y="205079"/>
                    <a:pt x="1814195" y="213134"/>
                  </a:cubicBezTo>
                  <a:cubicBezTo>
                    <a:pt x="1806322" y="219621"/>
                    <a:pt x="1798295" y="226016"/>
                    <a:pt x="1789929" y="231858"/>
                  </a:cubicBezTo>
                  <a:cubicBezTo>
                    <a:pt x="1782825" y="236839"/>
                    <a:pt x="1775321" y="241174"/>
                    <a:pt x="1767693" y="245263"/>
                  </a:cubicBezTo>
                  <a:cubicBezTo>
                    <a:pt x="1931312" y="247938"/>
                    <a:pt x="2037540" y="249783"/>
                    <a:pt x="2037540" y="249783"/>
                  </a:cubicBezTo>
                  <a:cubicBezTo>
                    <a:pt x="2041108" y="249936"/>
                    <a:pt x="2043999" y="252888"/>
                    <a:pt x="2043938" y="256485"/>
                  </a:cubicBezTo>
                  <a:close/>
                  <a:moveTo>
                    <a:pt x="1764864" y="430843"/>
                  </a:moveTo>
                  <a:lnTo>
                    <a:pt x="1764925" y="430812"/>
                  </a:lnTo>
                  <a:cubicBezTo>
                    <a:pt x="1764864" y="430627"/>
                    <a:pt x="1764802" y="430443"/>
                    <a:pt x="1764771" y="430228"/>
                  </a:cubicBezTo>
                  <a:cubicBezTo>
                    <a:pt x="1764802" y="430382"/>
                    <a:pt x="1764649" y="430996"/>
                    <a:pt x="1764864" y="430843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3" name="Google Shape;763;p13"/>
            <p:cNvSpPr/>
            <p:nvPr/>
          </p:nvSpPr>
          <p:spPr>
            <a:xfrm>
              <a:off x="342606" y="4525057"/>
              <a:ext cx="273624" cy="296728"/>
            </a:xfrm>
            <a:custGeom>
              <a:avLst/>
              <a:gdLst/>
              <a:ahLst/>
              <a:cxnLst/>
              <a:rect l="l" t="t" r="r" b="b"/>
              <a:pathLst>
                <a:path w="547248" h="593457" extrusionOk="0">
                  <a:moveTo>
                    <a:pt x="94819" y="312074"/>
                  </a:moveTo>
                  <a:cubicBezTo>
                    <a:pt x="88944" y="285418"/>
                    <a:pt x="81071" y="259161"/>
                    <a:pt x="72398" y="233027"/>
                  </a:cubicBezTo>
                  <a:cubicBezTo>
                    <a:pt x="59327" y="193704"/>
                    <a:pt x="44380" y="154719"/>
                    <a:pt x="29864" y="116041"/>
                  </a:cubicBezTo>
                  <a:cubicBezTo>
                    <a:pt x="25250" y="103527"/>
                    <a:pt x="20821" y="90891"/>
                    <a:pt x="16762" y="78132"/>
                  </a:cubicBezTo>
                  <a:cubicBezTo>
                    <a:pt x="12671" y="65341"/>
                    <a:pt x="8981" y="52398"/>
                    <a:pt x="5844" y="39361"/>
                  </a:cubicBezTo>
                  <a:cubicBezTo>
                    <a:pt x="4583" y="34012"/>
                    <a:pt x="4460" y="24481"/>
                    <a:pt x="3106" y="16733"/>
                  </a:cubicBezTo>
                  <a:cubicBezTo>
                    <a:pt x="2645" y="14150"/>
                    <a:pt x="2215" y="11783"/>
                    <a:pt x="1169" y="10215"/>
                  </a:cubicBezTo>
                  <a:cubicBezTo>
                    <a:pt x="-892" y="7263"/>
                    <a:pt x="-154" y="3205"/>
                    <a:pt x="2799" y="1145"/>
                  </a:cubicBezTo>
                  <a:cubicBezTo>
                    <a:pt x="5751" y="-884"/>
                    <a:pt x="9811" y="-146"/>
                    <a:pt x="11872" y="2805"/>
                  </a:cubicBezTo>
                  <a:cubicBezTo>
                    <a:pt x="13840" y="5542"/>
                    <a:pt x="15255" y="9600"/>
                    <a:pt x="16208" y="14243"/>
                  </a:cubicBezTo>
                  <a:cubicBezTo>
                    <a:pt x="17746" y="21652"/>
                    <a:pt x="18084" y="30814"/>
                    <a:pt x="19468" y="35918"/>
                  </a:cubicBezTo>
                  <a:cubicBezTo>
                    <a:pt x="22851" y="48493"/>
                    <a:pt x="26850" y="60976"/>
                    <a:pt x="31186" y="73335"/>
                  </a:cubicBezTo>
                  <a:cubicBezTo>
                    <a:pt x="35523" y="85726"/>
                    <a:pt x="40228" y="98024"/>
                    <a:pt x="45118" y="110168"/>
                  </a:cubicBezTo>
                  <a:cubicBezTo>
                    <a:pt x="60342" y="148877"/>
                    <a:pt x="76581" y="187678"/>
                    <a:pt x="89867" y="227186"/>
                  </a:cubicBezTo>
                  <a:cubicBezTo>
                    <a:pt x="98848" y="253965"/>
                    <a:pt x="106444" y="281052"/>
                    <a:pt x="111949" y="308477"/>
                  </a:cubicBezTo>
                  <a:cubicBezTo>
                    <a:pt x="121115" y="354288"/>
                    <a:pt x="124159" y="401051"/>
                    <a:pt x="117116" y="449045"/>
                  </a:cubicBezTo>
                  <a:cubicBezTo>
                    <a:pt x="116624" y="452765"/>
                    <a:pt x="113210" y="455379"/>
                    <a:pt x="109489" y="454887"/>
                  </a:cubicBezTo>
                  <a:cubicBezTo>
                    <a:pt x="105768" y="454425"/>
                    <a:pt x="103153" y="450982"/>
                    <a:pt x="103646" y="447262"/>
                  </a:cubicBezTo>
                  <a:cubicBezTo>
                    <a:pt x="109120" y="400867"/>
                    <a:pt x="104537" y="356009"/>
                    <a:pt x="94819" y="312074"/>
                  </a:cubicBezTo>
                  <a:close/>
                  <a:moveTo>
                    <a:pt x="544677" y="581743"/>
                  </a:moveTo>
                  <a:cubicBezTo>
                    <a:pt x="542001" y="579683"/>
                    <a:pt x="538003" y="578084"/>
                    <a:pt x="533390" y="576946"/>
                  </a:cubicBezTo>
                  <a:cubicBezTo>
                    <a:pt x="526070" y="575132"/>
                    <a:pt x="516905" y="574425"/>
                    <a:pt x="511861" y="572826"/>
                  </a:cubicBezTo>
                  <a:cubicBezTo>
                    <a:pt x="499405" y="568922"/>
                    <a:pt x="487134" y="564433"/>
                    <a:pt x="474954" y="559606"/>
                  </a:cubicBezTo>
                  <a:cubicBezTo>
                    <a:pt x="462714" y="554748"/>
                    <a:pt x="450627" y="549552"/>
                    <a:pt x="438663" y="544202"/>
                  </a:cubicBezTo>
                  <a:cubicBezTo>
                    <a:pt x="400619" y="527384"/>
                    <a:pt x="362513" y="509583"/>
                    <a:pt x="323546" y="494733"/>
                  </a:cubicBezTo>
                  <a:cubicBezTo>
                    <a:pt x="297158" y="484679"/>
                    <a:pt x="270370" y="475978"/>
                    <a:pt x="243182" y="469398"/>
                  </a:cubicBezTo>
                  <a:cubicBezTo>
                    <a:pt x="197757" y="458392"/>
                    <a:pt x="151132" y="453503"/>
                    <a:pt x="102846" y="458638"/>
                  </a:cubicBezTo>
                  <a:cubicBezTo>
                    <a:pt x="99125" y="458976"/>
                    <a:pt x="96357" y="462296"/>
                    <a:pt x="96726" y="466017"/>
                  </a:cubicBezTo>
                  <a:cubicBezTo>
                    <a:pt x="97064" y="469767"/>
                    <a:pt x="100355" y="472504"/>
                    <a:pt x="104107" y="472166"/>
                  </a:cubicBezTo>
                  <a:cubicBezTo>
                    <a:pt x="150732" y="468538"/>
                    <a:pt x="195358" y="474902"/>
                    <a:pt x="238907" y="486339"/>
                  </a:cubicBezTo>
                  <a:cubicBezTo>
                    <a:pt x="265295" y="493288"/>
                    <a:pt x="291222" y="502204"/>
                    <a:pt x="316995" y="511950"/>
                  </a:cubicBezTo>
                  <a:cubicBezTo>
                    <a:pt x="355747" y="526616"/>
                    <a:pt x="394099" y="543126"/>
                    <a:pt x="432205" y="559175"/>
                  </a:cubicBezTo>
                  <a:cubicBezTo>
                    <a:pt x="444537" y="564279"/>
                    <a:pt x="456963" y="569260"/>
                    <a:pt x="469541" y="573810"/>
                  </a:cubicBezTo>
                  <a:cubicBezTo>
                    <a:pt x="482182" y="578422"/>
                    <a:pt x="494945" y="582634"/>
                    <a:pt x="507863" y="586293"/>
                  </a:cubicBezTo>
                  <a:cubicBezTo>
                    <a:pt x="513153" y="587769"/>
                    <a:pt x="522687" y="588291"/>
                    <a:pt x="530376" y="589921"/>
                  </a:cubicBezTo>
                  <a:cubicBezTo>
                    <a:pt x="532959" y="590474"/>
                    <a:pt x="535296" y="591028"/>
                    <a:pt x="536803" y="592134"/>
                  </a:cubicBezTo>
                  <a:cubicBezTo>
                    <a:pt x="539664" y="594317"/>
                    <a:pt x="543754" y="593733"/>
                    <a:pt x="545938" y="590874"/>
                  </a:cubicBezTo>
                  <a:cubicBezTo>
                    <a:pt x="548091" y="588015"/>
                    <a:pt x="547537" y="583926"/>
                    <a:pt x="544677" y="581743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4" name="Google Shape;764;p13"/>
            <p:cNvSpPr/>
            <p:nvPr/>
          </p:nvSpPr>
          <p:spPr>
            <a:xfrm>
              <a:off x="543172" y="4295007"/>
              <a:ext cx="358906" cy="386640"/>
            </a:xfrm>
            <a:custGeom>
              <a:avLst/>
              <a:gdLst/>
              <a:ahLst/>
              <a:cxnLst/>
              <a:rect l="l" t="t" r="r" b="b"/>
              <a:pathLst>
                <a:path w="717811" h="773280" extrusionOk="0">
                  <a:moveTo>
                    <a:pt x="62659" y="3"/>
                  </a:moveTo>
                  <a:cubicBezTo>
                    <a:pt x="64750" y="741"/>
                    <a:pt x="93506" y="135160"/>
                    <a:pt x="89170" y="245444"/>
                  </a:cubicBezTo>
                  <a:cubicBezTo>
                    <a:pt x="86064" y="325228"/>
                    <a:pt x="57400" y="387027"/>
                    <a:pt x="28182" y="402092"/>
                  </a:cubicBezTo>
                  <a:cubicBezTo>
                    <a:pt x="28305" y="404859"/>
                    <a:pt x="2994" y="325136"/>
                    <a:pt x="687" y="299556"/>
                  </a:cubicBezTo>
                  <a:cubicBezTo>
                    <a:pt x="-7494" y="208980"/>
                    <a:pt x="60045" y="-889"/>
                    <a:pt x="62659" y="3"/>
                  </a:cubicBezTo>
                  <a:close/>
                  <a:moveTo>
                    <a:pt x="540381" y="196497"/>
                  </a:moveTo>
                  <a:cubicBezTo>
                    <a:pt x="538720" y="193791"/>
                    <a:pt x="334382" y="312992"/>
                    <a:pt x="279207" y="392530"/>
                  </a:cubicBezTo>
                  <a:cubicBezTo>
                    <a:pt x="263645" y="414974"/>
                    <a:pt x="231106" y="498571"/>
                    <a:pt x="232890" y="496235"/>
                  </a:cubicBezTo>
                  <a:cubicBezTo>
                    <a:pt x="269119" y="506012"/>
                    <a:pt x="337027" y="477480"/>
                    <a:pt x="394755" y="415220"/>
                  </a:cubicBezTo>
                  <a:cubicBezTo>
                    <a:pt x="474565" y="329133"/>
                    <a:pt x="541734" y="198649"/>
                    <a:pt x="540381" y="196497"/>
                  </a:cubicBezTo>
                  <a:close/>
                  <a:moveTo>
                    <a:pt x="434767" y="674497"/>
                  </a:moveTo>
                  <a:cubicBezTo>
                    <a:pt x="410594" y="676987"/>
                    <a:pt x="335151" y="704843"/>
                    <a:pt x="337734" y="704720"/>
                  </a:cubicBezTo>
                  <a:cubicBezTo>
                    <a:pt x="351913" y="737156"/>
                    <a:pt x="410255" y="769070"/>
                    <a:pt x="485667" y="772729"/>
                  </a:cubicBezTo>
                  <a:cubicBezTo>
                    <a:pt x="589959" y="777802"/>
                    <a:pt x="717101" y="746288"/>
                    <a:pt x="717809" y="743982"/>
                  </a:cubicBezTo>
                  <a:cubicBezTo>
                    <a:pt x="718670" y="741092"/>
                    <a:pt x="520452" y="665673"/>
                    <a:pt x="434767" y="674497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5" name="Google Shape;765;p13"/>
            <p:cNvSpPr/>
            <p:nvPr/>
          </p:nvSpPr>
          <p:spPr>
            <a:xfrm>
              <a:off x="539177" y="4090850"/>
              <a:ext cx="541950" cy="534821"/>
            </a:xfrm>
            <a:custGeom>
              <a:avLst/>
              <a:gdLst/>
              <a:ahLst/>
              <a:cxnLst/>
              <a:rect l="l" t="t" r="r" b="b"/>
              <a:pathLst>
                <a:path w="1083900" h="1069641" extrusionOk="0">
                  <a:moveTo>
                    <a:pt x="226178" y="131301"/>
                  </a:moveTo>
                  <a:cubicBezTo>
                    <a:pt x="260009" y="115436"/>
                    <a:pt x="297930" y="88472"/>
                    <a:pt x="279139" y="52162"/>
                  </a:cubicBezTo>
                  <a:cubicBezTo>
                    <a:pt x="258040" y="11362"/>
                    <a:pt x="215168" y="50225"/>
                    <a:pt x="187334" y="90440"/>
                  </a:cubicBezTo>
                  <a:cubicBezTo>
                    <a:pt x="196591" y="53084"/>
                    <a:pt x="198806" y="5244"/>
                    <a:pt x="151289" y="356"/>
                  </a:cubicBezTo>
                  <a:cubicBezTo>
                    <a:pt x="99558" y="-4963"/>
                    <a:pt x="104418" y="50440"/>
                    <a:pt x="121487" y="95851"/>
                  </a:cubicBezTo>
                  <a:cubicBezTo>
                    <a:pt x="100296" y="63906"/>
                    <a:pt x="69018" y="31286"/>
                    <a:pt x="40293" y="57388"/>
                  </a:cubicBezTo>
                  <a:cubicBezTo>
                    <a:pt x="10645" y="84352"/>
                    <a:pt x="42999" y="117557"/>
                    <a:pt x="80490" y="139786"/>
                  </a:cubicBezTo>
                  <a:cubicBezTo>
                    <a:pt x="45613" y="132961"/>
                    <a:pt x="1972" y="133545"/>
                    <a:pt x="65" y="178464"/>
                  </a:cubicBezTo>
                  <a:cubicBezTo>
                    <a:pt x="-2119" y="228948"/>
                    <a:pt x="51272" y="220186"/>
                    <a:pt x="92792" y="200908"/>
                  </a:cubicBezTo>
                  <a:cubicBezTo>
                    <a:pt x="62806" y="222522"/>
                    <a:pt x="32573" y="254621"/>
                    <a:pt x="55763" y="286043"/>
                  </a:cubicBezTo>
                  <a:cubicBezTo>
                    <a:pt x="79567" y="318295"/>
                    <a:pt x="110661" y="286473"/>
                    <a:pt x="132343" y="247918"/>
                  </a:cubicBezTo>
                  <a:cubicBezTo>
                    <a:pt x="127453" y="293053"/>
                    <a:pt x="134865" y="340647"/>
                    <a:pt x="176108" y="327764"/>
                  </a:cubicBezTo>
                  <a:cubicBezTo>
                    <a:pt x="211538" y="316696"/>
                    <a:pt x="208125" y="279463"/>
                    <a:pt x="196930" y="246688"/>
                  </a:cubicBezTo>
                  <a:cubicBezTo>
                    <a:pt x="218797" y="275958"/>
                    <a:pt x="248906" y="302461"/>
                    <a:pt x="275233" y="276973"/>
                  </a:cubicBezTo>
                  <a:cubicBezTo>
                    <a:pt x="303005" y="250070"/>
                    <a:pt x="273172" y="219294"/>
                    <a:pt x="236942" y="198356"/>
                  </a:cubicBezTo>
                  <a:cubicBezTo>
                    <a:pt x="275755" y="209640"/>
                    <a:pt x="316137" y="208010"/>
                    <a:pt x="311555" y="164321"/>
                  </a:cubicBezTo>
                  <a:cubicBezTo>
                    <a:pt x="306788" y="118664"/>
                    <a:pt x="261116" y="121831"/>
                    <a:pt x="226178" y="131301"/>
                  </a:cubicBezTo>
                  <a:close/>
                  <a:moveTo>
                    <a:pt x="188041" y="177050"/>
                  </a:moveTo>
                  <a:cubicBezTo>
                    <a:pt x="173156" y="172745"/>
                    <a:pt x="170357" y="185443"/>
                    <a:pt x="168665" y="192330"/>
                  </a:cubicBezTo>
                  <a:cubicBezTo>
                    <a:pt x="165805" y="191900"/>
                    <a:pt x="160208" y="189686"/>
                    <a:pt x="154703" y="190117"/>
                  </a:cubicBezTo>
                  <a:cubicBezTo>
                    <a:pt x="152888" y="177265"/>
                    <a:pt x="134681" y="177849"/>
                    <a:pt x="137141" y="174590"/>
                  </a:cubicBezTo>
                  <a:cubicBezTo>
                    <a:pt x="137141" y="174590"/>
                    <a:pt x="132774" y="176619"/>
                    <a:pt x="125977" y="180278"/>
                  </a:cubicBezTo>
                  <a:cubicBezTo>
                    <a:pt x="130744" y="173637"/>
                    <a:pt x="128438" y="166135"/>
                    <a:pt x="125977" y="160570"/>
                  </a:cubicBezTo>
                  <a:cubicBezTo>
                    <a:pt x="145414" y="165674"/>
                    <a:pt x="143169" y="138710"/>
                    <a:pt x="146829" y="141693"/>
                  </a:cubicBezTo>
                  <a:cubicBezTo>
                    <a:pt x="146829" y="141693"/>
                    <a:pt x="146183" y="140217"/>
                    <a:pt x="144953" y="137634"/>
                  </a:cubicBezTo>
                  <a:cubicBezTo>
                    <a:pt x="153319" y="142307"/>
                    <a:pt x="163037" y="137234"/>
                    <a:pt x="168235" y="135174"/>
                  </a:cubicBezTo>
                  <a:cubicBezTo>
                    <a:pt x="172295" y="143291"/>
                    <a:pt x="184351" y="145505"/>
                    <a:pt x="181921" y="147811"/>
                  </a:cubicBezTo>
                  <a:cubicBezTo>
                    <a:pt x="181921" y="147811"/>
                    <a:pt x="183551" y="147380"/>
                    <a:pt x="186411" y="146489"/>
                  </a:cubicBezTo>
                  <a:cubicBezTo>
                    <a:pt x="187457" y="149656"/>
                    <a:pt x="173955" y="166689"/>
                    <a:pt x="188687" y="177234"/>
                  </a:cubicBezTo>
                  <a:cubicBezTo>
                    <a:pt x="188472" y="177173"/>
                    <a:pt x="188257" y="177111"/>
                    <a:pt x="188041" y="177050"/>
                  </a:cubicBezTo>
                  <a:close/>
                  <a:moveTo>
                    <a:pt x="1083544" y="904057"/>
                  </a:moveTo>
                  <a:cubicBezTo>
                    <a:pt x="1078777" y="858400"/>
                    <a:pt x="1033105" y="861598"/>
                    <a:pt x="998167" y="871037"/>
                  </a:cubicBezTo>
                  <a:cubicBezTo>
                    <a:pt x="1031998" y="855172"/>
                    <a:pt x="1069919" y="828239"/>
                    <a:pt x="1051128" y="791898"/>
                  </a:cubicBezTo>
                  <a:cubicBezTo>
                    <a:pt x="1030030" y="751099"/>
                    <a:pt x="987157" y="789961"/>
                    <a:pt x="959323" y="830176"/>
                  </a:cubicBezTo>
                  <a:cubicBezTo>
                    <a:pt x="968580" y="792851"/>
                    <a:pt x="970795" y="744980"/>
                    <a:pt x="923278" y="740092"/>
                  </a:cubicBezTo>
                  <a:cubicBezTo>
                    <a:pt x="871547" y="734804"/>
                    <a:pt x="876407" y="790207"/>
                    <a:pt x="893476" y="835587"/>
                  </a:cubicBezTo>
                  <a:cubicBezTo>
                    <a:pt x="872316" y="803643"/>
                    <a:pt x="841007" y="771022"/>
                    <a:pt x="812282" y="797125"/>
                  </a:cubicBezTo>
                  <a:cubicBezTo>
                    <a:pt x="782634" y="824088"/>
                    <a:pt x="814988" y="857324"/>
                    <a:pt x="852479" y="879522"/>
                  </a:cubicBezTo>
                  <a:cubicBezTo>
                    <a:pt x="817603" y="872697"/>
                    <a:pt x="773992" y="873281"/>
                    <a:pt x="772054" y="918200"/>
                  </a:cubicBezTo>
                  <a:cubicBezTo>
                    <a:pt x="769870" y="968684"/>
                    <a:pt x="823262" y="959953"/>
                    <a:pt x="864781" y="940644"/>
                  </a:cubicBezTo>
                  <a:cubicBezTo>
                    <a:pt x="834795" y="962289"/>
                    <a:pt x="804562" y="994357"/>
                    <a:pt x="827783" y="1025779"/>
                  </a:cubicBezTo>
                  <a:cubicBezTo>
                    <a:pt x="851556" y="1058031"/>
                    <a:pt x="882650" y="1026209"/>
                    <a:pt x="904333" y="987654"/>
                  </a:cubicBezTo>
                  <a:cubicBezTo>
                    <a:pt x="899442" y="1032789"/>
                    <a:pt x="906854" y="1080383"/>
                    <a:pt x="948097" y="1067500"/>
                  </a:cubicBezTo>
                  <a:cubicBezTo>
                    <a:pt x="983527" y="1056432"/>
                    <a:pt x="980114" y="1019199"/>
                    <a:pt x="968919" y="986425"/>
                  </a:cubicBezTo>
                  <a:cubicBezTo>
                    <a:pt x="990786" y="1015694"/>
                    <a:pt x="1020895" y="1042197"/>
                    <a:pt x="1047222" y="1016709"/>
                  </a:cubicBezTo>
                  <a:cubicBezTo>
                    <a:pt x="1074994" y="989837"/>
                    <a:pt x="1045192" y="959061"/>
                    <a:pt x="1008931" y="938092"/>
                  </a:cubicBezTo>
                  <a:cubicBezTo>
                    <a:pt x="1047775" y="949376"/>
                    <a:pt x="1088126" y="947747"/>
                    <a:pt x="1083544" y="904057"/>
                  </a:cubicBezTo>
                  <a:close/>
                  <a:moveTo>
                    <a:pt x="960030" y="916786"/>
                  </a:moveTo>
                  <a:cubicBezTo>
                    <a:pt x="945145" y="912481"/>
                    <a:pt x="942346" y="925179"/>
                    <a:pt x="940655" y="932097"/>
                  </a:cubicBezTo>
                  <a:cubicBezTo>
                    <a:pt x="937794" y="931636"/>
                    <a:pt x="932228" y="929422"/>
                    <a:pt x="926692" y="929853"/>
                  </a:cubicBezTo>
                  <a:cubicBezTo>
                    <a:pt x="924877" y="917001"/>
                    <a:pt x="906670" y="917585"/>
                    <a:pt x="909130" y="914326"/>
                  </a:cubicBezTo>
                  <a:cubicBezTo>
                    <a:pt x="909130" y="914326"/>
                    <a:pt x="904763" y="916355"/>
                    <a:pt x="897966" y="920014"/>
                  </a:cubicBezTo>
                  <a:cubicBezTo>
                    <a:pt x="902764" y="913404"/>
                    <a:pt x="900427" y="905871"/>
                    <a:pt x="897997" y="900337"/>
                  </a:cubicBezTo>
                  <a:cubicBezTo>
                    <a:pt x="917404" y="905441"/>
                    <a:pt x="915189" y="878446"/>
                    <a:pt x="918818" y="881429"/>
                  </a:cubicBezTo>
                  <a:cubicBezTo>
                    <a:pt x="918818" y="881429"/>
                    <a:pt x="918172" y="879953"/>
                    <a:pt x="916942" y="877370"/>
                  </a:cubicBezTo>
                  <a:cubicBezTo>
                    <a:pt x="925338" y="882044"/>
                    <a:pt x="935026" y="876971"/>
                    <a:pt x="940224" y="874911"/>
                  </a:cubicBezTo>
                  <a:cubicBezTo>
                    <a:pt x="944314" y="883058"/>
                    <a:pt x="956340" y="885241"/>
                    <a:pt x="953910" y="887547"/>
                  </a:cubicBezTo>
                  <a:cubicBezTo>
                    <a:pt x="953910" y="887547"/>
                    <a:pt x="955540" y="887117"/>
                    <a:pt x="958431" y="886256"/>
                  </a:cubicBezTo>
                  <a:cubicBezTo>
                    <a:pt x="959446" y="889392"/>
                    <a:pt x="945944" y="906425"/>
                    <a:pt x="960676" y="916970"/>
                  </a:cubicBezTo>
                  <a:cubicBezTo>
                    <a:pt x="960461" y="916909"/>
                    <a:pt x="960246" y="916847"/>
                    <a:pt x="960030" y="916786"/>
                  </a:cubicBez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6" name="Google Shape;766;p13"/>
            <p:cNvSpPr/>
            <p:nvPr/>
          </p:nvSpPr>
          <p:spPr>
            <a:xfrm>
              <a:off x="596405" y="4153815"/>
              <a:ext cx="426042" cy="410164"/>
            </a:xfrm>
            <a:custGeom>
              <a:avLst/>
              <a:gdLst/>
              <a:ahLst/>
              <a:cxnLst/>
              <a:rect l="l" t="t" r="r" b="b"/>
              <a:pathLst>
                <a:path w="852083" h="820327" extrusionOk="0">
                  <a:moveTo>
                    <a:pt x="80044" y="39066"/>
                  </a:moveTo>
                  <a:cubicBezTo>
                    <a:pt x="80721" y="61295"/>
                    <a:pt x="63344" y="79896"/>
                    <a:pt x="41262" y="80572"/>
                  </a:cubicBezTo>
                  <a:cubicBezTo>
                    <a:pt x="19180" y="81248"/>
                    <a:pt x="696" y="63754"/>
                    <a:pt x="19" y="41525"/>
                  </a:cubicBezTo>
                  <a:cubicBezTo>
                    <a:pt x="-658" y="19296"/>
                    <a:pt x="16750" y="695"/>
                    <a:pt x="38832" y="19"/>
                  </a:cubicBezTo>
                  <a:cubicBezTo>
                    <a:pt x="60915" y="-657"/>
                    <a:pt x="79368" y="16837"/>
                    <a:pt x="80044" y="39066"/>
                  </a:cubicBezTo>
                  <a:close/>
                  <a:moveTo>
                    <a:pt x="810821" y="739755"/>
                  </a:moveTo>
                  <a:cubicBezTo>
                    <a:pt x="788739" y="740431"/>
                    <a:pt x="771362" y="759032"/>
                    <a:pt x="772039" y="781261"/>
                  </a:cubicBezTo>
                  <a:cubicBezTo>
                    <a:pt x="772716" y="803490"/>
                    <a:pt x="791169" y="820985"/>
                    <a:pt x="813251" y="820308"/>
                  </a:cubicBezTo>
                  <a:cubicBezTo>
                    <a:pt x="835333" y="819632"/>
                    <a:pt x="852741" y="801031"/>
                    <a:pt x="852064" y="778802"/>
                  </a:cubicBezTo>
                  <a:cubicBezTo>
                    <a:pt x="851388" y="756573"/>
                    <a:pt x="832904" y="739079"/>
                    <a:pt x="810821" y="739755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7" name="Google Shape;767;p13"/>
            <p:cNvSpPr/>
            <p:nvPr/>
          </p:nvSpPr>
          <p:spPr>
            <a:xfrm>
              <a:off x="655573" y="4343909"/>
              <a:ext cx="192882" cy="227393"/>
            </a:xfrm>
            <a:custGeom>
              <a:avLst/>
              <a:gdLst/>
              <a:ahLst/>
              <a:cxnLst/>
              <a:rect l="l" t="t" r="r" b="b"/>
              <a:pathLst>
                <a:path w="385763" h="454787" extrusionOk="0">
                  <a:moveTo>
                    <a:pt x="84546" y="44396"/>
                  </a:moveTo>
                  <a:cubicBezTo>
                    <a:pt x="84546" y="68931"/>
                    <a:pt x="65601" y="88824"/>
                    <a:pt x="42258" y="88824"/>
                  </a:cubicBezTo>
                  <a:cubicBezTo>
                    <a:pt x="18945" y="88824"/>
                    <a:pt x="0" y="68931"/>
                    <a:pt x="0" y="44396"/>
                  </a:cubicBezTo>
                  <a:cubicBezTo>
                    <a:pt x="0" y="19892"/>
                    <a:pt x="18945" y="0"/>
                    <a:pt x="42258" y="0"/>
                  </a:cubicBezTo>
                  <a:cubicBezTo>
                    <a:pt x="65601" y="0"/>
                    <a:pt x="84546" y="19892"/>
                    <a:pt x="84546" y="44396"/>
                  </a:cubicBezTo>
                  <a:close/>
                  <a:moveTo>
                    <a:pt x="343506" y="365963"/>
                  </a:moveTo>
                  <a:cubicBezTo>
                    <a:pt x="320163" y="365963"/>
                    <a:pt x="301218" y="385856"/>
                    <a:pt x="301218" y="410360"/>
                  </a:cubicBezTo>
                  <a:cubicBezTo>
                    <a:pt x="301218" y="434864"/>
                    <a:pt x="320163" y="454787"/>
                    <a:pt x="343506" y="454787"/>
                  </a:cubicBezTo>
                  <a:cubicBezTo>
                    <a:pt x="366819" y="454787"/>
                    <a:pt x="385764" y="434864"/>
                    <a:pt x="385764" y="410360"/>
                  </a:cubicBezTo>
                  <a:cubicBezTo>
                    <a:pt x="385764" y="385856"/>
                    <a:pt x="366819" y="365963"/>
                    <a:pt x="343506" y="365963"/>
                  </a:cubicBez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8" name="Google Shape;768;p13"/>
            <p:cNvSpPr/>
            <p:nvPr/>
          </p:nvSpPr>
          <p:spPr>
            <a:xfrm>
              <a:off x="548338" y="4370814"/>
              <a:ext cx="315202" cy="298089"/>
            </a:xfrm>
            <a:custGeom>
              <a:avLst/>
              <a:gdLst/>
              <a:ahLst/>
              <a:cxnLst/>
              <a:rect l="l" t="t" r="r" b="b"/>
              <a:pathLst>
                <a:path w="630405" h="596178" extrusionOk="0">
                  <a:moveTo>
                    <a:pt x="48114" y="5958"/>
                  </a:moveTo>
                  <a:cubicBezTo>
                    <a:pt x="50544" y="28986"/>
                    <a:pt x="51220" y="52999"/>
                    <a:pt x="50298" y="77441"/>
                  </a:cubicBezTo>
                  <a:cubicBezTo>
                    <a:pt x="49437" y="100869"/>
                    <a:pt x="47314" y="124728"/>
                    <a:pt x="43901" y="148463"/>
                  </a:cubicBezTo>
                  <a:cubicBezTo>
                    <a:pt x="41225" y="167279"/>
                    <a:pt x="37719" y="186003"/>
                    <a:pt x="33782" y="204420"/>
                  </a:cubicBezTo>
                  <a:cubicBezTo>
                    <a:pt x="27723" y="232952"/>
                    <a:pt x="20465" y="260715"/>
                    <a:pt x="13391" y="286972"/>
                  </a:cubicBezTo>
                  <a:cubicBezTo>
                    <a:pt x="12499" y="290630"/>
                    <a:pt x="8809" y="292875"/>
                    <a:pt x="5180" y="291983"/>
                  </a:cubicBezTo>
                  <a:cubicBezTo>
                    <a:pt x="1520" y="291091"/>
                    <a:pt x="-695" y="287402"/>
                    <a:pt x="197" y="283743"/>
                  </a:cubicBezTo>
                  <a:cubicBezTo>
                    <a:pt x="7148" y="252321"/>
                    <a:pt x="13791" y="218717"/>
                    <a:pt x="19542" y="184497"/>
                  </a:cubicBezTo>
                  <a:cubicBezTo>
                    <a:pt x="21388" y="173490"/>
                    <a:pt x="23171" y="162422"/>
                    <a:pt x="24863" y="151322"/>
                  </a:cubicBezTo>
                  <a:cubicBezTo>
                    <a:pt x="26555" y="140254"/>
                    <a:pt x="28154" y="129186"/>
                    <a:pt x="29599" y="118148"/>
                  </a:cubicBezTo>
                  <a:cubicBezTo>
                    <a:pt x="34520" y="80177"/>
                    <a:pt x="37257" y="42514"/>
                    <a:pt x="35105" y="7034"/>
                  </a:cubicBezTo>
                  <a:cubicBezTo>
                    <a:pt x="34828" y="3437"/>
                    <a:pt x="37504" y="301"/>
                    <a:pt x="41071" y="24"/>
                  </a:cubicBezTo>
                  <a:cubicBezTo>
                    <a:pt x="44669" y="-283"/>
                    <a:pt x="47807" y="2391"/>
                    <a:pt x="48114" y="5958"/>
                  </a:cubicBezTo>
                  <a:close/>
                  <a:moveTo>
                    <a:pt x="324481" y="262806"/>
                  </a:moveTo>
                  <a:cubicBezTo>
                    <a:pt x="341181" y="247064"/>
                    <a:pt x="357574" y="231076"/>
                    <a:pt x="373874" y="214935"/>
                  </a:cubicBezTo>
                  <a:cubicBezTo>
                    <a:pt x="398233" y="190800"/>
                    <a:pt x="422222" y="166265"/>
                    <a:pt x="446426" y="141699"/>
                  </a:cubicBezTo>
                  <a:cubicBezTo>
                    <a:pt x="449102" y="139086"/>
                    <a:pt x="449133" y="134781"/>
                    <a:pt x="446518" y="132107"/>
                  </a:cubicBezTo>
                  <a:cubicBezTo>
                    <a:pt x="443873" y="129401"/>
                    <a:pt x="439568" y="129370"/>
                    <a:pt x="436892" y="132014"/>
                  </a:cubicBezTo>
                  <a:cubicBezTo>
                    <a:pt x="411919" y="155688"/>
                    <a:pt x="386945" y="179178"/>
                    <a:pt x="362003" y="202637"/>
                  </a:cubicBezTo>
                  <a:cubicBezTo>
                    <a:pt x="345364" y="218286"/>
                    <a:pt x="328664" y="233843"/>
                    <a:pt x="311933" y="249401"/>
                  </a:cubicBezTo>
                  <a:cubicBezTo>
                    <a:pt x="300800" y="259731"/>
                    <a:pt x="289666" y="270092"/>
                    <a:pt x="278441" y="280423"/>
                  </a:cubicBezTo>
                  <a:cubicBezTo>
                    <a:pt x="261710" y="295826"/>
                    <a:pt x="244887" y="311199"/>
                    <a:pt x="227694" y="326295"/>
                  </a:cubicBezTo>
                  <a:lnTo>
                    <a:pt x="170705" y="376318"/>
                  </a:lnTo>
                  <a:cubicBezTo>
                    <a:pt x="167629" y="379147"/>
                    <a:pt x="157511" y="386064"/>
                    <a:pt x="152282" y="391814"/>
                  </a:cubicBezTo>
                  <a:cubicBezTo>
                    <a:pt x="149576" y="394765"/>
                    <a:pt x="147946" y="397686"/>
                    <a:pt x="147546" y="399992"/>
                  </a:cubicBezTo>
                  <a:cubicBezTo>
                    <a:pt x="146869" y="403528"/>
                    <a:pt x="149176" y="406940"/>
                    <a:pt x="152713" y="407617"/>
                  </a:cubicBezTo>
                  <a:cubicBezTo>
                    <a:pt x="156127" y="408293"/>
                    <a:pt x="159418" y="406172"/>
                    <a:pt x="160279" y="402851"/>
                  </a:cubicBezTo>
                  <a:cubicBezTo>
                    <a:pt x="158649" y="402052"/>
                    <a:pt x="163323" y="399469"/>
                    <a:pt x="165753" y="397502"/>
                  </a:cubicBezTo>
                  <a:cubicBezTo>
                    <a:pt x="171074" y="393197"/>
                    <a:pt x="177625" y="388954"/>
                    <a:pt x="180024" y="386894"/>
                  </a:cubicBezTo>
                  <a:lnTo>
                    <a:pt x="238489" y="338870"/>
                  </a:lnTo>
                  <a:cubicBezTo>
                    <a:pt x="256143" y="324081"/>
                    <a:pt x="273581" y="309139"/>
                    <a:pt x="290650" y="293859"/>
                  </a:cubicBezTo>
                  <a:cubicBezTo>
                    <a:pt x="302061" y="283620"/>
                    <a:pt x="313348" y="273290"/>
                    <a:pt x="324481" y="262806"/>
                  </a:cubicBezTo>
                  <a:close/>
                  <a:moveTo>
                    <a:pt x="624715" y="582651"/>
                  </a:moveTo>
                  <a:cubicBezTo>
                    <a:pt x="595712" y="577332"/>
                    <a:pt x="566802" y="571767"/>
                    <a:pt x="537769" y="566694"/>
                  </a:cubicBezTo>
                  <a:cubicBezTo>
                    <a:pt x="518363" y="563312"/>
                    <a:pt x="498925" y="560084"/>
                    <a:pt x="479457" y="557286"/>
                  </a:cubicBezTo>
                  <a:cubicBezTo>
                    <a:pt x="463188" y="554949"/>
                    <a:pt x="446857" y="552889"/>
                    <a:pt x="430495" y="551198"/>
                  </a:cubicBezTo>
                  <a:cubicBezTo>
                    <a:pt x="414133" y="549477"/>
                    <a:pt x="397710" y="548216"/>
                    <a:pt x="381256" y="547232"/>
                  </a:cubicBezTo>
                  <a:lnTo>
                    <a:pt x="302338" y="542559"/>
                  </a:lnTo>
                  <a:cubicBezTo>
                    <a:pt x="298339" y="542405"/>
                    <a:pt x="273243" y="541913"/>
                    <a:pt x="263494" y="542774"/>
                  </a:cubicBezTo>
                  <a:cubicBezTo>
                    <a:pt x="259034" y="543174"/>
                    <a:pt x="256358" y="544649"/>
                    <a:pt x="255682" y="545357"/>
                  </a:cubicBezTo>
                  <a:cubicBezTo>
                    <a:pt x="254113" y="546925"/>
                    <a:pt x="253560" y="548677"/>
                    <a:pt x="253652" y="550368"/>
                  </a:cubicBezTo>
                  <a:cubicBezTo>
                    <a:pt x="253713" y="551844"/>
                    <a:pt x="254113" y="553750"/>
                    <a:pt x="256112" y="555349"/>
                  </a:cubicBezTo>
                  <a:cubicBezTo>
                    <a:pt x="257958" y="556917"/>
                    <a:pt x="260449" y="557255"/>
                    <a:pt x="262602" y="556456"/>
                  </a:cubicBezTo>
                  <a:cubicBezTo>
                    <a:pt x="262540" y="556363"/>
                    <a:pt x="262509" y="556240"/>
                    <a:pt x="262448" y="556087"/>
                  </a:cubicBezTo>
                  <a:cubicBezTo>
                    <a:pt x="262386" y="555748"/>
                    <a:pt x="263032" y="555872"/>
                    <a:pt x="263709" y="555902"/>
                  </a:cubicBezTo>
                  <a:cubicBezTo>
                    <a:pt x="263955" y="555748"/>
                    <a:pt x="264232" y="555564"/>
                    <a:pt x="264447" y="555379"/>
                  </a:cubicBezTo>
                  <a:cubicBezTo>
                    <a:pt x="264324" y="555564"/>
                    <a:pt x="264139" y="555748"/>
                    <a:pt x="263986" y="555933"/>
                  </a:cubicBezTo>
                  <a:cubicBezTo>
                    <a:pt x="264139" y="555933"/>
                    <a:pt x="264262" y="555933"/>
                    <a:pt x="264385" y="555933"/>
                  </a:cubicBezTo>
                  <a:cubicBezTo>
                    <a:pt x="273704" y="555472"/>
                    <a:pt x="297693" y="556917"/>
                    <a:pt x="301476" y="557194"/>
                  </a:cubicBezTo>
                  <a:lnTo>
                    <a:pt x="380025" y="564388"/>
                  </a:lnTo>
                  <a:cubicBezTo>
                    <a:pt x="396233" y="565710"/>
                    <a:pt x="412380" y="567493"/>
                    <a:pt x="428496" y="569338"/>
                  </a:cubicBezTo>
                  <a:cubicBezTo>
                    <a:pt x="444673" y="571213"/>
                    <a:pt x="460820" y="573243"/>
                    <a:pt x="476966" y="575364"/>
                  </a:cubicBezTo>
                  <a:cubicBezTo>
                    <a:pt x="496342" y="577916"/>
                    <a:pt x="515749" y="580560"/>
                    <a:pt x="535124" y="583358"/>
                  </a:cubicBezTo>
                  <a:cubicBezTo>
                    <a:pt x="564250" y="587539"/>
                    <a:pt x="593375" y="591844"/>
                    <a:pt x="622500" y="596087"/>
                  </a:cubicBezTo>
                  <a:cubicBezTo>
                    <a:pt x="626222" y="596701"/>
                    <a:pt x="629728" y="594180"/>
                    <a:pt x="630312" y="590491"/>
                  </a:cubicBezTo>
                  <a:cubicBezTo>
                    <a:pt x="630927" y="586771"/>
                    <a:pt x="628436" y="583266"/>
                    <a:pt x="624715" y="582651"/>
                  </a:cubicBezTo>
                  <a:close/>
                  <a:moveTo>
                    <a:pt x="262602" y="556456"/>
                  </a:moveTo>
                  <a:cubicBezTo>
                    <a:pt x="262878" y="556948"/>
                    <a:pt x="263432" y="556579"/>
                    <a:pt x="263986" y="555933"/>
                  </a:cubicBezTo>
                  <a:lnTo>
                    <a:pt x="263709" y="555902"/>
                  </a:lnTo>
                  <a:cubicBezTo>
                    <a:pt x="263340" y="556148"/>
                    <a:pt x="262971" y="556302"/>
                    <a:pt x="262602" y="556456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769" name="Google Shape;769;p13"/>
          <p:cNvGrpSpPr/>
          <p:nvPr/>
        </p:nvGrpSpPr>
        <p:grpSpPr>
          <a:xfrm>
            <a:off x="7698211" y="3773833"/>
            <a:ext cx="1424616" cy="1378325"/>
            <a:chOff x="7455887" y="3559511"/>
            <a:chExt cx="1424616" cy="1378325"/>
          </a:xfrm>
        </p:grpSpPr>
        <p:sp>
          <p:nvSpPr>
            <p:cNvPr id="770" name="Google Shape;770;p13"/>
            <p:cNvSpPr/>
            <p:nvPr/>
          </p:nvSpPr>
          <p:spPr>
            <a:xfrm flipH="1">
              <a:off x="8512058" y="4513827"/>
              <a:ext cx="180661" cy="232128"/>
            </a:xfrm>
            <a:custGeom>
              <a:avLst/>
              <a:gdLst/>
              <a:ahLst/>
              <a:cxnLst/>
              <a:rect l="l" t="t" r="r" b="b"/>
              <a:pathLst>
                <a:path w="361322" h="464257" extrusionOk="0">
                  <a:moveTo>
                    <a:pt x="15169" y="348400"/>
                  </a:moveTo>
                  <a:cubicBezTo>
                    <a:pt x="10771" y="355287"/>
                    <a:pt x="3328" y="234734"/>
                    <a:pt x="991" y="177301"/>
                  </a:cubicBezTo>
                  <a:cubicBezTo>
                    <a:pt x="-2669" y="87617"/>
                    <a:pt x="2559" y="-1637"/>
                    <a:pt x="38082" y="23"/>
                  </a:cubicBezTo>
                  <a:cubicBezTo>
                    <a:pt x="70498" y="1560"/>
                    <a:pt x="70682" y="69661"/>
                    <a:pt x="60564" y="145941"/>
                  </a:cubicBezTo>
                  <a:cubicBezTo>
                    <a:pt x="83538" y="74765"/>
                    <a:pt x="111710" y="15826"/>
                    <a:pt x="140066" y="26679"/>
                  </a:cubicBezTo>
                  <a:cubicBezTo>
                    <a:pt x="167223" y="37102"/>
                    <a:pt x="152984" y="90199"/>
                    <a:pt x="125581" y="151014"/>
                  </a:cubicBezTo>
                  <a:cubicBezTo>
                    <a:pt x="165593" y="98224"/>
                    <a:pt x="204929" y="60345"/>
                    <a:pt x="226458" y="77747"/>
                  </a:cubicBezTo>
                  <a:cubicBezTo>
                    <a:pt x="252969" y="99177"/>
                    <a:pt x="207359" y="158762"/>
                    <a:pt x="150123" y="217055"/>
                  </a:cubicBezTo>
                  <a:cubicBezTo>
                    <a:pt x="213541" y="165157"/>
                    <a:pt x="277420" y="124327"/>
                    <a:pt x="296303" y="151045"/>
                  </a:cubicBezTo>
                  <a:cubicBezTo>
                    <a:pt x="315495" y="178193"/>
                    <a:pt x="258690" y="221636"/>
                    <a:pt x="189951" y="261390"/>
                  </a:cubicBezTo>
                  <a:cubicBezTo>
                    <a:pt x="265210" y="235226"/>
                    <a:pt x="335824" y="219976"/>
                    <a:pt x="344312" y="250752"/>
                  </a:cubicBezTo>
                  <a:cubicBezTo>
                    <a:pt x="352463" y="280206"/>
                    <a:pt x="295596" y="300837"/>
                    <a:pt x="225751" y="314979"/>
                  </a:cubicBezTo>
                  <a:cubicBezTo>
                    <a:pt x="298364" y="310275"/>
                    <a:pt x="360859" y="314918"/>
                    <a:pt x="361320" y="344618"/>
                  </a:cubicBezTo>
                  <a:cubicBezTo>
                    <a:pt x="361843" y="377669"/>
                    <a:pt x="291290" y="381636"/>
                    <a:pt x="212680" y="375856"/>
                  </a:cubicBezTo>
                  <a:cubicBezTo>
                    <a:pt x="288553" y="395348"/>
                    <a:pt x="353939" y="421144"/>
                    <a:pt x="344189" y="451120"/>
                  </a:cubicBezTo>
                  <a:cubicBezTo>
                    <a:pt x="325213" y="509629"/>
                    <a:pt x="16799" y="354057"/>
                    <a:pt x="16092" y="348584"/>
                  </a:cubicBezTo>
                  <a:lnTo>
                    <a:pt x="15169" y="348400"/>
                  </a:lnTo>
                  <a:lnTo>
                    <a:pt x="15169" y="348400"/>
                  </a:lnTo>
                  <a:close/>
                </a:path>
              </a:pathLst>
            </a:custGeom>
            <a:solidFill>
              <a:srgbClr val="1C3B3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1" name="Google Shape;771;p13"/>
            <p:cNvSpPr/>
            <p:nvPr/>
          </p:nvSpPr>
          <p:spPr>
            <a:xfrm flipH="1">
              <a:off x="8718673" y="4713423"/>
              <a:ext cx="93363" cy="65854"/>
            </a:xfrm>
            <a:custGeom>
              <a:avLst/>
              <a:gdLst/>
              <a:ahLst/>
              <a:cxnLst/>
              <a:rect l="l" t="t" r="r" b="b"/>
              <a:pathLst>
                <a:path w="186725" h="131708" extrusionOk="0">
                  <a:moveTo>
                    <a:pt x="176483" y="1077"/>
                  </a:moveTo>
                  <a:cubicBezTo>
                    <a:pt x="179528" y="-922"/>
                    <a:pt x="183649" y="-61"/>
                    <a:pt x="185648" y="3014"/>
                  </a:cubicBezTo>
                  <a:cubicBezTo>
                    <a:pt x="187648" y="6058"/>
                    <a:pt x="186786" y="10178"/>
                    <a:pt x="183711" y="12176"/>
                  </a:cubicBezTo>
                  <a:cubicBezTo>
                    <a:pt x="183711" y="12176"/>
                    <a:pt x="165688" y="25058"/>
                    <a:pt x="140930" y="42399"/>
                  </a:cubicBezTo>
                  <a:cubicBezTo>
                    <a:pt x="127890" y="51530"/>
                    <a:pt x="113066" y="62015"/>
                    <a:pt x="97934" y="72314"/>
                  </a:cubicBezTo>
                  <a:cubicBezTo>
                    <a:pt x="86186" y="80246"/>
                    <a:pt x="74253" y="88056"/>
                    <a:pt x="63027" y="95435"/>
                  </a:cubicBezTo>
                  <a:cubicBezTo>
                    <a:pt x="40576" y="110162"/>
                    <a:pt x="20923" y="122798"/>
                    <a:pt x="11266" y="130146"/>
                  </a:cubicBezTo>
                  <a:cubicBezTo>
                    <a:pt x="8313" y="132575"/>
                    <a:pt x="3946" y="132114"/>
                    <a:pt x="1547" y="129163"/>
                  </a:cubicBezTo>
                  <a:cubicBezTo>
                    <a:pt x="-852" y="126180"/>
                    <a:pt x="-421" y="121845"/>
                    <a:pt x="2562" y="119447"/>
                  </a:cubicBezTo>
                  <a:cubicBezTo>
                    <a:pt x="10435" y="112591"/>
                    <a:pt x="25075" y="101215"/>
                    <a:pt x="42759" y="88210"/>
                  </a:cubicBezTo>
                  <a:cubicBezTo>
                    <a:pt x="51309" y="81937"/>
                    <a:pt x="60536" y="75235"/>
                    <a:pt x="70132" y="68625"/>
                  </a:cubicBezTo>
                  <a:cubicBezTo>
                    <a:pt x="83971" y="59094"/>
                    <a:pt x="98488" y="49593"/>
                    <a:pt x="112174" y="40831"/>
                  </a:cubicBezTo>
                  <a:cubicBezTo>
                    <a:pt x="147051" y="18540"/>
                    <a:pt x="176483" y="1077"/>
                    <a:pt x="176483" y="1077"/>
                  </a:cubicBezTo>
                  <a:lnTo>
                    <a:pt x="176483" y="1077"/>
                  </a:ln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2" name="Google Shape;772;p13"/>
            <p:cNvSpPr/>
            <p:nvPr/>
          </p:nvSpPr>
          <p:spPr>
            <a:xfrm flipH="1">
              <a:off x="8647040" y="4649466"/>
              <a:ext cx="98593" cy="82353"/>
            </a:xfrm>
            <a:custGeom>
              <a:avLst/>
              <a:gdLst/>
              <a:ahLst/>
              <a:cxnLst/>
              <a:rect l="l" t="t" r="r" b="b"/>
              <a:pathLst>
                <a:path w="197186" h="164705" extrusionOk="0">
                  <a:moveTo>
                    <a:pt x="1635" y="159275"/>
                  </a:moveTo>
                  <a:cubicBezTo>
                    <a:pt x="-11621" y="141904"/>
                    <a:pt x="59455" y="48038"/>
                    <a:pt x="80461" y="23995"/>
                  </a:cubicBezTo>
                  <a:cubicBezTo>
                    <a:pt x="90241" y="12773"/>
                    <a:pt x="106049" y="-1554"/>
                    <a:pt x="122442" y="137"/>
                  </a:cubicBezTo>
                  <a:cubicBezTo>
                    <a:pt x="138004" y="1766"/>
                    <a:pt x="143386" y="34541"/>
                    <a:pt x="140680" y="46040"/>
                  </a:cubicBezTo>
                  <a:cubicBezTo>
                    <a:pt x="140249" y="47885"/>
                    <a:pt x="133114" y="64487"/>
                    <a:pt x="133514" y="64825"/>
                  </a:cubicBezTo>
                  <a:cubicBezTo>
                    <a:pt x="135482" y="66516"/>
                    <a:pt x="147046" y="63934"/>
                    <a:pt x="149783" y="64057"/>
                  </a:cubicBezTo>
                  <a:cubicBezTo>
                    <a:pt x="165530" y="64887"/>
                    <a:pt x="185582" y="67869"/>
                    <a:pt x="194348" y="82689"/>
                  </a:cubicBezTo>
                  <a:cubicBezTo>
                    <a:pt x="206711" y="103657"/>
                    <a:pt x="175618" y="121551"/>
                    <a:pt x="160025" y="128130"/>
                  </a:cubicBezTo>
                  <a:cubicBezTo>
                    <a:pt x="111431" y="148668"/>
                    <a:pt x="14921" y="176616"/>
                    <a:pt x="1635" y="159275"/>
                  </a:cubicBezTo>
                  <a:lnTo>
                    <a:pt x="1635" y="159275"/>
                  </a:ln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3" name="Google Shape;773;p13"/>
            <p:cNvSpPr/>
            <p:nvPr/>
          </p:nvSpPr>
          <p:spPr>
            <a:xfrm flipH="1">
              <a:off x="8585509" y="4591266"/>
              <a:ext cx="94514" cy="110714"/>
            </a:xfrm>
            <a:custGeom>
              <a:avLst/>
              <a:gdLst/>
              <a:ahLst/>
              <a:cxnLst/>
              <a:rect l="l" t="t" r="r" b="b"/>
              <a:pathLst>
                <a:path w="189028" h="221429" extrusionOk="0">
                  <a:moveTo>
                    <a:pt x="83579" y="215445"/>
                  </a:moveTo>
                  <a:lnTo>
                    <a:pt x="83702" y="215445"/>
                  </a:lnTo>
                  <a:cubicBezTo>
                    <a:pt x="83579" y="215507"/>
                    <a:pt x="83487" y="215476"/>
                    <a:pt x="83364" y="215476"/>
                  </a:cubicBezTo>
                  <a:cubicBezTo>
                    <a:pt x="83425" y="215476"/>
                    <a:pt x="83517" y="215476"/>
                    <a:pt x="83579" y="215445"/>
                  </a:cubicBezTo>
                  <a:close/>
                  <a:moveTo>
                    <a:pt x="82995" y="215538"/>
                  </a:moveTo>
                  <a:cubicBezTo>
                    <a:pt x="83087" y="215599"/>
                    <a:pt x="83241" y="215507"/>
                    <a:pt x="83364" y="215476"/>
                  </a:cubicBezTo>
                  <a:cubicBezTo>
                    <a:pt x="83333" y="215476"/>
                    <a:pt x="83302" y="215507"/>
                    <a:pt x="83271" y="215507"/>
                  </a:cubicBezTo>
                  <a:lnTo>
                    <a:pt x="82995" y="215538"/>
                  </a:lnTo>
                  <a:close/>
                  <a:moveTo>
                    <a:pt x="182857" y="207544"/>
                  </a:moveTo>
                  <a:cubicBezTo>
                    <a:pt x="171539" y="205484"/>
                    <a:pt x="160283" y="203670"/>
                    <a:pt x="148872" y="202440"/>
                  </a:cubicBezTo>
                  <a:cubicBezTo>
                    <a:pt x="144351" y="201948"/>
                    <a:pt x="139800" y="201548"/>
                    <a:pt x="135279" y="201302"/>
                  </a:cubicBezTo>
                  <a:cubicBezTo>
                    <a:pt x="128482" y="200964"/>
                    <a:pt x="121685" y="201026"/>
                    <a:pt x="114888" y="200903"/>
                  </a:cubicBezTo>
                  <a:lnTo>
                    <a:pt x="94067" y="201241"/>
                  </a:lnTo>
                  <a:cubicBezTo>
                    <a:pt x="90960" y="201364"/>
                    <a:pt x="83333" y="201272"/>
                    <a:pt x="81365" y="201641"/>
                  </a:cubicBezTo>
                  <a:cubicBezTo>
                    <a:pt x="76936" y="202440"/>
                    <a:pt x="75490" y="205361"/>
                    <a:pt x="75244" y="206498"/>
                  </a:cubicBezTo>
                  <a:cubicBezTo>
                    <a:pt x="74814" y="208220"/>
                    <a:pt x="74598" y="210126"/>
                    <a:pt x="75890" y="212002"/>
                  </a:cubicBezTo>
                  <a:cubicBezTo>
                    <a:pt x="76290" y="212555"/>
                    <a:pt x="77182" y="214462"/>
                    <a:pt x="80319" y="215230"/>
                  </a:cubicBezTo>
                  <a:cubicBezTo>
                    <a:pt x="81211" y="215538"/>
                    <a:pt x="82133" y="215630"/>
                    <a:pt x="82995" y="215538"/>
                  </a:cubicBezTo>
                  <a:cubicBezTo>
                    <a:pt x="82902" y="215476"/>
                    <a:pt x="82841" y="215322"/>
                    <a:pt x="82841" y="215107"/>
                  </a:cubicBezTo>
                  <a:cubicBezTo>
                    <a:pt x="82810" y="214554"/>
                    <a:pt x="83640" y="214462"/>
                    <a:pt x="84840" y="214615"/>
                  </a:cubicBezTo>
                  <a:cubicBezTo>
                    <a:pt x="84471" y="214923"/>
                    <a:pt x="84071" y="215230"/>
                    <a:pt x="83702" y="215445"/>
                  </a:cubicBezTo>
                  <a:cubicBezTo>
                    <a:pt x="84379" y="215292"/>
                    <a:pt x="85024" y="215046"/>
                    <a:pt x="85609" y="214738"/>
                  </a:cubicBezTo>
                  <a:cubicBezTo>
                    <a:pt x="88254" y="215169"/>
                    <a:pt x="92037" y="216306"/>
                    <a:pt x="93667" y="216460"/>
                  </a:cubicBezTo>
                  <a:lnTo>
                    <a:pt x="113996" y="218520"/>
                  </a:lnTo>
                  <a:cubicBezTo>
                    <a:pt x="120762" y="219073"/>
                    <a:pt x="127498" y="219811"/>
                    <a:pt x="134264" y="220180"/>
                  </a:cubicBezTo>
                  <a:cubicBezTo>
                    <a:pt x="140538" y="220518"/>
                    <a:pt x="146812" y="220580"/>
                    <a:pt x="153086" y="220703"/>
                  </a:cubicBezTo>
                  <a:cubicBezTo>
                    <a:pt x="162497" y="220918"/>
                    <a:pt x="171847" y="220918"/>
                    <a:pt x="181258" y="221379"/>
                  </a:cubicBezTo>
                  <a:cubicBezTo>
                    <a:pt x="185071" y="221840"/>
                    <a:pt x="188547" y="219104"/>
                    <a:pt x="188977" y="215292"/>
                  </a:cubicBezTo>
                  <a:cubicBezTo>
                    <a:pt x="189439" y="211448"/>
                    <a:pt x="186702" y="208005"/>
                    <a:pt x="182857" y="207544"/>
                  </a:cubicBezTo>
                  <a:close/>
                  <a:moveTo>
                    <a:pt x="107322" y="185868"/>
                  </a:moveTo>
                  <a:cubicBezTo>
                    <a:pt x="114826" y="185038"/>
                    <a:pt x="122392" y="184515"/>
                    <a:pt x="129927" y="183593"/>
                  </a:cubicBezTo>
                  <a:cubicBezTo>
                    <a:pt x="135002" y="183009"/>
                    <a:pt x="140046" y="182240"/>
                    <a:pt x="145059" y="181410"/>
                  </a:cubicBezTo>
                  <a:cubicBezTo>
                    <a:pt x="157822" y="179289"/>
                    <a:pt x="170401" y="176614"/>
                    <a:pt x="182949" y="173385"/>
                  </a:cubicBezTo>
                  <a:cubicBezTo>
                    <a:pt x="186732" y="172648"/>
                    <a:pt x="189193" y="168989"/>
                    <a:pt x="188424" y="165207"/>
                  </a:cubicBezTo>
                  <a:cubicBezTo>
                    <a:pt x="187686" y="161425"/>
                    <a:pt x="184026" y="158997"/>
                    <a:pt x="180243" y="159734"/>
                  </a:cubicBezTo>
                  <a:cubicBezTo>
                    <a:pt x="169786" y="161149"/>
                    <a:pt x="159329" y="161918"/>
                    <a:pt x="148811" y="162840"/>
                  </a:cubicBezTo>
                  <a:cubicBezTo>
                    <a:pt x="141768" y="163455"/>
                    <a:pt x="134694" y="164008"/>
                    <a:pt x="127651" y="164869"/>
                  </a:cubicBezTo>
                  <a:cubicBezTo>
                    <a:pt x="120024" y="165761"/>
                    <a:pt x="112458" y="167114"/>
                    <a:pt x="104892" y="168343"/>
                  </a:cubicBezTo>
                  <a:lnTo>
                    <a:pt x="80411" y="172648"/>
                  </a:lnTo>
                  <a:cubicBezTo>
                    <a:pt x="78720" y="172955"/>
                    <a:pt x="74875" y="174400"/>
                    <a:pt x="72169" y="175046"/>
                  </a:cubicBezTo>
                  <a:cubicBezTo>
                    <a:pt x="71615" y="174738"/>
                    <a:pt x="70969" y="174554"/>
                    <a:pt x="70323" y="174431"/>
                  </a:cubicBezTo>
                  <a:cubicBezTo>
                    <a:pt x="70692" y="174615"/>
                    <a:pt x="71092" y="174892"/>
                    <a:pt x="71461" y="175200"/>
                  </a:cubicBezTo>
                  <a:cubicBezTo>
                    <a:pt x="70170" y="175445"/>
                    <a:pt x="69278" y="175415"/>
                    <a:pt x="69278" y="174861"/>
                  </a:cubicBezTo>
                  <a:cubicBezTo>
                    <a:pt x="69278" y="174615"/>
                    <a:pt x="69309" y="174462"/>
                    <a:pt x="69401" y="174339"/>
                  </a:cubicBezTo>
                  <a:cubicBezTo>
                    <a:pt x="68478" y="174339"/>
                    <a:pt x="67525" y="174492"/>
                    <a:pt x="66602" y="174892"/>
                  </a:cubicBezTo>
                  <a:cubicBezTo>
                    <a:pt x="63619" y="175968"/>
                    <a:pt x="62850" y="177874"/>
                    <a:pt x="62481" y="178489"/>
                  </a:cubicBezTo>
                  <a:cubicBezTo>
                    <a:pt x="61066" y="180980"/>
                    <a:pt x="60635" y="187528"/>
                    <a:pt x="68693" y="188389"/>
                  </a:cubicBezTo>
                  <a:cubicBezTo>
                    <a:pt x="70785" y="188605"/>
                    <a:pt x="78781" y="187805"/>
                    <a:pt x="82041" y="187652"/>
                  </a:cubicBezTo>
                  <a:lnTo>
                    <a:pt x="107322" y="185868"/>
                  </a:lnTo>
                  <a:close/>
                  <a:moveTo>
                    <a:pt x="68540" y="162963"/>
                  </a:moveTo>
                  <a:cubicBezTo>
                    <a:pt x="66940" y="163793"/>
                    <a:pt x="62542" y="164223"/>
                    <a:pt x="59621" y="165054"/>
                  </a:cubicBezTo>
                  <a:cubicBezTo>
                    <a:pt x="58636" y="168497"/>
                    <a:pt x="55100" y="170588"/>
                    <a:pt x="51593" y="169727"/>
                  </a:cubicBezTo>
                  <a:cubicBezTo>
                    <a:pt x="47841" y="169050"/>
                    <a:pt x="46673" y="166622"/>
                    <a:pt x="46027" y="165269"/>
                  </a:cubicBezTo>
                  <a:cubicBezTo>
                    <a:pt x="45073" y="163270"/>
                    <a:pt x="45289" y="160964"/>
                    <a:pt x="46826" y="158443"/>
                  </a:cubicBezTo>
                  <a:cubicBezTo>
                    <a:pt x="47441" y="157429"/>
                    <a:pt x="49133" y="155984"/>
                    <a:pt x="51624" y="154600"/>
                  </a:cubicBezTo>
                  <a:cubicBezTo>
                    <a:pt x="54269" y="153094"/>
                    <a:pt x="58636" y="151249"/>
                    <a:pt x="60605" y="149896"/>
                  </a:cubicBezTo>
                  <a:lnTo>
                    <a:pt x="81826" y="135415"/>
                  </a:lnTo>
                  <a:cubicBezTo>
                    <a:pt x="86870" y="132156"/>
                    <a:pt x="91944" y="128958"/>
                    <a:pt x="97173" y="126037"/>
                  </a:cubicBezTo>
                  <a:cubicBezTo>
                    <a:pt x="100648" y="124131"/>
                    <a:pt x="104185" y="122287"/>
                    <a:pt x="107753" y="120565"/>
                  </a:cubicBezTo>
                  <a:cubicBezTo>
                    <a:pt x="121008" y="114201"/>
                    <a:pt x="134664" y="108789"/>
                    <a:pt x="148134" y="102794"/>
                  </a:cubicBezTo>
                  <a:cubicBezTo>
                    <a:pt x="151548" y="101041"/>
                    <a:pt x="155762" y="102394"/>
                    <a:pt x="157515" y="105838"/>
                  </a:cubicBezTo>
                  <a:cubicBezTo>
                    <a:pt x="159268" y="109250"/>
                    <a:pt x="157915" y="113463"/>
                    <a:pt x="154470" y="115215"/>
                  </a:cubicBezTo>
                  <a:cubicBezTo>
                    <a:pt x="143890" y="121395"/>
                    <a:pt x="133372" y="127544"/>
                    <a:pt x="122669" y="133509"/>
                  </a:cubicBezTo>
                  <a:cubicBezTo>
                    <a:pt x="117410" y="136460"/>
                    <a:pt x="112151" y="139412"/>
                    <a:pt x="106861" y="142271"/>
                  </a:cubicBezTo>
                  <a:cubicBezTo>
                    <a:pt x="101602" y="145100"/>
                    <a:pt x="96281" y="147774"/>
                    <a:pt x="91053" y="150726"/>
                  </a:cubicBezTo>
                  <a:lnTo>
                    <a:pt x="68540" y="162963"/>
                  </a:lnTo>
                  <a:close/>
                  <a:moveTo>
                    <a:pt x="58421" y="165423"/>
                  </a:moveTo>
                  <a:cubicBezTo>
                    <a:pt x="57222" y="165914"/>
                    <a:pt x="56545" y="166529"/>
                    <a:pt x="56976" y="167390"/>
                  </a:cubicBezTo>
                  <a:cubicBezTo>
                    <a:pt x="57191" y="167851"/>
                    <a:pt x="57560" y="166652"/>
                    <a:pt x="57744" y="166468"/>
                  </a:cubicBezTo>
                  <a:cubicBezTo>
                    <a:pt x="58021" y="166130"/>
                    <a:pt x="58267" y="165792"/>
                    <a:pt x="58421" y="165423"/>
                  </a:cubicBezTo>
                  <a:close/>
                  <a:moveTo>
                    <a:pt x="80227" y="114077"/>
                  </a:moveTo>
                  <a:cubicBezTo>
                    <a:pt x="85978" y="109681"/>
                    <a:pt x="91514" y="105008"/>
                    <a:pt x="96988" y="100242"/>
                  </a:cubicBezTo>
                  <a:cubicBezTo>
                    <a:pt x="105231" y="93109"/>
                    <a:pt x="113073" y="85577"/>
                    <a:pt x="120977" y="78075"/>
                  </a:cubicBezTo>
                  <a:cubicBezTo>
                    <a:pt x="123930" y="75584"/>
                    <a:pt x="124330" y="71188"/>
                    <a:pt x="121839" y="68236"/>
                  </a:cubicBezTo>
                  <a:cubicBezTo>
                    <a:pt x="119378" y="65315"/>
                    <a:pt x="114949" y="64915"/>
                    <a:pt x="112028" y="67406"/>
                  </a:cubicBezTo>
                  <a:cubicBezTo>
                    <a:pt x="103355" y="73832"/>
                    <a:pt x="94497" y="79888"/>
                    <a:pt x="85824" y="86284"/>
                  </a:cubicBezTo>
                  <a:cubicBezTo>
                    <a:pt x="80011" y="90526"/>
                    <a:pt x="74229" y="94800"/>
                    <a:pt x="68632" y="99258"/>
                  </a:cubicBezTo>
                  <a:cubicBezTo>
                    <a:pt x="61558" y="104854"/>
                    <a:pt x="54761" y="110726"/>
                    <a:pt x="47934" y="116599"/>
                  </a:cubicBezTo>
                  <a:cubicBezTo>
                    <a:pt x="41044" y="122471"/>
                    <a:pt x="34370" y="128497"/>
                    <a:pt x="27574" y="134492"/>
                  </a:cubicBezTo>
                  <a:cubicBezTo>
                    <a:pt x="24683" y="136737"/>
                    <a:pt x="24129" y="140949"/>
                    <a:pt x="26405" y="143839"/>
                  </a:cubicBezTo>
                  <a:cubicBezTo>
                    <a:pt x="28650" y="146760"/>
                    <a:pt x="32863" y="147283"/>
                    <a:pt x="35754" y="145038"/>
                  </a:cubicBezTo>
                  <a:cubicBezTo>
                    <a:pt x="43259" y="139965"/>
                    <a:pt x="50763" y="135046"/>
                    <a:pt x="58206" y="129881"/>
                  </a:cubicBezTo>
                  <a:cubicBezTo>
                    <a:pt x="65618" y="124746"/>
                    <a:pt x="73061" y="119581"/>
                    <a:pt x="80227" y="114077"/>
                  </a:cubicBezTo>
                  <a:close/>
                  <a:moveTo>
                    <a:pt x="25482" y="118905"/>
                  </a:moveTo>
                  <a:cubicBezTo>
                    <a:pt x="25082" y="119458"/>
                    <a:pt x="24590" y="119950"/>
                    <a:pt x="24190" y="120350"/>
                  </a:cubicBezTo>
                  <a:lnTo>
                    <a:pt x="24160" y="119673"/>
                  </a:lnTo>
                  <a:lnTo>
                    <a:pt x="24160" y="119581"/>
                  </a:lnTo>
                  <a:cubicBezTo>
                    <a:pt x="24129" y="119950"/>
                    <a:pt x="24037" y="120288"/>
                    <a:pt x="23914" y="120657"/>
                  </a:cubicBezTo>
                  <a:cubicBezTo>
                    <a:pt x="23575" y="121026"/>
                    <a:pt x="23422" y="121303"/>
                    <a:pt x="23606" y="121426"/>
                  </a:cubicBezTo>
                  <a:lnTo>
                    <a:pt x="23637" y="121426"/>
                  </a:lnTo>
                  <a:lnTo>
                    <a:pt x="23514" y="121702"/>
                  </a:lnTo>
                  <a:cubicBezTo>
                    <a:pt x="21853" y="124992"/>
                    <a:pt x="17824" y="126314"/>
                    <a:pt x="14533" y="124654"/>
                  </a:cubicBezTo>
                  <a:cubicBezTo>
                    <a:pt x="13672" y="124285"/>
                    <a:pt x="9120" y="121026"/>
                    <a:pt x="11765" y="115184"/>
                  </a:cubicBezTo>
                  <a:cubicBezTo>
                    <a:pt x="12042" y="114508"/>
                    <a:pt x="12811" y="113124"/>
                    <a:pt x="13887" y="111280"/>
                  </a:cubicBezTo>
                  <a:cubicBezTo>
                    <a:pt x="19024" y="102363"/>
                    <a:pt x="32740" y="80596"/>
                    <a:pt x="33817" y="78874"/>
                  </a:cubicBezTo>
                  <a:cubicBezTo>
                    <a:pt x="37907" y="72879"/>
                    <a:pt x="41536" y="66576"/>
                    <a:pt x="45319" y="60396"/>
                  </a:cubicBezTo>
                  <a:cubicBezTo>
                    <a:pt x="49225" y="54093"/>
                    <a:pt x="53193" y="47821"/>
                    <a:pt x="57160" y="41580"/>
                  </a:cubicBezTo>
                  <a:cubicBezTo>
                    <a:pt x="62604" y="33063"/>
                    <a:pt x="68201" y="24700"/>
                    <a:pt x="74106" y="16491"/>
                  </a:cubicBezTo>
                  <a:cubicBezTo>
                    <a:pt x="76167" y="13232"/>
                    <a:pt x="80473" y="12279"/>
                    <a:pt x="83702" y="14309"/>
                  </a:cubicBezTo>
                  <a:cubicBezTo>
                    <a:pt x="86962" y="16368"/>
                    <a:pt x="87946" y="20673"/>
                    <a:pt x="85886" y="23932"/>
                  </a:cubicBezTo>
                  <a:cubicBezTo>
                    <a:pt x="78597" y="36937"/>
                    <a:pt x="72415" y="50496"/>
                    <a:pt x="65218" y="63593"/>
                  </a:cubicBezTo>
                  <a:cubicBezTo>
                    <a:pt x="63280" y="67160"/>
                    <a:pt x="61220" y="70665"/>
                    <a:pt x="59036" y="74078"/>
                  </a:cubicBezTo>
                  <a:cubicBezTo>
                    <a:pt x="55745" y="79304"/>
                    <a:pt x="52147" y="84316"/>
                    <a:pt x="48456" y="89266"/>
                  </a:cubicBezTo>
                  <a:cubicBezTo>
                    <a:pt x="47195" y="90803"/>
                    <a:pt x="31541" y="110757"/>
                    <a:pt x="25482" y="118905"/>
                  </a:cubicBezTo>
                  <a:close/>
                  <a:moveTo>
                    <a:pt x="24190" y="119304"/>
                  </a:moveTo>
                  <a:cubicBezTo>
                    <a:pt x="24713" y="116261"/>
                    <a:pt x="23206" y="114570"/>
                    <a:pt x="21730" y="113493"/>
                  </a:cubicBezTo>
                  <a:cubicBezTo>
                    <a:pt x="23483" y="114908"/>
                    <a:pt x="24406" y="117091"/>
                    <a:pt x="24190" y="119304"/>
                  </a:cubicBezTo>
                  <a:close/>
                  <a:moveTo>
                    <a:pt x="23637" y="121426"/>
                  </a:moveTo>
                  <a:cubicBezTo>
                    <a:pt x="24190" y="121764"/>
                    <a:pt x="24221" y="121026"/>
                    <a:pt x="24190" y="120350"/>
                  </a:cubicBezTo>
                  <a:lnTo>
                    <a:pt x="23914" y="120657"/>
                  </a:lnTo>
                  <a:cubicBezTo>
                    <a:pt x="23852" y="120934"/>
                    <a:pt x="23729" y="121180"/>
                    <a:pt x="23637" y="121426"/>
                  </a:cubicBezTo>
                  <a:close/>
                  <a:moveTo>
                    <a:pt x="16686" y="98151"/>
                  </a:moveTo>
                  <a:lnTo>
                    <a:pt x="24498" y="77368"/>
                  </a:lnTo>
                  <a:cubicBezTo>
                    <a:pt x="26805" y="70788"/>
                    <a:pt x="29419" y="64270"/>
                    <a:pt x="31664" y="57567"/>
                  </a:cubicBezTo>
                  <a:cubicBezTo>
                    <a:pt x="33140" y="53048"/>
                    <a:pt x="34463" y="48467"/>
                    <a:pt x="35662" y="43855"/>
                  </a:cubicBezTo>
                  <a:cubicBezTo>
                    <a:pt x="38738" y="32018"/>
                    <a:pt x="40952" y="20058"/>
                    <a:pt x="41967" y="7975"/>
                  </a:cubicBezTo>
                  <a:cubicBezTo>
                    <a:pt x="42521" y="4162"/>
                    <a:pt x="39906" y="627"/>
                    <a:pt x="36093" y="73"/>
                  </a:cubicBezTo>
                  <a:cubicBezTo>
                    <a:pt x="32279" y="-480"/>
                    <a:pt x="28742" y="2164"/>
                    <a:pt x="28189" y="5976"/>
                  </a:cubicBezTo>
                  <a:cubicBezTo>
                    <a:pt x="27235" y="10373"/>
                    <a:pt x="25974" y="14708"/>
                    <a:pt x="24713" y="19043"/>
                  </a:cubicBezTo>
                  <a:cubicBezTo>
                    <a:pt x="22161" y="27806"/>
                    <a:pt x="18962" y="36384"/>
                    <a:pt x="15948" y="45054"/>
                  </a:cubicBezTo>
                  <a:cubicBezTo>
                    <a:pt x="14410" y="49481"/>
                    <a:pt x="12934" y="53909"/>
                    <a:pt x="11581" y="58367"/>
                  </a:cubicBezTo>
                  <a:cubicBezTo>
                    <a:pt x="10166" y="62917"/>
                    <a:pt x="8936" y="67498"/>
                    <a:pt x="7675" y="72018"/>
                  </a:cubicBezTo>
                  <a:lnTo>
                    <a:pt x="2170" y="93970"/>
                  </a:lnTo>
                  <a:cubicBezTo>
                    <a:pt x="1831" y="95630"/>
                    <a:pt x="1954" y="99627"/>
                    <a:pt x="1678" y="102333"/>
                  </a:cubicBezTo>
                  <a:cubicBezTo>
                    <a:pt x="1247" y="102825"/>
                    <a:pt x="909" y="103378"/>
                    <a:pt x="632" y="103993"/>
                  </a:cubicBezTo>
                  <a:lnTo>
                    <a:pt x="939" y="103686"/>
                  </a:lnTo>
                  <a:lnTo>
                    <a:pt x="1585" y="103163"/>
                  </a:lnTo>
                  <a:cubicBezTo>
                    <a:pt x="1401" y="104423"/>
                    <a:pt x="1062" y="105223"/>
                    <a:pt x="478" y="105100"/>
                  </a:cubicBezTo>
                  <a:cubicBezTo>
                    <a:pt x="386" y="105100"/>
                    <a:pt x="324" y="105069"/>
                    <a:pt x="263" y="105008"/>
                  </a:cubicBezTo>
                  <a:cubicBezTo>
                    <a:pt x="140" y="105499"/>
                    <a:pt x="78" y="105992"/>
                    <a:pt x="48" y="106514"/>
                  </a:cubicBezTo>
                  <a:cubicBezTo>
                    <a:pt x="-352" y="110480"/>
                    <a:pt x="1893" y="112048"/>
                    <a:pt x="2231" y="112417"/>
                  </a:cubicBezTo>
                  <a:cubicBezTo>
                    <a:pt x="3246" y="113493"/>
                    <a:pt x="10689" y="116445"/>
                    <a:pt x="13457" y="108943"/>
                  </a:cubicBezTo>
                  <a:cubicBezTo>
                    <a:pt x="14103" y="107221"/>
                    <a:pt x="15763" y="100703"/>
                    <a:pt x="16686" y="98151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4" name="Google Shape;774;p13"/>
            <p:cNvSpPr/>
            <p:nvPr/>
          </p:nvSpPr>
          <p:spPr>
            <a:xfrm flipH="1">
              <a:off x="8626157" y="3707704"/>
              <a:ext cx="242510" cy="617123"/>
            </a:xfrm>
            <a:custGeom>
              <a:avLst/>
              <a:gdLst/>
              <a:ahLst/>
              <a:cxnLst/>
              <a:rect l="l" t="t" r="r" b="b"/>
              <a:pathLst>
                <a:path w="485021" h="1234246" extrusionOk="0">
                  <a:moveTo>
                    <a:pt x="8059" y="17625"/>
                  </a:moveTo>
                  <a:cubicBezTo>
                    <a:pt x="7475" y="16087"/>
                    <a:pt x="586" y="1545"/>
                    <a:pt x="2001" y="161"/>
                  </a:cubicBezTo>
                  <a:cubicBezTo>
                    <a:pt x="2954" y="-761"/>
                    <a:pt x="11319" y="2559"/>
                    <a:pt x="12427" y="2867"/>
                  </a:cubicBezTo>
                  <a:cubicBezTo>
                    <a:pt x="23252" y="5757"/>
                    <a:pt x="34201" y="8309"/>
                    <a:pt x="44996" y="11260"/>
                  </a:cubicBezTo>
                  <a:cubicBezTo>
                    <a:pt x="96450" y="25250"/>
                    <a:pt x="145013" y="49846"/>
                    <a:pt x="181489" y="88063"/>
                  </a:cubicBezTo>
                  <a:cubicBezTo>
                    <a:pt x="201787" y="109338"/>
                    <a:pt x="217042" y="133966"/>
                    <a:pt x="225499" y="161637"/>
                  </a:cubicBezTo>
                  <a:cubicBezTo>
                    <a:pt x="227868" y="169415"/>
                    <a:pt x="226053" y="184573"/>
                    <a:pt x="228483" y="190537"/>
                  </a:cubicBezTo>
                  <a:lnTo>
                    <a:pt x="234111" y="199822"/>
                  </a:lnTo>
                  <a:cubicBezTo>
                    <a:pt x="151318" y="190507"/>
                    <a:pt x="73753" y="141621"/>
                    <a:pt x="33463" y="71829"/>
                  </a:cubicBezTo>
                  <a:cubicBezTo>
                    <a:pt x="23437" y="54458"/>
                    <a:pt x="15010" y="36318"/>
                    <a:pt x="8059" y="17625"/>
                  </a:cubicBezTo>
                  <a:close/>
                  <a:moveTo>
                    <a:pt x="463730" y="131414"/>
                  </a:moveTo>
                  <a:cubicBezTo>
                    <a:pt x="441125" y="135749"/>
                    <a:pt x="419135" y="141375"/>
                    <a:pt x="397944" y="148385"/>
                  </a:cubicBezTo>
                  <a:cubicBezTo>
                    <a:pt x="312906" y="176610"/>
                    <a:pt x="251088" y="237824"/>
                    <a:pt x="236264" y="306601"/>
                  </a:cubicBezTo>
                  <a:lnTo>
                    <a:pt x="247551" y="302605"/>
                  </a:lnTo>
                  <a:cubicBezTo>
                    <a:pt x="254809" y="301037"/>
                    <a:pt x="272770" y="303773"/>
                    <a:pt x="282151" y="302420"/>
                  </a:cubicBezTo>
                  <a:cubicBezTo>
                    <a:pt x="315551" y="297532"/>
                    <a:pt x="345630" y="286709"/>
                    <a:pt x="371895" y="271367"/>
                  </a:cubicBezTo>
                  <a:cubicBezTo>
                    <a:pt x="419166" y="243819"/>
                    <a:pt x="450659" y="205018"/>
                    <a:pt x="469697" y="162959"/>
                  </a:cubicBezTo>
                  <a:cubicBezTo>
                    <a:pt x="473695" y="154104"/>
                    <a:pt x="477232" y="145126"/>
                    <a:pt x="481168" y="136272"/>
                  </a:cubicBezTo>
                  <a:cubicBezTo>
                    <a:pt x="481568" y="135349"/>
                    <a:pt x="485905" y="128616"/>
                    <a:pt x="484859" y="127755"/>
                  </a:cubicBezTo>
                  <a:cubicBezTo>
                    <a:pt x="483290" y="126433"/>
                    <a:pt x="465606" y="131045"/>
                    <a:pt x="463730" y="131414"/>
                  </a:cubicBezTo>
                  <a:close/>
                  <a:moveTo>
                    <a:pt x="447061" y="360252"/>
                  </a:moveTo>
                  <a:cubicBezTo>
                    <a:pt x="439495" y="362435"/>
                    <a:pt x="431652" y="363757"/>
                    <a:pt x="423933" y="365325"/>
                  </a:cubicBezTo>
                  <a:cubicBezTo>
                    <a:pt x="401112" y="369906"/>
                    <a:pt x="380045" y="376916"/>
                    <a:pt x="361407" y="390813"/>
                  </a:cubicBezTo>
                  <a:cubicBezTo>
                    <a:pt x="305955" y="432135"/>
                    <a:pt x="269972" y="499314"/>
                    <a:pt x="262990" y="566308"/>
                  </a:cubicBezTo>
                  <a:lnTo>
                    <a:pt x="258561" y="579498"/>
                  </a:lnTo>
                  <a:cubicBezTo>
                    <a:pt x="259269" y="584418"/>
                    <a:pt x="277322" y="582727"/>
                    <a:pt x="279567" y="582327"/>
                  </a:cubicBezTo>
                  <a:cubicBezTo>
                    <a:pt x="300758" y="578514"/>
                    <a:pt x="320072" y="565325"/>
                    <a:pt x="334958" y="550690"/>
                  </a:cubicBezTo>
                  <a:cubicBezTo>
                    <a:pt x="373371" y="512842"/>
                    <a:pt x="394992" y="457101"/>
                    <a:pt x="423564" y="412120"/>
                  </a:cubicBezTo>
                  <a:cubicBezTo>
                    <a:pt x="432329" y="398315"/>
                    <a:pt x="440141" y="384203"/>
                    <a:pt x="447983" y="369937"/>
                  </a:cubicBezTo>
                  <a:cubicBezTo>
                    <a:pt x="449552" y="367078"/>
                    <a:pt x="456472" y="359607"/>
                    <a:pt x="456656" y="356532"/>
                  </a:cubicBezTo>
                  <a:cubicBezTo>
                    <a:pt x="456841" y="353212"/>
                    <a:pt x="450382" y="359299"/>
                    <a:pt x="447061" y="360252"/>
                  </a:cubicBezTo>
                  <a:close/>
                  <a:moveTo>
                    <a:pt x="418181" y="1011595"/>
                  </a:moveTo>
                  <a:cubicBezTo>
                    <a:pt x="410616" y="1013747"/>
                    <a:pt x="402804" y="1015100"/>
                    <a:pt x="395053" y="1016637"/>
                  </a:cubicBezTo>
                  <a:cubicBezTo>
                    <a:pt x="372233" y="1021218"/>
                    <a:pt x="351166" y="1028228"/>
                    <a:pt x="332528" y="1042156"/>
                  </a:cubicBezTo>
                  <a:cubicBezTo>
                    <a:pt x="277076" y="1083478"/>
                    <a:pt x="241092" y="1150657"/>
                    <a:pt x="234142" y="1217621"/>
                  </a:cubicBezTo>
                  <a:lnTo>
                    <a:pt x="229713" y="1230841"/>
                  </a:lnTo>
                  <a:cubicBezTo>
                    <a:pt x="230389" y="1235730"/>
                    <a:pt x="248443" y="1234039"/>
                    <a:pt x="250688" y="1233639"/>
                  </a:cubicBezTo>
                  <a:cubicBezTo>
                    <a:pt x="271878" y="1229857"/>
                    <a:pt x="291223" y="1216668"/>
                    <a:pt x="306078" y="1202002"/>
                  </a:cubicBezTo>
                  <a:cubicBezTo>
                    <a:pt x="344492" y="1164154"/>
                    <a:pt x="366143" y="1108443"/>
                    <a:pt x="394684" y="1063432"/>
                  </a:cubicBezTo>
                  <a:cubicBezTo>
                    <a:pt x="403450" y="1049658"/>
                    <a:pt x="411261" y="1035546"/>
                    <a:pt x="419104" y="1021249"/>
                  </a:cubicBezTo>
                  <a:cubicBezTo>
                    <a:pt x="420673" y="1018421"/>
                    <a:pt x="427593" y="1010949"/>
                    <a:pt x="427777" y="1007875"/>
                  </a:cubicBezTo>
                  <a:cubicBezTo>
                    <a:pt x="427992" y="1004524"/>
                    <a:pt x="421503" y="1010642"/>
                    <a:pt x="418181" y="1011595"/>
                  </a:cubicBezTo>
                  <a:close/>
                  <a:moveTo>
                    <a:pt x="73445" y="506017"/>
                  </a:moveTo>
                  <a:cubicBezTo>
                    <a:pt x="56222" y="499437"/>
                    <a:pt x="38845" y="493042"/>
                    <a:pt x="21930" y="485755"/>
                  </a:cubicBezTo>
                  <a:cubicBezTo>
                    <a:pt x="20915" y="485325"/>
                    <a:pt x="8182" y="478315"/>
                    <a:pt x="7413" y="478991"/>
                  </a:cubicBezTo>
                  <a:cubicBezTo>
                    <a:pt x="7260" y="479114"/>
                    <a:pt x="19593" y="499468"/>
                    <a:pt x="20146" y="500513"/>
                  </a:cubicBezTo>
                  <a:cubicBezTo>
                    <a:pt x="33617" y="526432"/>
                    <a:pt x="44720" y="553764"/>
                    <a:pt x="59482" y="579006"/>
                  </a:cubicBezTo>
                  <a:cubicBezTo>
                    <a:pt x="73353" y="602773"/>
                    <a:pt x="89838" y="625555"/>
                    <a:pt x="112750" y="641912"/>
                  </a:cubicBezTo>
                  <a:cubicBezTo>
                    <a:pt x="145536" y="665309"/>
                    <a:pt x="186532" y="668076"/>
                    <a:pt x="220579" y="688153"/>
                  </a:cubicBezTo>
                  <a:lnTo>
                    <a:pt x="221747" y="678652"/>
                  </a:lnTo>
                  <a:cubicBezTo>
                    <a:pt x="227868" y="664848"/>
                    <a:pt x="216888" y="637945"/>
                    <a:pt x="212305" y="625432"/>
                  </a:cubicBezTo>
                  <a:cubicBezTo>
                    <a:pt x="188685" y="561082"/>
                    <a:pt x="135817" y="529783"/>
                    <a:pt x="73445" y="506017"/>
                  </a:cubicBezTo>
                  <a:close/>
                  <a:moveTo>
                    <a:pt x="66033" y="930550"/>
                  </a:moveTo>
                  <a:cubicBezTo>
                    <a:pt x="48810" y="923971"/>
                    <a:pt x="31464" y="917576"/>
                    <a:pt x="14518" y="910289"/>
                  </a:cubicBezTo>
                  <a:cubicBezTo>
                    <a:pt x="13503" y="909858"/>
                    <a:pt x="801" y="902879"/>
                    <a:pt x="1" y="903525"/>
                  </a:cubicBezTo>
                  <a:cubicBezTo>
                    <a:pt x="-152" y="903648"/>
                    <a:pt x="12211" y="924001"/>
                    <a:pt x="12734" y="925047"/>
                  </a:cubicBezTo>
                  <a:cubicBezTo>
                    <a:pt x="26205" y="950965"/>
                    <a:pt x="37338" y="978298"/>
                    <a:pt x="52070" y="1003540"/>
                  </a:cubicBezTo>
                  <a:cubicBezTo>
                    <a:pt x="65941" y="1027306"/>
                    <a:pt x="82426" y="1050088"/>
                    <a:pt x="105338" y="1066445"/>
                  </a:cubicBezTo>
                  <a:cubicBezTo>
                    <a:pt x="138124" y="1089842"/>
                    <a:pt x="179120" y="1092609"/>
                    <a:pt x="213167" y="1112686"/>
                  </a:cubicBezTo>
                  <a:lnTo>
                    <a:pt x="214335" y="1103186"/>
                  </a:lnTo>
                  <a:cubicBezTo>
                    <a:pt x="220456" y="1089381"/>
                    <a:pt x="209476" y="1062479"/>
                    <a:pt x="204893" y="1049966"/>
                  </a:cubicBezTo>
                  <a:cubicBezTo>
                    <a:pt x="181273" y="985615"/>
                    <a:pt x="128436" y="954316"/>
                    <a:pt x="66033" y="930550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5" name="Google Shape;775;p13"/>
            <p:cNvSpPr/>
            <p:nvPr/>
          </p:nvSpPr>
          <p:spPr>
            <a:xfrm flipH="1">
              <a:off x="8600818" y="3559511"/>
              <a:ext cx="279685" cy="109990"/>
            </a:xfrm>
            <a:custGeom>
              <a:avLst/>
              <a:gdLst/>
              <a:ahLst/>
              <a:cxnLst/>
              <a:rect l="l" t="t" r="r" b="b"/>
              <a:pathLst>
                <a:path w="559371" h="219980" extrusionOk="0">
                  <a:moveTo>
                    <a:pt x="413928" y="69801"/>
                  </a:moveTo>
                  <a:cubicBezTo>
                    <a:pt x="436779" y="61899"/>
                    <a:pt x="459661" y="56242"/>
                    <a:pt x="480636" y="53075"/>
                  </a:cubicBezTo>
                  <a:cubicBezTo>
                    <a:pt x="490785" y="51507"/>
                    <a:pt x="501211" y="51015"/>
                    <a:pt x="511514" y="51046"/>
                  </a:cubicBezTo>
                  <a:cubicBezTo>
                    <a:pt x="519695" y="51077"/>
                    <a:pt x="527968" y="51661"/>
                    <a:pt x="535903" y="53721"/>
                  </a:cubicBezTo>
                  <a:cubicBezTo>
                    <a:pt x="593077" y="68571"/>
                    <a:pt x="530490" y="120193"/>
                    <a:pt x="509115" y="136980"/>
                  </a:cubicBezTo>
                  <a:cubicBezTo>
                    <a:pt x="494660" y="148325"/>
                    <a:pt x="461937" y="161269"/>
                    <a:pt x="443976" y="170523"/>
                  </a:cubicBezTo>
                  <a:cubicBezTo>
                    <a:pt x="387478" y="199578"/>
                    <a:pt x="323907" y="223590"/>
                    <a:pt x="260612" y="219531"/>
                  </a:cubicBezTo>
                  <a:cubicBezTo>
                    <a:pt x="187384" y="214858"/>
                    <a:pt x="14847" y="160100"/>
                    <a:pt x="4667" y="142483"/>
                  </a:cubicBezTo>
                  <a:cubicBezTo>
                    <a:pt x="-7482" y="121423"/>
                    <a:pt x="5374" y="102822"/>
                    <a:pt x="28379" y="99593"/>
                  </a:cubicBezTo>
                  <a:cubicBezTo>
                    <a:pt x="34899" y="98671"/>
                    <a:pt x="41542" y="98609"/>
                    <a:pt x="48124" y="98886"/>
                  </a:cubicBezTo>
                  <a:cubicBezTo>
                    <a:pt x="55997" y="99194"/>
                    <a:pt x="63871" y="99932"/>
                    <a:pt x="71713" y="101038"/>
                  </a:cubicBezTo>
                  <a:cubicBezTo>
                    <a:pt x="64824" y="96765"/>
                    <a:pt x="58212" y="92061"/>
                    <a:pt x="51938" y="86742"/>
                  </a:cubicBezTo>
                  <a:cubicBezTo>
                    <a:pt x="35730" y="73121"/>
                    <a:pt x="822" y="31215"/>
                    <a:pt x="22905" y="9571"/>
                  </a:cubicBezTo>
                  <a:cubicBezTo>
                    <a:pt x="38559" y="-5802"/>
                    <a:pt x="71191" y="839"/>
                    <a:pt x="89890" y="5574"/>
                  </a:cubicBezTo>
                  <a:cubicBezTo>
                    <a:pt x="122675" y="13906"/>
                    <a:pt x="154876" y="30293"/>
                    <a:pt x="183632" y="51077"/>
                  </a:cubicBezTo>
                  <a:cubicBezTo>
                    <a:pt x="190521" y="35520"/>
                    <a:pt x="201901" y="28909"/>
                    <a:pt x="215248" y="26511"/>
                  </a:cubicBezTo>
                  <a:cubicBezTo>
                    <a:pt x="224413" y="3268"/>
                    <a:pt x="264365" y="-9153"/>
                    <a:pt x="276882" y="18179"/>
                  </a:cubicBezTo>
                  <a:cubicBezTo>
                    <a:pt x="278205" y="21100"/>
                    <a:pt x="279342" y="24175"/>
                    <a:pt x="280296" y="27311"/>
                  </a:cubicBezTo>
                  <a:cubicBezTo>
                    <a:pt x="294443" y="26419"/>
                    <a:pt x="309421" y="24236"/>
                    <a:pt x="320985" y="33583"/>
                  </a:cubicBezTo>
                  <a:cubicBezTo>
                    <a:pt x="321600" y="34075"/>
                    <a:pt x="322185" y="34597"/>
                    <a:pt x="322738" y="35120"/>
                  </a:cubicBezTo>
                  <a:cubicBezTo>
                    <a:pt x="325568" y="32168"/>
                    <a:pt x="328582" y="29340"/>
                    <a:pt x="331750" y="26665"/>
                  </a:cubicBezTo>
                  <a:cubicBezTo>
                    <a:pt x="353124" y="8802"/>
                    <a:pt x="396274" y="-4449"/>
                    <a:pt x="421401" y="14828"/>
                  </a:cubicBezTo>
                  <a:cubicBezTo>
                    <a:pt x="436410" y="26358"/>
                    <a:pt x="424385" y="49478"/>
                    <a:pt x="417895" y="62453"/>
                  </a:cubicBezTo>
                  <a:cubicBezTo>
                    <a:pt x="416634" y="64943"/>
                    <a:pt x="415312" y="67403"/>
                    <a:pt x="413928" y="69801"/>
                  </a:cubicBezTo>
                  <a:lnTo>
                    <a:pt x="413928" y="69801"/>
                  </a:ln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6" name="Google Shape;776;p13"/>
            <p:cNvSpPr/>
            <p:nvPr/>
          </p:nvSpPr>
          <p:spPr>
            <a:xfrm flipH="1">
              <a:off x="8675019" y="3569103"/>
              <a:ext cx="163262" cy="93009"/>
            </a:xfrm>
            <a:custGeom>
              <a:avLst/>
              <a:gdLst/>
              <a:ahLst/>
              <a:cxnLst/>
              <a:rect l="l" t="t" r="r" b="b"/>
              <a:pathLst>
                <a:path w="326524" h="186018" extrusionOk="0">
                  <a:moveTo>
                    <a:pt x="319240" y="61561"/>
                  </a:moveTo>
                  <a:cubicBezTo>
                    <a:pt x="318502" y="61653"/>
                    <a:pt x="316657" y="62084"/>
                    <a:pt x="316534" y="62115"/>
                  </a:cubicBezTo>
                  <a:lnTo>
                    <a:pt x="311336" y="63959"/>
                  </a:lnTo>
                  <a:lnTo>
                    <a:pt x="299618" y="68387"/>
                  </a:lnTo>
                  <a:cubicBezTo>
                    <a:pt x="292822" y="71031"/>
                    <a:pt x="286117" y="73890"/>
                    <a:pt x="279505" y="76872"/>
                  </a:cubicBezTo>
                  <a:cubicBezTo>
                    <a:pt x="272923" y="79855"/>
                    <a:pt x="266403" y="82960"/>
                    <a:pt x="259913" y="86096"/>
                  </a:cubicBezTo>
                  <a:cubicBezTo>
                    <a:pt x="252932" y="89509"/>
                    <a:pt x="245735" y="92952"/>
                    <a:pt x="238723" y="96765"/>
                  </a:cubicBezTo>
                  <a:cubicBezTo>
                    <a:pt x="236017" y="98241"/>
                    <a:pt x="233556" y="100024"/>
                    <a:pt x="230911" y="101561"/>
                  </a:cubicBezTo>
                  <a:cubicBezTo>
                    <a:pt x="234879" y="93875"/>
                    <a:pt x="238446" y="85881"/>
                    <a:pt x="240999" y="77426"/>
                  </a:cubicBezTo>
                  <a:cubicBezTo>
                    <a:pt x="242537" y="72384"/>
                    <a:pt x="243705" y="67218"/>
                    <a:pt x="244536" y="62053"/>
                  </a:cubicBezTo>
                  <a:cubicBezTo>
                    <a:pt x="245397" y="56826"/>
                    <a:pt x="245766" y="51569"/>
                    <a:pt x="246104" y="46404"/>
                  </a:cubicBezTo>
                  <a:cubicBezTo>
                    <a:pt x="246258" y="43298"/>
                    <a:pt x="246381" y="40193"/>
                    <a:pt x="246289" y="37026"/>
                  </a:cubicBezTo>
                  <a:cubicBezTo>
                    <a:pt x="246197" y="33767"/>
                    <a:pt x="245981" y="30539"/>
                    <a:pt x="245489" y="27341"/>
                  </a:cubicBezTo>
                  <a:cubicBezTo>
                    <a:pt x="245428" y="27096"/>
                    <a:pt x="244413" y="25343"/>
                    <a:pt x="243798" y="23806"/>
                  </a:cubicBezTo>
                  <a:cubicBezTo>
                    <a:pt x="243429" y="24359"/>
                    <a:pt x="242998" y="24882"/>
                    <a:pt x="242660" y="25312"/>
                  </a:cubicBezTo>
                  <a:cubicBezTo>
                    <a:pt x="243121" y="24667"/>
                    <a:pt x="243429" y="23990"/>
                    <a:pt x="243613" y="23252"/>
                  </a:cubicBezTo>
                  <a:lnTo>
                    <a:pt x="243798" y="23806"/>
                  </a:lnTo>
                  <a:cubicBezTo>
                    <a:pt x="244751" y="22422"/>
                    <a:pt x="245397" y="21008"/>
                    <a:pt x="243828" y="21377"/>
                  </a:cubicBezTo>
                  <a:lnTo>
                    <a:pt x="243798" y="21377"/>
                  </a:lnTo>
                  <a:cubicBezTo>
                    <a:pt x="243736" y="19932"/>
                    <a:pt x="243029" y="18610"/>
                    <a:pt x="242014" y="17472"/>
                  </a:cubicBezTo>
                  <a:cubicBezTo>
                    <a:pt x="241860" y="16950"/>
                    <a:pt x="242075" y="16212"/>
                    <a:pt x="241829" y="15781"/>
                  </a:cubicBezTo>
                  <a:cubicBezTo>
                    <a:pt x="240814" y="14182"/>
                    <a:pt x="239400" y="12461"/>
                    <a:pt x="236539" y="12184"/>
                  </a:cubicBezTo>
                  <a:cubicBezTo>
                    <a:pt x="233064" y="11692"/>
                    <a:pt x="229804" y="14059"/>
                    <a:pt x="229189" y="17503"/>
                  </a:cubicBezTo>
                  <a:lnTo>
                    <a:pt x="224176" y="20946"/>
                  </a:lnTo>
                  <a:cubicBezTo>
                    <a:pt x="220823" y="22883"/>
                    <a:pt x="217225" y="24421"/>
                    <a:pt x="213504" y="25804"/>
                  </a:cubicBezTo>
                  <a:cubicBezTo>
                    <a:pt x="207752" y="27987"/>
                    <a:pt x="201755" y="29586"/>
                    <a:pt x="195850" y="31031"/>
                  </a:cubicBezTo>
                  <a:cubicBezTo>
                    <a:pt x="186377" y="33521"/>
                    <a:pt x="176659" y="35151"/>
                    <a:pt x="166940" y="36534"/>
                  </a:cubicBezTo>
                  <a:cubicBezTo>
                    <a:pt x="157283" y="37918"/>
                    <a:pt x="147595" y="39025"/>
                    <a:pt x="137846" y="38963"/>
                  </a:cubicBezTo>
                  <a:cubicBezTo>
                    <a:pt x="132740" y="39025"/>
                    <a:pt x="127604" y="38963"/>
                    <a:pt x="122560" y="38287"/>
                  </a:cubicBezTo>
                  <a:cubicBezTo>
                    <a:pt x="117824" y="37641"/>
                    <a:pt x="113180" y="36627"/>
                    <a:pt x="108843" y="34567"/>
                  </a:cubicBezTo>
                  <a:cubicBezTo>
                    <a:pt x="105522" y="32783"/>
                    <a:pt x="101401" y="34044"/>
                    <a:pt x="99617" y="37334"/>
                  </a:cubicBezTo>
                  <a:cubicBezTo>
                    <a:pt x="98817" y="38779"/>
                    <a:pt x="98848" y="40378"/>
                    <a:pt x="99155" y="41884"/>
                  </a:cubicBezTo>
                  <a:cubicBezTo>
                    <a:pt x="99094" y="42007"/>
                    <a:pt x="98940" y="42007"/>
                    <a:pt x="98909" y="42130"/>
                  </a:cubicBezTo>
                  <a:cubicBezTo>
                    <a:pt x="98202" y="44006"/>
                    <a:pt x="98448" y="46035"/>
                    <a:pt x="99401" y="47664"/>
                  </a:cubicBezTo>
                  <a:lnTo>
                    <a:pt x="99494" y="47634"/>
                  </a:lnTo>
                  <a:cubicBezTo>
                    <a:pt x="99893" y="47541"/>
                    <a:pt x="99986" y="47941"/>
                    <a:pt x="99924" y="48464"/>
                  </a:cubicBezTo>
                  <a:cubicBezTo>
                    <a:pt x="100355" y="48986"/>
                    <a:pt x="100878" y="49447"/>
                    <a:pt x="101462" y="49847"/>
                  </a:cubicBezTo>
                  <a:lnTo>
                    <a:pt x="100785" y="49478"/>
                  </a:lnTo>
                  <a:cubicBezTo>
                    <a:pt x="100416" y="49232"/>
                    <a:pt x="100447" y="49263"/>
                    <a:pt x="100047" y="49017"/>
                  </a:cubicBezTo>
                  <a:lnTo>
                    <a:pt x="99863" y="48894"/>
                  </a:lnTo>
                  <a:cubicBezTo>
                    <a:pt x="99770" y="49540"/>
                    <a:pt x="99555" y="50247"/>
                    <a:pt x="99586" y="50462"/>
                  </a:cubicBezTo>
                  <a:lnTo>
                    <a:pt x="101677" y="67034"/>
                  </a:lnTo>
                  <a:cubicBezTo>
                    <a:pt x="102538" y="71492"/>
                    <a:pt x="103523" y="75981"/>
                    <a:pt x="104999" y="80316"/>
                  </a:cubicBezTo>
                  <a:cubicBezTo>
                    <a:pt x="106475" y="84651"/>
                    <a:pt x="108320" y="88863"/>
                    <a:pt x="110535" y="92891"/>
                  </a:cubicBezTo>
                  <a:cubicBezTo>
                    <a:pt x="114102" y="99440"/>
                    <a:pt x="118654" y="105343"/>
                    <a:pt x="123606" y="110908"/>
                  </a:cubicBezTo>
                  <a:cubicBezTo>
                    <a:pt x="119177" y="108940"/>
                    <a:pt x="114810" y="106880"/>
                    <a:pt x="110258" y="105158"/>
                  </a:cubicBezTo>
                  <a:cubicBezTo>
                    <a:pt x="99832" y="101192"/>
                    <a:pt x="89129" y="97841"/>
                    <a:pt x="78580" y="94244"/>
                  </a:cubicBezTo>
                  <a:cubicBezTo>
                    <a:pt x="64463" y="89847"/>
                    <a:pt x="50716" y="85512"/>
                    <a:pt x="36507" y="83052"/>
                  </a:cubicBezTo>
                  <a:cubicBezTo>
                    <a:pt x="26819" y="81392"/>
                    <a:pt x="17008" y="80531"/>
                    <a:pt x="6797" y="80931"/>
                  </a:cubicBezTo>
                  <a:cubicBezTo>
                    <a:pt x="3045" y="80931"/>
                    <a:pt x="0" y="83975"/>
                    <a:pt x="0" y="87726"/>
                  </a:cubicBezTo>
                  <a:cubicBezTo>
                    <a:pt x="-31" y="91477"/>
                    <a:pt x="3045" y="94520"/>
                    <a:pt x="6797" y="94520"/>
                  </a:cubicBezTo>
                  <a:cubicBezTo>
                    <a:pt x="15993" y="94859"/>
                    <a:pt x="24727" y="96396"/>
                    <a:pt x="33308" y="98487"/>
                  </a:cubicBezTo>
                  <a:cubicBezTo>
                    <a:pt x="46656" y="101684"/>
                    <a:pt x="59543" y="106419"/>
                    <a:pt x="72737" y="111338"/>
                  </a:cubicBezTo>
                  <a:cubicBezTo>
                    <a:pt x="84854" y="115489"/>
                    <a:pt x="97064" y="119578"/>
                    <a:pt x="109089" y="124005"/>
                  </a:cubicBezTo>
                  <a:cubicBezTo>
                    <a:pt x="114164" y="125881"/>
                    <a:pt x="119208" y="127725"/>
                    <a:pt x="124159" y="129816"/>
                  </a:cubicBezTo>
                  <a:cubicBezTo>
                    <a:pt x="130434" y="132460"/>
                    <a:pt x="136585" y="135381"/>
                    <a:pt x="142582" y="138609"/>
                  </a:cubicBezTo>
                  <a:cubicBezTo>
                    <a:pt x="148579" y="141838"/>
                    <a:pt x="154423" y="145343"/>
                    <a:pt x="159989" y="149186"/>
                  </a:cubicBezTo>
                  <a:lnTo>
                    <a:pt x="169524" y="156534"/>
                  </a:lnTo>
                  <a:cubicBezTo>
                    <a:pt x="169708" y="156718"/>
                    <a:pt x="171861" y="159270"/>
                    <a:pt x="172722" y="160316"/>
                  </a:cubicBezTo>
                  <a:cubicBezTo>
                    <a:pt x="172784" y="160408"/>
                    <a:pt x="172845" y="160469"/>
                    <a:pt x="172937" y="160562"/>
                  </a:cubicBezTo>
                  <a:cubicBezTo>
                    <a:pt x="173552" y="161453"/>
                    <a:pt x="174752" y="161576"/>
                    <a:pt x="175705" y="162068"/>
                  </a:cubicBezTo>
                  <a:cubicBezTo>
                    <a:pt x="173460" y="166649"/>
                    <a:pt x="171246" y="171230"/>
                    <a:pt x="168724" y="175627"/>
                  </a:cubicBezTo>
                  <a:cubicBezTo>
                    <a:pt x="166725" y="178794"/>
                    <a:pt x="167709" y="183006"/>
                    <a:pt x="170877" y="185004"/>
                  </a:cubicBezTo>
                  <a:cubicBezTo>
                    <a:pt x="174075" y="186972"/>
                    <a:pt x="178258" y="185988"/>
                    <a:pt x="180257" y="182821"/>
                  </a:cubicBezTo>
                  <a:cubicBezTo>
                    <a:pt x="186654" y="173352"/>
                    <a:pt x="191790" y="163144"/>
                    <a:pt x="198126" y="153675"/>
                  </a:cubicBezTo>
                  <a:cubicBezTo>
                    <a:pt x="200617" y="150016"/>
                    <a:pt x="203293" y="146449"/>
                    <a:pt x="206338" y="143129"/>
                  </a:cubicBezTo>
                  <a:cubicBezTo>
                    <a:pt x="212735" y="135996"/>
                    <a:pt x="220424" y="130093"/>
                    <a:pt x="228481" y="124528"/>
                  </a:cubicBezTo>
                  <a:cubicBezTo>
                    <a:pt x="241030" y="115858"/>
                    <a:pt x="254654" y="108325"/>
                    <a:pt x="267787" y="101377"/>
                  </a:cubicBezTo>
                  <a:cubicBezTo>
                    <a:pt x="275230" y="97257"/>
                    <a:pt x="282703" y="93168"/>
                    <a:pt x="290269" y="89232"/>
                  </a:cubicBezTo>
                  <a:cubicBezTo>
                    <a:pt x="295251" y="86650"/>
                    <a:pt x="300264" y="84098"/>
                    <a:pt x="305339" y="81699"/>
                  </a:cubicBezTo>
                  <a:lnTo>
                    <a:pt x="316595" y="76442"/>
                  </a:lnTo>
                  <a:lnTo>
                    <a:pt x="320378" y="74751"/>
                  </a:lnTo>
                  <a:lnTo>
                    <a:pt x="320348" y="74720"/>
                  </a:lnTo>
                  <a:cubicBezTo>
                    <a:pt x="320348" y="74659"/>
                    <a:pt x="320378" y="74628"/>
                    <a:pt x="320409" y="74597"/>
                  </a:cubicBezTo>
                  <a:cubicBezTo>
                    <a:pt x="320286" y="74536"/>
                    <a:pt x="320132" y="74505"/>
                    <a:pt x="320071" y="74474"/>
                  </a:cubicBezTo>
                  <a:cubicBezTo>
                    <a:pt x="320225" y="74505"/>
                    <a:pt x="320409" y="74505"/>
                    <a:pt x="320563" y="74505"/>
                  </a:cubicBezTo>
                  <a:cubicBezTo>
                    <a:pt x="320840" y="74351"/>
                    <a:pt x="321332" y="74259"/>
                    <a:pt x="321362" y="74444"/>
                  </a:cubicBezTo>
                  <a:cubicBezTo>
                    <a:pt x="323454" y="74136"/>
                    <a:pt x="325361" y="72845"/>
                    <a:pt x="326345" y="70816"/>
                  </a:cubicBezTo>
                  <a:cubicBezTo>
                    <a:pt x="326837" y="69924"/>
                    <a:pt x="326837" y="60608"/>
                    <a:pt x="319240" y="61561"/>
                  </a:cubicBezTo>
                  <a:close/>
                  <a:moveTo>
                    <a:pt x="193420" y="131999"/>
                  </a:moveTo>
                  <a:cubicBezTo>
                    <a:pt x="190037" y="136180"/>
                    <a:pt x="187054" y="140577"/>
                    <a:pt x="184409" y="145158"/>
                  </a:cubicBezTo>
                  <a:cubicBezTo>
                    <a:pt x="183425" y="146880"/>
                    <a:pt x="182595" y="148694"/>
                    <a:pt x="181672" y="150446"/>
                  </a:cubicBezTo>
                  <a:cubicBezTo>
                    <a:pt x="180503" y="148848"/>
                    <a:pt x="179242" y="147157"/>
                    <a:pt x="179088" y="146972"/>
                  </a:cubicBezTo>
                  <a:cubicBezTo>
                    <a:pt x="177797" y="145558"/>
                    <a:pt x="176413" y="144236"/>
                    <a:pt x="174998" y="142944"/>
                  </a:cubicBezTo>
                  <a:cubicBezTo>
                    <a:pt x="172968" y="141038"/>
                    <a:pt x="170815" y="139286"/>
                    <a:pt x="168662" y="137533"/>
                  </a:cubicBezTo>
                  <a:cubicBezTo>
                    <a:pt x="162911" y="132952"/>
                    <a:pt x="156883" y="128709"/>
                    <a:pt x="150609" y="124774"/>
                  </a:cubicBezTo>
                  <a:cubicBezTo>
                    <a:pt x="145565" y="121669"/>
                    <a:pt x="140306" y="118932"/>
                    <a:pt x="135047" y="116257"/>
                  </a:cubicBezTo>
                  <a:cubicBezTo>
                    <a:pt x="135508" y="116011"/>
                    <a:pt x="136092" y="116165"/>
                    <a:pt x="136554" y="115796"/>
                  </a:cubicBezTo>
                  <a:cubicBezTo>
                    <a:pt x="139476" y="113429"/>
                    <a:pt x="139906" y="109124"/>
                    <a:pt x="137538" y="106234"/>
                  </a:cubicBezTo>
                  <a:cubicBezTo>
                    <a:pt x="133940" y="100915"/>
                    <a:pt x="131202" y="95197"/>
                    <a:pt x="128527" y="89386"/>
                  </a:cubicBezTo>
                  <a:cubicBezTo>
                    <a:pt x="126528" y="85081"/>
                    <a:pt x="124805" y="80685"/>
                    <a:pt x="123052" y="76288"/>
                  </a:cubicBezTo>
                  <a:cubicBezTo>
                    <a:pt x="121299" y="71830"/>
                    <a:pt x="119392" y="67434"/>
                    <a:pt x="117978" y="62914"/>
                  </a:cubicBezTo>
                  <a:lnTo>
                    <a:pt x="114564" y="51723"/>
                  </a:lnTo>
                  <a:cubicBezTo>
                    <a:pt x="115148" y="51907"/>
                    <a:pt x="115640" y="52276"/>
                    <a:pt x="116225" y="52430"/>
                  </a:cubicBezTo>
                  <a:cubicBezTo>
                    <a:pt x="123052" y="54398"/>
                    <a:pt x="130218" y="55197"/>
                    <a:pt x="137292" y="55781"/>
                  </a:cubicBezTo>
                  <a:cubicBezTo>
                    <a:pt x="148026" y="56396"/>
                    <a:pt x="158821" y="56242"/>
                    <a:pt x="169462" y="54766"/>
                  </a:cubicBezTo>
                  <a:cubicBezTo>
                    <a:pt x="180042" y="53321"/>
                    <a:pt x="190406" y="50616"/>
                    <a:pt x="200556" y="47480"/>
                  </a:cubicBezTo>
                  <a:cubicBezTo>
                    <a:pt x="206953" y="45358"/>
                    <a:pt x="213473" y="43052"/>
                    <a:pt x="219624" y="40070"/>
                  </a:cubicBezTo>
                  <a:cubicBezTo>
                    <a:pt x="223622" y="38164"/>
                    <a:pt x="227436" y="35950"/>
                    <a:pt x="231003" y="33491"/>
                  </a:cubicBezTo>
                  <a:cubicBezTo>
                    <a:pt x="230911" y="34444"/>
                    <a:pt x="230911" y="35366"/>
                    <a:pt x="230788" y="36319"/>
                  </a:cubicBezTo>
                  <a:cubicBezTo>
                    <a:pt x="230450" y="39056"/>
                    <a:pt x="229988" y="41792"/>
                    <a:pt x="229466" y="44467"/>
                  </a:cubicBezTo>
                  <a:cubicBezTo>
                    <a:pt x="228543" y="50155"/>
                    <a:pt x="227159" y="55843"/>
                    <a:pt x="225990" y="61623"/>
                  </a:cubicBezTo>
                  <a:cubicBezTo>
                    <a:pt x="224822" y="67280"/>
                    <a:pt x="223714" y="72968"/>
                    <a:pt x="222392" y="78594"/>
                  </a:cubicBezTo>
                  <a:cubicBezTo>
                    <a:pt x="220608" y="86188"/>
                    <a:pt x="218794" y="93659"/>
                    <a:pt x="216087" y="100823"/>
                  </a:cubicBezTo>
                  <a:cubicBezTo>
                    <a:pt x="214642" y="103867"/>
                    <a:pt x="215964" y="107249"/>
                    <a:pt x="218671" y="109094"/>
                  </a:cubicBezTo>
                  <a:cubicBezTo>
                    <a:pt x="218455" y="109247"/>
                    <a:pt x="218209" y="109370"/>
                    <a:pt x="218025" y="109493"/>
                  </a:cubicBezTo>
                  <a:cubicBezTo>
                    <a:pt x="208829" y="116011"/>
                    <a:pt x="200463" y="123483"/>
                    <a:pt x="193420" y="131999"/>
                  </a:cubicBezTo>
                  <a:close/>
                  <a:moveTo>
                    <a:pt x="317641" y="73859"/>
                  </a:moveTo>
                  <a:cubicBezTo>
                    <a:pt x="316872" y="73460"/>
                    <a:pt x="316165" y="72937"/>
                    <a:pt x="315642" y="72322"/>
                  </a:cubicBezTo>
                  <a:cubicBezTo>
                    <a:pt x="316349" y="73183"/>
                    <a:pt x="317580" y="74321"/>
                    <a:pt x="319763" y="74444"/>
                  </a:cubicBezTo>
                  <a:cubicBezTo>
                    <a:pt x="319056" y="74382"/>
                    <a:pt x="318348" y="74167"/>
                    <a:pt x="317641" y="73859"/>
                  </a:cubicBezTo>
                  <a:close/>
                  <a:moveTo>
                    <a:pt x="321086" y="74474"/>
                  </a:moveTo>
                  <a:lnTo>
                    <a:pt x="321362" y="74444"/>
                  </a:lnTo>
                  <a:cubicBezTo>
                    <a:pt x="321455" y="74813"/>
                    <a:pt x="321055" y="74751"/>
                    <a:pt x="320655" y="74659"/>
                  </a:cubicBezTo>
                  <a:cubicBezTo>
                    <a:pt x="320594" y="74720"/>
                    <a:pt x="320440" y="74843"/>
                    <a:pt x="320378" y="74751"/>
                  </a:cubicBezTo>
                  <a:lnTo>
                    <a:pt x="320624" y="74659"/>
                  </a:lnTo>
                  <a:lnTo>
                    <a:pt x="320409" y="74597"/>
                  </a:lnTo>
                  <a:lnTo>
                    <a:pt x="320471" y="74536"/>
                  </a:lnTo>
                  <a:lnTo>
                    <a:pt x="320563" y="74505"/>
                  </a:lnTo>
                  <a:lnTo>
                    <a:pt x="320778" y="74505"/>
                  </a:lnTo>
                  <a:cubicBezTo>
                    <a:pt x="320901" y="74474"/>
                    <a:pt x="320993" y="74474"/>
                    <a:pt x="321086" y="74474"/>
                  </a:cubicBezTo>
                  <a:close/>
                  <a:moveTo>
                    <a:pt x="99924" y="48464"/>
                  </a:moveTo>
                  <a:cubicBezTo>
                    <a:pt x="99924" y="48587"/>
                    <a:pt x="99893" y="48740"/>
                    <a:pt x="99863" y="48894"/>
                  </a:cubicBezTo>
                  <a:cubicBezTo>
                    <a:pt x="99094" y="48371"/>
                    <a:pt x="98663" y="47849"/>
                    <a:pt x="99401" y="47664"/>
                  </a:cubicBezTo>
                  <a:cubicBezTo>
                    <a:pt x="99555" y="47941"/>
                    <a:pt x="99740" y="48187"/>
                    <a:pt x="99924" y="48464"/>
                  </a:cubicBezTo>
                  <a:close/>
                  <a:moveTo>
                    <a:pt x="122622" y="13660"/>
                  </a:moveTo>
                  <a:cubicBezTo>
                    <a:pt x="121945" y="9970"/>
                    <a:pt x="124375" y="6404"/>
                    <a:pt x="128065" y="5758"/>
                  </a:cubicBezTo>
                  <a:cubicBezTo>
                    <a:pt x="135631" y="3606"/>
                    <a:pt x="143320" y="1792"/>
                    <a:pt x="151255" y="808"/>
                  </a:cubicBezTo>
                  <a:cubicBezTo>
                    <a:pt x="155130" y="316"/>
                    <a:pt x="159005" y="70"/>
                    <a:pt x="162880" y="9"/>
                  </a:cubicBezTo>
                  <a:cubicBezTo>
                    <a:pt x="166786" y="-53"/>
                    <a:pt x="170600" y="224"/>
                    <a:pt x="174414" y="378"/>
                  </a:cubicBezTo>
                  <a:lnTo>
                    <a:pt x="188007" y="1792"/>
                  </a:lnTo>
                  <a:cubicBezTo>
                    <a:pt x="188653" y="1884"/>
                    <a:pt x="190191" y="2899"/>
                    <a:pt x="191206" y="3206"/>
                  </a:cubicBezTo>
                  <a:lnTo>
                    <a:pt x="191083" y="3268"/>
                  </a:lnTo>
                  <a:lnTo>
                    <a:pt x="191237" y="3206"/>
                  </a:lnTo>
                  <a:lnTo>
                    <a:pt x="191206" y="3206"/>
                  </a:lnTo>
                  <a:cubicBezTo>
                    <a:pt x="191606" y="3022"/>
                    <a:pt x="192252" y="2438"/>
                    <a:pt x="192221" y="2837"/>
                  </a:cubicBezTo>
                  <a:lnTo>
                    <a:pt x="192190" y="2930"/>
                  </a:lnTo>
                  <a:cubicBezTo>
                    <a:pt x="195235" y="2253"/>
                    <a:pt x="198372" y="3852"/>
                    <a:pt x="199602" y="6804"/>
                  </a:cubicBezTo>
                  <a:cubicBezTo>
                    <a:pt x="200986" y="10124"/>
                    <a:pt x="199387" y="13936"/>
                    <a:pt x="196065" y="15320"/>
                  </a:cubicBezTo>
                  <a:cubicBezTo>
                    <a:pt x="195173" y="15812"/>
                    <a:pt x="193943" y="15966"/>
                    <a:pt x="192621" y="16150"/>
                  </a:cubicBezTo>
                  <a:cubicBezTo>
                    <a:pt x="190898" y="16396"/>
                    <a:pt x="188561" y="16058"/>
                    <a:pt x="187300" y="16150"/>
                  </a:cubicBezTo>
                  <a:lnTo>
                    <a:pt x="174813" y="17195"/>
                  </a:lnTo>
                  <a:cubicBezTo>
                    <a:pt x="170385" y="17564"/>
                    <a:pt x="165925" y="18179"/>
                    <a:pt x="161373" y="18425"/>
                  </a:cubicBezTo>
                  <a:cubicBezTo>
                    <a:pt x="157252" y="18641"/>
                    <a:pt x="153100" y="18641"/>
                    <a:pt x="148979" y="18702"/>
                  </a:cubicBezTo>
                  <a:cubicBezTo>
                    <a:pt x="142736" y="18794"/>
                    <a:pt x="136615" y="18641"/>
                    <a:pt x="130526" y="19132"/>
                  </a:cubicBezTo>
                  <a:cubicBezTo>
                    <a:pt x="126835" y="19809"/>
                    <a:pt x="123268" y="17349"/>
                    <a:pt x="122622" y="13660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7" name="Google Shape;777;p13"/>
            <p:cNvSpPr/>
            <p:nvPr/>
          </p:nvSpPr>
          <p:spPr>
            <a:xfrm flipH="1">
              <a:off x="8659621" y="3662081"/>
              <a:ext cx="217676" cy="1021658"/>
            </a:xfrm>
            <a:custGeom>
              <a:avLst/>
              <a:gdLst/>
              <a:ahLst/>
              <a:cxnLst/>
              <a:rect l="l" t="t" r="r" b="b"/>
              <a:pathLst>
                <a:path w="435352" h="2043315" extrusionOk="0">
                  <a:moveTo>
                    <a:pt x="430765" y="279016"/>
                  </a:moveTo>
                  <a:cubicBezTo>
                    <a:pt x="430765" y="279016"/>
                    <a:pt x="430858" y="278924"/>
                    <a:pt x="430858" y="278924"/>
                  </a:cubicBezTo>
                  <a:lnTo>
                    <a:pt x="430888" y="278985"/>
                  </a:lnTo>
                  <a:cubicBezTo>
                    <a:pt x="430919" y="279047"/>
                    <a:pt x="430796" y="278985"/>
                    <a:pt x="430765" y="279016"/>
                  </a:cubicBezTo>
                  <a:close/>
                  <a:moveTo>
                    <a:pt x="435194" y="271299"/>
                  </a:moveTo>
                  <a:cubicBezTo>
                    <a:pt x="434394" y="267794"/>
                    <a:pt x="430888" y="265580"/>
                    <a:pt x="427382" y="266380"/>
                  </a:cubicBezTo>
                  <a:cubicBezTo>
                    <a:pt x="426029" y="266656"/>
                    <a:pt x="423999" y="267671"/>
                    <a:pt x="421815" y="269301"/>
                  </a:cubicBezTo>
                  <a:cubicBezTo>
                    <a:pt x="418463" y="271822"/>
                    <a:pt x="413911" y="276464"/>
                    <a:pt x="411912" y="277725"/>
                  </a:cubicBezTo>
                  <a:cubicBezTo>
                    <a:pt x="408437" y="279877"/>
                    <a:pt x="404900" y="281875"/>
                    <a:pt x="401302" y="283843"/>
                  </a:cubicBezTo>
                  <a:cubicBezTo>
                    <a:pt x="392629" y="288547"/>
                    <a:pt x="383740" y="292913"/>
                    <a:pt x="375129" y="297679"/>
                  </a:cubicBezTo>
                  <a:cubicBezTo>
                    <a:pt x="358367" y="307210"/>
                    <a:pt x="339207" y="317417"/>
                    <a:pt x="320846" y="329531"/>
                  </a:cubicBezTo>
                  <a:cubicBezTo>
                    <a:pt x="308974" y="337371"/>
                    <a:pt x="297441" y="345980"/>
                    <a:pt x="286830" y="355296"/>
                  </a:cubicBezTo>
                  <a:cubicBezTo>
                    <a:pt x="276497" y="364366"/>
                    <a:pt x="267209" y="374204"/>
                    <a:pt x="259243" y="384688"/>
                  </a:cubicBezTo>
                  <a:cubicBezTo>
                    <a:pt x="259797" y="331683"/>
                    <a:pt x="260289" y="282583"/>
                    <a:pt x="260719" y="238494"/>
                  </a:cubicBezTo>
                  <a:cubicBezTo>
                    <a:pt x="263456" y="234835"/>
                    <a:pt x="265548" y="230131"/>
                    <a:pt x="267116" y="224873"/>
                  </a:cubicBezTo>
                  <a:cubicBezTo>
                    <a:pt x="270100" y="214758"/>
                    <a:pt x="271207" y="202460"/>
                    <a:pt x="273759" y="194497"/>
                  </a:cubicBezTo>
                  <a:cubicBezTo>
                    <a:pt x="280833" y="172299"/>
                    <a:pt x="300301" y="136911"/>
                    <a:pt x="325644" y="118033"/>
                  </a:cubicBezTo>
                  <a:cubicBezTo>
                    <a:pt x="340929" y="106657"/>
                    <a:pt x="358583" y="101553"/>
                    <a:pt x="377159" y="112130"/>
                  </a:cubicBezTo>
                  <a:cubicBezTo>
                    <a:pt x="389246" y="118832"/>
                    <a:pt x="391398" y="134359"/>
                    <a:pt x="387739" y="147548"/>
                  </a:cubicBezTo>
                  <a:cubicBezTo>
                    <a:pt x="384048" y="160769"/>
                    <a:pt x="374268" y="172606"/>
                    <a:pt x="359505" y="171100"/>
                  </a:cubicBezTo>
                  <a:cubicBezTo>
                    <a:pt x="355722" y="170731"/>
                    <a:pt x="351663" y="169439"/>
                    <a:pt x="348095" y="167379"/>
                  </a:cubicBezTo>
                  <a:cubicBezTo>
                    <a:pt x="344773" y="165473"/>
                    <a:pt x="341790" y="162983"/>
                    <a:pt x="340160" y="159816"/>
                  </a:cubicBezTo>
                  <a:cubicBezTo>
                    <a:pt x="338807" y="157172"/>
                    <a:pt x="339237" y="154558"/>
                    <a:pt x="340806" y="152621"/>
                  </a:cubicBezTo>
                  <a:cubicBezTo>
                    <a:pt x="342805" y="150131"/>
                    <a:pt x="346034" y="148440"/>
                    <a:pt x="349510" y="148409"/>
                  </a:cubicBezTo>
                  <a:cubicBezTo>
                    <a:pt x="353262" y="148471"/>
                    <a:pt x="356337" y="145458"/>
                    <a:pt x="356399" y="141707"/>
                  </a:cubicBezTo>
                  <a:cubicBezTo>
                    <a:pt x="356460" y="137956"/>
                    <a:pt x="353446" y="134881"/>
                    <a:pt x="349694" y="134820"/>
                  </a:cubicBezTo>
                  <a:cubicBezTo>
                    <a:pt x="341944" y="134574"/>
                    <a:pt x="334563" y="138079"/>
                    <a:pt x="329888" y="143459"/>
                  </a:cubicBezTo>
                  <a:cubicBezTo>
                    <a:pt x="324629" y="149455"/>
                    <a:pt x="322783" y="157756"/>
                    <a:pt x="326843" y="166365"/>
                  </a:cubicBezTo>
                  <a:cubicBezTo>
                    <a:pt x="329519" y="172083"/>
                    <a:pt x="334378" y="176972"/>
                    <a:pt x="340129" y="180600"/>
                  </a:cubicBezTo>
                  <a:cubicBezTo>
                    <a:pt x="345542" y="183982"/>
                    <a:pt x="351786" y="186165"/>
                    <a:pt x="357629" y="186964"/>
                  </a:cubicBezTo>
                  <a:cubicBezTo>
                    <a:pt x="380972" y="190069"/>
                    <a:pt x="398257" y="173252"/>
                    <a:pt x="404562" y="152437"/>
                  </a:cubicBezTo>
                  <a:cubicBezTo>
                    <a:pt x="410897" y="131438"/>
                    <a:pt x="405392" y="107210"/>
                    <a:pt x="386170" y="96142"/>
                  </a:cubicBezTo>
                  <a:cubicBezTo>
                    <a:pt x="360366" y="81753"/>
                    <a:pt x="335762" y="87779"/>
                    <a:pt x="314941" y="103951"/>
                  </a:cubicBezTo>
                  <a:cubicBezTo>
                    <a:pt x="288676" y="124366"/>
                    <a:pt x="269238" y="161015"/>
                    <a:pt x="261242" y="185980"/>
                  </a:cubicBezTo>
                  <a:cubicBezTo>
                    <a:pt x="262318" y="74712"/>
                    <a:pt x="262934" y="6581"/>
                    <a:pt x="262934" y="6581"/>
                  </a:cubicBezTo>
                  <a:cubicBezTo>
                    <a:pt x="262964" y="2983"/>
                    <a:pt x="260104" y="32"/>
                    <a:pt x="256506" y="1"/>
                  </a:cubicBezTo>
                  <a:cubicBezTo>
                    <a:pt x="252877" y="-61"/>
                    <a:pt x="249924" y="2830"/>
                    <a:pt x="249863" y="6427"/>
                  </a:cubicBezTo>
                  <a:cubicBezTo>
                    <a:pt x="249863" y="6427"/>
                    <a:pt x="248017" y="112622"/>
                    <a:pt x="245341" y="276188"/>
                  </a:cubicBezTo>
                  <a:cubicBezTo>
                    <a:pt x="241251" y="268563"/>
                    <a:pt x="236915" y="261061"/>
                    <a:pt x="231932" y="253959"/>
                  </a:cubicBezTo>
                  <a:cubicBezTo>
                    <a:pt x="226089" y="245596"/>
                    <a:pt x="219692" y="237571"/>
                    <a:pt x="213202" y="229700"/>
                  </a:cubicBezTo>
                  <a:cubicBezTo>
                    <a:pt x="205144" y="220077"/>
                    <a:pt x="196441" y="211099"/>
                    <a:pt x="187091" y="202829"/>
                  </a:cubicBezTo>
                  <a:cubicBezTo>
                    <a:pt x="177834" y="194651"/>
                    <a:pt x="167992" y="187087"/>
                    <a:pt x="157750" y="180016"/>
                  </a:cubicBezTo>
                  <a:cubicBezTo>
                    <a:pt x="145725" y="171684"/>
                    <a:pt x="133115" y="164028"/>
                    <a:pt x="120352" y="156711"/>
                  </a:cubicBezTo>
                  <a:cubicBezTo>
                    <a:pt x="101376" y="145796"/>
                    <a:pt x="81939" y="135681"/>
                    <a:pt x="63178" y="125166"/>
                  </a:cubicBezTo>
                  <a:cubicBezTo>
                    <a:pt x="59948" y="123260"/>
                    <a:pt x="55766" y="124305"/>
                    <a:pt x="53859" y="127533"/>
                  </a:cubicBezTo>
                  <a:cubicBezTo>
                    <a:pt x="51952" y="130761"/>
                    <a:pt x="52998" y="134943"/>
                    <a:pt x="56227" y="136849"/>
                  </a:cubicBezTo>
                  <a:cubicBezTo>
                    <a:pt x="74403" y="148286"/>
                    <a:pt x="93164" y="159478"/>
                    <a:pt x="111648" y="171130"/>
                  </a:cubicBezTo>
                  <a:cubicBezTo>
                    <a:pt x="123766" y="178786"/>
                    <a:pt x="135699" y="186657"/>
                    <a:pt x="147263" y="194958"/>
                  </a:cubicBezTo>
                  <a:cubicBezTo>
                    <a:pt x="156858" y="201814"/>
                    <a:pt x="166177" y="208978"/>
                    <a:pt x="175066" y="216603"/>
                  </a:cubicBezTo>
                  <a:cubicBezTo>
                    <a:pt x="183923" y="224197"/>
                    <a:pt x="192412" y="232160"/>
                    <a:pt x="200162" y="240923"/>
                  </a:cubicBezTo>
                  <a:cubicBezTo>
                    <a:pt x="207974" y="249623"/>
                    <a:pt x="215601" y="258601"/>
                    <a:pt x="222521" y="268071"/>
                  </a:cubicBezTo>
                  <a:cubicBezTo>
                    <a:pt x="227073" y="274281"/>
                    <a:pt x="231348" y="280707"/>
                    <a:pt x="235100" y="287410"/>
                  </a:cubicBezTo>
                  <a:lnTo>
                    <a:pt x="244204" y="304996"/>
                  </a:lnTo>
                  <a:lnTo>
                    <a:pt x="244849" y="306441"/>
                  </a:lnTo>
                  <a:cubicBezTo>
                    <a:pt x="244296" y="339462"/>
                    <a:pt x="243742" y="374450"/>
                    <a:pt x="243158" y="411222"/>
                  </a:cubicBezTo>
                  <a:cubicBezTo>
                    <a:pt x="243004" y="411591"/>
                    <a:pt x="242758" y="411929"/>
                    <a:pt x="242604" y="412298"/>
                  </a:cubicBezTo>
                  <a:cubicBezTo>
                    <a:pt x="241620" y="414358"/>
                    <a:pt x="242051" y="416448"/>
                    <a:pt x="243066" y="418293"/>
                  </a:cubicBezTo>
                  <a:cubicBezTo>
                    <a:pt x="242574" y="449131"/>
                    <a:pt x="242051" y="480983"/>
                    <a:pt x="241528" y="513942"/>
                  </a:cubicBezTo>
                  <a:cubicBezTo>
                    <a:pt x="241313" y="528208"/>
                    <a:pt x="241067" y="542812"/>
                    <a:pt x="240851" y="557416"/>
                  </a:cubicBezTo>
                  <a:cubicBezTo>
                    <a:pt x="236761" y="549207"/>
                    <a:pt x="232455" y="540599"/>
                    <a:pt x="228641" y="532543"/>
                  </a:cubicBezTo>
                  <a:cubicBezTo>
                    <a:pt x="224551" y="523935"/>
                    <a:pt x="221045" y="516064"/>
                    <a:pt x="219015" y="510345"/>
                  </a:cubicBezTo>
                  <a:cubicBezTo>
                    <a:pt x="208804" y="481660"/>
                    <a:pt x="196963" y="443504"/>
                    <a:pt x="176757" y="413835"/>
                  </a:cubicBezTo>
                  <a:cubicBezTo>
                    <a:pt x="162241" y="392498"/>
                    <a:pt x="143418" y="375618"/>
                    <a:pt x="118783" y="368332"/>
                  </a:cubicBezTo>
                  <a:cubicBezTo>
                    <a:pt x="92334" y="360799"/>
                    <a:pt x="75357" y="372513"/>
                    <a:pt x="67391" y="390807"/>
                  </a:cubicBezTo>
                  <a:cubicBezTo>
                    <a:pt x="56781" y="415096"/>
                    <a:pt x="63885" y="452267"/>
                    <a:pt x="86767" y="467578"/>
                  </a:cubicBezTo>
                  <a:cubicBezTo>
                    <a:pt x="103344" y="478616"/>
                    <a:pt x="117584" y="471514"/>
                    <a:pt x="123889" y="461460"/>
                  </a:cubicBezTo>
                  <a:cubicBezTo>
                    <a:pt x="128533" y="454019"/>
                    <a:pt x="128810" y="445011"/>
                    <a:pt x="123981" y="438985"/>
                  </a:cubicBezTo>
                  <a:cubicBezTo>
                    <a:pt x="120567" y="434711"/>
                    <a:pt x="114355" y="431206"/>
                    <a:pt x="104021" y="432159"/>
                  </a:cubicBezTo>
                  <a:cubicBezTo>
                    <a:pt x="100299" y="432467"/>
                    <a:pt x="97470" y="435726"/>
                    <a:pt x="97747" y="439446"/>
                  </a:cubicBezTo>
                  <a:cubicBezTo>
                    <a:pt x="98024" y="443197"/>
                    <a:pt x="101314" y="446026"/>
                    <a:pt x="105036" y="445749"/>
                  </a:cubicBezTo>
                  <a:cubicBezTo>
                    <a:pt x="108819" y="445503"/>
                    <a:pt x="111402" y="445933"/>
                    <a:pt x="112725" y="447501"/>
                  </a:cubicBezTo>
                  <a:cubicBezTo>
                    <a:pt x="113309" y="448178"/>
                    <a:pt x="113217" y="449100"/>
                    <a:pt x="113094" y="450022"/>
                  </a:cubicBezTo>
                  <a:cubicBezTo>
                    <a:pt x="112755" y="452267"/>
                    <a:pt x="111218" y="454481"/>
                    <a:pt x="109126" y="456018"/>
                  </a:cubicBezTo>
                  <a:cubicBezTo>
                    <a:pt x="105835" y="458477"/>
                    <a:pt x="100976" y="458570"/>
                    <a:pt x="95594" y="454757"/>
                  </a:cubicBezTo>
                  <a:cubicBezTo>
                    <a:pt x="81908" y="445072"/>
                    <a:pt x="77141" y="424411"/>
                    <a:pt x="80308" y="407624"/>
                  </a:cubicBezTo>
                  <a:cubicBezTo>
                    <a:pt x="81908" y="399262"/>
                    <a:pt x="85537" y="391791"/>
                    <a:pt x="91811" y="387548"/>
                  </a:cubicBezTo>
                  <a:cubicBezTo>
                    <a:pt x="97193" y="383889"/>
                    <a:pt x="104482" y="383120"/>
                    <a:pt x="113617" y="385887"/>
                  </a:cubicBezTo>
                  <a:cubicBezTo>
                    <a:pt x="134223" y="391883"/>
                    <a:pt x="149569" y="406425"/>
                    <a:pt x="161933" y="424073"/>
                  </a:cubicBezTo>
                  <a:cubicBezTo>
                    <a:pt x="181709" y="452267"/>
                    <a:pt x="193919" y="488485"/>
                    <a:pt x="204345" y="515756"/>
                  </a:cubicBezTo>
                  <a:cubicBezTo>
                    <a:pt x="206682" y="521782"/>
                    <a:pt x="210619" y="530084"/>
                    <a:pt x="215263" y="539123"/>
                  </a:cubicBezTo>
                  <a:cubicBezTo>
                    <a:pt x="223597" y="555449"/>
                    <a:pt x="233931" y="573957"/>
                    <a:pt x="240390" y="586133"/>
                  </a:cubicBezTo>
                  <a:cubicBezTo>
                    <a:pt x="239529" y="639599"/>
                    <a:pt x="238668" y="694941"/>
                    <a:pt x="237806" y="751605"/>
                  </a:cubicBezTo>
                  <a:cubicBezTo>
                    <a:pt x="234362" y="745333"/>
                    <a:pt x="230948" y="738999"/>
                    <a:pt x="226827" y="733065"/>
                  </a:cubicBezTo>
                  <a:cubicBezTo>
                    <a:pt x="221168" y="724918"/>
                    <a:pt x="214955" y="717170"/>
                    <a:pt x="208558" y="709852"/>
                  </a:cubicBezTo>
                  <a:cubicBezTo>
                    <a:pt x="197332" y="697247"/>
                    <a:pt x="184877" y="685840"/>
                    <a:pt x="171436" y="675448"/>
                  </a:cubicBezTo>
                  <a:cubicBezTo>
                    <a:pt x="159257" y="666040"/>
                    <a:pt x="146340" y="657462"/>
                    <a:pt x="133300" y="649007"/>
                  </a:cubicBezTo>
                  <a:cubicBezTo>
                    <a:pt x="114109" y="636586"/>
                    <a:pt x="94548" y="624688"/>
                    <a:pt x="76526" y="611190"/>
                  </a:cubicBezTo>
                  <a:cubicBezTo>
                    <a:pt x="73573" y="608854"/>
                    <a:pt x="69298" y="609376"/>
                    <a:pt x="66961" y="612328"/>
                  </a:cubicBezTo>
                  <a:cubicBezTo>
                    <a:pt x="64654" y="615249"/>
                    <a:pt x="65146" y="619522"/>
                    <a:pt x="68099" y="621859"/>
                  </a:cubicBezTo>
                  <a:cubicBezTo>
                    <a:pt x="85660" y="636494"/>
                    <a:pt x="104667" y="649868"/>
                    <a:pt x="123673" y="663273"/>
                  </a:cubicBezTo>
                  <a:cubicBezTo>
                    <a:pt x="136037" y="672005"/>
                    <a:pt x="148308" y="680829"/>
                    <a:pt x="160180" y="690022"/>
                  </a:cubicBezTo>
                  <a:cubicBezTo>
                    <a:pt x="172759" y="699799"/>
                    <a:pt x="184938" y="709914"/>
                    <a:pt x="195733" y="721505"/>
                  </a:cubicBezTo>
                  <a:cubicBezTo>
                    <a:pt x="202007" y="728146"/>
                    <a:pt x="208097" y="735187"/>
                    <a:pt x="213725" y="742535"/>
                  </a:cubicBezTo>
                  <a:cubicBezTo>
                    <a:pt x="219323" y="749852"/>
                    <a:pt x="224489" y="757477"/>
                    <a:pt x="228887" y="765379"/>
                  </a:cubicBezTo>
                  <a:cubicBezTo>
                    <a:pt x="230364" y="767992"/>
                    <a:pt x="231717" y="770667"/>
                    <a:pt x="232978" y="773403"/>
                  </a:cubicBezTo>
                  <a:cubicBezTo>
                    <a:pt x="234239" y="776140"/>
                    <a:pt x="235408" y="778938"/>
                    <a:pt x="236484" y="781766"/>
                  </a:cubicBezTo>
                  <a:lnTo>
                    <a:pt x="237284" y="784133"/>
                  </a:lnTo>
                  <a:cubicBezTo>
                    <a:pt x="236576" y="830313"/>
                    <a:pt x="235900" y="877139"/>
                    <a:pt x="235223" y="924302"/>
                  </a:cubicBezTo>
                  <a:cubicBezTo>
                    <a:pt x="230364" y="918430"/>
                    <a:pt x="224797" y="913388"/>
                    <a:pt x="218092" y="909698"/>
                  </a:cubicBezTo>
                  <a:cubicBezTo>
                    <a:pt x="196348" y="897830"/>
                    <a:pt x="165839" y="896416"/>
                    <a:pt x="141143" y="888945"/>
                  </a:cubicBezTo>
                  <a:cubicBezTo>
                    <a:pt x="119921" y="882611"/>
                    <a:pt x="99346" y="871389"/>
                    <a:pt x="81200" y="857246"/>
                  </a:cubicBezTo>
                  <a:cubicBezTo>
                    <a:pt x="62932" y="842980"/>
                    <a:pt x="47154" y="825732"/>
                    <a:pt x="36144" y="806885"/>
                  </a:cubicBezTo>
                  <a:cubicBezTo>
                    <a:pt x="32945" y="801505"/>
                    <a:pt x="30024" y="795909"/>
                    <a:pt x="27502" y="790129"/>
                  </a:cubicBezTo>
                  <a:cubicBezTo>
                    <a:pt x="25010" y="784410"/>
                    <a:pt x="22858" y="778538"/>
                    <a:pt x="21228" y="772573"/>
                  </a:cubicBezTo>
                  <a:cubicBezTo>
                    <a:pt x="20090" y="768453"/>
                    <a:pt x="19167" y="764241"/>
                    <a:pt x="18521" y="759998"/>
                  </a:cubicBezTo>
                  <a:cubicBezTo>
                    <a:pt x="17875" y="755755"/>
                    <a:pt x="17445" y="751513"/>
                    <a:pt x="17291" y="747239"/>
                  </a:cubicBezTo>
                  <a:cubicBezTo>
                    <a:pt x="17199" y="744595"/>
                    <a:pt x="17168" y="741920"/>
                    <a:pt x="17383" y="739245"/>
                  </a:cubicBezTo>
                  <a:cubicBezTo>
                    <a:pt x="17568" y="736970"/>
                    <a:pt x="17906" y="734695"/>
                    <a:pt x="18675" y="732543"/>
                  </a:cubicBezTo>
                  <a:cubicBezTo>
                    <a:pt x="20090" y="728423"/>
                    <a:pt x="21966" y="725563"/>
                    <a:pt x="24518" y="724118"/>
                  </a:cubicBezTo>
                  <a:cubicBezTo>
                    <a:pt x="27133" y="722612"/>
                    <a:pt x="30208" y="722612"/>
                    <a:pt x="33314" y="723411"/>
                  </a:cubicBezTo>
                  <a:cubicBezTo>
                    <a:pt x="38850" y="724795"/>
                    <a:pt x="44417" y="728484"/>
                    <a:pt x="48784" y="733127"/>
                  </a:cubicBezTo>
                  <a:cubicBezTo>
                    <a:pt x="54843" y="739583"/>
                    <a:pt x="59303" y="747885"/>
                    <a:pt x="56289" y="754987"/>
                  </a:cubicBezTo>
                  <a:cubicBezTo>
                    <a:pt x="54597" y="758984"/>
                    <a:pt x="50599" y="762243"/>
                    <a:pt x="43956" y="764610"/>
                  </a:cubicBezTo>
                  <a:cubicBezTo>
                    <a:pt x="40419" y="765809"/>
                    <a:pt x="38481" y="769652"/>
                    <a:pt x="39681" y="773219"/>
                  </a:cubicBezTo>
                  <a:cubicBezTo>
                    <a:pt x="40880" y="776755"/>
                    <a:pt x="44755" y="778692"/>
                    <a:pt x="48292" y="777492"/>
                  </a:cubicBezTo>
                  <a:cubicBezTo>
                    <a:pt x="59856" y="773803"/>
                    <a:pt x="66253" y="767592"/>
                    <a:pt x="69421" y="760798"/>
                  </a:cubicBezTo>
                  <a:cubicBezTo>
                    <a:pt x="74896" y="748961"/>
                    <a:pt x="70067" y="734018"/>
                    <a:pt x="60133" y="722796"/>
                  </a:cubicBezTo>
                  <a:cubicBezTo>
                    <a:pt x="50414" y="711789"/>
                    <a:pt x="36052" y="705025"/>
                    <a:pt x="24180" y="707085"/>
                  </a:cubicBezTo>
                  <a:cubicBezTo>
                    <a:pt x="15476" y="708561"/>
                    <a:pt x="7511" y="714280"/>
                    <a:pt x="2805" y="726793"/>
                  </a:cubicBezTo>
                  <a:cubicBezTo>
                    <a:pt x="1729" y="729591"/>
                    <a:pt x="1052" y="732543"/>
                    <a:pt x="621" y="735525"/>
                  </a:cubicBezTo>
                  <a:cubicBezTo>
                    <a:pt x="37" y="739522"/>
                    <a:pt x="-24" y="743642"/>
                    <a:pt x="6" y="747608"/>
                  </a:cubicBezTo>
                  <a:cubicBezTo>
                    <a:pt x="68" y="752589"/>
                    <a:pt x="437" y="757569"/>
                    <a:pt x="1114" y="762519"/>
                  </a:cubicBezTo>
                  <a:cubicBezTo>
                    <a:pt x="1759" y="767439"/>
                    <a:pt x="2744" y="772327"/>
                    <a:pt x="3974" y="777124"/>
                  </a:cubicBezTo>
                  <a:cubicBezTo>
                    <a:pt x="5727" y="783980"/>
                    <a:pt x="8034" y="790744"/>
                    <a:pt x="10832" y="797323"/>
                  </a:cubicBezTo>
                  <a:cubicBezTo>
                    <a:pt x="13569" y="803811"/>
                    <a:pt x="16799" y="810144"/>
                    <a:pt x="20336" y="816201"/>
                  </a:cubicBezTo>
                  <a:cubicBezTo>
                    <a:pt x="32607" y="836893"/>
                    <a:pt x="49953" y="856016"/>
                    <a:pt x="70252" y="871420"/>
                  </a:cubicBezTo>
                  <a:cubicBezTo>
                    <a:pt x="90335" y="886639"/>
                    <a:pt x="113247" y="898261"/>
                    <a:pt x="136621" y="904717"/>
                  </a:cubicBezTo>
                  <a:cubicBezTo>
                    <a:pt x="157258" y="910313"/>
                    <a:pt x="181924" y="911389"/>
                    <a:pt x="202069" y="918276"/>
                  </a:cubicBezTo>
                  <a:cubicBezTo>
                    <a:pt x="214832" y="922642"/>
                    <a:pt x="225720" y="929375"/>
                    <a:pt x="231686" y="942381"/>
                  </a:cubicBezTo>
                  <a:cubicBezTo>
                    <a:pt x="232332" y="943856"/>
                    <a:pt x="233562" y="944840"/>
                    <a:pt x="234915" y="945486"/>
                  </a:cubicBezTo>
                  <a:cubicBezTo>
                    <a:pt x="234546" y="970758"/>
                    <a:pt x="234208" y="996062"/>
                    <a:pt x="233870" y="1021396"/>
                  </a:cubicBezTo>
                  <a:cubicBezTo>
                    <a:pt x="233132" y="1076308"/>
                    <a:pt x="232455" y="1131035"/>
                    <a:pt x="231778" y="1185300"/>
                  </a:cubicBezTo>
                  <a:cubicBezTo>
                    <a:pt x="231379" y="1184470"/>
                    <a:pt x="231102" y="1183579"/>
                    <a:pt x="230671" y="1182749"/>
                  </a:cubicBezTo>
                  <a:cubicBezTo>
                    <a:pt x="222152" y="1166085"/>
                    <a:pt x="209296" y="1151849"/>
                    <a:pt x="187983" y="1136015"/>
                  </a:cubicBezTo>
                  <a:cubicBezTo>
                    <a:pt x="168853" y="1122611"/>
                    <a:pt x="149047" y="1109759"/>
                    <a:pt x="130132" y="1095862"/>
                  </a:cubicBezTo>
                  <a:cubicBezTo>
                    <a:pt x="122166" y="1090020"/>
                    <a:pt x="114293" y="1084056"/>
                    <a:pt x="106789" y="1077630"/>
                  </a:cubicBezTo>
                  <a:cubicBezTo>
                    <a:pt x="102268" y="1073787"/>
                    <a:pt x="95502" y="1068990"/>
                    <a:pt x="90365" y="1063425"/>
                  </a:cubicBezTo>
                  <a:cubicBezTo>
                    <a:pt x="87628" y="1060443"/>
                    <a:pt x="85229" y="1057369"/>
                    <a:pt x="84614" y="1053925"/>
                  </a:cubicBezTo>
                  <a:cubicBezTo>
                    <a:pt x="84091" y="1050359"/>
                    <a:pt x="80770" y="1047899"/>
                    <a:pt x="77233" y="1048422"/>
                  </a:cubicBezTo>
                  <a:cubicBezTo>
                    <a:pt x="73665" y="1048944"/>
                    <a:pt x="71205" y="1052265"/>
                    <a:pt x="71728" y="1055801"/>
                  </a:cubicBezTo>
                  <a:cubicBezTo>
                    <a:pt x="72281" y="1060382"/>
                    <a:pt x="74342" y="1064840"/>
                    <a:pt x="77294" y="1069083"/>
                  </a:cubicBezTo>
                  <a:cubicBezTo>
                    <a:pt x="82615" y="1076769"/>
                    <a:pt x="91227" y="1083656"/>
                    <a:pt x="96732" y="1088852"/>
                  </a:cubicBezTo>
                  <a:cubicBezTo>
                    <a:pt x="106697" y="1098199"/>
                    <a:pt x="117276" y="1106961"/>
                    <a:pt x="128195" y="1115293"/>
                  </a:cubicBezTo>
                  <a:cubicBezTo>
                    <a:pt x="144249" y="1127561"/>
                    <a:pt x="161041" y="1138998"/>
                    <a:pt x="177188" y="1150958"/>
                  </a:cubicBezTo>
                  <a:cubicBezTo>
                    <a:pt x="196256" y="1164301"/>
                    <a:pt x="207882" y="1176384"/>
                    <a:pt x="215909" y="1190681"/>
                  </a:cubicBezTo>
                  <a:cubicBezTo>
                    <a:pt x="222706" y="1202733"/>
                    <a:pt x="227073" y="1216415"/>
                    <a:pt x="231194" y="1233325"/>
                  </a:cubicBezTo>
                  <a:cubicBezTo>
                    <a:pt x="230394" y="1299643"/>
                    <a:pt x="229656" y="1364793"/>
                    <a:pt x="228980" y="1427390"/>
                  </a:cubicBezTo>
                  <a:cubicBezTo>
                    <a:pt x="228887" y="1436399"/>
                    <a:pt x="228795" y="1445161"/>
                    <a:pt x="228703" y="1454077"/>
                  </a:cubicBezTo>
                  <a:cubicBezTo>
                    <a:pt x="223075" y="1425945"/>
                    <a:pt x="217416" y="1397506"/>
                    <a:pt x="208158" y="1370757"/>
                  </a:cubicBezTo>
                  <a:cubicBezTo>
                    <a:pt x="197732" y="1340719"/>
                    <a:pt x="182724" y="1312925"/>
                    <a:pt x="158950" y="1289866"/>
                  </a:cubicBezTo>
                  <a:cubicBezTo>
                    <a:pt x="143049" y="1274708"/>
                    <a:pt x="121305" y="1259582"/>
                    <a:pt x="98639" y="1254201"/>
                  </a:cubicBezTo>
                  <a:cubicBezTo>
                    <a:pt x="82215" y="1250327"/>
                    <a:pt x="65300" y="1251373"/>
                    <a:pt x="49522" y="1260319"/>
                  </a:cubicBezTo>
                  <a:cubicBezTo>
                    <a:pt x="26917" y="1273233"/>
                    <a:pt x="17137" y="1297737"/>
                    <a:pt x="19598" y="1321288"/>
                  </a:cubicBezTo>
                  <a:cubicBezTo>
                    <a:pt x="22027" y="1344408"/>
                    <a:pt x="36082" y="1366361"/>
                    <a:pt x="60410" y="1374662"/>
                  </a:cubicBezTo>
                  <a:cubicBezTo>
                    <a:pt x="75787" y="1379858"/>
                    <a:pt x="89781" y="1374662"/>
                    <a:pt x="99069" y="1364331"/>
                  </a:cubicBezTo>
                  <a:cubicBezTo>
                    <a:pt x="107834" y="1354616"/>
                    <a:pt x="112356" y="1340381"/>
                    <a:pt x="109649" y="1326853"/>
                  </a:cubicBezTo>
                  <a:cubicBezTo>
                    <a:pt x="109434" y="1325807"/>
                    <a:pt x="108450" y="1323501"/>
                    <a:pt x="106358" y="1321042"/>
                  </a:cubicBezTo>
                  <a:cubicBezTo>
                    <a:pt x="102975" y="1317014"/>
                    <a:pt x="96486" y="1310742"/>
                    <a:pt x="96486" y="1310742"/>
                  </a:cubicBezTo>
                  <a:cubicBezTo>
                    <a:pt x="93933" y="1308221"/>
                    <a:pt x="89781" y="1308252"/>
                    <a:pt x="87259" y="1310803"/>
                  </a:cubicBezTo>
                  <a:cubicBezTo>
                    <a:pt x="84737" y="1313386"/>
                    <a:pt x="84768" y="1317506"/>
                    <a:pt x="87321" y="1320027"/>
                  </a:cubicBezTo>
                  <a:cubicBezTo>
                    <a:pt x="87321" y="1320027"/>
                    <a:pt x="94025" y="1326760"/>
                    <a:pt x="96547" y="1330235"/>
                  </a:cubicBezTo>
                  <a:cubicBezTo>
                    <a:pt x="97778" y="1339182"/>
                    <a:pt x="94425" y="1348344"/>
                    <a:pt x="88520" y="1354585"/>
                  </a:cubicBezTo>
                  <a:cubicBezTo>
                    <a:pt x="82830" y="1360580"/>
                    <a:pt x="74526" y="1363655"/>
                    <a:pt x="65484" y="1360334"/>
                  </a:cubicBezTo>
                  <a:cubicBezTo>
                    <a:pt x="47462" y="1353755"/>
                    <a:pt x="37559" y="1336999"/>
                    <a:pt x="36113" y="1319720"/>
                  </a:cubicBezTo>
                  <a:cubicBezTo>
                    <a:pt x="34668" y="1302656"/>
                    <a:pt x="41649" y="1284824"/>
                    <a:pt x="58165" y="1275784"/>
                  </a:cubicBezTo>
                  <a:cubicBezTo>
                    <a:pt x="69852" y="1269359"/>
                    <a:pt x="82308" y="1269020"/>
                    <a:pt x="94364" y="1271972"/>
                  </a:cubicBezTo>
                  <a:cubicBezTo>
                    <a:pt x="113924" y="1276738"/>
                    <a:pt x="132562" y="1289989"/>
                    <a:pt x="146279" y="1303086"/>
                  </a:cubicBezTo>
                  <a:cubicBezTo>
                    <a:pt x="168361" y="1323840"/>
                    <a:pt x="182109" y="1349205"/>
                    <a:pt x="192166" y="1376476"/>
                  </a:cubicBezTo>
                  <a:cubicBezTo>
                    <a:pt x="207789" y="1418843"/>
                    <a:pt x="214525" y="1465761"/>
                    <a:pt x="226735" y="1508435"/>
                  </a:cubicBezTo>
                  <a:cubicBezTo>
                    <a:pt x="226950" y="1509204"/>
                    <a:pt x="227657" y="1509542"/>
                    <a:pt x="228088" y="1510188"/>
                  </a:cubicBezTo>
                  <a:cubicBezTo>
                    <a:pt x="227811" y="1536137"/>
                    <a:pt x="227534" y="1561471"/>
                    <a:pt x="227288" y="1586191"/>
                  </a:cubicBezTo>
                  <a:cubicBezTo>
                    <a:pt x="226950" y="1588281"/>
                    <a:pt x="226458" y="1590311"/>
                    <a:pt x="226119" y="1592401"/>
                  </a:cubicBezTo>
                  <a:cubicBezTo>
                    <a:pt x="225843" y="1594062"/>
                    <a:pt x="226335" y="1595599"/>
                    <a:pt x="227165" y="1596890"/>
                  </a:cubicBezTo>
                  <a:cubicBezTo>
                    <a:pt x="224489" y="1853092"/>
                    <a:pt x="222890" y="2036427"/>
                    <a:pt x="222890" y="2036427"/>
                  </a:cubicBezTo>
                  <a:cubicBezTo>
                    <a:pt x="222829" y="2040178"/>
                    <a:pt x="225843" y="2043253"/>
                    <a:pt x="229595" y="2043314"/>
                  </a:cubicBezTo>
                  <a:cubicBezTo>
                    <a:pt x="233347" y="2043376"/>
                    <a:pt x="236422" y="2040363"/>
                    <a:pt x="236484" y="2036612"/>
                  </a:cubicBezTo>
                  <a:cubicBezTo>
                    <a:pt x="236484" y="2036612"/>
                    <a:pt x="239959" y="1840241"/>
                    <a:pt x="244234" y="1569957"/>
                  </a:cubicBezTo>
                  <a:cubicBezTo>
                    <a:pt x="245065" y="1566206"/>
                    <a:pt x="245741" y="1562425"/>
                    <a:pt x="246633" y="1558674"/>
                  </a:cubicBezTo>
                  <a:cubicBezTo>
                    <a:pt x="249493" y="1546714"/>
                    <a:pt x="252631" y="1534846"/>
                    <a:pt x="255921" y="1523009"/>
                  </a:cubicBezTo>
                  <a:cubicBezTo>
                    <a:pt x="263672" y="1495030"/>
                    <a:pt x="267209" y="1466960"/>
                    <a:pt x="276589" y="1442025"/>
                  </a:cubicBezTo>
                  <a:cubicBezTo>
                    <a:pt x="282586" y="1426099"/>
                    <a:pt x="291075" y="1411526"/>
                    <a:pt x="305191" y="1399320"/>
                  </a:cubicBezTo>
                  <a:cubicBezTo>
                    <a:pt x="331303" y="1376445"/>
                    <a:pt x="353723" y="1370634"/>
                    <a:pt x="371131" y="1374908"/>
                  </a:cubicBezTo>
                  <a:cubicBezTo>
                    <a:pt x="395704" y="1380995"/>
                    <a:pt x="409267" y="1407160"/>
                    <a:pt x="404716" y="1426714"/>
                  </a:cubicBezTo>
                  <a:cubicBezTo>
                    <a:pt x="403085" y="1433878"/>
                    <a:pt x="400656" y="1441994"/>
                    <a:pt x="396627" y="1448881"/>
                  </a:cubicBezTo>
                  <a:cubicBezTo>
                    <a:pt x="393182" y="1454754"/>
                    <a:pt x="388600" y="1459858"/>
                    <a:pt x="381926" y="1461887"/>
                  </a:cubicBezTo>
                  <a:cubicBezTo>
                    <a:pt x="362673" y="1467790"/>
                    <a:pt x="348710" y="1456783"/>
                    <a:pt x="346311" y="1444177"/>
                  </a:cubicBezTo>
                  <a:cubicBezTo>
                    <a:pt x="343974" y="1431879"/>
                    <a:pt x="353416" y="1420196"/>
                    <a:pt x="377405" y="1421118"/>
                  </a:cubicBezTo>
                  <a:cubicBezTo>
                    <a:pt x="381157" y="1421303"/>
                    <a:pt x="384356" y="1418443"/>
                    <a:pt x="384540" y="1414692"/>
                  </a:cubicBezTo>
                  <a:cubicBezTo>
                    <a:pt x="384755" y="1410941"/>
                    <a:pt x="381864" y="1407744"/>
                    <a:pt x="378112" y="1407529"/>
                  </a:cubicBezTo>
                  <a:cubicBezTo>
                    <a:pt x="359505" y="1406299"/>
                    <a:pt x="347203" y="1411526"/>
                    <a:pt x="339883" y="1418843"/>
                  </a:cubicBezTo>
                  <a:cubicBezTo>
                    <a:pt x="332287" y="1426468"/>
                    <a:pt x="329734" y="1436768"/>
                    <a:pt x="331395" y="1446821"/>
                  </a:cubicBezTo>
                  <a:cubicBezTo>
                    <a:pt x="334716" y="1466991"/>
                    <a:pt x="355753" y="1486391"/>
                    <a:pt x="386601" y="1477751"/>
                  </a:cubicBezTo>
                  <a:cubicBezTo>
                    <a:pt x="395427" y="1475230"/>
                    <a:pt x="402378" y="1469758"/>
                    <a:pt x="407791" y="1462748"/>
                  </a:cubicBezTo>
                  <a:cubicBezTo>
                    <a:pt x="414926" y="1453493"/>
                    <a:pt x="419201" y="1441349"/>
                    <a:pt x="421815" y="1430742"/>
                  </a:cubicBezTo>
                  <a:cubicBezTo>
                    <a:pt x="428489" y="1403255"/>
                    <a:pt x="410221" y="1365653"/>
                    <a:pt x="375560" y="1357045"/>
                  </a:cubicBezTo>
                  <a:cubicBezTo>
                    <a:pt x="354000" y="1351695"/>
                    <a:pt x="325551" y="1357383"/>
                    <a:pt x="293412" y="1385945"/>
                  </a:cubicBezTo>
                  <a:cubicBezTo>
                    <a:pt x="277204" y="1400488"/>
                    <a:pt x="267455" y="1417552"/>
                    <a:pt x="260811" y="1436276"/>
                  </a:cubicBezTo>
                  <a:cubicBezTo>
                    <a:pt x="253553" y="1456814"/>
                    <a:pt x="250109" y="1479350"/>
                    <a:pt x="245280" y="1502256"/>
                  </a:cubicBezTo>
                  <a:cubicBezTo>
                    <a:pt x="245649" y="1477782"/>
                    <a:pt x="246049" y="1453001"/>
                    <a:pt x="246449" y="1427636"/>
                  </a:cubicBezTo>
                  <a:cubicBezTo>
                    <a:pt x="246849" y="1401042"/>
                    <a:pt x="247248" y="1373801"/>
                    <a:pt x="247679" y="1346407"/>
                  </a:cubicBezTo>
                  <a:cubicBezTo>
                    <a:pt x="250047" y="1340688"/>
                    <a:pt x="254353" y="1330481"/>
                    <a:pt x="259058" y="1320703"/>
                  </a:cubicBezTo>
                  <a:cubicBezTo>
                    <a:pt x="262595" y="1313386"/>
                    <a:pt x="266224" y="1306530"/>
                    <a:pt x="269208" y="1302963"/>
                  </a:cubicBezTo>
                  <a:cubicBezTo>
                    <a:pt x="280280" y="1289435"/>
                    <a:pt x="291505" y="1276276"/>
                    <a:pt x="302393" y="1262871"/>
                  </a:cubicBezTo>
                  <a:cubicBezTo>
                    <a:pt x="309743" y="1253863"/>
                    <a:pt x="316940" y="1244762"/>
                    <a:pt x="323983" y="1235539"/>
                  </a:cubicBezTo>
                  <a:cubicBezTo>
                    <a:pt x="341544" y="1212510"/>
                    <a:pt x="358152" y="1188744"/>
                    <a:pt x="374022" y="1163902"/>
                  </a:cubicBezTo>
                  <a:cubicBezTo>
                    <a:pt x="376113" y="1160796"/>
                    <a:pt x="375283" y="1156554"/>
                    <a:pt x="372176" y="1154463"/>
                  </a:cubicBezTo>
                  <a:cubicBezTo>
                    <a:pt x="369070" y="1152372"/>
                    <a:pt x="364857" y="1153171"/>
                    <a:pt x="362735" y="1156277"/>
                  </a:cubicBezTo>
                  <a:cubicBezTo>
                    <a:pt x="355968" y="1165685"/>
                    <a:pt x="349018" y="1174786"/>
                    <a:pt x="342036" y="1183855"/>
                  </a:cubicBezTo>
                  <a:cubicBezTo>
                    <a:pt x="327920" y="1202210"/>
                    <a:pt x="313311" y="1219920"/>
                    <a:pt x="298887" y="1237875"/>
                  </a:cubicBezTo>
                  <a:cubicBezTo>
                    <a:pt x="291659" y="1246853"/>
                    <a:pt x="284555" y="1255984"/>
                    <a:pt x="277450" y="1265146"/>
                  </a:cubicBezTo>
                  <a:cubicBezTo>
                    <a:pt x="270346" y="1274278"/>
                    <a:pt x="263395" y="1283532"/>
                    <a:pt x="256383" y="1292848"/>
                  </a:cubicBezTo>
                  <a:cubicBezTo>
                    <a:pt x="253922" y="1296169"/>
                    <a:pt x="251062" y="1301826"/>
                    <a:pt x="248232" y="1308036"/>
                  </a:cubicBezTo>
                  <a:cubicBezTo>
                    <a:pt x="249616" y="1214847"/>
                    <a:pt x="251000" y="1118368"/>
                    <a:pt x="252231" y="1021642"/>
                  </a:cubicBezTo>
                  <a:cubicBezTo>
                    <a:pt x="252631" y="990405"/>
                    <a:pt x="253000" y="959167"/>
                    <a:pt x="253369" y="928053"/>
                  </a:cubicBezTo>
                  <a:cubicBezTo>
                    <a:pt x="255460" y="920613"/>
                    <a:pt x="258843" y="911082"/>
                    <a:pt x="262564" y="901643"/>
                  </a:cubicBezTo>
                  <a:cubicBezTo>
                    <a:pt x="267485" y="889068"/>
                    <a:pt x="272991" y="876677"/>
                    <a:pt x="276835" y="869698"/>
                  </a:cubicBezTo>
                  <a:cubicBezTo>
                    <a:pt x="288983" y="847315"/>
                    <a:pt x="311650" y="821674"/>
                    <a:pt x="338130" y="808330"/>
                  </a:cubicBezTo>
                  <a:cubicBezTo>
                    <a:pt x="354707" y="799998"/>
                    <a:pt x="372822" y="796462"/>
                    <a:pt x="390937" y="802981"/>
                  </a:cubicBezTo>
                  <a:cubicBezTo>
                    <a:pt x="399518" y="805963"/>
                    <a:pt x="405177" y="810298"/>
                    <a:pt x="408129" y="815648"/>
                  </a:cubicBezTo>
                  <a:cubicBezTo>
                    <a:pt x="411543" y="821797"/>
                    <a:pt x="411297" y="828991"/>
                    <a:pt x="408775" y="835817"/>
                  </a:cubicBezTo>
                  <a:cubicBezTo>
                    <a:pt x="403639" y="849621"/>
                    <a:pt x="389676" y="862104"/>
                    <a:pt x="372884" y="864010"/>
                  </a:cubicBezTo>
                  <a:cubicBezTo>
                    <a:pt x="367440" y="864656"/>
                    <a:pt x="362581" y="861858"/>
                    <a:pt x="360582" y="858138"/>
                  </a:cubicBezTo>
                  <a:cubicBezTo>
                    <a:pt x="359844" y="856754"/>
                    <a:pt x="359259" y="855279"/>
                    <a:pt x="359997" y="854018"/>
                  </a:cubicBezTo>
                  <a:cubicBezTo>
                    <a:pt x="360889" y="852542"/>
                    <a:pt x="362673" y="851497"/>
                    <a:pt x="365318" y="850728"/>
                  </a:cubicBezTo>
                  <a:cubicBezTo>
                    <a:pt x="368947" y="849775"/>
                    <a:pt x="371100" y="846024"/>
                    <a:pt x="370147" y="842396"/>
                  </a:cubicBezTo>
                  <a:cubicBezTo>
                    <a:pt x="369162" y="838799"/>
                    <a:pt x="365441" y="836616"/>
                    <a:pt x="361812" y="837600"/>
                  </a:cubicBezTo>
                  <a:cubicBezTo>
                    <a:pt x="348372" y="840890"/>
                    <a:pt x="344589" y="849775"/>
                    <a:pt x="345573" y="858046"/>
                  </a:cubicBezTo>
                  <a:cubicBezTo>
                    <a:pt x="346896" y="868960"/>
                    <a:pt x="359136" y="880521"/>
                    <a:pt x="374391" y="879291"/>
                  </a:cubicBezTo>
                  <a:cubicBezTo>
                    <a:pt x="397519" y="877354"/>
                    <a:pt x="417171" y="860751"/>
                    <a:pt x="424737" y="841996"/>
                  </a:cubicBezTo>
                  <a:cubicBezTo>
                    <a:pt x="429443" y="830344"/>
                    <a:pt x="429474" y="817923"/>
                    <a:pt x="423815" y="807162"/>
                  </a:cubicBezTo>
                  <a:cubicBezTo>
                    <a:pt x="419232" y="798492"/>
                    <a:pt x="410744" y="790774"/>
                    <a:pt x="397119" y="785763"/>
                  </a:cubicBezTo>
                  <a:cubicBezTo>
                    <a:pt x="374022" y="777554"/>
                    <a:pt x="350801" y="781366"/>
                    <a:pt x="329888" y="792281"/>
                  </a:cubicBezTo>
                  <a:cubicBezTo>
                    <a:pt x="300547" y="807654"/>
                    <a:pt x="275974" y="837077"/>
                    <a:pt x="263057" y="862442"/>
                  </a:cubicBezTo>
                  <a:cubicBezTo>
                    <a:pt x="260504" y="867485"/>
                    <a:pt x="257213" y="875171"/>
                    <a:pt x="253922" y="883718"/>
                  </a:cubicBezTo>
                  <a:cubicBezTo>
                    <a:pt x="254537" y="831266"/>
                    <a:pt x="255122" y="779460"/>
                    <a:pt x="255675" y="728607"/>
                  </a:cubicBezTo>
                  <a:cubicBezTo>
                    <a:pt x="261027" y="721997"/>
                    <a:pt x="266163" y="715294"/>
                    <a:pt x="270530" y="708161"/>
                  </a:cubicBezTo>
                  <a:cubicBezTo>
                    <a:pt x="282894" y="687992"/>
                    <a:pt x="292243" y="666132"/>
                    <a:pt x="304422" y="645687"/>
                  </a:cubicBezTo>
                  <a:cubicBezTo>
                    <a:pt x="314633" y="627916"/>
                    <a:pt x="326043" y="611344"/>
                    <a:pt x="337977" y="595141"/>
                  </a:cubicBezTo>
                  <a:cubicBezTo>
                    <a:pt x="349971" y="578846"/>
                    <a:pt x="362519" y="562889"/>
                    <a:pt x="375836" y="547086"/>
                  </a:cubicBezTo>
                  <a:lnTo>
                    <a:pt x="407053" y="509023"/>
                  </a:lnTo>
                  <a:cubicBezTo>
                    <a:pt x="408683" y="507025"/>
                    <a:pt x="411420" y="502536"/>
                    <a:pt x="414342" y="498816"/>
                  </a:cubicBezTo>
                  <a:cubicBezTo>
                    <a:pt x="415480" y="497371"/>
                    <a:pt x="416280" y="495802"/>
                    <a:pt x="417325" y="495434"/>
                  </a:cubicBezTo>
                  <a:cubicBezTo>
                    <a:pt x="420770" y="494327"/>
                    <a:pt x="422646" y="490668"/>
                    <a:pt x="421539" y="487224"/>
                  </a:cubicBezTo>
                  <a:cubicBezTo>
                    <a:pt x="420431" y="483812"/>
                    <a:pt x="416772" y="481936"/>
                    <a:pt x="413358" y="483012"/>
                  </a:cubicBezTo>
                  <a:cubicBezTo>
                    <a:pt x="411020" y="483720"/>
                    <a:pt x="408252" y="485718"/>
                    <a:pt x="405577" y="488516"/>
                  </a:cubicBezTo>
                  <a:cubicBezTo>
                    <a:pt x="402009" y="492236"/>
                    <a:pt x="398380" y="497678"/>
                    <a:pt x="396381" y="499861"/>
                  </a:cubicBezTo>
                  <a:lnTo>
                    <a:pt x="363565" y="536448"/>
                  </a:lnTo>
                  <a:cubicBezTo>
                    <a:pt x="349479" y="552159"/>
                    <a:pt x="335885" y="567808"/>
                    <a:pt x="323429" y="584288"/>
                  </a:cubicBezTo>
                  <a:cubicBezTo>
                    <a:pt x="310820" y="600921"/>
                    <a:pt x="299409" y="618385"/>
                    <a:pt x="288922" y="636863"/>
                  </a:cubicBezTo>
                  <a:cubicBezTo>
                    <a:pt x="277542" y="657739"/>
                    <a:pt x="268962" y="679876"/>
                    <a:pt x="257490" y="700537"/>
                  </a:cubicBezTo>
                  <a:cubicBezTo>
                    <a:pt x="257029" y="701336"/>
                    <a:pt x="256413" y="702074"/>
                    <a:pt x="255952" y="702873"/>
                  </a:cubicBezTo>
                  <a:cubicBezTo>
                    <a:pt x="256659" y="637601"/>
                    <a:pt x="257305" y="574265"/>
                    <a:pt x="257951" y="514158"/>
                  </a:cubicBezTo>
                  <a:cubicBezTo>
                    <a:pt x="258320" y="478677"/>
                    <a:pt x="258689" y="444335"/>
                    <a:pt x="259028" y="411345"/>
                  </a:cubicBezTo>
                  <a:cubicBezTo>
                    <a:pt x="268746" y="395357"/>
                    <a:pt x="282525" y="381337"/>
                    <a:pt x="298148" y="368670"/>
                  </a:cubicBezTo>
                  <a:cubicBezTo>
                    <a:pt x="308574" y="360215"/>
                    <a:pt x="319831" y="352436"/>
                    <a:pt x="331087" y="344934"/>
                  </a:cubicBezTo>
                  <a:cubicBezTo>
                    <a:pt x="349141" y="332913"/>
                    <a:pt x="367317" y="321783"/>
                    <a:pt x="383556" y="311883"/>
                  </a:cubicBezTo>
                  <a:cubicBezTo>
                    <a:pt x="391860" y="306656"/>
                    <a:pt x="400471" y="301860"/>
                    <a:pt x="408837" y="296695"/>
                  </a:cubicBezTo>
                  <a:cubicBezTo>
                    <a:pt x="412558" y="294389"/>
                    <a:pt x="416218" y="291991"/>
                    <a:pt x="419755" y="289470"/>
                  </a:cubicBezTo>
                  <a:cubicBezTo>
                    <a:pt x="422031" y="287871"/>
                    <a:pt x="430612" y="279262"/>
                    <a:pt x="430827" y="279047"/>
                  </a:cubicBezTo>
                  <a:cubicBezTo>
                    <a:pt x="430765" y="279139"/>
                    <a:pt x="430458" y="279108"/>
                    <a:pt x="430335" y="279108"/>
                  </a:cubicBezTo>
                  <a:cubicBezTo>
                    <a:pt x="430550" y="279078"/>
                    <a:pt x="430735" y="279016"/>
                    <a:pt x="430919" y="278955"/>
                  </a:cubicBezTo>
                  <a:cubicBezTo>
                    <a:pt x="434025" y="277909"/>
                    <a:pt x="435932" y="274589"/>
                    <a:pt x="435194" y="271299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8" name="Google Shape;778;p13"/>
            <p:cNvSpPr/>
            <p:nvPr/>
          </p:nvSpPr>
          <p:spPr>
            <a:xfrm flipH="1">
              <a:off x="7604128" y="4670071"/>
              <a:ext cx="617321" cy="242433"/>
            </a:xfrm>
            <a:custGeom>
              <a:avLst/>
              <a:gdLst/>
              <a:ahLst/>
              <a:cxnLst/>
              <a:rect l="l" t="t" r="r" b="b"/>
              <a:pathLst>
                <a:path w="1234641" h="484866" extrusionOk="0">
                  <a:moveTo>
                    <a:pt x="1231773" y="12423"/>
                  </a:moveTo>
                  <a:cubicBezTo>
                    <a:pt x="1228882" y="23245"/>
                    <a:pt x="1226330" y="34190"/>
                    <a:pt x="1223377" y="44982"/>
                  </a:cubicBezTo>
                  <a:cubicBezTo>
                    <a:pt x="1209383" y="96419"/>
                    <a:pt x="1184779" y="144966"/>
                    <a:pt x="1146550" y="181430"/>
                  </a:cubicBezTo>
                  <a:cubicBezTo>
                    <a:pt x="1125268" y="201723"/>
                    <a:pt x="1100633" y="216972"/>
                    <a:pt x="1072953" y="225427"/>
                  </a:cubicBezTo>
                  <a:cubicBezTo>
                    <a:pt x="1065172" y="227795"/>
                    <a:pt x="1050009" y="225981"/>
                    <a:pt x="1044043" y="228410"/>
                  </a:cubicBezTo>
                  <a:lnTo>
                    <a:pt x="1034755" y="234036"/>
                  </a:lnTo>
                  <a:cubicBezTo>
                    <a:pt x="1044074" y="151269"/>
                    <a:pt x="1092975" y="73729"/>
                    <a:pt x="1162789" y="33453"/>
                  </a:cubicBezTo>
                  <a:cubicBezTo>
                    <a:pt x="1180166" y="23430"/>
                    <a:pt x="1198311" y="15005"/>
                    <a:pt x="1217011" y="8057"/>
                  </a:cubicBezTo>
                  <a:cubicBezTo>
                    <a:pt x="1218548" y="7473"/>
                    <a:pt x="1233096" y="586"/>
                    <a:pt x="1234480" y="2000"/>
                  </a:cubicBezTo>
                  <a:cubicBezTo>
                    <a:pt x="1235402" y="2953"/>
                    <a:pt x="1232081" y="11316"/>
                    <a:pt x="1231773" y="12423"/>
                  </a:cubicBezTo>
                  <a:close/>
                  <a:moveTo>
                    <a:pt x="1086208" y="397817"/>
                  </a:moveTo>
                  <a:cubicBezTo>
                    <a:pt x="1057975" y="312806"/>
                    <a:pt x="996741" y="251008"/>
                    <a:pt x="927941" y="236188"/>
                  </a:cubicBezTo>
                  <a:lnTo>
                    <a:pt x="931940" y="247472"/>
                  </a:lnTo>
                  <a:cubicBezTo>
                    <a:pt x="933508" y="254728"/>
                    <a:pt x="930771" y="272683"/>
                    <a:pt x="932124" y="282061"/>
                  </a:cubicBezTo>
                  <a:cubicBezTo>
                    <a:pt x="937014" y="315450"/>
                    <a:pt x="947840" y="345519"/>
                    <a:pt x="963187" y="371776"/>
                  </a:cubicBezTo>
                  <a:cubicBezTo>
                    <a:pt x="990744" y="419032"/>
                    <a:pt x="1029557" y="450515"/>
                    <a:pt x="1071630" y="469546"/>
                  </a:cubicBezTo>
                  <a:cubicBezTo>
                    <a:pt x="1080488" y="473543"/>
                    <a:pt x="1089468" y="477079"/>
                    <a:pt x="1098326" y="481014"/>
                  </a:cubicBezTo>
                  <a:cubicBezTo>
                    <a:pt x="1099249" y="481414"/>
                    <a:pt x="1105984" y="485749"/>
                    <a:pt x="1106845" y="484704"/>
                  </a:cubicBezTo>
                  <a:cubicBezTo>
                    <a:pt x="1108168" y="483136"/>
                    <a:pt x="1103554" y="465457"/>
                    <a:pt x="1103185" y="463582"/>
                  </a:cubicBezTo>
                  <a:cubicBezTo>
                    <a:pt x="1098849" y="440984"/>
                    <a:pt x="1093221" y="419001"/>
                    <a:pt x="1086208" y="397817"/>
                  </a:cubicBezTo>
                  <a:close/>
                  <a:moveTo>
                    <a:pt x="869199" y="423797"/>
                  </a:moveTo>
                  <a:cubicBezTo>
                    <a:pt x="864616" y="400984"/>
                    <a:pt x="857604" y="379923"/>
                    <a:pt x="843703" y="361291"/>
                  </a:cubicBezTo>
                  <a:cubicBezTo>
                    <a:pt x="802368" y="305858"/>
                    <a:pt x="735167" y="269885"/>
                    <a:pt x="668151" y="262906"/>
                  </a:cubicBezTo>
                  <a:lnTo>
                    <a:pt x="654957" y="258479"/>
                  </a:lnTo>
                  <a:cubicBezTo>
                    <a:pt x="650037" y="259186"/>
                    <a:pt x="651728" y="277234"/>
                    <a:pt x="652128" y="279478"/>
                  </a:cubicBezTo>
                  <a:cubicBezTo>
                    <a:pt x="655941" y="300662"/>
                    <a:pt x="669136" y="319970"/>
                    <a:pt x="683775" y="334851"/>
                  </a:cubicBezTo>
                  <a:cubicBezTo>
                    <a:pt x="721635" y="373252"/>
                    <a:pt x="777394" y="394866"/>
                    <a:pt x="822389" y="423428"/>
                  </a:cubicBezTo>
                  <a:cubicBezTo>
                    <a:pt x="836198" y="432191"/>
                    <a:pt x="850315" y="440000"/>
                    <a:pt x="864586" y="447840"/>
                  </a:cubicBezTo>
                  <a:cubicBezTo>
                    <a:pt x="867446" y="449408"/>
                    <a:pt x="874919" y="456326"/>
                    <a:pt x="877995" y="456510"/>
                  </a:cubicBezTo>
                  <a:cubicBezTo>
                    <a:pt x="881316" y="456695"/>
                    <a:pt x="875227" y="450238"/>
                    <a:pt x="874274" y="446918"/>
                  </a:cubicBezTo>
                  <a:cubicBezTo>
                    <a:pt x="872090" y="439354"/>
                    <a:pt x="870767" y="431514"/>
                    <a:pt x="869199" y="423797"/>
                  </a:cubicBezTo>
                  <a:close/>
                  <a:moveTo>
                    <a:pt x="217678" y="394927"/>
                  </a:moveTo>
                  <a:cubicBezTo>
                    <a:pt x="213096" y="372114"/>
                    <a:pt x="206084" y="351053"/>
                    <a:pt x="192151" y="332422"/>
                  </a:cubicBezTo>
                  <a:cubicBezTo>
                    <a:pt x="150816" y="276987"/>
                    <a:pt x="83616" y="241015"/>
                    <a:pt x="16631" y="234067"/>
                  </a:cubicBezTo>
                  <a:lnTo>
                    <a:pt x="3406" y="229639"/>
                  </a:lnTo>
                  <a:cubicBezTo>
                    <a:pt x="-1484" y="230316"/>
                    <a:pt x="208" y="248363"/>
                    <a:pt x="607" y="250608"/>
                  </a:cubicBezTo>
                  <a:cubicBezTo>
                    <a:pt x="4390" y="271792"/>
                    <a:pt x="17584" y="291130"/>
                    <a:pt x="32255" y="305980"/>
                  </a:cubicBezTo>
                  <a:cubicBezTo>
                    <a:pt x="70114" y="344382"/>
                    <a:pt x="125843" y="366026"/>
                    <a:pt x="170869" y="394558"/>
                  </a:cubicBezTo>
                  <a:cubicBezTo>
                    <a:pt x="184647" y="403321"/>
                    <a:pt x="198764" y="411130"/>
                    <a:pt x="213065" y="418970"/>
                  </a:cubicBezTo>
                  <a:cubicBezTo>
                    <a:pt x="215894" y="420538"/>
                    <a:pt x="223368" y="427456"/>
                    <a:pt x="226444" y="427640"/>
                  </a:cubicBezTo>
                  <a:cubicBezTo>
                    <a:pt x="229796" y="427855"/>
                    <a:pt x="223676" y="421368"/>
                    <a:pt x="222722" y="418048"/>
                  </a:cubicBezTo>
                  <a:cubicBezTo>
                    <a:pt x="220569" y="410484"/>
                    <a:pt x="219216" y="402675"/>
                    <a:pt x="217678" y="394927"/>
                  </a:cubicBezTo>
                  <a:close/>
                  <a:moveTo>
                    <a:pt x="728463" y="73422"/>
                  </a:moveTo>
                  <a:cubicBezTo>
                    <a:pt x="735044" y="56204"/>
                    <a:pt x="741441" y="38833"/>
                    <a:pt x="748730" y="21923"/>
                  </a:cubicBezTo>
                  <a:cubicBezTo>
                    <a:pt x="749161" y="20908"/>
                    <a:pt x="756173" y="8180"/>
                    <a:pt x="755496" y="7411"/>
                  </a:cubicBezTo>
                  <a:cubicBezTo>
                    <a:pt x="755373" y="7257"/>
                    <a:pt x="735014" y="19586"/>
                    <a:pt x="733968" y="20140"/>
                  </a:cubicBezTo>
                  <a:cubicBezTo>
                    <a:pt x="708041" y="33606"/>
                    <a:pt x="680699" y="44705"/>
                    <a:pt x="655449" y="59463"/>
                  </a:cubicBezTo>
                  <a:cubicBezTo>
                    <a:pt x="631676" y="73329"/>
                    <a:pt x="608886" y="89809"/>
                    <a:pt x="592524" y="112714"/>
                  </a:cubicBezTo>
                  <a:cubicBezTo>
                    <a:pt x="569119" y="145489"/>
                    <a:pt x="566351" y="186473"/>
                    <a:pt x="546268" y="220508"/>
                  </a:cubicBezTo>
                  <a:lnTo>
                    <a:pt x="555772" y="221676"/>
                  </a:lnTo>
                  <a:cubicBezTo>
                    <a:pt x="569581" y="227795"/>
                    <a:pt x="596491" y="216819"/>
                    <a:pt x="609009" y="212237"/>
                  </a:cubicBezTo>
                  <a:cubicBezTo>
                    <a:pt x="673380" y="188625"/>
                    <a:pt x="704689" y="135773"/>
                    <a:pt x="728463" y="73422"/>
                  </a:cubicBezTo>
                  <a:close/>
                  <a:moveTo>
                    <a:pt x="230780" y="52054"/>
                  </a:moveTo>
                  <a:cubicBezTo>
                    <a:pt x="207006" y="65920"/>
                    <a:pt x="184217" y="82399"/>
                    <a:pt x="167855" y="105305"/>
                  </a:cubicBezTo>
                  <a:cubicBezTo>
                    <a:pt x="144450" y="138079"/>
                    <a:pt x="141682" y="179063"/>
                    <a:pt x="121599" y="213098"/>
                  </a:cubicBezTo>
                  <a:lnTo>
                    <a:pt x="131102" y="214267"/>
                  </a:lnTo>
                  <a:cubicBezTo>
                    <a:pt x="144911" y="220385"/>
                    <a:pt x="171822" y="209409"/>
                    <a:pt x="184340" y="204828"/>
                  </a:cubicBezTo>
                  <a:cubicBezTo>
                    <a:pt x="248710" y="181215"/>
                    <a:pt x="280019" y="128395"/>
                    <a:pt x="303793" y="66012"/>
                  </a:cubicBezTo>
                  <a:cubicBezTo>
                    <a:pt x="310375" y="48795"/>
                    <a:pt x="316772" y="31454"/>
                    <a:pt x="324061" y="14513"/>
                  </a:cubicBezTo>
                  <a:cubicBezTo>
                    <a:pt x="324492" y="13499"/>
                    <a:pt x="331473" y="801"/>
                    <a:pt x="330827" y="1"/>
                  </a:cubicBezTo>
                  <a:cubicBezTo>
                    <a:pt x="330704" y="-152"/>
                    <a:pt x="310344" y="12207"/>
                    <a:pt x="309298" y="12730"/>
                  </a:cubicBezTo>
                  <a:cubicBezTo>
                    <a:pt x="283372" y="26197"/>
                    <a:pt x="256030" y="37327"/>
                    <a:pt x="230780" y="52054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9" name="Google Shape;779;p13"/>
            <p:cNvSpPr/>
            <p:nvPr/>
          </p:nvSpPr>
          <p:spPr>
            <a:xfrm flipH="1">
              <a:off x="8487332" y="4459650"/>
              <a:ext cx="358391" cy="382212"/>
            </a:xfrm>
            <a:custGeom>
              <a:avLst/>
              <a:gdLst/>
              <a:ahLst/>
              <a:cxnLst/>
              <a:rect l="l" t="t" r="r" b="b"/>
              <a:pathLst>
                <a:path w="716783" h="764424" extrusionOk="0">
                  <a:moveTo>
                    <a:pt x="5844" y="0"/>
                  </a:moveTo>
                  <a:cubicBezTo>
                    <a:pt x="5844" y="0"/>
                    <a:pt x="320286" y="333558"/>
                    <a:pt x="166417" y="479384"/>
                  </a:cubicBezTo>
                  <a:cubicBezTo>
                    <a:pt x="166417" y="479384"/>
                    <a:pt x="3937" y="540259"/>
                    <a:pt x="0" y="206979"/>
                  </a:cubicBezTo>
                  <a:lnTo>
                    <a:pt x="5844" y="0"/>
                  </a:lnTo>
                  <a:close/>
                  <a:moveTo>
                    <a:pt x="244136" y="584564"/>
                  </a:moveTo>
                  <a:cubicBezTo>
                    <a:pt x="244136" y="584564"/>
                    <a:pt x="176628" y="744932"/>
                    <a:pt x="509646" y="762088"/>
                  </a:cubicBezTo>
                  <a:lnTo>
                    <a:pt x="716783" y="764425"/>
                  </a:lnTo>
                  <a:cubicBezTo>
                    <a:pt x="716783" y="764425"/>
                    <a:pt x="396221" y="436186"/>
                    <a:pt x="244136" y="584564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0" name="Google Shape;780;p13"/>
            <p:cNvSpPr/>
            <p:nvPr/>
          </p:nvSpPr>
          <p:spPr>
            <a:xfrm flipH="1">
              <a:off x="7455887" y="4658239"/>
              <a:ext cx="110025" cy="279596"/>
            </a:xfrm>
            <a:custGeom>
              <a:avLst/>
              <a:gdLst/>
              <a:ahLst/>
              <a:cxnLst/>
              <a:rect l="l" t="t" r="r" b="b"/>
              <a:pathLst>
                <a:path w="220050" h="559192" extrusionOk="0">
                  <a:moveTo>
                    <a:pt x="150228" y="413795"/>
                  </a:moveTo>
                  <a:cubicBezTo>
                    <a:pt x="158132" y="436639"/>
                    <a:pt x="163791" y="459514"/>
                    <a:pt x="166959" y="480482"/>
                  </a:cubicBezTo>
                  <a:cubicBezTo>
                    <a:pt x="168527" y="490628"/>
                    <a:pt x="169019" y="501051"/>
                    <a:pt x="168989" y="511351"/>
                  </a:cubicBezTo>
                  <a:cubicBezTo>
                    <a:pt x="168958" y="519529"/>
                    <a:pt x="168373" y="527800"/>
                    <a:pt x="166313" y="535732"/>
                  </a:cubicBezTo>
                  <a:cubicBezTo>
                    <a:pt x="151458" y="592888"/>
                    <a:pt x="99820" y="530321"/>
                    <a:pt x="83027" y="508953"/>
                  </a:cubicBezTo>
                  <a:cubicBezTo>
                    <a:pt x="71679" y="494502"/>
                    <a:pt x="58731" y="461789"/>
                    <a:pt x="49473" y="443834"/>
                  </a:cubicBezTo>
                  <a:cubicBezTo>
                    <a:pt x="20410" y="387354"/>
                    <a:pt x="-3610" y="323803"/>
                    <a:pt x="449" y="260529"/>
                  </a:cubicBezTo>
                  <a:cubicBezTo>
                    <a:pt x="5124" y="187324"/>
                    <a:pt x="59899" y="14842"/>
                    <a:pt x="77522" y="4665"/>
                  </a:cubicBezTo>
                  <a:cubicBezTo>
                    <a:pt x="98590" y="-7479"/>
                    <a:pt x="117196" y="5373"/>
                    <a:pt x="120426" y="28370"/>
                  </a:cubicBezTo>
                  <a:cubicBezTo>
                    <a:pt x="121348" y="34888"/>
                    <a:pt x="121410" y="41529"/>
                    <a:pt x="121133" y="48109"/>
                  </a:cubicBezTo>
                  <a:cubicBezTo>
                    <a:pt x="120826" y="55979"/>
                    <a:pt x="120087" y="63850"/>
                    <a:pt x="118980" y="71690"/>
                  </a:cubicBezTo>
                  <a:cubicBezTo>
                    <a:pt x="123255" y="64804"/>
                    <a:pt x="127961" y="58193"/>
                    <a:pt x="133282" y="51921"/>
                  </a:cubicBezTo>
                  <a:cubicBezTo>
                    <a:pt x="146906" y="35718"/>
                    <a:pt x="188826" y="822"/>
                    <a:pt x="210477" y="22897"/>
                  </a:cubicBezTo>
                  <a:cubicBezTo>
                    <a:pt x="225855" y="38547"/>
                    <a:pt x="219212" y="71168"/>
                    <a:pt x="214476" y="89861"/>
                  </a:cubicBezTo>
                  <a:cubicBezTo>
                    <a:pt x="206141" y="122636"/>
                    <a:pt x="189748" y="154826"/>
                    <a:pt x="168958" y="183573"/>
                  </a:cubicBezTo>
                  <a:cubicBezTo>
                    <a:pt x="184520" y="190460"/>
                    <a:pt x="191132" y="201836"/>
                    <a:pt x="193531" y="215180"/>
                  </a:cubicBezTo>
                  <a:cubicBezTo>
                    <a:pt x="216782" y="224342"/>
                    <a:pt x="229207" y="264280"/>
                    <a:pt x="201866" y="276793"/>
                  </a:cubicBezTo>
                  <a:cubicBezTo>
                    <a:pt x="198944" y="278115"/>
                    <a:pt x="195869" y="279253"/>
                    <a:pt x="192731" y="280206"/>
                  </a:cubicBezTo>
                  <a:cubicBezTo>
                    <a:pt x="193623" y="294349"/>
                    <a:pt x="195807" y="309322"/>
                    <a:pt x="186458" y="320882"/>
                  </a:cubicBezTo>
                  <a:cubicBezTo>
                    <a:pt x="185965" y="321497"/>
                    <a:pt x="185442" y="322082"/>
                    <a:pt x="184920" y="322635"/>
                  </a:cubicBezTo>
                  <a:cubicBezTo>
                    <a:pt x="187872" y="325464"/>
                    <a:pt x="190702" y="328477"/>
                    <a:pt x="193377" y="331644"/>
                  </a:cubicBezTo>
                  <a:cubicBezTo>
                    <a:pt x="211246" y="353012"/>
                    <a:pt x="224502" y="396148"/>
                    <a:pt x="205218" y="421267"/>
                  </a:cubicBezTo>
                  <a:cubicBezTo>
                    <a:pt x="193685" y="436270"/>
                    <a:pt x="170557" y="424249"/>
                    <a:pt x="157578" y="417761"/>
                  </a:cubicBezTo>
                  <a:cubicBezTo>
                    <a:pt x="155087" y="416470"/>
                    <a:pt x="152627" y="415179"/>
                    <a:pt x="150228" y="413795"/>
                  </a:cubicBezTo>
                  <a:lnTo>
                    <a:pt x="150228" y="413795"/>
                  </a:ln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1" name="Google Shape;781;p13"/>
            <p:cNvSpPr/>
            <p:nvPr/>
          </p:nvSpPr>
          <p:spPr>
            <a:xfrm flipH="1">
              <a:off x="7465483" y="4700448"/>
              <a:ext cx="93039" cy="163210"/>
            </a:xfrm>
            <a:custGeom>
              <a:avLst/>
              <a:gdLst/>
              <a:ahLst/>
              <a:cxnLst/>
              <a:rect l="l" t="t" r="r" b="b"/>
              <a:pathLst>
                <a:path w="186078" h="326419" extrusionOk="0">
                  <a:moveTo>
                    <a:pt x="111580" y="320983"/>
                  </a:moveTo>
                  <a:lnTo>
                    <a:pt x="111611" y="321260"/>
                  </a:lnTo>
                  <a:cubicBezTo>
                    <a:pt x="111242" y="321352"/>
                    <a:pt x="111303" y="320952"/>
                    <a:pt x="111395" y="320552"/>
                  </a:cubicBezTo>
                  <a:cubicBezTo>
                    <a:pt x="111334" y="320491"/>
                    <a:pt x="111211" y="320337"/>
                    <a:pt x="111303" y="320276"/>
                  </a:cubicBezTo>
                  <a:lnTo>
                    <a:pt x="111395" y="320522"/>
                  </a:lnTo>
                  <a:lnTo>
                    <a:pt x="111457" y="320307"/>
                  </a:lnTo>
                  <a:lnTo>
                    <a:pt x="111519" y="320368"/>
                  </a:lnTo>
                  <a:lnTo>
                    <a:pt x="111549" y="320460"/>
                  </a:lnTo>
                  <a:lnTo>
                    <a:pt x="111549" y="320676"/>
                  </a:lnTo>
                  <a:cubicBezTo>
                    <a:pt x="111580" y="320768"/>
                    <a:pt x="111580" y="320891"/>
                    <a:pt x="111580" y="320983"/>
                  </a:cubicBezTo>
                  <a:close/>
                  <a:moveTo>
                    <a:pt x="138399" y="99369"/>
                  </a:moveTo>
                  <a:cubicBezTo>
                    <a:pt x="138214" y="98632"/>
                    <a:pt x="137691" y="99062"/>
                    <a:pt x="137169" y="99831"/>
                  </a:cubicBezTo>
                  <a:cubicBezTo>
                    <a:pt x="137322" y="99862"/>
                    <a:pt x="137476" y="99892"/>
                    <a:pt x="137599" y="99892"/>
                  </a:cubicBezTo>
                  <a:cubicBezTo>
                    <a:pt x="137876" y="99708"/>
                    <a:pt x="138122" y="99523"/>
                    <a:pt x="138399" y="99369"/>
                  </a:cubicBezTo>
                  <a:close/>
                  <a:moveTo>
                    <a:pt x="173890" y="236463"/>
                  </a:moveTo>
                  <a:cubicBezTo>
                    <a:pt x="173614" y="239323"/>
                    <a:pt x="171891" y="240737"/>
                    <a:pt x="170292" y="241752"/>
                  </a:cubicBezTo>
                  <a:cubicBezTo>
                    <a:pt x="169861" y="242028"/>
                    <a:pt x="169123" y="241813"/>
                    <a:pt x="168600" y="241936"/>
                  </a:cubicBezTo>
                  <a:cubicBezTo>
                    <a:pt x="167463" y="242920"/>
                    <a:pt x="166140" y="243658"/>
                    <a:pt x="164694" y="243719"/>
                  </a:cubicBezTo>
                  <a:lnTo>
                    <a:pt x="164694" y="243750"/>
                  </a:lnTo>
                  <a:cubicBezTo>
                    <a:pt x="165064" y="245318"/>
                    <a:pt x="163649" y="244673"/>
                    <a:pt x="162265" y="243719"/>
                  </a:cubicBezTo>
                  <a:lnTo>
                    <a:pt x="162818" y="243535"/>
                  </a:lnTo>
                  <a:cubicBezTo>
                    <a:pt x="162080" y="243351"/>
                    <a:pt x="161404" y="243043"/>
                    <a:pt x="160758" y="242582"/>
                  </a:cubicBezTo>
                  <a:cubicBezTo>
                    <a:pt x="161188" y="242920"/>
                    <a:pt x="161711" y="243351"/>
                    <a:pt x="162265" y="243719"/>
                  </a:cubicBezTo>
                  <a:cubicBezTo>
                    <a:pt x="160727" y="244334"/>
                    <a:pt x="158974" y="245349"/>
                    <a:pt x="158728" y="245410"/>
                  </a:cubicBezTo>
                  <a:cubicBezTo>
                    <a:pt x="155529" y="245903"/>
                    <a:pt x="152300" y="246118"/>
                    <a:pt x="149040" y="246210"/>
                  </a:cubicBezTo>
                  <a:cubicBezTo>
                    <a:pt x="145872" y="246302"/>
                    <a:pt x="142766" y="246179"/>
                    <a:pt x="139660" y="246025"/>
                  </a:cubicBezTo>
                  <a:cubicBezTo>
                    <a:pt x="134493" y="245687"/>
                    <a:pt x="129234" y="245318"/>
                    <a:pt x="124005" y="244457"/>
                  </a:cubicBezTo>
                  <a:cubicBezTo>
                    <a:pt x="118838" y="243627"/>
                    <a:pt x="113671" y="242459"/>
                    <a:pt x="108628" y="240922"/>
                  </a:cubicBezTo>
                  <a:cubicBezTo>
                    <a:pt x="100170" y="238370"/>
                    <a:pt x="92173" y="234803"/>
                    <a:pt x="84485" y="230837"/>
                  </a:cubicBezTo>
                  <a:cubicBezTo>
                    <a:pt x="86053" y="233481"/>
                    <a:pt x="87837" y="235972"/>
                    <a:pt x="89283" y="238647"/>
                  </a:cubicBezTo>
                  <a:cubicBezTo>
                    <a:pt x="93096" y="245656"/>
                    <a:pt x="96541" y="252851"/>
                    <a:pt x="99955" y="259830"/>
                  </a:cubicBezTo>
                  <a:cubicBezTo>
                    <a:pt x="103092" y="266317"/>
                    <a:pt x="106198" y="272836"/>
                    <a:pt x="109181" y="279415"/>
                  </a:cubicBezTo>
                  <a:cubicBezTo>
                    <a:pt x="112164" y="286025"/>
                    <a:pt x="115025" y="292728"/>
                    <a:pt x="117670" y="299523"/>
                  </a:cubicBezTo>
                  <a:lnTo>
                    <a:pt x="122098" y="311237"/>
                  </a:lnTo>
                  <a:lnTo>
                    <a:pt x="123944" y="316433"/>
                  </a:lnTo>
                  <a:cubicBezTo>
                    <a:pt x="123974" y="316556"/>
                    <a:pt x="124405" y="318400"/>
                    <a:pt x="124497" y="319138"/>
                  </a:cubicBezTo>
                  <a:cubicBezTo>
                    <a:pt x="125451" y="326732"/>
                    <a:pt x="116132" y="326732"/>
                    <a:pt x="115240" y="326240"/>
                  </a:cubicBezTo>
                  <a:cubicBezTo>
                    <a:pt x="113210" y="325256"/>
                    <a:pt x="111918" y="323350"/>
                    <a:pt x="111611" y="321260"/>
                  </a:cubicBezTo>
                  <a:cubicBezTo>
                    <a:pt x="111795" y="321229"/>
                    <a:pt x="111703" y="320737"/>
                    <a:pt x="111549" y="320460"/>
                  </a:cubicBezTo>
                  <a:cubicBezTo>
                    <a:pt x="111549" y="320307"/>
                    <a:pt x="111549" y="320122"/>
                    <a:pt x="111580" y="319968"/>
                  </a:cubicBezTo>
                  <a:cubicBezTo>
                    <a:pt x="111549" y="320030"/>
                    <a:pt x="111519" y="320184"/>
                    <a:pt x="111457" y="320307"/>
                  </a:cubicBezTo>
                  <a:cubicBezTo>
                    <a:pt x="111426" y="320276"/>
                    <a:pt x="111395" y="320245"/>
                    <a:pt x="111334" y="320245"/>
                  </a:cubicBezTo>
                  <a:lnTo>
                    <a:pt x="111303" y="320276"/>
                  </a:lnTo>
                  <a:lnTo>
                    <a:pt x="109612" y="316494"/>
                  </a:lnTo>
                  <a:lnTo>
                    <a:pt x="104353" y="305241"/>
                  </a:lnTo>
                  <a:cubicBezTo>
                    <a:pt x="101954" y="300168"/>
                    <a:pt x="99401" y="295157"/>
                    <a:pt x="96817" y="290176"/>
                  </a:cubicBezTo>
                  <a:cubicBezTo>
                    <a:pt x="92881" y="282613"/>
                    <a:pt x="88790" y="275141"/>
                    <a:pt x="84669" y="267701"/>
                  </a:cubicBezTo>
                  <a:cubicBezTo>
                    <a:pt x="77719" y="254573"/>
                    <a:pt x="70183" y="240952"/>
                    <a:pt x="61510" y="228408"/>
                  </a:cubicBezTo>
                  <a:cubicBezTo>
                    <a:pt x="55944" y="220353"/>
                    <a:pt x="50039" y="212667"/>
                    <a:pt x="42903" y="206272"/>
                  </a:cubicBezTo>
                  <a:cubicBezTo>
                    <a:pt x="39582" y="203228"/>
                    <a:pt x="36014" y="200553"/>
                    <a:pt x="32354" y="198063"/>
                  </a:cubicBezTo>
                  <a:cubicBezTo>
                    <a:pt x="22882" y="191729"/>
                    <a:pt x="12671" y="186595"/>
                    <a:pt x="3198" y="180199"/>
                  </a:cubicBezTo>
                  <a:cubicBezTo>
                    <a:pt x="31" y="178201"/>
                    <a:pt x="-954" y="174019"/>
                    <a:pt x="1015" y="170822"/>
                  </a:cubicBezTo>
                  <a:cubicBezTo>
                    <a:pt x="3014" y="167655"/>
                    <a:pt x="7227" y="166671"/>
                    <a:pt x="10395" y="168670"/>
                  </a:cubicBezTo>
                  <a:cubicBezTo>
                    <a:pt x="14793" y="171191"/>
                    <a:pt x="19376" y="173405"/>
                    <a:pt x="23958" y="175649"/>
                  </a:cubicBezTo>
                  <a:cubicBezTo>
                    <a:pt x="24450" y="174696"/>
                    <a:pt x="24604" y="173497"/>
                    <a:pt x="25465" y="172882"/>
                  </a:cubicBezTo>
                  <a:cubicBezTo>
                    <a:pt x="25558" y="172790"/>
                    <a:pt x="25619" y="172728"/>
                    <a:pt x="25711" y="172667"/>
                  </a:cubicBezTo>
                  <a:cubicBezTo>
                    <a:pt x="26757" y="171806"/>
                    <a:pt x="29310" y="169654"/>
                    <a:pt x="29494" y="169469"/>
                  </a:cubicBezTo>
                  <a:lnTo>
                    <a:pt x="36845" y="159938"/>
                  </a:lnTo>
                  <a:cubicBezTo>
                    <a:pt x="40689" y="154373"/>
                    <a:pt x="44195" y="148532"/>
                    <a:pt x="47425" y="142536"/>
                  </a:cubicBezTo>
                  <a:cubicBezTo>
                    <a:pt x="50654" y="136541"/>
                    <a:pt x="53576" y="130392"/>
                    <a:pt x="56220" y="124120"/>
                  </a:cubicBezTo>
                  <a:cubicBezTo>
                    <a:pt x="58312" y="119170"/>
                    <a:pt x="60157" y="114127"/>
                    <a:pt x="62033" y="109054"/>
                  </a:cubicBezTo>
                  <a:cubicBezTo>
                    <a:pt x="66462" y="97033"/>
                    <a:pt x="70553" y="84827"/>
                    <a:pt x="74705" y="72713"/>
                  </a:cubicBezTo>
                  <a:cubicBezTo>
                    <a:pt x="79625" y="59523"/>
                    <a:pt x="84362" y="46641"/>
                    <a:pt x="87560" y="33298"/>
                  </a:cubicBezTo>
                  <a:cubicBezTo>
                    <a:pt x="89652" y="24720"/>
                    <a:pt x="91189" y="15988"/>
                    <a:pt x="91528" y="6795"/>
                  </a:cubicBezTo>
                  <a:cubicBezTo>
                    <a:pt x="91528" y="3044"/>
                    <a:pt x="94572" y="-31"/>
                    <a:pt x="98325" y="0"/>
                  </a:cubicBezTo>
                  <a:cubicBezTo>
                    <a:pt x="102077" y="0"/>
                    <a:pt x="105122" y="3044"/>
                    <a:pt x="105122" y="6795"/>
                  </a:cubicBezTo>
                  <a:cubicBezTo>
                    <a:pt x="105521" y="17003"/>
                    <a:pt x="104660" y="26810"/>
                    <a:pt x="102999" y="36495"/>
                  </a:cubicBezTo>
                  <a:cubicBezTo>
                    <a:pt x="100539" y="50699"/>
                    <a:pt x="96202" y="64443"/>
                    <a:pt x="91804" y="78555"/>
                  </a:cubicBezTo>
                  <a:cubicBezTo>
                    <a:pt x="88206" y="89100"/>
                    <a:pt x="84854" y="99800"/>
                    <a:pt x="80886" y="110223"/>
                  </a:cubicBezTo>
                  <a:cubicBezTo>
                    <a:pt x="79164" y="114773"/>
                    <a:pt x="77103" y="119139"/>
                    <a:pt x="75135" y="123566"/>
                  </a:cubicBezTo>
                  <a:cubicBezTo>
                    <a:pt x="80702" y="118616"/>
                    <a:pt x="86607" y="114066"/>
                    <a:pt x="93158" y="110499"/>
                  </a:cubicBezTo>
                  <a:cubicBezTo>
                    <a:pt x="97187" y="108286"/>
                    <a:pt x="101400" y="106441"/>
                    <a:pt x="105737" y="104965"/>
                  </a:cubicBezTo>
                  <a:cubicBezTo>
                    <a:pt x="110073" y="103489"/>
                    <a:pt x="114563" y="102506"/>
                    <a:pt x="119023" y="101645"/>
                  </a:cubicBezTo>
                  <a:lnTo>
                    <a:pt x="135600" y="99554"/>
                  </a:lnTo>
                  <a:cubicBezTo>
                    <a:pt x="135815" y="99523"/>
                    <a:pt x="136523" y="99738"/>
                    <a:pt x="137169" y="99831"/>
                  </a:cubicBezTo>
                  <a:lnTo>
                    <a:pt x="137046" y="100015"/>
                  </a:lnTo>
                  <a:cubicBezTo>
                    <a:pt x="136799" y="100415"/>
                    <a:pt x="136830" y="100384"/>
                    <a:pt x="136584" y="100753"/>
                  </a:cubicBezTo>
                  <a:lnTo>
                    <a:pt x="136215" y="101429"/>
                  </a:lnTo>
                  <a:cubicBezTo>
                    <a:pt x="136615" y="100845"/>
                    <a:pt x="137076" y="100323"/>
                    <a:pt x="137599" y="99892"/>
                  </a:cubicBezTo>
                  <a:cubicBezTo>
                    <a:pt x="138122" y="99954"/>
                    <a:pt x="138522" y="99862"/>
                    <a:pt x="138430" y="99462"/>
                  </a:cubicBezTo>
                  <a:lnTo>
                    <a:pt x="138399" y="99369"/>
                  </a:lnTo>
                  <a:cubicBezTo>
                    <a:pt x="140029" y="98416"/>
                    <a:pt x="142059" y="98171"/>
                    <a:pt x="143935" y="98878"/>
                  </a:cubicBezTo>
                  <a:cubicBezTo>
                    <a:pt x="144058" y="98908"/>
                    <a:pt x="144088" y="99062"/>
                    <a:pt x="144181" y="99124"/>
                  </a:cubicBezTo>
                  <a:cubicBezTo>
                    <a:pt x="145688" y="98816"/>
                    <a:pt x="147287" y="98816"/>
                    <a:pt x="148733" y="99585"/>
                  </a:cubicBezTo>
                  <a:cubicBezTo>
                    <a:pt x="152023" y="101368"/>
                    <a:pt x="153284" y="105488"/>
                    <a:pt x="151500" y="108809"/>
                  </a:cubicBezTo>
                  <a:cubicBezTo>
                    <a:pt x="149440" y="113144"/>
                    <a:pt x="148425" y="117786"/>
                    <a:pt x="147779" y="122521"/>
                  </a:cubicBezTo>
                  <a:cubicBezTo>
                    <a:pt x="147102" y="127563"/>
                    <a:pt x="147041" y="132698"/>
                    <a:pt x="147102" y="137801"/>
                  </a:cubicBezTo>
                  <a:cubicBezTo>
                    <a:pt x="147041" y="147548"/>
                    <a:pt x="148148" y="157233"/>
                    <a:pt x="149532" y="166887"/>
                  </a:cubicBezTo>
                  <a:cubicBezTo>
                    <a:pt x="150916" y="176602"/>
                    <a:pt x="152546" y="186318"/>
                    <a:pt x="155037" y="195787"/>
                  </a:cubicBezTo>
                  <a:cubicBezTo>
                    <a:pt x="156483" y="201690"/>
                    <a:pt x="158082" y="207686"/>
                    <a:pt x="160266" y="213435"/>
                  </a:cubicBezTo>
                  <a:cubicBezTo>
                    <a:pt x="161650" y="217155"/>
                    <a:pt x="163188" y="220753"/>
                    <a:pt x="165125" y="224104"/>
                  </a:cubicBezTo>
                  <a:lnTo>
                    <a:pt x="168570" y="229115"/>
                  </a:lnTo>
                  <a:cubicBezTo>
                    <a:pt x="172014" y="229730"/>
                    <a:pt x="174382" y="232989"/>
                    <a:pt x="173890" y="236463"/>
                  </a:cubicBezTo>
                  <a:close/>
                  <a:moveTo>
                    <a:pt x="111611" y="319661"/>
                  </a:moveTo>
                  <a:cubicBezTo>
                    <a:pt x="111734" y="317478"/>
                    <a:pt x="112872" y="316248"/>
                    <a:pt x="113733" y="315541"/>
                  </a:cubicBezTo>
                  <a:cubicBezTo>
                    <a:pt x="113118" y="316064"/>
                    <a:pt x="112595" y="316771"/>
                    <a:pt x="112195" y="317539"/>
                  </a:cubicBezTo>
                  <a:cubicBezTo>
                    <a:pt x="111888" y="318247"/>
                    <a:pt x="111672" y="318923"/>
                    <a:pt x="111611" y="319661"/>
                  </a:cubicBezTo>
                  <a:close/>
                  <a:moveTo>
                    <a:pt x="149747" y="230714"/>
                  </a:moveTo>
                  <a:cubicBezTo>
                    <a:pt x="150701" y="230837"/>
                    <a:pt x="151654" y="230837"/>
                    <a:pt x="152577" y="230929"/>
                  </a:cubicBezTo>
                  <a:cubicBezTo>
                    <a:pt x="150086" y="227332"/>
                    <a:pt x="147902" y="223550"/>
                    <a:pt x="145995" y="219554"/>
                  </a:cubicBezTo>
                  <a:cubicBezTo>
                    <a:pt x="143012" y="213404"/>
                    <a:pt x="140705" y="206886"/>
                    <a:pt x="138583" y="200491"/>
                  </a:cubicBezTo>
                  <a:cubicBezTo>
                    <a:pt x="135446" y="190345"/>
                    <a:pt x="132740" y="179984"/>
                    <a:pt x="131294" y="169408"/>
                  </a:cubicBezTo>
                  <a:cubicBezTo>
                    <a:pt x="129818" y="158770"/>
                    <a:pt x="129664" y="147978"/>
                    <a:pt x="130279" y="137248"/>
                  </a:cubicBezTo>
                  <a:cubicBezTo>
                    <a:pt x="130864" y="130177"/>
                    <a:pt x="131663" y="123013"/>
                    <a:pt x="133632" y="116187"/>
                  </a:cubicBezTo>
                  <a:cubicBezTo>
                    <a:pt x="133785" y="115603"/>
                    <a:pt x="134155" y="115111"/>
                    <a:pt x="134339" y="114527"/>
                  </a:cubicBezTo>
                  <a:lnTo>
                    <a:pt x="123144" y="117940"/>
                  </a:lnTo>
                  <a:cubicBezTo>
                    <a:pt x="118623" y="119354"/>
                    <a:pt x="114225" y="121260"/>
                    <a:pt x="109766" y="123013"/>
                  </a:cubicBezTo>
                  <a:cubicBezTo>
                    <a:pt x="105367" y="124765"/>
                    <a:pt x="100969" y="126487"/>
                    <a:pt x="96664" y="128486"/>
                  </a:cubicBezTo>
                  <a:cubicBezTo>
                    <a:pt x="90851" y="131160"/>
                    <a:pt x="85131" y="133897"/>
                    <a:pt x="79810" y="137494"/>
                  </a:cubicBezTo>
                  <a:cubicBezTo>
                    <a:pt x="76919" y="139861"/>
                    <a:pt x="72613" y="139431"/>
                    <a:pt x="70245" y="136510"/>
                  </a:cubicBezTo>
                  <a:cubicBezTo>
                    <a:pt x="69876" y="136080"/>
                    <a:pt x="70030" y="135495"/>
                    <a:pt x="69784" y="135004"/>
                  </a:cubicBezTo>
                  <a:cubicBezTo>
                    <a:pt x="67108" y="140261"/>
                    <a:pt x="64371" y="145518"/>
                    <a:pt x="61264" y="150561"/>
                  </a:cubicBezTo>
                  <a:cubicBezTo>
                    <a:pt x="57328" y="156833"/>
                    <a:pt x="53083" y="162859"/>
                    <a:pt x="48501" y="168608"/>
                  </a:cubicBezTo>
                  <a:cubicBezTo>
                    <a:pt x="46748" y="170761"/>
                    <a:pt x="44995" y="172913"/>
                    <a:pt x="43088" y="174942"/>
                  </a:cubicBezTo>
                  <a:cubicBezTo>
                    <a:pt x="41796" y="176356"/>
                    <a:pt x="40474" y="177740"/>
                    <a:pt x="39059" y="179031"/>
                  </a:cubicBezTo>
                  <a:cubicBezTo>
                    <a:pt x="38905" y="179185"/>
                    <a:pt x="37214" y="180445"/>
                    <a:pt x="35584" y="181644"/>
                  </a:cubicBezTo>
                  <a:cubicBezTo>
                    <a:pt x="37337" y="182567"/>
                    <a:pt x="39151" y="183366"/>
                    <a:pt x="40874" y="184350"/>
                  </a:cubicBezTo>
                  <a:cubicBezTo>
                    <a:pt x="45456" y="186994"/>
                    <a:pt x="49854" y="189977"/>
                    <a:pt x="54037" y="193359"/>
                  </a:cubicBezTo>
                  <a:cubicBezTo>
                    <a:pt x="62556" y="200399"/>
                    <a:pt x="70030" y="208762"/>
                    <a:pt x="76550" y="217955"/>
                  </a:cubicBezTo>
                  <a:cubicBezTo>
                    <a:pt x="76703" y="218170"/>
                    <a:pt x="76796" y="218385"/>
                    <a:pt x="76950" y="218601"/>
                  </a:cubicBezTo>
                  <a:cubicBezTo>
                    <a:pt x="78795" y="215895"/>
                    <a:pt x="82178" y="214573"/>
                    <a:pt x="85223" y="216018"/>
                  </a:cubicBezTo>
                  <a:cubicBezTo>
                    <a:pt x="92389" y="218723"/>
                    <a:pt x="99862" y="220537"/>
                    <a:pt x="107459" y="222321"/>
                  </a:cubicBezTo>
                  <a:cubicBezTo>
                    <a:pt x="113087" y="223643"/>
                    <a:pt x="118777" y="224750"/>
                    <a:pt x="124436" y="225918"/>
                  </a:cubicBezTo>
                  <a:cubicBezTo>
                    <a:pt x="130218" y="227086"/>
                    <a:pt x="135908" y="228470"/>
                    <a:pt x="141597" y="229392"/>
                  </a:cubicBezTo>
                  <a:cubicBezTo>
                    <a:pt x="144273" y="229884"/>
                    <a:pt x="147010" y="230376"/>
                    <a:pt x="149747" y="230714"/>
                  </a:cubicBezTo>
                  <a:close/>
                  <a:moveTo>
                    <a:pt x="185270" y="151206"/>
                  </a:moveTo>
                  <a:cubicBezTo>
                    <a:pt x="184286" y="143274"/>
                    <a:pt x="182471" y="135588"/>
                    <a:pt x="180318" y="128024"/>
                  </a:cubicBezTo>
                  <a:cubicBezTo>
                    <a:pt x="179672" y="124335"/>
                    <a:pt x="176105" y="121906"/>
                    <a:pt x="172414" y="122582"/>
                  </a:cubicBezTo>
                  <a:cubicBezTo>
                    <a:pt x="168724" y="123228"/>
                    <a:pt x="166263" y="126795"/>
                    <a:pt x="166940" y="130484"/>
                  </a:cubicBezTo>
                  <a:cubicBezTo>
                    <a:pt x="167432" y="136572"/>
                    <a:pt x="167278" y="142690"/>
                    <a:pt x="167370" y="148931"/>
                  </a:cubicBezTo>
                  <a:cubicBezTo>
                    <a:pt x="167432" y="153051"/>
                    <a:pt x="167432" y="157202"/>
                    <a:pt x="167647" y="161322"/>
                  </a:cubicBezTo>
                  <a:cubicBezTo>
                    <a:pt x="167893" y="165872"/>
                    <a:pt x="168508" y="170330"/>
                    <a:pt x="168877" y="174757"/>
                  </a:cubicBezTo>
                  <a:lnTo>
                    <a:pt x="169923" y="187240"/>
                  </a:lnTo>
                  <a:cubicBezTo>
                    <a:pt x="170015" y="188501"/>
                    <a:pt x="169677" y="190837"/>
                    <a:pt x="169923" y="192559"/>
                  </a:cubicBezTo>
                  <a:cubicBezTo>
                    <a:pt x="170107" y="193881"/>
                    <a:pt x="170261" y="195111"/>
                    <a:pt x="170753" y="196003"/>
                  </a:cubicBezTo>
                  <a:cubicBezTo>
                    <a:pt x="172137" y="199323"/>
                    <a:pt x="175951" y="200922"/>
                    <a:pt x="179272" y="199538"/>
                  </a:cubicBezTo>
                  <a:cubicBezTo>
                    <a:pt x="182225" y="198308"/>
                    <a:pt x="183824" y="195172"/>
                    <a:pt x="183148" y="192129"/>
                  </a:cubicBezTo>
                  <a:lnTo>
                    <a:pt x="183240" y="192159"/>
                  </a:lnTo>
                  <a:cubicBezTo>
                    <a:pt x="183640" y="192190"/>
                    <a:pt x="183055" y="191544"/>
                    <a:pt x="182871" y="191145"/>
                  </a:cubicBezTo>
                  <a:lnTo>
                    <a:pt x="182871" y="191175"/>
                  </a:lnTo>
                  <a:lnTo>
                    <a:pt x="182809" y="191022"/>
                  </a:lnTo>
                  <a:lnTo>
                    <a:pt x="182871" y="191145"/>
                  </a:lnTo>
                  <a:cubicBezTo>
                    <a:pt x="183179" y="190130"/>
                    <a:pt x="184193" y="188593"/>
                    <a:pt x="184286" y="187947"/>
                  </a:cubicBezTo>
                  <a:lnTo>
                    <a:pt x="185700" y="174358"/>
                  </a:lnTo>
                  <a:cubicBezTo>
                    <a:pt x="185854" y="170545"/>
                    <a:pt x="186131" y="166733"/>
                    <a:pt x="186069" y="162828"/>
                  </a:cubicBezTo>
                  <a:cubicBezTo>
                    <a:pt x="186008" y="158954"/>
                    <a:pt x="185762" y="155080"/>
                    <a:pt x="185270" y="151206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2" name="Google Shape;782;p13"/>
            <p:cNvSpPr/>
            <p:nvPr/>
          </p:nvSpPr>
          <p:spPr>
            <a:xfrm flipH="1">
              <a:off x="7558490" y="4661398"/>
              <a:ext cx="1021969" cy="216236"/>
            </a:xfrm>
            <a:custGeom>
              <a:avLst/>
              <a:gdLst/>
              <a:ahLst/>
              <a:cxnLst/>
              <a:rect l="l" t="t" r="r" b="b"/>
              <a:pathLst>
                <a:path w="2043938" h="432471" extrusionOk="0">
                  <a:moveTo>
                    <a:pt x="2043938" y="256485"/>
                  </a:moveTo>
                  <a:cubicBezTo>
                    <a:pt x="2043907" y="260082"/>
                    <a:pt x="2040954" y="262942"/>
                    <a:pt x="2037356" y="262911"/>
                  </a:cubicBezTo>
                  <a:cubicBezTo>
                    <a:pt x="2037356" y="262911"/>
                    <a:pt x="1969202" y="262296"/>
                    <a:pt x="1857899" y="261220"/>
                  </a:cubicBezTo>
                  <a:cubicBezTo>
                    <a:pt x="1882872" y="269214"/>
                    <a:pt x="1919532" y="288645"/>
                    <a:pt x="1939954" y="314901"/>
                  </a:cubicBezTo>
                  <a:cubicBezTo>
                    <a:pt x="1956131" y="335716"/>
                    <a:pt x="1962159" y="360313"/>
                    <a:pt x="1947766" y="386108"/>
                  </a:cubicBezTo>
                  <a:cubicBezTo>
                    <a:pt x="1936694" y="405324"/>
                    <a:pt x="1912459" y="410827"/>
                    <a:pt x="1891453" y="404494"/>
                  </a:cubicBezTo>
                  <a:cubicBezTo>
                    <a:pt x="1870631" y="398191"/>
                    <a:pt x="1853808" y="380912"/>
                    <a:pt x="1856914" y="357576"/>
                  </a:cubicBezTo>
                  <a:cubicBezTo>
                    <a:pt x="1857714" y="351734"/>
                    <a:pt x="1859898" y="345493"/>
                    <a:pt x="1863281" y="340082"/>
                  </a:cubicBezTo>
                  <a:cubicBezTo>
                    <a:pt x="1866910" y="334333"/>
                    <a:pt x="1871800" y="329475"/>
                    <a:pt x="1877520" y="326800"/>
                  </a:cubicBezTo>
                  <a:cubicBezTo>
                    <a:pt x="1886132" y="322742"/>
                    <a:pt x="1894436" y="324586"/>
                    <a:pt x="1900433" y="329844"/>
                  </a:cubicBezTo>
                  <a:cubicBezTo>
                    <a:pt x="1905815" y="334517"/>
                    <a:pt x="1909322" y="341896"/>
                    <a:pt x="1909075" y="349644"/>
                  </a:cubicBezTo>
                  <a:cubicBezTo>
                    <a:pt x="1909014" y="353395"/>
                    <a:pt x="1905938" y="356408"/>
                    <a:pt x="1902186" y="356346"/>
                  </a:cubicBezTo>
                  <a:cubicBezTo>
                    <a:pt x="1898434" y="356285"/>
                    <a:pt x="1895420" y="353210"/>
                    <a:pt x="1895482" y="349459"/>
                  </a:cubicBezTo>
                  <a:cubicBezTo>
                    <a:pt x="1895451" y="345985"/>
                    <a:pt x="1893759" y="342757"/>
                    <a:pt x="1891268" y="340758"/>
                  </a:cubicBezTo>
                  <a:cubicBezTo>
                    <a:pt x="1889331" y="339190"/>
                    <a:pt x="1886716" y="338760"/>
                    <a:pt x="1884072" y="340113"/>
                  </a:cubicBezTo>
                  <a:cubicBezTo>
                    <a:pt x="1880904" y="341742"/>
                    <a:pt x="1878412" y="344725"/>
                    <a:pt x="1876506" y="348045"/>
                  </a:cubicBezTo>
                  <a:cubicBezTo>
                    <a:pt x="1874445" y="351612"/>
                    <a:pt x="1873153" y="355670"/>
                    <a:pt x="1872784" y="359452"/>
                  </a:cubicBezTo>
                  <a:cubicBezTo>
                    <a:pt x="1871277" y="374209"/>
                    <a:pt x="1883118" y="383987"/>
                    <a:pt x="1896343" y="387676"/>
                  </a:cubicBezTo>
                  <a:cubicBezTo>
                    <a:pt x="1909537" y="391335"/>
                    <a:pt x="1925068" y="389182"/>
                    <a:pt x="1931773" y="377100"/>
                  </a:cubicBezTo>
                  <a:cubicBezTo>
                    <a:pt x="1942353" y="358529"/>
                    <a:pt x="1937247" y="340881"/>
                    <a:pt x="1925868" y="325601"/>
                  </a:cubicBezTo>
                  <a:cubicBezTo>
                    <a:pt x="1906984" y="300267"/>
                    <a:pt x="1871585" y="280805"/>
                    <a:pt x="1849379" y="273733"/>
                  </a:cubicBezTo>
                  <a:cubicBezTo>
                    <a:pt x="1841414" y="271181"/>
                    <a:pt x="1829112" y="270075"/>
                    <a:pt x="1818993" y="267092"/>
                  </a:cubicBezTo>
                  <a:cubicBezTo>
                    <a:pt x="1813703" y="265524"/>
                    <a:pt x="1808998" y="263434"/>
                    <a:pt x="1805368" y="260697"/>
                  </a:cubicBezTo>
                  <a:cubicBezTo>
                    <a:pt x="1761265" y="260267"/>
                    <a:pt x="1712149" y="259775"/>
                    <a:pt x="1659127" y="259221"/>
                  </a:cubicBezTo>
                  <a:cubicBezTo>
                    <a:pt x="1669615" y="267184"/>
                    <a:pt x="1679456" y="276470"/>
                    <a:pt x="1688529" y="286800"/>
                  </a:cubicBezTo>
                  <a:cubicBezTo>
                    <a:pt x="1697848" y="297407"/>
                    <a:pt x="1706460" y="308937"/>
                    <a:pt x="1714302" y="320805"/>
                  </a:cubicBezTo>
                  <a:cubicBezTo>
                    <a:pt x="1726420" y="339160"/>
                    <a:pt x="1736630" y="358314"/>
                    <a:pt x="1746165" y="375070"/>
                  </a:cubicBezTo>
                  <a:cubicBezTo>
                    <a:pt x="1750932" y="383679"/>
                    <a:pt x="1755299" y="392565"/>
                    <a:pt x="1760004" y="401235"/>
                  </a:cubicBezTo>
                  <a:cubicBezTo>
                    <a:pt x="1761973" y="404832"/>
                    <a:pt x="1763972" y="408368"/>
                    <a:pt x="1766125" y="411842"/>
                  </a:cubicBezTo>
                  <a:cubicBezTo>
                    <a:pt x="1767386" y="413840"/>
                    <a:pt x="1772030" y="418391"/>
                    <a:pt x="1774552" y="421742"/>
                  </a:cubicBezTo>
                  <a:cubicBezTo>
                    <a:pt x="1776182" y="423925"/>
                    <a:pt x="1777812" y="425954"/>
                    <a:pt x="1777473" y="427307"/>
                  </a:cubicBezTo>
                  <a:cubicBezTo>
                    <a:pt x="1773844" y="441604"/>
                    <a:pt x="1756037" y="421926"/>
                    <a:pt x="1754407" y="419620"/>
                  </a:cubicBezTo>
                  <a:cubicBezTo>
                    <a:pt x="1751885" y="416085"/>
                    <a:pt x="1749486" y="412426"/>
                    <a:pt x="1747179" y="408706"/>
                  </a:cubicBezTo>
                  <a:cubicBezTo>
                    <a:pt x="1742013" y="400343"/>
                    <a:pt x="1737215" y="391734"/>
                    <a:pt x="1731987" y="383433"/>
                  </a:cubicBezTo>
                  <a:cubicBezTo>
                    <a:pt x="1722083" y="367200"/>
                    <a:pt x="1710950" y="349029"/>
                    <a:pt x="1698924" y="330981"/>
                  </a:cubicBezTo>
                  <a:cubicBezTo>
                    <a:pt x="1691420" y="319729"/>
                    <a:pt x="1683639" y="308476"/>
                    <a:pt x="1675181" y="298053"/>
                  </a:cubicBezTo>
                  <a:cubicBezTo>
                    <a:pt x="1662510" y="282434"/>
                    <a:pt x="1648486" y="268660"/>
                    <a:pt x="1632493" y="258945"/>
                  </a:cubicBezTo>
                  <a:cubicBezTo>
                    <a:pt x="1599492" y="258606"/>
                    <a:pt x="1565139" y="258238"/>
                    <a:pt x="1529647" y="257869"/>
                  </a:cubicBezTo>
                  <a:cubicBezTo>
                    <a:pt x="1469521" y="257223"/>
                    <a:pt x="1406134" y="256577"/>
                    <a:pt x="1340871" y="255870"/>
                  </a:cubicBezTo>
                  <a:cubicBezTo>
                    <a:pt x="1341671" y="256331"/>
                    <a:pt x="1342409" y="256946"/>
                    <a:pt x="1343209" y="257408"/>
                  </a:cubicBezTo>
                  <a:cubicBezTo>
                    <a:pt x="1363876" y="268875"/>
                    <a:pt x="1386020" y="277454"/>
                    <a:pt x="1406903" y="288829"/>
                  </a:cubicBezTo>
                  <a:cubicBezTo>
                    <a:pt x="1425387" y="299314"/>
                    <a:pt x="1442856" y="310720"/>
                    <a:pt x="1459494" y="323326"/>
                  </a:cubicBezTo>
                  <a:cubicBezTo>
                    <a:pt x="1475979" y="335778"/>
                    <a:pt x="1491634" y="349367"/>
                    <a:pt x="1507350" y="363449"/>
                  </a:cubicBezTo>
                  <a:lnTo>
                    <a:pt x="1543948" y="396254"/>
                  </a:lnTo>
                  <a:cubicBezTo>
                    <a:pt x="1546132" y="398252"/>
                    <a:pt x="1551576" y="401880"/>
                    <a:pt x="1555297" y="405447"/>
                  </a:cubicBezTo>
                  <a:cubicBezTo>
                    <a:pt x="1558096" y="408122"/>
                    <a:pt x="1560095" y="410889"/>
                    <a:pt x="1560802" y="413225"/>
                  </a:cubicBezTo>
                  <a:cubicBezTo>
                    <a:pt x="1561879" y="416638"/>
                    <a:pt x="1560003" y="420297"/>
                    <a:pt x="1556589" y="421404"/>
                  </a:cubicBezTo>
                  <a:cubicBezTo>
                    <a:pt x="1553144" y="422511"/>
                    <a:pt x="1549484" y="420635"/>
                    <a:pt x="1548377" y="417192"/>
                  </a:cubicBezTo>
                  <a:cubicBezTo>
                    <a:pt x="1548008" y="416146"/>
                    <a:pt x="1546440" y="415347"/>
                    <a:pt x="1544994" y="414209"/>
                  </a:cubicBezTo>
                  <a:cubicBezTo>
                    <a:pt x="1541273" y="411289"/>
                    <a:pt x="1536783" y="408552"/>
                    <a:pt x="1534783" y="406923"/>
                  </a:cubicBezTo>
                  <a:lnTo>
                    <a:pt x="1496708" y="375716"/>
                  </a:lnTo>
                  <a:cubicBezTo>
                    <a:pt x="1480900" y="362403"/>
                    <a:pt x="1464938" y="349859"/>
                    <a:pt x="1448638" y="337868"/>
                  </a:cubicBezTo>
                  <a:cubicBezTo>
                    <a:pt x="1432430" y="325939"/>
                    <a:pt x="1415852" y="314532"/>
                    <a:pt x="1398076" y="304325"/>
                  </a:cubicBezTo>
                  <a:cubicBezTo>
                    <a:pt x="1377624" y="292150"/>
                    <a:pt x="1355757" y="282803"/>
                    <a:pt x="1335581" y="270443"/>
                  </a:cubicBezTo>
                  <a:cubicBezTo>
                    <a:pt x="1328446" y="266078"/>
                    <a:pt x="1321741" y="260943"/>
                    <a:pt x="1315129" y="255593"/>
                  </a:cubicBezTo>
                  <a:cubicBezTo>
                    <a:pt x="1264260" y="255040"/>
                    <a:pt x="1212406" y="254456"/>
                    <a:pt x="1159968" y="253841"/>
                  </a:cubicBezTo>
                  <a:cubicBezTo>
                    <a:pt x="1168488" y="257161"/>
                    <a:pt x="1176207" y="260421"/>
                    <a:pt x="1181251" y="262972"/>
                  </a:cubicBezTo>
                  <a:cubicBezTo>
                    <a:pt x="1206624" y="275885"/>
                    <a:pt x="1236057" y="300451"/>
                    <a:pt x="1251435" y="329782"/>
                  </a:cubicBezTo>
                  <a:cubicBezTo>
                    <a:pt x="1262353" y="350689"/>
                    <a:pt x="1266166" y="373902"/>
                    <a:pt x="1257955" y="396992"/>
                  </a:cubicBezTo>
                  <a:cubicBezTo>
                    <a:pt x="1252942" y="410612"/>
                    <a:pt x="1245222" y="419098"/>
                    <a:pt x="1236549" y="423679"/>
                  </a:cubicBezTo>
                  <a:cubicBezTo>
                    <a:pt x="1225785" y="429336"/>
                    <a:pt x="1213360" y="429305"/>
                    <a:pt x="1201703" y="424601"/>
                  </a:cubicBezTo>
                  <a:cubicBezTo>
                    <a:pt x="1182943" y="417038"/>
                    <a:pt x="1166335" y="397391"/>
                    <a:pt x="1164397" y="374271"/>
                  </a:cubicBezTo>
                  <a:cubicBezTo>
                    <a:pt x="1163167" y="359021"/>
                    <a:pt x="1174731" y="346785"/>
                    <a:pt x="1185649" y="345463"/>
                  </a:cubicBezTo>
                  <a:cubicBezTo>
                    <a:pt x="1193922" y="344479"/>
                    <a:pt x="1202810" y="348260"/>
                    <a:pt x="1206101" y="361696"/>
                  </a:cubicBezTo>
                  <a:cubicBezTo>
                    <a:pt x="1207085" y="365324"/>
                    <a:pt x="1204902" y="369044"/>
                    <a:pt x="1201303" y="370028"/>
                  </a:cubicBezTo>
                  <a:cubicBezTo>
                    <a:pt x="1197674" y="370981"/>
                    <a:pt x="1193922" y="368829"/>
                    <a:pt x="1192969" y="365201"/>
                  </a:cubicBezTo>
                  <a:cubicBezTo>
                    <a:pt x="1192200" y="362557"/>
                    <a:pt x="1191154" y="360774"/>
                    <a:pt x="1189678" y="359882"/>
                  </a:cubicBezTo>
                  <a:cubicBezTo>
                    <a:pt x="1188417" y="359144"/>
                    <a:pt x="1186941" y="359728"/>
                    <a:pt x="1185557" y="360466"/>
                  </a:cubicBezTo>
                  <a:cubicBezTo>
                    <a:pt x="1181835" y="362465"/>
                    <a:pt x="1179037" y="367322"/>
                    <a:pt x="1179682" y="372765"/>
                  </a:cubicBezTo>
                  <a:cubicBezTo>
                    <a:pt x="1181589" y="389551"/>
                    <a:pt x="1194076" y="403510"/>
                    <a:pt x="1207885" y="408644"/>
                  </a:cubicBezTo>
                  <a:cubicBezTo>
                    <a:pt x="1214713" y="411166"/>
                    <a:pt x="1221910" y="411411"/>
                    <a:pt x="1228061" y="407999"/>
                  </a:cubicBezTo>
                  <a:cubicBezTo>
                    <a:pt x="1233412" y="405047"/>
                    <a:pt x="1237749" y="399390"/>
                    <a:pt x="1240732" y="390812"/>
                  </a:cubicBezTo>
                  <a:cubicBezTo>
                    <a:pt x="1247252" y="372703"/>
                    <a:pt x="1243715" y="354594"/>
                    <a:pt x="1235380" y="338022"/>
                  </a:cubicBezTo>
                  <a:cubicBezTo>
                    <a:pt x="1222033" y="311550"/>
                    <a:pt x="1196383" y="288891"/>
                    <a:pt x="1173993" y="276746"/>
                  </a:cubicBezTo>
                  <a:cubicBezTo>
                    <a:pt x="1167011" y="272903"/>
                    <a:pt x="1154617" y="267400"/>
                    <a:pt x="1142038" y="262480"/>
                  </a:cubicBezTo>
                  <a:cubicBezTo>
                    <a:pt x="1132596" y="258791"/>
                    <a:pt x="1123062" y="255378"/>
                    <a:pt x="1115619" y="253288"/>
                  </a:cubicBezTo>
                  <a:cubicBezTo>
                    <a:pt x="1084464" y="252919"/>
                    <a:pt x="1053247" y="252550"/>
                    <a:pt x="1022000" y="252150"/>
                  </a:cubicBezTo>
                  <a:cubicBezTo>
                    <a:pt x="925275" y="250920"/>
                    <a:pt x="828764" y="249537"/>
                    <a:pt x="735514" y="248153"/>
                  </a:cubicBezTo>
                  <a:cubicBezTo>
                    <a:pt x="741696" y="250982"/>
                    <a:pt x="747355" y="253841"/>
                    <a:pt x="750707" y="256301"/>
                  </a:cubicBezTo>
                  <a:cubicBezTo>
                    <a:pt x="760026" y="263310"/>
                    <a:pt x="769284" y="270259"/>
                    <a:pt x="778418" y="277361"/>
                  </a:cubicBezTo>
                  <a:cubicBezTo>
                    <a:pt x="787583" y="284463"/>
                    <a:pt x="796717" y="291566"/>
                    <a:pt x="805698" y="298791"/>
                  </a:cubicBezTo>
                  <a:cubicBezTo>
                    <a:pt x="823659" y="313210"/>
                    <a:pt x="841374" y="327814"/>
                    <a:pt x="859735" y="341927"/>
                  </a:cubicBezTo>
                  <a:cubicBezTo>
                    <a:pt x="868808" y="348906"/>
                    <a:pt x="877911" y="355854"/>
                    <a:pt x="887322" y="362618"/>
                  </a:cubicBezTo>
                  <a:cubicBezTo>
                    <a:pt x="890429" y="364740"/>
                    <a:pt x="891228" y="368952"/>
                    <a:pt x="889137" y="372057"/>
                  </a:cubicBezTo>
                  <a:cubicBezTo>
                    <a:pt x="887046" y="375163"/>
                    <a:pt x="882801" y="375993"/>
                    <a:pt x="879695" y="373902"/>
                  </a:cubicBezTo>
                  <a:cubicBezTo>
                    <a:pt x="854845" y="358037"/>
                    <a:pt x="831071" y="341435"/>
                    <a:pt x="808035" y="323879"/>
                  </a:cubicBezTo>
                  <a:cubicBezTo>
                    <a:pt x="798809" y="316838"/>
                    <a:pt x="789705" y="309644"/>
                    <a:pt x="780694" y="302296"/>
                  </a:cubicBezTo>
                  <a:cubicBezTo>
                    <a:pt x="767284" y="291412"/>
                    <a:pt x="754121" y="280190"/>
                    <a:pt x="740589" y="269121"/>
                  </a:cubicBezTo>
                  <a:cubicBezTo>
                    <a:pt x="737021" y="266139"/>
                    <a:pt x="730163" y="262511"/>
                    <a:pt x="722843" y="258975"/>
                  </a:cubicBezTo>
                  <a:cubicBezTo>
                    <a:pt x="713063" y="254241"/>
                    <a:pt x="702852" y="249936"/>
                    <a:pt x="697132" y="247600"/>
                  </a:cubicBezTo>
                  <a:cubicBezTo>
                    <a:pt x="669759" y="247200"/>
                    <a:pt x="642479" y="246770"/>
                    <a:pt x="615876" y="246370"/>
                  </a:cubicBezTo>
                  <a:cubicBezTo>
                    <a:pt x="590503" y="245970"/>
                    <a:pt x="565714" y="245601"/>
                    <a:pt x="541233" y="245201"/>
                  </a:cubicBezTo>
                  <a:cubicBezTo>
                    <a:pt x="564146" y="249998"/>
                    <a:pt x="586689" y="253472"/>
                    <a:pt x="607234" y="260728"/>
                  </a:cubicBezTo>
                  <a:cubicBezTo>
                    <a:pt x="625964" y="267369"/>
                    <a:pt x="643033" y="277115"/>
                    <a:pt x="657580" y="293318"/>
                  </a:cubicBezTo>
                  <a:cubicBezTo>
                    <a:pt x="686152" y="325447"/>
                    <a:pt x="691842" y="353887"/>
                    <a:pt x="686490" y="375439"/>
                  </a:cubicBezTo>
                  <a:cubicBezTo>
                    <a:pt x="677879" y="410089"/>
                    <a:pt x="640265" y="428352"/>
                    <a:pt x="612770" y="421680"/>
                  </a:cubicBezTo>
                  <a:cubicBezTo>
                    <a:pt x="602159" y="419067"/>
                    <a:pt x="590011" y="414793"/>
                    <a:pt x="580754" y="407660"/>
                  </a:cubicBezTo>
                  <a:cubicBezTo>
                    <a:pt x="573741" y="402249"/>
                    <a:pt x="568267" y="395301"/>
                    <a:pt x="565745" y="386477"/>
                  </a:cubicBezTo>
                  <a:cubicBezTo>
                    <a:pt x="557103" y="355639"/>
                    <a:pt x="576509" y="334609"/>
                    <a:pt x="596685" y="331289"/>
                  </a:cubicBezTo>
                  <a:cubicBezTo>
                    <a:pt x="606742" y="329629"/>
                    <a:pt x="617045" y="332180"/>
                    <a:pt x="624672" y="339774"/>
                  </a:cubicBezTo>
                  <a:cubicBezTo>
                    <a:pt x="631992" y="347092"/>
                    <a:pt x="637220" y="359390"/>
                    <a:pt x="635990" y="377991"/>
                  </a:cubicBezTo>
                  <a:cubicBezTo>
                    <a:pt x="635775" y="381742"/>
                    <a:pt x="632576" y="384632"/>
                    <a:pt x="628824" y="384417"/>
                  </a:cubicBezTo>
                  <a:cubicBezTo>
                    <a:pt x="625072" y="384233"/>
                    <a:pt x="622212" y="381035"/>
                    <a:pt x="622396" y="377284"/>
                  </a:cubicBezTo>
                  <a:cubicBezTo>
                    <a:pt x="623319" y="353303"/>
                    <a:pt x="611632" y="343864"/>
                    <a:pt x="599330" y="346200"/>
                  </a:cubicBezTo>
                  <a:cubicBezTo>
                    <a:pt x="586720" y="348598"/>
                    <a:pt x="575710" y="362557"/>
                    <a:pt x="581615" y="381804"/>
                  </a:cubicBezTo>
                  <a:cubicBezTo>
                    <a:pt x="583644" y="388475"/>
                    <a:pt x="588750" y="393056"/>
                    <a:pt x="594624" y="396500"/>
                  </a:cubicBezTo>
                  <a:cubicBezTo>
                    <a:pt x="601513" y="400528"/>
                    <a:pt x="609633" y="402956"/>
                    <a:pt x="616799" y="404586"/>
                  </a:cubicBezTo>
                  <a:cubicBezTo>
                    <a:pt x="636359" y="409136"/>
                    <a:pt x="662532" y="395578"/>
                    <a:pt x="668621" y="371012"/>
                  </a:cubicBezTo>
                  <a:cubicBezTo>
                    <a:pt x="672896" y="353610"/>
                    <a:pt x="667084" y="331196"/>
                    <a:pt x="644202" y="305094"/>
                  </a:cubicBezTo>
                  <a:cubicBezTo>
                    <a:pt x="631992" y="290981"/>
                    <a:pt x="617414" y="282496"/>
                    <a:pt x="601483" y="276500"/>
                  </a:cubicBezTo>
                  <a:cubicBezTo>
                    <a:pt x="576540" y="267123"/>
                    <a:pt x="548460" y="263587"/>
                    <a:pt x="520473" y="255839"/>
                  </a:cubicBezTo>
                  <a:cubicBezTo>
                    <a:pt x="508632" y="252550"/>
                    <a:pt x="496761" y="249414"/>
                    <a:pt x="484797" y="246554"/>
                  </a:cubicBezTo>
                  <a:cubicBezTo>
                    <a:pt x="481076" y="245663"/>
                    <a:pt x="477262" y="244986"/>
                    <a:pt x="473510" y="244156"/>
                  </a:cubicBezTo>
                  <a:cubicBezTo>
                    <a:pt x="203109" y="239883"/>
                    <a:pt x="6706" y="236408"/>
                    <a:pt x="6706" y="236408"/>
                  </a:cubicBezTo>
                  <a:cubicBezTo>
                    <a:pt x="2953" y="236347"/>
                    <a:pt x="-61" y="233272"/>
                    <a:pt x="1" y="229521"/>
                  </a:cubicBezTo>
                  <a:cubicBezTo>
                    <a:pt x="62" y="225770"/>
                    <a:pt x="3138" y="222757"/>
                    <a:pt x="6890" y="222819"/>
                  </a:cubicBezTo>
                  <a:cubicBezTo>
                    <a:pt x="6890" y="222819"/>
                    <a:pt x="190253" y="224417"/>
                    <a:pt x="446537" y="227092"/>
                  </a:cubicBezTo>
                  <a:cubicBezTo>
                    <a:pt x="447860" y="226262"/>
                    <a:pt x="449398" y="225770"/>
                    <a:pt x="451058" y="226047"/>
                  </a:cubicBezTo>
                  <a:cubicBezTo>
                    <a:pt x="453150" y="226385"/>
                    <a:pt x="455180" y="226846"/>
                    <a:pt x="457271" y="227215"/>
                  </a:cubicBezTo>
                  <a:cubicBezTo>
                    <a:pt x="482029" y="227461"/>
                    <a:pt x="507341" y="227738"/>
                    <a:pt x="533298" y="228015"/>
                  </a:cubicBezTo>
                  <a:cubicBezTo>
                    <a:pt x="533913" y="227584"/>
                    <a:pt x="534282" y="226877"/>
                    <a:pt x="535051" y="226662"/>
                  </a:cubicBezTo>
                  <a:cubicBezTo>
                    <a:pt x="577740" y="214456"/>
                    <a:pt x="624672" y="207723"/>
                    <a:pt x="667053" y="192104"/>
                  </a:cubicBezTo>
                  <a:cubicBezTo>
                    <a:pt x="694333" y="182050"/>
                    <a:pt x="719706" y="168307"/>
                    <a:pt x="740466" y="146232"/>
                  </a:cubicBezTo>
                  <a:cubicBezTo>
                    <a:pt x="753568" y="132519"/>
                    <a:pt x="766823" y="113888"/>
                    <a:pt x="771590" y="94334"/>
                  </a:cubicBezTo>
                  <a:cubicBezTo>
                    <a:pt x="774543" y="82281"/>
                    <a:pt x="774204" y="69829"/>
                    <a:pt x="767777" y="58146"/>
                  </a:cubicBezTo>
                  <a:cubicBezTo>
                    <a:pt x="758735" y="41636"/>
                    <a:pt x="740896" y="34656"/>
                    <a:pt x="723827" y="36101"/>
                  </a:cubicBezTo>
                  <a:cubicBezTo>
                    <a:pt x="706543" y="37547"/>
                    <a:pt x="689781" y="47447"/>
                    <a:pt x="683200" y="65463"/>
                  </a:cubicBezTo>
                  <a:cubicBezTo>
                    <a:pt x="679878" y="74503"/>
                    <a:pt x="682953" y="82804"/>
                    <a:pt x="688951" y="88492"/>
                  </a:cubicBezTo>
                  <a:cubicBezTo>
                    <a:pt x="695194" y="94395"/>
                    <a:pt x="704359" y="97746"/>
                    <a:pt x="713309" y="96516"/>
                  </a:cubicBezTo>
                  <a:cubicBezTo>
                    <a:pt x="716784" y="93995"/>
                    <a:pt x="723520" y="87293"/>
                    <a:pt x="723520" y="87293"/>
                  </a:cubicBezTo>
                  <a:cubicBezTo>
                    <a:pt x="726042" y="84741"/>
                    <a:pt x="730163" y="84710"/>
                    <a:pt x="732746" y="87231"/>
                  </a:cubicBezTo>
                  <a:cubicBezTo>
                    <a:pt x="735299" y="89752"/>
                    <a:pt x="735330" y="93903"/>
                    <a:pt x="732808" y="96455"/>
                  </a:cubicBezTo>
                  <a:cubicBezTo>
                    <a:pt x="732808" y="96455"/>
                    <a:pt x="726534" y="102942"/>
                    <a:pt x="722505" y="106324"/>
                  </a:cubicBezTo>
                  <a:cubicBezTo>
                    <a:pt x="720044" y="108415"/>
                    <a:pt x="717738" y="109399"/>
                    <a:pt x="716692" y="109614"/>
                  </a:cubicBezTo>
                  <a:cubicBezTo>
                    <a:pt x="703160" y="112320"/>
                    <a:pt x="688920" y="107800"/>
                    <a:pt x="679201" y="99038"/>
                  </a:cubicBezTo>
                  <a:cubicBezTo>
                    <a:pt x="668867" y="89752"/>
                    <a:pt x="663670" y="75763"/>
                    <a:pt x="668867" y="60390"/>
                  </a:cubicBezTo>
                  <a:cubicBezTo>
                    <a:pt x="677171" y="36071"/>
                    <a:pt x="699131" y="22020"/>
                    <a:pt x="722259" y="19591"/>
                  </a:cubicBezTo>
                  <a:cubicBezTo>
                    <a:pt x="745817" y="17132"/>
                    <a:pt x="770329" y="26909"/>
                    <a:pt x="783247" y="49507"/>
                  </a:cubicBezTo>
                  <a:cubicBezTo>
                    <a:pt x="792196" y="65279"/>
                    <a:pt x="793242" y="82189"/>
                    <a:pt x="789367" y="98607"/>
                  </a:cubicBezTo>
                  <a:cubicBezTo>
                    <a:pt x="783985" y="121267"/>
                    <a:pt x="768853" y="143004"/>
                    <a:pt x="753691" y="158899"/>
                  </a:cubicBezTo>
                  <a:cubicBezTo>
                    <a:pt x="730624" y="182665"/>
                    <a:pt x="702821" y="197669"/>
                    <a:pt x="672773" y="208092"/>
                  </a:cubicBezTo>
                  <a:cubicBezTo>
                    <a:pt x="646047" y="217346"/>
                    <a:pt x="617598" y="222973"/>
                    <a:pt x="589426" y="228630"/>
                  </a:cubicBezTo>
                  <a:cubicBezTo>
                    <a:pt x="598346" y="228722"/>
                    <a:pt x="607080" y="228814"/>
                    <a:pt x="616122" y="228906"/>
                  </a:cubicBezTo>
                  <a:cubicBezTo>
                    <a:pt x="678740" y="229583"/>
                    <a:pt x="743880" y="230321"/>
                    <a:pt x="810250" y="231120"/>
                  </a:cubicBezTo>
                  <a:cubicBezTo>
                    <a:pt x="827165" y="227000"/>
                    <a:pt x="840851" y="222634"/>
                    <a:pt x="852907" y="215839"/>
                  </a:cubicBezTo>
                  <a:cubicBezTo>
                    <a:pt x="867208" y="207815"/>
                    <a:pt x="879295" y="196193"/>
                    <a:pt x="892643" y="177131"/>
                  </a:cubicBezTo>
                  <a:cubicBezTo>
                    <a:pt x="904607" y="160990"/>
                    <a:pt x="916048" y="144202"/>
                    <a:pt x="928319" y="128153"/>
                  </a:cubicBezTo>
                  <a:cubicBezTo>
                    <a:pt x="936654" y="117239"/>
                    <a:pt x="945419" y="106662"/>
                    <a:pt x="954769" y="96701"/>
                  </a:cubicBezTo>
                  <a:cubicBezTo>
                    <a:pt x="959966" y="91197"/>
                    <a:pt x="966856" y="82589"/>
                    <a:pt x="974545" y="77270"/>
                  </a:cubicBezTo>
                  <a:cubicBezTo>
                    <a:pt x="978789" y="74318"/>
                    <a:pt x="983248" y="72258"/>
                    <a:pt x="987831" y="71705"/>
                  </a:cubicBezTo>
                  <a:cubicBezTo>
                    <a:pt x="991368" y="71182"/>
                    <a:pt x="994689" y="73642"/>
                    <a:pt x="995212" y="77208"/>
                  </a:cubicBezTo>
                  <a:cubicBezTo>
                    <a:pt x="995735" y="80744"/>
                    <a:pt x="993274" y="84065"/>
                    <a:pt x="989707" y="84587"/>
                  </a:cubicBezTo>
                  <a:cubicBezTo>
                    <a:pt x="986262" y="85202"/>
                    <a:pt x="983187" y="87600"/>
                    <a:pt x="980204" y="90336"/>
                  </a:cubicBezTo>
                  <a:cubicBezTo>
                    <a:pt x="974637" y="95471"/>
                    <a:pt x="969839" y="102235"/>
                    <a:pt x="965995" y="106755"/>
                  </a:cubicBezTo>
                  <a:cubicBezTo>
                    <a:pt x="959567" y="114256"/>
                    <a:pt x="953600" y="122127"/>
                    <a:pt x="947757" y="130090"/>
                  </a:cubicBezTo>
                  <a:cubicBezTo>
                    <a:pt x="933855" y="148999"/>
                    <a:pt x="921000" y="168799"/>
                    <a:pt x="907590" y="187923"/>
                  </a:cubicBezTo>
                  <a:cubicBezTo>
                    <a:pt x="891751" y="209229"/>
                    <a:pt x="877511" y="222081"/>
                    <a:pt x="860842" y="230597"/>
                  </a:cubicBezTo>
                  <a:cubicBezTo>
                    <a:pt x="860043" y="231028"/>
                    <a:pt x="859120" y="231304"/>
                    <a:pt x="858289" y="231704"/>
                  </a:cubicBezTo>
                  <a:cubicBezTo>
                    <a:pt x="912573" y="232350"/>
                    <a:pt x="967317" y="233057"/>
                    <a:pt x="1022246" y="233795"/>
                  </a:cubicBezTo>
                  <a:cubicBezTo>
                    <a:pt x="1047588" y="234133"/>
                    <a:pt x="1072900" y="234502"/>
                    <a:pt x="1098181" y="234840"/>
                  </a:cubicBezTo>
                  <a:cubicBezTo>
                    <a:pt x="1098827" y="233488"/>
                    <a:pt x="1099811" y="232227"/>
                    <a:pt x="1101287" y="231612"/>
                  </a:cubicBezTo>
                  <a:cubicBezTo>
                    <a:pt x="1114297" y="225647"/>
                    <a:pt x="1121032" y="214764"/>
                    <a:pt x="1125399" y="202004"/>
                  </a:cubicBezTo>
                  <a:cubicBezTo>
                    <a:pt x="1132289" y="181866"/>
                    <a:pt x="1133365" y="157208"/>
                    <a:pt x="1138962" y="136578"/>
                  </a:cubicBezTo>
                  <a:cubicBezTo>
                    <a:pt x="1145421" y="113211"/>
                    <a:pt x="1157047" y="90306"/>
                    <a:pt x="1172270" y="70229"/>
                  </a:cubicBezTo>
                  <a:cubicBezTo>
                    <a:pt x="1187679" y="49937"/>
                    <a:pt x="1206809" y="32596"/>
                    <a:pt x="1227507" y="20329"/>
                  </a:cubicBezTo>
                  <a:cubicBezTo>
                    <a:pt x="1233566" y="16793"/>
                    <a:pt x="1239901" y="13565"/>
                    <a:pt x="1246391" y="10829"/>
                  </a:cubicBezTo>
                  <a:cubicBezTo>
                    <a:pt x="1252972" y="8031"/>
                    <a:pt x="1259739" y="5725"/>
                    <a:pt x="1266597" y="3972"/>
                  </a:cubicBezTo>
                  <a:cubicBezTo>
                    <a:pt x="1271395" y="2743"/>
                    <a:pt x="1276285" y="1759"/>
                    <a:pt x="1281206" y="1113"/>
                  </a:cubicBezTo>
                  <a:cubicBezTo>
                    <a:pt x="1286157" y="437"/>
                    <a:pt x="1291140" y="68"/>
                    <a:pt x="1296122" y="6"/>
                  </a:cubicBezTo>
                  <a:cubicBezTo>
                    <a:pt x="1300090" y="-24"/>
                    <a:pt x="1304211" y="37"/>
                    <a:pt x="1308209" y="621"/>
                  </a:cubicBezTo>
                  <a:cubicBezTo>
                    <a:pt x="1311192" y="1052"/>
                    <a:pt x="1314145" y="1728"/>
                    <a:pt x="1316943" y="2804"/>
                  </a:cubicBezTo>
                  <a:cubicBezTo>
                    <a:pt x="1329461" y="7508"/>
                    <a:pt x="1335181" y="15471"/>
                    <a:pt x="1336658" y="24172"/>
                  </a:cubicBezTo>
                  <a:cubicBezTo>
                    <a:pt x="1338718" y="36040"/>
                    <a:pt x="1331952" y="50398"/>
                    <a:pt x="1320942" y="60114"/>
                  </a:cubicBezTo>
                  <a:cubicBezTo>
                    <a:pt x="1309716" y="70045"/>
                    <a:pt x="1294769" y="74872"/>
                    <a:pt x="1282928" y="69399"/>
                  </a:cubicBezTo>
                  <a:cubicBezTo>
                    <a:pt x="1276131" y="66232"/>
                    <a:pt x="1269919" y="59837"/>
                    <a:pt x="1266228" y="48277"/>
                  </a:cubicBezTo>
                  <a:cubicBezTo>
                    <a:pt x="1265029" y="44741"/>
                    <a:pt x="1266966" y="40867"/>
                    <a:pt x="1270503" y="39668"/>
                  </a:cubicBezTo>
                  <a:cubicBezTo>
                    <a:pt x="1274071" y="38469"/>
                    <a:pt x="1277915" y="40406"/>
                    <a:pt x="1279114" y="43942"/>
                  </a:cubicBezTo>
                  <a:cubicBezTo>
                    <a:pt x="1281483" y="50583"/>
                    <a:pt x="1284743" y="54580"/>
                    <a:pt x="1288741" y="56271"/>
                  </a:cubicBezTo>
                  <a:cubicBezTo>
                    <a:pt x="1295845" y="59284"/>
                    <a:pt x="1304149" y="54825"/>
                    <a:pt x="1310608" y="48769"/>
                  </a:cubicBezTo>
                  <a:cubicBezTo>
                    <a:pt x="1315252" y="44403"/>
                    <a:pt x="1318943" y="38838"/>
                    <a:pt x="1320327" y="33304"/>
                  </a:cubicBezTo>
                  <a:cubicBezTo>
                    <a:pt x="1321126" y="30198"/>
                    <a:pt x="1321126" y="27124"/>
                    <a:pt x="1319619" y="24510"/>
                  </a:cubicBezTo>
                  <a:cubicBezTo>
                    <a:pt x="1318174" y="21959"/>
                    <a:pt x="1315313" y="20083"/>
                    <a:pt x="1311192" y="18669"/>
                  </a:cubicBezTo>
                  <a:cubicBezTo>
                    <a:pt x="1309039" y="17900"/>
                    <a:pt x="1306763" y="17562"/>
                    <a:pt x="1304488" y="17377"/>
                  </a:cubicBezTo>
                  <a:cubicBezTo>
                    <a:pt x="1301812" y="17162"/>
                    <a:pt x="1299136" y="17193"/>
                    <a:pt x="1296491" y="17285"/>
                  </a:cubicBezTo>
                  <a:cubicBezTo>
                    <a:pt x="1292216" y="17439"/>
                    <a:pt x="1287972" y="17870"/>
                    <a:pt x="1283728" y="18515"/>
                  </a:cubicBezTo>
                  <a:cubicBezTo>
                    <a:pt x="1279483" y="19161"/>
                    <a:pt x="1275270" y="20083"/>
                    <a:pt x="1271149" y="21221"/>
                  </a:cubicBezTo>
                  <a:cubicBezTo>
                    <a:pt x="1265182" y="22850"/>
                    <a:pt x="1259308" y="25002"/>
                    <a:pt x="1253588" y="27493"/>
                  </a:cubicBezTo>
                  <a:cubicBezTo>
                    <a:pt x="1247806" y="30014"/>
                    <a:pt x="1242208" y="32935"/>
                    <a:pt x="1236826" y="36132"/>
                  </a:cubicBezTo>
                  <a:cubicBezTo>
                    <a:pt x="1217973" y="47139"/>
                    <a:pt x="1200719" y="62912"/>
                    <a:pt x="1186449" y="81174"/>
                  </a:cubicBezTo>
                  <a:cubicBezTo>
                    <a:pt x="1172301" y="99314"/>
                    <a:pt x="1161076" y="119883"/>
                    <a:pt x="1154740" y="141097"/>
                  </a:cubicBezTo>
                  <a:cubicBezTo>
                    <a:pt x="1147266" y="165786"/>
                    <a:pt x="1145852" y="196285"/>
                    <a:pt x="1133980" y="218022"/>
                  </a:cubicBezTo>
                  <a:cubicBezTo>
                    <a:pt x="1130289" y="224725"/>
                    <a:pt x="1125246" y="230290"/>
                    <a:pt x="1119371" y="235148"/>
                  </a:cubicBezTo>
                  <a:cubicBezTo>
                    <a:pt x="1166550" y="235824"/>
                    <a:pt x="1213390" y="236531"/>
                    <a:pt x="1259585" y="237208"/>
                  </a:cubicBezTo>
                  <a:lnTo>
                    <a:pt x="1261953" y="236408"/>
                  </a:lnTo>
                  <a:cubicBezTo>
                    <a:pt x="1264783" y="235332"/>
                    <a:pt x="1267581" y="234164"/>
                    <a:pt x="1270318" y="232903"/>
                  </a:cubicBezTo>
                  <a:cubicBezTo>
                    <a:pt x="1273056" y="231643"/>
                    <a:pt x="1275731" y="230290"/>
                    <a:pt x="1278346" y="228814"/>
                  </a:cubicBezTo>
                  <a:cubicBezTo>
                    <a:pt x="1286250" y="224417"/>
                    <a:pt x="1293877" y="219252"/>
                    <a:pt x="1301197" y="213657"/>
                  </a:cubicBezTo>
                  <a:cubicBezTo>
                    <a:pt x="1308547" y="208030"/>
                    <a:pt x="1315590" y="201943"/>
                    <a:pt x="1322233" y="195671"/>
                  </a:cubicBezTo>
                  <a:cubicBezTo>
                    <a:pt x="1333828" y="184879"/>
                    <a:pt x="1343947" y="172704"/>
                    <a:pt x="1353727" y="160129"/>
                  </a:cubicBezTo>
                  <a:cubicBezTo>
                    <a:pt x="1362923" y="148261"/>
                    <a:pt x="1371749" y="135993"/>
                    <a:pt x="1380484" y="123634"/>
                  </a:cubicBezTo>
                  <a:cubicBezTo>
                    <a:pt x="1393893" y="104633"/>
                    <a:pt x="1407272" y="85632"/>
                    <a:pt x="1421911" y="68077"/>
                  </a:cubicBezTo>
                  <a:cubicBezTo>
                    <a:pt x="1424249" y="65125"/>
                    <a:pt x="1428524" y="64633"/>
                    <a:pt x="1431446" y="66939"/>
                  </a:cubicBezTo>
                  <a:cubicBezTo>
                    <a:pt x="1434398" y="69276"/>
                    <a:pt x="1434921" y="73549"/>
                    <a:pt x="1432584" y="76501"/>
                  </a:cubicBezTo>
                  <a:cubicBezTo>
                    <a:pt x="1419082" y="94518"/>
                    <a:pt x="1407180" y="114072"/>
                    <a:pt x="1394754" y="133257"/>
                  </a:cubicBezTo>
                  <a:cubicBezTo>
                    <a:pt x="1386297" y="146293"/>
                    <a:pt x="1377716" y="159206"/>
                    <a:pt x="1368305" y="171382"/>
                  </a:cubicBezTo>
                  <a:cubicBezTo>
                    <a:pt x="1357910" y="184817"/>
                    <a:pt x="1346499" y="197269"/>
                    <a:pt x="1333890" y="208491"/>
                  </a:cubicBezTo>
                  <a:cubicBezTo>
                    <a:pt x="1326570" y="214886"/>
                    <a:pt x="1318820" y="221097"/>
                    <a:pt x="1310700" y="226724"/>
                  </a:cubicBezTo>
                  <a:cubicBezTo>
                    <a:pt x="1304764" y="230843"/>
                    <a:pt x="1298459" y="234256"/>
                    <a:pt x="1292155" y="237699"/>
                  </a:cubicBezTo>
                  <a:cubicBezTo>
                    <a:pt x="1348837" y="238560"/>
                    <a:pt x="1404227" y="239421"/>
                    <a:pt x="1457680" y="240282"/>
                  </a:cubicBezTo>
                  <a:cubicBezTo>
                    <a:pt x="1469859" y="233856"/>
                    <a:pt x="1488374" y="223495"/>
                    <a:pt x="1504705" y="215163"/>
                  </a:cubicBezTo>
                  <a:cubicBezTo>
                    <a:pt x="1513747" y="210521"/>
                    <a:pt x="1522051" y="206585"/>
                    <a:pt x="1528079" y="204248"/>
                  </a:cubicBezTo>
                  <a:cubicBezTo>
                    <a:pt x="1555359" y="193826"/>
                    <a:pt x="1591588" y="181620"/>
                    <a:pt x="1619791" y="161851"/>
                  </a:cubicBezTo>
                  <a:cubicBezTo>
                    <a:pt x="1637445" y="149491"/>
                    <a:pt x="1651992" y="134149"/>
                    <a:pt x="1657989" y="113549"/>
                  </a:cubicBezTo>
                  <a:cubicBezTo>
                    <a:pt x="1660757" y="104418"/>
                    <a:pt x="1659988" y="97131"/>
                    <a:pt x="1656328" y="91751"/>
                  </a:cubicBezTo>
                  <a:cubicBezTo>
                    <a:pt x="1652084" y="85479"/>
                    <a:pt x="1644611" y="81851"/>
                    <a:pt x="1636245" y="80252"/>
                  </a:cubicBezTo>
                  <a:cubicBezTo>
                    <a:pt x="1619453" y="77085"/>
                    <a:pt x="1598785" y="81851"/>
                    <a:pt x="1589097" y="95533"/>
                  </a:cubicBezTo>
                  <a:cubicBezTo>
                    <a:pt x="1585284" y="100913"/>
                    <a:pt x="1585376" y="105771"/>
                    <a:pt x="1587836" y="109060"/>
                  </a:cubicBezTo>
                  <a:cubicBezTo>
                    <a:pt x="1589374" y="111151"/>
                    <a:pt x="1591588" y="112689"/>
                    <a:pt x="1593834" y="113027"/>
                  </a:cubicBezTo>
                  <a:cubicBezTo>
                    <a:pt x="1594756" y="113150"/>
                    <a:pt x="1595679" y="113242"/>
                    <a:pt x="1596355" y="112658"/>
                  </a:cubicBezTo>
                  <a:cubicBezTo>
                    <a:pt x="1597924" y="111336"/>
                    <a:pt x="1598355" y="108753"/>
                    <a:pt x="1598108" y="104971"/>
                  </a:cubicBezTo>
                  <a:cubicBezTo>
                    <a:pt x="1597832" y="101251"/>
                    <a:pt x="1600661" y="97961"/>
                    <a:pt x="1604413" y="97685"/>
                  </a:cubicBezTo>
                  <a:cubicBezTo>
                    <a:pt x="1608135" y="97408"/>
                    <a:pt x="1611395" y="100237"/>
                    <a:pt x="1611702" y="103957"/>
                  </a:cubicBezTo>
                  <a:cubicBezTo>
                    <a:pt x="1612656" y="114287"/>
                    <a:pt x="1609150" y="120498"/>
                    <a:pt x="1604875" y="123911"/>
                  </a:cubicBezTo>
                  <a:cubicBezTo>
                    <a:pt x="1598847" y="128738"/>
                    <a:pt x="1589835" y="128461"/>
                    <a:pt x="1582392" y="123818"/>
                  </a:cubicBezTo>
                  <a:cubicBezTo>
                    <a:pt x="1572336" y="117516"/>
                    <a:pt x="1565231" y="103280"/>
                    <a:pt x="1576272" y="86709"/>
                  </a:cubicBezTo>
                  <a:cubicBezTo>
                    <a:pt x="1591588" y="63834"/>
                    <a:pt x="1628772" y="56732"/>
                    <a:pt x="1653068" y="67339"/>
                  </a:cubicBezTo>
                  <a:cubicBezTo>
                    <a:pt x="1671368" y="75302"/>
                    <a:pt x="1683085" y="92274"/>
                    <a:pt x="1675550" y="118715"/>
                  </a:cubicBezTo>
                  <a:cubicBezTo>
                    <a:pt x="1668261" y="143342"/>
                    <a:pt x="1651377" y="162158"/>
                    <a:pt x="1630033" y="176670"/>
                  </a:cubicBezTo>
                  <a:cubicBezTo>
                    <a:pt x="1600354" y="196870"/>
                    <a:pt x="1562186" y="208707"/>
                    <a:pt x="1533492" y="218914"/>
                  </a:cubicBezTo>
                  <a:cubicBezTo>
                    <a:pt x="1527771" y="220943"/>
                    <a:pt x="1519898" y="224448"/>
                    <a:pt x="1511286" y="228537"/>
                  </a:cubicBezTo>
                  <a:cubicBezTo>
                    <a:pt x="1503228" y="232350"/>
                    <a:pt x="1494617" y="236624"/>
                    <a:pt x="1486405" y="240743"/>
                  </a:cubicBezTo>
                  <a:cubicBezTo>
                    <a:pt x="1501014" y="240989"/>
                    <a:pt x="1515623" y="241205"/>
                    <a:pt x="1529893" y="241420"/>
                  </a:cubicBezTo>
                  <a:cubicBezTo>
                    <a:pt x="1562863" y="241942"/>
                    <a:pt x="1704399" y="244218"/>
                    <a:pt x="1737430" y="244771"/>
                  </a:cubicBezTo>
                  <a:lnTo>
                    <a:pt x="1738876" y="244125"/>
                  </a:lnTo>
                  <a:lnTo>
                    <a:pt x="1756468" y="235025"/>
                  </a:lnTo>
                  <a:cubicBezTo>
                    <a:pt x="1763172" y="231274"/>
                    <a:pt x="1769600" y="227000"/>
                    <a:pt x="1775813" y="222450"/>
                  </a:cubicBezTo>
                  <a:cubicBezTo>
                    <a:pt x="1785285" y="215532"/>
                    <a:pt x="1794266" y="207907"/>
                    <a:pt x="1802970" y="200098"/>
                  </a:cubicBezTo>
                  <a:cubicBezTo>
                    <a:pt x="1811735" y="192350"/>
                    <a:pt x="1819701" y="183864"/>
                    <a:pt x="1827297" y="175010"/>
                  </a:cubicBezTo>
                  <a:cubicBezTo>
                    <a:pt x="1834925" y="166124"/>
                    <a:pt x="1842090" y="156808"/>
                    <a:pt x="1848949" y="147216"/>
                  </a:cubicBezTo>
                  <a:cubicBezTo>
                    <a:pt x="1857253" y="135655"/>
                    <a:pt x="1865126" y="123726"/>
                    <a:pt x="1872784" y="111612"/>
                  </a:cubicBezTo>
                  <a:cubicBezTo>
                    <a:pt x="1884440" y="93134"/>
                    <a:pt x="1895635" y="74380"/>
                    <a:pt x="1907076" y="56209"/>
                  </a:cubicBezTo>
                  <a:cubicBezTo>
                    <a:pt x="1908983" y="52981"/>
                    <a:pt x="1913166" y="51935"/>
                    <a:pt x="1916395" y="53842"/>
                  </a:cubicBezTo>
                  <a:cubicBezTo>
                    <a:pt x="1919625" y="55748"/>
                    <a:pt x="1920670" y="59929"/>
                    <a:pt x="1918763" y="63158"/>
                  </a:cubicBezTo>
                  <a:cubicBezTo>
                    <a:pt x="1908245" y="81912"/>
                    <a:pt x="1898126" y="101343"/>
                    <a:pt x="1887208" y="120313"/>
                  </a:cubicBezTo>
                  <a:cubicBezTo>
                    <a:pt x="1879889" y="133073"/>
                    <a:pt x="1872231" y="145678"/>
                    <a:pt x="1863896" y="157700"/>
                  </a:cubicBezTo>
                  <a:cubicBezTo>
                    <a:pt x="1856822" y="167938"/>
                    <a:pt x="1849256" y="177777"/>
                    <a:pt x="1841076" y="187031"/>
                  </a:cubicBezTo>
                  <a:cubicBezTo>
                    <a:pt x="1832802" y="196378"/>
                    <a:pt x="1823822" y="205079"/>
                    <a:pt x="1814195" y="213134"/>
                  </a:cubicBezTo>
                  <a:cubicBezTo>
                    <a:pt x="1806322" y="219621"/>
                    <a:pt x="1798295" y="226016"/>
                    <a:pt x="1789929" y="231858"/>
                  </a:cubicBezTo>
                  <a:cubicBezTo>
                    <a:pt x="1782825" y="236839"/>
                    <a:pt x="1775321" y="241174"/>
                    <a:pt x="1767693" y="245263"/>
                  </a:cubicBezTo>
                  <a:cubicBezTo>
                    <a:pt x="1931312" y="247938"/>
                    <a:pt x="2037540" y="249783"/>
                    <a:pt x="2037540" y="249783"/>
                  </a:cubicBezTo>
                  <a:cubicBezTo>
                    <a:pt x="2041108" y="249936"/>
                    <a:pt x="2043999" y="252888"/>
                    <a:pt x="2043938" y="256485"/>
                  </a:cubicBezTo>
                  <a:close/>
                  <a:moveTo>
                    <a:pt x="1764864" y="430843"/>
                  </a:moveTo>
                  <a:lnTo>
                    <a:pt x="1764925" y="430812"/>
                  </a:lnTo>
                  <a:cubicBezTo>
                    <a:pt x="1764864" y="430627"/>
                    <a:pt x="1764802" y="430443"/>
                    <a:pt x="1764771" y="430228"/>
                  </a:cubicBezTo>
                  <a:cubicBezTo>
                    <a:pt x="1764802" y="430382"/>
                    <a:pt x="1764649" y="430996"/>
                    <a:pt x="1764864" y="430843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3" name="Google Shape;783;p13"/>
            <p:cNvSpPr/>
            <p:nvPr/>
          </p:nvSpPr>
          <p:spPr>
            <a:xfrm flipH="1">
              <a:off x="8551863" y="4525057"/>
              <a:ext cx="273624" cy="296728"/>
            </a:xfrm>
            <a:custGeom>
              <a:avLst/>
              <a:gdLst/>
              <a:ahLst/>
              <a:cxnLst/>
              <a:rect l="l" t="t" r="r" b="b"/>
              <a:pathLst>
                <a:path w="547248" h="593457" extrusionOk="0">
                  <a:moveTo>
                    <a:pt x="94819" y="312074"/>
                  </a:moveTo>
                  <a:cubicBezTo>
                    <a:pt x="88944" y="285418"/>
                    <a:pt x="81071" y="259161"/>
                    <a:pt x="72398" y="233027"/>
                  </a:cubicBezTo>
                  <a:cubicBezTo>
                    <a:pt x="59327" y="193704"/>
                    <a:pt x="44380" y="154719"/>
                    <a:pt x="29864" y="116041"/>
                  </a:cubicBezTo>
                  <a:cubicBezTo>
                    <a:pt x="25250" y="103527"/>
                    <a:pt x="20821" y="90891"/>
                    <a:pt x="16762" y="78132"/>
                  </a:cubicBezTo>
                  <a:cubicBezTo>
                    <a:pt x="12671" y="65341"/>
                    <a:pt x="8981" y="52398"/>
                    <a:pt x="5844" y="39361"/>
                  </a:cubicBezTo>
                  <a:cubicBezTo>
                    <a:pt x="4583" y="34012"/>
                    <a:pt x="4460" y="24481"/>
                    <a:pt x="3106" y="16733"/>
                  </a:cubicBezTo>
                  <a:cubicBezTo>
                    <a:pt x="2645" y="14150"/>
                    <a:pt x="2215" y="11783"/>
                    <a:pt x="1169" y="10215"/>
                  </a:cubicBezTo>
                  <a:cubicBezTo>
                    <a:pt x="-892" y="7263"/>
                    <a:pt x="-154" y="3205"/>
                    <a:pt x="2799" y="1145"/>
                  </a:cubicBezTo>
                  <a:cubicBezTo>
                    <a:pt x="5751" y="-884"/>
                    <a:pt x="9811" y="-146"/>
                    <a:pt x="11872" y="2805"/>
                  </a:cubicBezTo>
                  <a:cubicBezTo>
                    <a:pt x="13840" y="5542"/>
                    <a:pt x="15255" y="9600"/>
                    <a:pt x="16208" y="14243"/>
                  </a:cubicBezTo>
                  <a:cubicBezTo>
                    <a:pt x="17746" y="21652"/>
                    <a:pt x="18084" y="30814"/>
                    <a:pt x="19468" y="35918"/>
                  </a:cubicBezTo>
                  <a:cubicBezTo>
                    <a:pt x="22851" y="48493"/>
                    <a:pt x="26850" y="60976"/>
                    <a:pt x="31186" y="73335"/>
                  </a:cubicBezTo>
                  <a:cubicBezTo>
                    <a:pt x="35523" y="85726"/>
                    <a:pt x="40228" y="98024"/>
                    <a:pt x="45118" y="110168"/>
                  </a:cubicBezTo>
                  <a:cubicBezTo>
                    <a:pt x="60342" y="148877"/>
                    <a:pt x="76581" y="187678"/>
                    <a:pt x="89867" y="227186"/>
                  </a:cubicBezTo>
                  <a:cubicBezTo>
                    <a:pt x="98848" y="253965"/>
                    <a:pt x="106444" y="281052"/>
                    <a:pt x="111949" y="308477"/>
                  </a:cubicBezTo>
                  <a:cubicBezTo>
                    <a:pt x="121115" y="354288"/>
                    <a:pt x="124159" y="401051"/>
                    <a:pt x="117116" y="449045"/>
                  </a:cubicBezTo>
                  <a:cubicBezTo>
                    <a:pt x="116624" y="452765"/>
                    <a:pt x="113210" y="455379"/>
                    <a:pt x="109489" y="454887"/>
                  </a:cubicBezTo>
                  <a:cubicBezTo>
                    <a:pt x="105768" y="454425"/>
                    <a:pt x="103153" y="450982"/>
                    <a:pt x="103646" y="447262"/>
                  </a:cubicBezTo>
                  <a:cubicBezTo>
                    <a:pt x="109120" y="400867"/>
                    <a:pt x="104537" y="356009"/>
                    <a:pt x="94819" y="312074"/>
                  </a:cubicBezTo>
                  <a:close/>
                  <a:moveTo>
                    <a:pt x="544677" y="581743"/>
                  </a:moveTo>
                  <a:cubicBezTo>
                    <a:pt x="542001" y="579683"/>
                    <a:pt x="538003" y="578084"/>
                    <a:pt x="533390" y="576946"/>
                  </a:cubicBezTo>
                  <a:cubicBezTo>
                    <a:pt x="526070" y="575132"/>
                    <a:pt x="516905" y="574425"/>
                    <a:pt x="511861" y="572826"/>
                  </a:cubicBezTo>
                  <a:cubicBezTo>
                    <a:pt x="499405" y="568922"/>
                    <a:pt x="487134" y="564433"/>
                    <a:pt x="474954" y="559606"/>
                  </a:cubicBezTo>
                  <a:cubicBezTo>
                    <a:pt x="462714" y="554748"/>
                    <a:pt x="450627" y="549552"/>
                    <a:pt x="438663" y="544202"/>
                  </a:cubicBezTo>
                  <a:cubicBezTo>
                    <a:pt x="400619" y="527384"/>
                    <a:pt x="362513" y="509583"/>
                    <a:pt x="323546" y="494733"/>
                  </a:cubicBezTo>
                  <a:cubicBezTo>
                    <a:pt x="297158" y="484679"/>
                    <a:pt x="270370" y="475978"/>
                    <a:pt x="243182" y="469398"/>
                  </a:cubicBezTo>
                  <a:cubicBezTo>
                    <a:pt x="197757" y="458392"/>
                    <a:pt x="151132" y="453503"/>
                    <a:pt x="102846" y="458638"/>
                  </a:cubicBezTo>
                  <a:cubicBezTo>
                    <a:pt x="99125" y="458976"/>
                    <a:pt x="96357" y="462296"/>
                    <a:pt x="96726" y="466017"/>
                  </a:cubicBezTo>
                  <a:cubicBezTo>
                    <a:pt x="97064" y="469767"/>
                    <a:pt x="100355" y="472504"/>
                    <a:pt x="104107" y="472166"/>
                  </a:cubicBezTo>
                  <a:cubicBezTo>
                    <a:pt x="150732" y="468538"/>
                    <a:pt x="195358" y="474902"/>
                    <a:pt x="238907" y="486339"/>
                  </a:cubicBezTo>
                  <a:cubicBezTo>
                    <a:pt x="265295" y="493288"/>
                    <a:pt x="291222" y="502204"/>
                    <a:pt x="316995" y="511950"/>
                  </a:cubicBezTo>
                  <a:cubicBezTo>
                    <a:pt x="355747" y="526616"/>
                    <a:pt x="394099" y="543126"/>
                    <a:pt x="432205" y="559175"/>
                  </a:cubicBezTo>
                  <a:cubicBezTo>
                    <a:pt x="444537" y="564279"/>
                    <a:pt x="456963" y="569260"/>
                    <a:pt x="469541" y="573810"/>
                  </a:cubicBezTo>
                  <a:cubicBezTo>
                    <a:pt x="482182" y="578422"/>
                    <a:pt x="494945" y="582634"/>
                    <a:pt x="507863" y="586293"/>
                  </a:cubicBezTo>
                  <a:cubicBezTo>
                    <a:pt x="513153" y="587769"/>
                    <a:pt x="522687" y="588291"/>
                    <a:pt x="530376" y="589921"/>
                  </a:cubicBezTo>
                  <a:cubicBezTo>
                    <a:pt x="532959" y="590474"/>
                    <a:pt x="535296" y="591028"/>
                    <a:pt x="536803" y="592134"/>
                  </a:cubicBezTo>
                  <a:cubicBezTo>
                    <a:pt x="539664" y="594317"/>
                    <a:pt x="543754" y="593733"/>
                    <a:pt x="545938" y="590874"/>
                  </a:cubicBezTo>
                  <a:cubicBezTo>
                    <a:pt x="548091" y="588015"/>
                    <a:pt x="547537" y="583926"/>
                    <a:pt x="544677" y="581743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4" name="Google Shape;784;p13"/>
            <p:cNvSpPr/>
            <p:nvPr/>
          </p:nvSpPr>
          <p:spPr>
            <a:xfrm flipH="1">
              <a:off x="8266016" y="4295007"/>
              <a:ext cx="358906" cy="386640"/>
            </a:xfrm>
            <a:custGeom>
              <a:avLst/>
              <a:gdLst/>
              <a:ahLst/>
              <a:cxnLst/>
              <a:rect l="l" t="t" r="r" b="b"/>
              <a:pathLst>
                <a:path w="717811" h="773280" extrusionOk="0">
                  <a:moveTo>
                    <a:pt x="62659" y="3"/>
                  </a:moveTo>
                  <a:cubicBezTo>
                    <a:pt x="64750" y="741"/>
                    <a:pt x="93506" y="135160"/>
                    <a:pt x="89170" y="245444"/>
                  </a:cubicBezTo>
                  <a:cubicBezTo>
                    <a:pt x="86064" y="325228"/>
                    <a:pt x="57400" y="387027"/>
                    <a:pt x="28182" y="402092"/>
                  </a:cubicBezTo>
                  <a:cubicBezTo>
                    <a:pt x="28305" y="404859"/>
                    <a:pt x="2994" y="325136"/>
                    <a:pt x="687" y="299556"/>
                  </a:cubicBezTo>
                  <a:cubicBezTo>
                    <a:pt x="-7494" y="208980"/>
                    <a:pt x="60045" y="-889"/>
                    <a:pt x="62659" y="3"/>
                  </a:cubicBezTo>
                  <a:close/>
                  <a:moveTo>
                    <a:pt x="540381" y="196497"/>
                  </a:moveTo>
                  <a:cubicBezTo>
                    <a:pt x="538720" y="193791"/>
                    <a:pt x="334382" y="312992"/>
                    <a:pt x="279207" y="392530"/>
                  </a:cubicBezTo>
                  <a:cubicBezTo>
                    <a:pt x="263645" y="414974"/>
                    <a:pt x="231106" y="498571"/>
                    <a:pt x="232890" y="496235"/>
                  </a:cubicBezTo>
                  <a:cubicBezTo>
                    <a:pt x="269119" y="506012"/>
                    <a:pt x="337027" y="477480"/>
                    <a:pt x="394755" y="415220"/>
                  </a:cubicBezTo>
                  <a:cubicBezTo>
                    <a:pt x="474565" y="329133"/>
                    <a:pt x="541734" y="198649"/>
                    <a:pt x="540381" y="196497"/>
                  </a:cubicBezTo>
                  <a:close/>
                  <a:moveTo>
                    <a:pt x="434767" y="674497"/>
                  </a:moveTo>
                  <a:cubicBezTo>
                    <a:pt x="410594" y="676987"/>
                    <a:pt x="335151" y="704843"/>
                    <a:pt x="337734" y="704720"/>
                  </a:cubicBezTo>
                  <a:cubicBezTo>
                    <a:pt x="351913" y="737156"/>
                    <a:pt x="410255" y="769070"/>
                    <a:pt x="485667" y="772729"/>
                  </a:cubicBezTo>
                  <a:cubicBezTo>
                    <a:pt x="589959" y="777802"/>
                    <a:pt x="717101" y="746288"/>
                    <a:pt x="717809" y="743982"/>
                  </a:cubicBezTo>
                  <a:cubicBezTo>
                    <a:pt x="718670" y="741092"/>
                    <a:pt x="520452" y="665673"/>
                    <a:pt x="434767" y="674497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5" name="Google Shape;785;p13"/>
            <p:cNvSpPr/>
            <p:nvPr/>
          </p:nvSpPr>
          <p:spPr>
            <a:xfrm flipH="1">
              <a:off x="8086966" y="4090850"/>
              <a:ext cx="541950" cy="534821"/>
            </a:xfrm>
            <a:custGeom>
              <a:avLst/>
              <a:gdLst/>
              <a:ahLst/>
              <a:cxnLst/>
              <a:rect l="l" t="t" r="r" b="b"/>
              <a:pathLst>
                <a:path w="1083900" h="1069641" extrusionOk="0">
                  <a:moveTo>
                    <a:pt x="226178" y="131301"/>
                  </a:moveTo>
                  <a:cubicBezTo>
                    <a:pt x="260009" y="115436"/>
                    <a:pt x="297930" y="88472"/>
                    <a:pt x="279139" y="52162"/>
                  </a:cubicBezTo>
                  <a:cubicBezTo>
                    <a:pt x="258040" y="11362"/>
                    <a:pt x="215168" y="50225"/>
                    <a:pt x="187334" y="90440"/>
                  </a:cubicBezTo>
                  <a:cubicBezTo>
                    <a:pt x="196591" y="53084"/>
                    <a:pt x="198806" y="5244"/>
                    <a:pt x="151289" y="356"/>
                  </a:cubicBezTo>
                  <a:cubicBezTo>
                    <a:pt x="99558" y="-4963"/>
                    <a:pt x="104418" y="50440"/>
                    <a:pt x="121487" y="95851"/>
                  </a:cubicBezTo>
                  <a:cubicBezTo>
                    <a:pt x="100296" y="63906"/>
                    <a:pt x="69018" y="31286"/>
                    <a:pt x="40293" y="57388"/>
                  </a:cubicBezTo>
                  <a:cubicBezTo>
                    <a:pt x="10645" y="84352"/>
                    <a:pt x="42999" y="117557"/>
                    <a:pt x="80490" y="139786"/>
                  </a:cubicBezTo>
                  <a:cubicBezTo>
                    <a:pt x="45613" y="132961"/>
                    <a:pt x="1972" y="133545"/>
                    <a:pt x="65" y="178464"/>
                  </a:cubicBezTo>
                  <a:cubicBezTo>
                    <a:pt x="-2119" y="228948"/>
                    <a:pt x="51272" y="220186"/>
                    <a:pt x="92792" y="200908"/>
                  </a:cubicBezTo>
                  <a:cubicBezTo>
                    <a:pt x="62806" y="222522"/>
                    <a:pt x="32573" y="254621"/>
                    <a:pt x="55763" y="286043"/>
                  </a:cubicBezTo>
                  <a:cubicBezTo>
                    <a:pt x="79567" y="318295"/>
                    <a:pt x="110661" y="286473"/>
                    <a:pt x="132343" y="247918"/>
                  </a:cubicBezTo>
                  <a:cubicBezTo>
                    <a:pt x="127453" y="293053"/>
                    <a:pt x="134865" y="340647"/>
                    <a:pt x="176108" y="327764"/>
                  </a:cubicBezTo>
                  <a:cubicBezTo>
                    <a:pt x="211538" y="316696"/>
                    <a:pt x="208125" y="279463"/>
                    <a:pt x="196930" y="246688"/>
                  </a:cubicBezTo>
                  <a:cubicBezTo>
                    <a:pt x="218797" y="275958"/>
                    <a:pt x="248906" y="302461"/>
                    <a:pt x="275233" y="276973"/>
                  </a:cubicBezTo>
                  <a:cubicBezTo>
                    <a:pt x="303005" y="250070"/>
                    <a:pt x="273172" y="219294"/>
                    <a:pt x="236942" y="198356"/>
                  </a:cubicBezTo>
                  <a:cubicBezTo>
                    <a:pt x="275755" y="209640"/>
                    <a:pt x="316137" y="208010"/>
                    <a:pt x="311555" y="164321"/>
                  </a:cubicBezTo>
                  <a:cubicBezTo>
                    <a:pt x="306788" y="118664"/>
                    <a:pt x="261116" y="121831"/>
                    <a:pt x="226178" y="131301"/>
                  </a:cubicBezTo>
                  <a:close/>
                  <a:moveTo>
                    <a:pt x="188041" y="177050"/>
                  </a:moveTo>
                  <a:cubicBezTo>
                    <a:pt x="173156" y="172745"/>
                    <a:pt x="170357" y="185443"/>
                    <a:pt x="168665" y="192330"/>
                  </a:cubicBezTo>
                  <a:cubicBezTo>
                    <a:pt x="165805" y="191900"/>
                    <a:pt x="160208" y="189686"/>
                    <a:pt x="154703" y="190117"/>
                  </a:cubicBezTo>
                  <a:cubicBezTo>
                    <a:pt x="152888" y="177265"/>
                    <a:pt x="134681" y="177849"/>
                    <a:pt x="137141" y="174590"/>
                  </a:cubicBezTo>
                  <a:cubicBezTo>
                    <a:pt x="137141" y="174590"/>
                    <a:pt x="132774" y="176619"/>
                    <a:pt x="125977" y="180278"/>
                  </a:cubicBezTo>
                  <a:cubicBezTo>
                    <a:pt x="130744" y="173637"/>
                    <a:pt x="128438" y="166135"/>
                    <a:pt x="125977" y="160570"/>
                  </a:cubicBezTo>
                  <a:cubicBezTo>
                    <a:pt x="145414" y="165674"/>
                    <a:pt x="143169" y="138710"/>
                    <a:pt x="146829" y="141693"/>
                  </a:cubicBezTo>
                  <a:cubicBezTo>
                    <a:pt x="146829" y="141693"/>
                    <a:pt x="146183" y="140217"/>
                    <a:pt x="144953" y="137634"/>
                  </a:cubicBezTo>
                  <a:cubicBezTo>
                    <a:pt x="153319" y="142307"/>
                    <a:pt x="163037" y="137234"/>
                    <a:pt x="168235" y="135174"/>
                  </a:cubicBezTo>
                  <a:cubicBezTo>
                    <a:pt x="172295" y="143291"/>
                    <a:pt x="184351" y="145505"/>
                    <a:pt x="181921" y="147811"/>
                  </a:cubicBezTo>
                  <a:cubicBezTo>
                    <a:pt x="181921" y="147811"/>
                    <a:pt x="183551" y="147380"/>
                    <a:pt x="186411" y="146489"/>
                  </a:cubicBezTo>
                  <a:cubicBezTo>
                    <a:pt x="187457" y="149656"/>
                    <a:pt x="173955" y="166689"/>
                    <a:pt x="188687" y="177234"/>
                  </a:cubicBezTo>
                  <a:cubicBezTo>
                    <a:pt x="188472" y="177173"/>
                    <a:pt x="188257" y="177111"/>
                    <a:pt x="188041" y="177050"/>
                  </a:cubicBezTo>
                  <a:close/>
                  <a:moveTo>
                    <a:pt x="1083544" y="904057"/>
                  </a:moveTo>
                  <a:cubicBezTo>
                    <a:pt x="1078777" y="858400"/>
                    <a:pt x="1033105" y="861598"/>
                    <a:pt x="998167" y="871037"/>
                  </a:cubicBezTo>
                  <a:cubicBezTo>
                    <a:pt x="1031998" y="855172"/>
                    <a:pt x="1069919" y="828239"/>
                    <a:pt x="1051128" y="791898"/>
                  </a:cubicBezTo>
                  <a:cubicBezTo>
                    <a:pt x="1030030" y="751099"/>
                    <a:pt x="987157" y="789961"/>
                    <a:pt x="959323" y="830176"/>
                  </a:cubicBezTo>
                  <a:cubicBezTo>
                    <a:pt x="968580" y="792851"/>
                    <a:pt x="970795" y="744980"/>
                    <a:pt x="923278" y="740092"/>
                  </a:cubicBezTo>
                  <a:cubicBezTo>
                    <a:pt x="871547" y="734804"/>
                    <a:pt x="876407" y="790207"/>
                    <a:pt x="893476" y="835587"/>
                  </a:cubicBezTo>
                  <a:cubicBezTo>
                    <a:pt x="872316" y="803643"/>
                    <a:pt x="841007" y="771022"/>
                    <a:pt x="812282" y="797125"/>
                  </a:cubicBezTo>
                  <a:cubicBezTo>
                    <a:pt x="782634" y="824088"/>
                    <a:pt x="814988" y="857324"/>
                    <a:pt x="852479" y="879522"/>
                  </a:cubicBezTo>
                  <a:cubicBezTo>
                    <a:pt x="817603" y="872697"/>
                    <a:pt x="773992" y="873281"/>
                    <a:pt x="772054" y="918200"/>
                  </a:cubicBezTo>
                  <a:cubicBezTo>
                    <a:pt x="769870" y="968684"/>
                    <a:pt x="823262" y="959953"/>
                    <a:pt x="864781" y="940644"/>
                  </a:cubicBezTo>
                  <a:cubicBezTo>
                    <a:pt x="834795" y="962289"/>
                    <a:pt x="804562" y="994357"/>
                    <a:pt x="827783" y="1025779"/>
                  </a:cubicBezTo>
                  <a:cubicBezTo>
                    <a:pt x="851556" y="1058031"/>
                    <a:pt x="882650" y="1026209"/>
                    <a:pt x="904333" y="987654"/>
                  </a:cubicBezTo>
                  <a:cubicBezTo>
                    <a:pt x="899442" y="1032789"/>
                    <a:pt x="906854" y="1080383"/>
                    <a:pt x="948097" y="1067500"/>
                  </a:cubicBezTo>
                  <a:cubicBezTo>
                    <a:pt x="983527" y="1056432"/>
                    <a:pt x="980114" y="1019199"/>
                    <a:pt x="968919" y="986425"/>
                  </a:cubicBezTo>
                  <a:cubicBezTo>
                    <a:pt x="990786" y="1015694"/>
                    <a:pt x="1020895" y="1042197"/>
                    <a:pt x="1047222" y="1016709"/>
                  </a:cubicBezTo>
                  <a:cubicBezTo>
                    <a:pt x="1074994" y="989837"/>
                    <a:pt x="1045192" y="959061"/>
                    <a:pt x="1008931" y="938092"/>
                  </a:cubicBezTo>
                  <a:cubicBezTo>
                    <a:pt x="1047775" y="949376"/>
                    <a:pt x="1088126" y="947747"/>
                    <a:pt x="1083544" y="904057"/>
                  </a:cubicBezTo>
                  <a:close/>
                  <a:moveTo>
                    <a:pt x="960030" y="916786"/>
                  </a:moveTo>
                  <a:cubicBezTo>
                    <a:pt x="945145" y="912481"/>
                    <a:pt x="942346" y="925179"/>
                    <a:pt x="940655" y="932097"/>
                  </a:cubicBezTo>
                  <a:cubicBezTo>
                    <a:pt x="937794" y="931636"/>
                    <a:pt x="932228" y="929422"/>
                    <a:pt x="926692" y="929853"/>
                  </a:cubicBezTo>
                  <a:cubicBezTo>
                    <a:pt x="924877" y="917001"/>
                    <a:pt x="906670" y="917585"/>
                    <a:pt x="909130" y="914326"/>
                  </a:cubicBezTo>
                  <a:cubicBezTo>
                    <a:pt x="909130" y="914326"/>
                    <a:pt x="904763" y="916355"/>
                    <a:pt x="897966" y="920014"/>
                  </a:cubicBezTo>
                  <a:cubicBezTo>
                    <a:pt x="902764" y="913404"/>
                    <a:pt x="900427" y="905871"/>
                    <a:pt x="897997" y="900337"/>
                  </a:cubicBezTo>
                  <a:cubicBezTo>
                    <a:pt x="917404" y="905441"/>
                    <a:pt x="915189" y="878446"/>
                    <a:pt x="918818" y="881429"/>
                  </a:cubicBezTo>
                  <a:cubicBezTo>
                    <a:pt x="918818" y="881429"/>
                    <a:pt x="918172" y="879953"/>
                    <a:pt x="916942" y="877370"/>
                  </a:cubicBezTo>
                  <a:cubicBezTo>
                    <a:pt x="925338" y="882044"/>
                    <a:pt x="935026" y="876971"/>
                    <a:pt x="940224" y="874911"/>
                  </a:cubicBezTo>
                  <a:cubicBezTo>
                    <a:pt x="944314" y="883058"/>
                    <a:pt x="956340" y="885241"/>
                    <a:pt x="953910" y="887547"/>
                  </a:cubicBezTo>
                  <a:cubicBezTo>
                    <a:pt x="953910" y="887547"/>
                    <a:pt x="955540" y="887117"/>
                    <a:pt x="958431" y="886256"/>
                  </a:cubicBezTo>
                  <a:cubicBezTo>
                    <a:pt x="959446" y="889392"/>
                    <a:pt x="945944" y="906425"/>
                    <a:pt x="960676" y="916970"/>
                  </a:cubicBezTo>
                  <a:cubicBezTo>
                    <a:pt x="960461" y="916909"/>
                    <a:pt x="960246" y="916847"/>
                    <a:pt x="960030" y="916786"/>
                  </a:cubicBez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6" name="Google Shape;786;p13"/>
            <p:cNvSpPr/>
            <p:nvPr/>
          </p:nvSpPr>
          <p:spPr>
            <a:xfrm flipH="1">
              <a:off x="8145647" y="4153815"/>
              <a:ext cx="426041" cy="410164"/>
            </a:xfrm>
            <a:custGeom>
              <a:avLst/>
              <a:gdLst/>
              <a:ahLst/>
              <a:cxnLst/>
              <a:rect l="l" t="t" r="r" b="b"/>
              <a:pathLst>
                <a:path w="852083" h="820327" extrusionOk="0">
                  <a:moveTo>
                    <a:pt x="80044" y="39066"/>
                  </a:moveTo>
                  <a:cubicBezTo>
                    <a:pt x="80721" y="61295"/>
                    <a:pt x="63344" y="79896"/>
                    <a:pt x="41262" y="80572"/>
                  </a:cubicBezTo>
                  <a:cubicBezTo>
                    <a:pt x="19180" y="81248"/>
                    <a:pt x="696" y="63754"/>
                    <a:pt x="19" y="41525"/>
                  </a:cubicBezTo>
                  <a:cubicBezTo>
                    <a:pt x="-658" y="19296"/>
                    <a:pt x="16750" y="695"/>
                    <a:pt x="38832" y="19"/>
                  </a:cubicBezTo>
                  <a:cubicBezTo>
                    <a:pt x="60915" y="-657"/>
                    <a:pt x="79368" y="16837"/>
                    <a:pt x="80044" y="39066"/>
                  </a:cubicBezTo>
                  <a:close/>
                  <a:moveTo>
                    <a:pt x="810821" y="739755"/>
                  </a:moveTo>
                  <a:cubicBezTo>
                    <a:pt x="788739" y="740431"/>
                    <a:pt x="771362" y="759032"/>
                    <a:pt x="772039" y="781261"/>
                  </a:cubicBezTo>
                  <a:cubicBezTo>
                    <a:pt x="772716" y="803490"/>
                    <a:pt x="791169" y="820985"/>
                    <a:pt x="813251" y="820308"/>
                  </a:cubicBezTo>
                  <a:cubicBezTo>
                    <a:pt x="835333" y="819632"/>
                    <a:pt x="852741" y="801031"/>
                    <a:pt x="852064" y="778802"/>
                  </a:cubicBezTo>
                  <a:cubicBezTo>
                    <a:pt x="851388" y="756573"/>
                    <a:pt x="832904" y="739079"/>
                    <a:pt x="810821" y="739755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7" name="Google Shape;787;p13"/>
            <p:cNvSpPr/>
            <p:nvPr/>
          </p:nvSpPr>
          <p:spPr>
            <a:xfrm flipH="1">
              <a:off x="8319639" y="4343909"/>
              <a:ext cx="192882" cy="227393"/>
            </a:xfrm>
            <a:custGeom>
              <a:avLst/>
              <a:gdLst/>
              <a:ahLst/>
              <a:cxnLst/>
              <a:rect l="l" t="t" r="r" b="b"/>
              <a:pathLst>
                <a:path w="385763" h="454787" extrusionOk="0">
                  <a:moveTo>
                    <a:pt x="84546" y="44396"/>
                  </a:moveTo>
                  <a:cubicBezTo>
                    <a:pt x="84546" y="68931"/>
                    <a:pt x="65601" y="88824"/>
                    <a:pt x="42258" y="88824"/>
                  </a:cubicBezTo>
                  <a:cubicBezTo>
                    <a:pt x="18945" y="88824"/>
                    <a:pt x="0" y="68931"/>
                    <a:pt x="0" y="44396"/>
                  </a:cubicBezTo>
                  <a:cubicBezTo>
                    <a:pt x="0" y="19892"/>
                    <a:pt x="18945" y="0"/>
                    <a:pt x="42258" y="0"/>
                  </a:cubicBezTo>
                  <a:cubicBezTo>
                    <a:pt x="65601" y="0"/>
                    <a:pt x="84546" y="19892"/>
                    <a:pt x="84546" y="44396"/>
                  </a:cubicBezTo>
                  <a:close/>
                  <a:moveTo>
                    <a:pt x="343506" y="365963"/>
                  </a:moveTo>
                  <a:cubicBezTo>
                    <a:pt x="320163" y="365963"/>
                    <a:pt x="301218" y="385856"/>
                    <a:pt x="301218" y="410360"/>
                  </a:cubicBezTo>
                  <a:cubicBezTo>
                    <a:pt x="301218" y="434864"/>
                    <a:pt x="320163" y="454787"/>
                    <a:pt x="343506" y="454787"/>
                  </a:cubicBezTo>
                  <a:cubicBezTo>
                    <a:pt x="366819" y="454787"/>
                    <a:pt x="385764" y="434864"/>
                    <a:pt x="385764" y="410360"/>
                  </a:cubicBezTo>
                  <a:cubicBezTo>
                    <a:pt x="385764" y="385856"/>
                    <a:pt x="366819" y="365963"/>
                    <a:pt x="343506" y="365963"/>
                  </a:cubicBez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8" name="Google Shape;788;p13"/>
            <p:cNvSpPr/>
            <p:nvPr/>
          </p:nvSpPr>
          <p:spPr>
            <a:xfrm flipH="1">
              <a:off x="8304552" y="4370814"/>
              <a:ext cx="315202" cy="298089"/>
            </a:xfrm>
            <a:custGeom>
              <a:avLst/>
              <a:gdLst/>
              <a:ahLst/>
              <a:cxnLst/>
              <a:rect l="l" t="t" r="r" b="b"/>
              <a:pathLst>
                <a:path w="630405" h="596178" extrusionOk="0">
                  <a:moveTo>
                    <a:pt x="48114" y="5958"/>
                  </a:moveTo>
                  <a:cubicBezTo>
                    <a:pt x="50544" y="28986"/>
                    <a:pt x="51220" y="52999"/>
                    <a:pt x="50298" y="77441"/>
                  </a:cubicBezTo>
                  <a:cubicBezTo>
                    <a:pt x="49437" y="100869"/>
                    <a:pt x="47314" y="124728"/>
                    <a:pt x="43901" y="148463"/>
                  </a:cubicBezTo>
                  <a:cubicBezTo>
                    <a:pt x="41225" y="167279"/>
                    <a:pt x="37719" y="186003"/>
                    <a:pt x="33782" y="204420"/>
                  </a:cubicBezTo>
                  <a:cubicBezTo>
                    <a:pt x="27723" y="232952"/>
                    <a:pt x="20465" y="260715"/>
                    <a:pt x="13391" y="286972"/>
                  </a:cubicBezTo>
                  <a:cubicBezTo>
                    <a:pt x="12499" y="290630"/>
                    <a:pt x="8809" y="292875"/>
                    <a:pt x="5180" y="291983"/>
                  </a:cubicBezTo>
                  <a:cubicBezTo>
                    <a:pt x="1520" y="291091"/>
                    <a:pt x="-695" y="287402"/>
                    <a:pt x="197" y="283743"/>
                  </a:cubicBezTo>
                  <a:cubicBezTo>
                    <a:pt x="7148" y="252321"/>
                    <a:pt x="13791" y="218717"/>
                    <a:pt x="19542" y="184497"/>
                  </a:cubicBezTo>
                  <a:cubicBezTo>
                    <a:pt x="21388" y="173490"/>
                    <a:pt x="23171" y="162422"/>
                    <a:pt x="24863" y="151322"/>
                  </a:cubicBezTo>
                  <a:cubicBezTo>
                    <a:pt x="26555" y="140254"/>
                    <a:pt x="28154" y="129186"/>
                    <a:pt x="29599" y="118148"/>
                  </a:cubicBezTo>
                  <a:cubicBezTo>
                    <a:pt x="34520" y="80177"/>
                    <a:pt x="37257" y="42514"/>
                    <a:pt x="35105" y="7034"/>
                  </a:cubicBezTo>
                  <a:cubicBezTo>
                    <a:pt x="34828" y="3437"/>
                    <a:pt x="37504" y="301"/>
                    <a:pt x="41071" y="24"/>
                  </a:cubicBezTo>
                  <a:cubicBezTo>
                    <a:pt x="44669" y="-283"/>
                    <a:pt x="47807" y="2391"/>
                    <a:pt x="48114" y="5958"/>
                  </a:cubicBezTo>
                  <a:close/>
                  <a:moveTo>
                    <a:pt x="324481" y="262806"/>
                  </a:moveTo>
                  <a:cubicBezTo>
                    <a:pt x="341181" y="247064"/>
                    <a:pt x="357574" y="231076"/>
                    <a:pt x="373874" y="214935"/>
                  </a:cubicBezTo>
                  <a:cubicBezTo>
                    <a:pt x="398233" y="190800"/>
                    <a:pt x="422222" y="166265"/>
                    <a:pt x="446426" y="141699"/>
                  </a:cubicBezTo>
                  <a:cubicBezTo>
                    <a:pt x="449102" y="139086"/>
                    <a:pt x="449133" y="134781"/>
                    <a:pt x="446518" y="132107"/>
                  </a:cubicBezTo>
                  <a:cubicBezTo>
                    <a:pt x="443873" y="129401"/>
                    <a:pt x="439568" y="129370"/>
                    <a:pt x="436892" y="132014"/>
                  </a:cubicBezTo>
                  <a:cubicBezTo>
                    <a:pt x="411919" y="155688"/>
                    <a:pt x="386945" y="179178"/>
                    <a:pt x="362003" y="202637"/>
                  </a:cubicBezTo>
                  <a:cubicBezTo>
                    <a:pt x="345364" y="218286"/>
                    <a:pt x="328664" y="233843"/>
                    <a:pt x="311933" y="249401"/>
                  </a:cubicBezTo>
                  <a:cubicBezTo>
                    <a:pt x="300800" y="259731"/>
                    <a:pt x="289666" y="270092"/>
                    <a:pt x="278441" y="280423"/>
                  </a:cubicBezTo>
                  <a:cubicBezTo>
                    <a:pt x="261710" y="295826"/>
                    <a:pt x="244887" y="311199"/>
                    <a:pt x="227694" y="326295"/>
                  </a:cubicBezTo>
                  <a:lnTo>
                    <a:pt x="170705" y="376318"/>
                  </a:lnTo>
                  <a:cubicBezTo>
                    <a:pt x="167629" y="379147"/>
                    <a:pt x="157511" y="386064"/>
                    <a:pt x="152282" y="391814"/>
                  </a:cubicBezTo>
                  <a:cubicBezTo>
                    <a:pt x="149576" y="394765"/>
                    <a:pt x="147946" y="397686"/>
                    <a:pt x="147546" y="399992"/>
                  </a:cubicBezTo>
                  <a:cubicBezTo>
                    <a:pt x="146869" y="403528"/>
                    <a:pt x="149176" y="406940"/>
                    <a:pt x="152713" y="407617"/>
                  </a:cubicBezTo>
                  <a:cubicBezTo>
                    <a:pt x="156127" y="408293"/>
                    <a:pt x="159418" y="406172"/>
                    <a:pt x="160279" y="402851"/>
                  </a:cubicBezTo>
                  <a:cubicBezTo>
                    <a:pt x="158649" y="402052"/>
                    <a:pt x="163323" y="399469"/>
                    <a:pt x="165753" y="397502"/>
                  </a:cubicBezTo>
                  <a:cubicBezTo>
                    <a:pt x="171074" y="393197"/>
                    <a:pt x="177625" y="388954"/>
                    <a:pt x="180024" y="386894"/>
                  </a:cubicBezTo>
                  <a:lnTo>
                    <a:pt x="238489" y="338870"/>
                  </a:lnTo>
                  <a:cubicBezTo>
                    <a:pt x="256143" y="324081"/>
                    <a:pt x="273581" y="309139"/>
                    <a:pt x="290650" y="293859"/>
                  </a:cubicBezTo>
                  <a:cubicBezTo>
                    <a:pt x="302061" y="283620"/>
                    <a:pt x="313348" y="273290"/>
                    <a:pt x="324481" y="262806"/>
                  </a:cubicBezTo>
                  <a:close/>
                  <a:moveTo>
                    <a:pt x="624715" y="582651"/>
                  </a:moveTo>
                  <a:cubicBezTo>
                    <a:pt x="595712" y="577332"/>
                    <a:pt x="566802" y="571767"/>
                    <a:pt x="537769" y="566694"/>
                  </a:cubicBezTo>
                  <a:cubicBezTo>
                    <a:pt x="518363" y="563312"/>
                    <a:pt x="498925" y="560084"/>
                    <a:pt x="479457" y="557286"/>
                  </a:cubicBezTo>
                  <a:cubicBezTo>
                    <a:pt x="463188" y="554949"/>
                    <a:pt x="446857" y="552889"/>
                    <a:pt x="430495" y="551198"/>
                  </a:cubicBezTo>
                  <a:cubicBezTo>
                    <a:pt x="414133" y="549477"/>
                    <a:pt x="397710" y="548216"/>
                    <a:pt x="381256" y="547232"/>
                  </a:cubicBezTo>
                  <a:lnTo>
                    <a:pt x="302338" y="542559"/>
                  </a:lnTo>
                  <a:cubicBezTo>
                    <a:pt x="298339" y="542405"/>
                    <a:pt x="273243" y="541913"/>
                    <a:pt x="263494" y="542774"/>
                  </a:cubicBezTo>
                  <a:cubicBezTo>
                    <a:pt x="259034" y="543174"/>
                    <a:pt x="256358" y="544649"/>
                    <a:pt x="255682" y="545357"/>
                  </a:cubicBezTo>
                  <a:cubicBezTo>
                    <a:pt x="254113" y="546925"/>
                    <a:pt x="253560" y="548677"/>
                    <a:pt x="253652" y="550368"/>
                  </a:cubicBezTo>
                  <a:cubicBezTo>
                    <a:pt x="253713" y="551844"/>
                    <a:pt x="254113" y="553750"/>
                    <a:pt x="256112" y="555349"/>
                  </a:cubicBezTo>
                  <a:cubicBezTo>
                    <a:pt x="257958" y="556917"/>
                    <a:pt x="260449" y="557255"/>
                    <a:pt x="262602" y="556456"/>
                  </a:cubicBezTo>
                  <a:cubicBezTo>
                    <a:pt x="262540" y="556363"/>
                    <a:pt x="262509" y="556240"/>
                    <a:pt x="262448" y="556087"/>
                  </a:cubicBezTo>
                  <a:cubicBezTo>
                    <a:pt x="262386" y="555748"/>
                    <a:pt x="263032" y="555872"/>
                    <a:pt x="263709" y="555902"/>
                  </a:cubicBezTo>
                  <a:cubicBezTo>
                    <a:pt x="263955" y="555748"/>
                    <a:pt x="264232" y="555564"/>
                    <a:pt x="264447" y="555379"/>
                  </a:cubicBezTo>
                  <a:cubicBezTo>
                    <a:pt x="264324" y="555564"/>
                    <a:pt x="264139" y="555748"/>
                    <a:pt x="263986" y="555933"/>
                  </a:cubicBezTo>
                  <a:cubicBezTo>
                    <a:pt x="264139" y="555933"/>
                    <a:pt x="264262" y="555933"/>
                    <a:pt x="264385" y="555933"/>
                  </a:cubicBezTo>
                  <a:cubicBezTo>
                    <a:pt x="273704" y="555472"/>
                    <a:pt x="297693" y="556917"/>
                    <a:pt x="301476" y="557194"/>
                  </a:cubicBezTo>
                  <a:lnTo>
                    <a:pt x="380025" y="564388"/>
                  </a:lnTo>
                  <a:cubicBezTo>
                    <a:pt x="396233" y="565710"/>
                    <a:pt x="412380" y="567493"/>
                    <a:pt x="428496" y="569338"/>
                  </a:cubicBezTo>
                  <a:cubicBezTo>
                    <a:pt x="444673" y="571213"/>
                    <a:pt x="460820" y="573243"/>
                    <a:pt x="476966" y="575364"/>
                  </a:cubicBezTo>
                  <a:cubicBezTo>
                    <a:pt x="496342" y="577916"/>
                    <a:pt x="515749" y="580560"/>
                    <a:pt x="535124" y="583358"/>
                  </a:cubicBezTo>
                  <a:cubicBezTo>
                    <a:pt x="564250" y="587539"/>
                    <a:pt x="593375" y="591844"/>
                    <a:pt x="622500" y="596087"/>
                  </a:cubicBezTo>
                  <a:cubicBezTo>
                    <a:pt x="626222" y="596701"/>
                    <a:pt x="629728" y="594180"/>
                    <a:pt x="630312" y="590491"/>
                  </a:cubicBezTo>
                  <a:cubicBezTo>
                    <a:pt x="630927" y="586771"/>
                    <a:pt x="628436" y="583266"/>
                    <a:pt x="624715" y="582651"/>
                  </a:cubicBezTo>
                  <a:close/>
                  <a:moveTo>
                    <a:pt x="262602" y="556456"/>
                  </a:moveTo>
                  <a:cubicBezTo>
                    <a:pt x="262878" y="556948"/>
                    <a:pt x="263432" y="556579"/>
                    <a:pt x="263986" y="555933"/>
                  </a:cubicBezTo>
                  <a:lnTo>
                    <a:pt x="263709" y="555902"/>
                  </a:lnTo>
                  <a:cubicBezTo>
                    <a:pt x="263340" y="556148"/>
                    <a:pt x="262971" y="556302"/>
                    <a:pt x="262602" y="556456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789" name="Google Shape;789;p13"/>
          <p:cNvGrpSpPr/>
          <p:nvPr/>
        </p:nvGrpSpPr>
        <p:grpSpPr>
          <a:xfrm>
            <a:off x="15353" y="-36970"/>
            <a:ext cx="1424616" cy="1378325"/>
            <a:chOff x="287590" y="129587"/>
            <a:chExt cx="1424616" cy="1378325"/>
          </a:xfrm>
        </p:grpSpPr>
        <p:sp>
          <p:nvSpPr>
            <p:cNvPr id="790" name="Google Shape;790;p13"/>
            <p:cNvSpPr/>
            <p:nvPr/>
          </p:nvSpPr>
          <p:spPr>
            <a:xfrm rot="10800000" flipH="1">
              <a:off x="475374" y="321467"/>
              <a:ext cx="180661" cy="232128"/>
            </a:xfrm>
            <a:custGeom>
              <a:avLst/>
              <a:gdLst/>
              <a:ahLst/>
              <a:cxnLst/>
              <a:rect l="l" t="t" r="r" b="b"/>
              <a:pathLst>
                <a:path w="361322" h="464257" extrusionOk="0">
                  <a:moveTo>
                    <a:pt x="15169" y="348400"/>
                  </a:moveTo>
                  <a:cubicBezTo>
                    <a:pt x="10771" y="355287"/>
                    <a:pt x="3328" y="234734"/>
                    <a:pt x="991" y="177301"/>
                  </a:cubicBezTo>
                  <a:cubicBezTo>
                    <a:pt x="-2669" y="87617"/>
                    <a:pt x="2559" y="-1637"/>
                    <a:pt x="38082" y="23"/>
                  </a:cubicBezTo>
                  <a:cubicBezTo>
                    <a:pt x="70498" y="1560"/>
                    <a:pt x="70682" y="69661"/>
                    <a:pt x="60564" y="145941"/>
                  </a:cubicBezTo>
                  <a:cubicBezTo>
                    <a:pt x="83538" y="74765"/>
                    <a:pt x="111710" y="15826"/>
                    <a:pt x="140066" y="26679"/>
                  </a:cubicBezTo>
                  <a:cubicBezTo>
                    <a:pt x="167223" y="37102"/>
                    <a:pt x="152984" y="90199"/>
                    <a:pt x="125581" y="151014"/>
                  </a:cubicBezTo>
                  <a:cubicBezTo>
                    <a:pt x="165593" y="98224"/>
                    <a:pt x="204929" y="60345"/>
                    <a:pt x="226458" y="77747"/>
                  </a:cubicBezTo>
                  <a:cubicBezTo>
                    <a:pt x="252969" y="99177"/>
                    <a:pt x="207359" y="158762"/>
                    <a:pt x="150123" y="217055"/>
                  </a:cubicBezTo>
                  <a:cubicBezTo>
                    <a:pt x="213541" y="165157"/>
                    <a:pt x="277420" y="124327"/>
                    <a:pt x="296303" y="151045"/>
                  </a:cubicBezTo>
                  <a:cubicBezTo>
                    <a:pt x="315495" y="178193"/>
                    <a:pt x="258690" y="221636"/>
                    <a:pt x="189951" y="261390"/>
                  </a:cubicBezTo>
                  <a:cubicBezTo>
                    <a:pt x="265210" y="235226"/>
                    <a:pt x="335824" y="219976"/>
                    <a:pt x="344312" y="250752"/>
                  </a:cubicBezTo>
                  <a:cubicBezTo>
                    <a:pt x="352463" y="280206"/>
                    <a:pt x="295596" y="300837"/>
                    <a:pt x="225751" y="314979"/>
                  </a:cubicBezTo>
                  <a:cubicBezTo>
                    <a:pt x="298364" y="310275"/>
                    <a:pt x="360859" y="314918"/>
                    <a:pt x="361320" y="344618"/>
                  </a:cubicBezTo>
                  <a:cubicBezTo>
                    <a:pt x="361843" y="377669"/>
                    <a:pt x="291290" y="381636"/>
                    <a:pt x="212680" y="375856"/>
                  </a:cubicBezTo>
                  <a:cubicBezTo>
                    <a:pt x="288553" y="395348"/>
                    <a:pt x="353939" y="421144"/>
                    <a:pt x="344189" y="451120"/>
                  </a:cubicBezTo>
                  <a:cubicBezTo>
                    <a:pt x="325213" y="509629"/>
                    <a:pt x="16799" y="354057"/>
                    <a:pt x="16092" y="348584"/>
                  </a:cubicBezTo>
                  <a:lnTo>
                    <a:pt x="15169" y="348400"/>
                  </a:lnTo>
                  <a:lnTo>
                    <a:pt x="15169" y="348400"/>
                  </a:lnTo>
                  <a:close/>
                </a:path>
              </a:pathLst>
            </a:custGeom>
            <a:solidFill>
              <a:srgbClr val="1C3B3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1" name="Google Shape;791;p13"/>
            <p:cNvSpPr/>
            <p:nvPr/>
          </p:nvSpPr>
          <p:spPr>
            <a:xfrm rot="10800000" flipH="1">
              <a:off x="356057" y="288146"/>
              <a:ext cx="93363" cy="65854"/>
            </a:xfrm>
            <a:custGeom>
              <a:avLst/>
              <a:gdLst/>
              <a:ahLst/>
              <a:cxnLst/>
              <a:rect l="l" t="t" r="r" b="b"/>
              <a:pathLst>
                <a:path w="186725" h="131708" extrusionOk="0">
                  <a:moveTo>
                    <a:pt x="176483" y="1077"/>
                  </a:moveTo>
                  <a:cubicBezTo>
                    <a:pt x="179528" y="-922"/>
                    <a:pt x="183649" y="-61"/>
                    <a:pt x="185648" y="3014"/>
                  </a:cubicBezTo>
                  <a:cubicBezTo>
                    <a:pt x="187648" y="6058"/>
                    <a:pt x="186786" y="10178"/>
                    <a:pt x="183711" y="12176"/>
                  </a:cubicBezTo>
                  <a:cubicBezTo>
                    <a:pt x="183711" y="12176"/>
                    <a:pt x="165688" y="25058"/>
                    <a:pt x="140930" y="42399"/>
                  </a:cubicBezTo>
                  <a:cubicBezTo>
                    <a:pt x="127890" y="51530"/>
                    <a:pt x="113066" y="62015"/>
                    <a:pt x="97934" y="72314"/>
                  </a:cubicBezTo>
                  <a:cubicBezTo>
                    <a:pt x="86186" y="80246"/>
                    <a:pt x="74253" y="88056"/>
                    <a:pt x="63027" y="95435"/>
                  </a:cubicBezTo>
                  <a:cubicBezTo>
                    <a:pt x="40576" y="110162"/>
                    <a:pt x="20923" y="122798"/>
                    <a:pt x="11266" y="130146"/>
                  </a:cubicBezTo>
                  <a:cubicBezTo>
                    <a:pt x="8313" y="132575"/>
                    <a:pt x="3946" y="132114"/>
                    <a:pt x="1547" y="129163"/>
                  </a:cubicBezTo>
                  <a:cubicBezTo>
                    <a:pt x="-852" y="126180"/>
                    <a:pt x="-421" y="121845"/>
                    <a:pt x="2562" y="119447"/>
                  </a:cubicBezTo>
                  <a:cubicBezTo>
                    <a:pt x="10435" y="112591"/>
                    <a:pt x="25075" y="101215"/>
                    <a:pt x="42759" y="88210"/>
                  </a:cubicBezTo>
                  <a:cubicBezTo>
                    <a:pt x="51309" y="81937"/>
                    <a:pt x="60536" y="75235"/>
                    <a:pt x="70132" y="68625"/>
                  </a:cubicBezTo>
                  <a:cubicBezTo>
                    <a:pt x="83971" y="59094"/>
                    <a:pt x="98488" y="49593"/>
                    <a:pt x="112174" y="40831"/>
                  </a:cubicBezTo>
                  <a:cubicBezTo>
                    <a:pt x="147051" y="18540"/>
                    <a:pt x="176483" y="1077"/>
                    <a:pt x="176483" y="1077"/>
                  </a:cubicBezTo>
                  <a:lnTo>
                    <a:pt x="176483" y="1077"/>
                  </a:ln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2" name="Google Shape;792;p13"/>
            <p:cNvSpPr/>
            <p:nvPr/>
          </p:nvSpPr>
          <p:spPr>
            <a:xfrm rot="10800000" flipH="1">
              <a:off x="422460" y="335604"/>
              <a:ext cx="98593" cy="82353"/>
            </a:xfrm>
            <a:custGeom>
              <a:avLst/>
              <a:gdLst/>
              <a:ahLst/>
              <a:cxnLst/>
              <a:rect l="l" t="t" r="r" b="b"/>
              <a:pathLst>
                <a:path w="197186" h="164705" extrusionOk="0">
                  <a:moveTo>
                    <a:pt x="1635" y="159275"/>
                  </a:moveTo>
                  <a:cubicBezTo>
                    <a:pt x="-11621" y="141904"/>
                    <a:pt x="59455" y="48038"/>
                    <a:pt x="80461" y="23995"/>
                  </a:cubicBezTo>
                  <a:cubicBezTo>
                    <a:pt x="90241" y="12773"/>
                    <a:pt x="106049" y="-1554"/>
                    <a:pt x="122442" y="137"/>
                  </a:cubicBezTo>
                  <a:cubicBezTo>
                    <a:pt x="138004" y="1766"/>
                    <a:pt x="143386" y="34541"/>
                    <a:pt x="140680" y="46040"/>
                  </a:cubicBezTo>
                  <a:cubicBezTo>
                    <a:pt x="140249" y="47885"/>
                    <a:pt x="133114" y="64487"/>
                    <a:pt x="133514" y="64825"/>
                  </a:cubicBezTo>
                  <a:cubicBezTo>
                    <a:pt x="135482" y="66516"/>
                    <a:pt x="147046" y="63934"/>
                    <a:pt x="149783" y="64057"/>
                  </a:cubicBezTo>
                  <a:cubicBezTo>
                    <a:pt x="165530" y="64887"/>
                    <a:pt x="185582" y="67869"/>
                    <a:pt x="194348" y="82689"/>
                  </a:cubicBezTo>
                  <a:cubicBezTo>
                    <a:pt x="206711" y="103657"/>
                    <a:pt x="175618" y="121551"/>
                    <a:pt x="160025" y="128130"/>
                  </a:cubicBezTo>
                  <a:cubicBezTo>
                    <a:pt x="111431" y="148668"/>
                    <a:pt x="14921" y="176616"/>
                    <a:pt x="1635" y="159275"/>
                  </a:cubicBezTo>
                  <a:lnTo>
                    <a:pt x="1635" y="159275"/>
                  </a:ln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3" name="Google Shape;793;p13"/>
            <p:cNvSpPr/>
            <p:nvPr/>
          </p:nvSpPr>
          <p:spPr>
            <a:xfrm rot="10800000" flipH="1">
              <a:off x="488071" y="365442"/>
              <a:ext cx="94514" cy="110715"/>
            </a:xfrm>
            <a:custGeom>
              <a:avLst/>
              <a:gdLst/>
              <a:ahLst/>
              <a:cxnLst/>
              <a:rect l="l" t="t" r="r" b="b"/>
              <a:pathLst>
                <a:path w="189028" h="221429" extrusionOk="0">
                  <a:moveTo>
                    <a:pt x="83579" y="215445"/>
                  </a:moveTo>
                  <a:lnTo>
                    <a:pt x="83702" y="215445"/>
                  </a:lnTo>
                  <a:cubicBezTo>
                    <a:pt x="83579" y="215507"/>
                    <a:pt x="83487" y="215476"/>
                    <a:pt x="83364" y="215476"/>
                  </a:cubicBezTo>
                  <a:cubicBezTo>
                    <a:pt x="83425" y="215476"/>
                    <a:pt x="83517" y="215476"/>
                    <a:pt x="83579" y="215445"/>
                  </a:cubicBezTo>
                  <a:close/>
                  <a:moveTo>
                    <a:pt x="82995" y="215538"/>
                  </a:moveTo>
                  <a:cubicBezTo>
                    <a:pt x="83087" y="215599"/>
                    <a:pt x="83241" y="215507"/>
                    <a:pt x="83364" y="215476"/>
                  </a:cubicBezTo>
                  <a:cubicBezTo>
                    <a:pt x="83333" y="215476"/>
                    <a:pt x="83302" y="215507"/>
                    <a:pt x="83271" y="215507"/>
                  </a:cubicBezTo>
                  <a:lnTo>
                    <a:pt x="82995" y="215538"/>
                  </a:lnTo>
                  <a:close/>
                  <a:moveTo>
                    <a:pt x="182857" y="207544"/>
                  </a:moveTo>
                  <a:cubicBezTo>
                    <a:pt x="171539" y="205484"/>
                    <a:pt x="160283" y="203670"/>
                    <a:pt x="148872" y="202440"/>
                  </a:cubicBezTo>
                  <a:cubicBezTo>
                    <a:pt x="144351" y="201948"/>
                    <a:pt x="139800" y="201548"/>
                    <a:pt x="135279" y="201302"/>
                  </a:cubicBezTo>
                  <a:cubicBezTo>
                    <a:pt x="128482" y="200964"/>
                    <a:pt x="121685" y="201026"/>
                    <a:pt x="114888" y="200903"/>
                  </a:cubicBezTo>
                  <a:lnTo>
                    <a:pt x="94067" y="201241"/>
                  </a:lnTo>
                  <a:cubicBezTo>
                    <a:pt x="90960" y="201364"/>
                    <a:pt x="83333" y="201272"/>
                    <a:pt x="81365" y="201641"/>
                  </a:cubicBezTo>
                  <a:cubicBezTo>
                    <a:pt x="76936" y="202440"/>
                    <a:pt x="75490" y="205361"/>
                    <a:pt x="75244" y="206498"/>
                  </a:cubicBezTo>
                  <a:cubicBezTo>
                    <a:pt x="74814" y="208220"/>
                    <a:pt x="74598" y="210126"/>
                    <a:pt x="75890" y="212002"/>
                  </a:cubicBezTo>
                  <a:cubicBezTo>
                    <a:pt x="76290" y="212555"/>
                    <a:pt x="77182" y="214462"/>
                    <a:pt x="80319" y="215230"/>
                  </a:cubicBezTo>
                  <a:cubicBezTo>
                    <a:pt x="81211" y="215538"/>
                    <a:pt x="82133" y="215630"/>
                    <a:pt x="82995" y="215538"/>
                  </a:cubicBezTo>
                  <a:cubicBezTo>
                    <a:pt x="82902" y="215476"/>
                    <a:pt x="82841" y="215322"/>
                    <a:pt x="82841" y="215107"/>
                  </a:cubicBezTo>
                  <a:cubicBezTo>
                    <a:pt x="82810" y="214554"/>
                    <a:pt x="83640" y="214462"/>
                    <a:pt x="84840" y="214615"/>
                  </a:cubicBezTo>
                  <a:cubicBezTo>
                    <a:pt x="84471" y="214923"/>
                    <a:pt x="84071" y="215230"/>
                    <a:pt x="83702" y="215445"/>
                  </a:cubicBezTo>
                  <a:cubicBezTo>
                    <a:pt x="84379" y="215292"/>
                    <a:pt x="85024" y="215046"/>
                    <a:pt x="85609" y="214738"/>
                  </a:cubicBezTo>
                  <a:cubicBezTo>
                    <a:pt x="88254" y="215169"/>
                    <a:pt x="92037" y="216306"/>
                    <a:pt x="93667" y="216460"/>
                  </a:cubicBezTo>
                  <a:lnTo>
                    <a:pt x="113996" y="218520"/>
                  </a:lnTo>
                  <a:cubicBezTo>
                    <a:pt x="120762" y="219073"/>
                    <a:pt x="127498" y="219811"/>
                    <a:pt x="134264" y="220180"/>
                  </a:cubicBezTo>
                  <a:cubicBezTo>
                    <a:pt x="140538" y="220518"/>
                    <a:pt x="146812" y="220580"/>
                    <a:pt x="153086" y="220703"/>
                  </a:cubicBezTo>
                  <a:cubicBezTo>
                    <a:pt x="162497" y="220918"/>
                    <a:pt x="171847" y="220918"/>
                    <a:pt x="181258" y="221379"/>
                  </a:cubicBezTo>
                  <a:cubicBezTo>
                    <a:pt x="185071" y="221840"/>
                    <a:pt x="188547" y="219104"/>
                    <a:pt x="188977" y="215292"/>
                  </a:cubicBezTo>
                  <a:cubicBezTo>
                    <a:pt x="189439" y="211448"/>
                    <a:pt x="186702" y="208005"/>
                    <a:pt x="182857" y="207544"/>
                  </a:cubicBezTo>
                  <a:close/>
                  <a:moveTo>
                    <a:pt x="107322" y="185868"/>
                  </a:moveTo>
                  <a:cubicBezTo>
                    <a:pt x="114826" y="185038"/>
                    <a:pt x="122392" y="184515"/>
                    <a:pt x="129927" y="183593"/>
                  </a:cubicBezTo>
                  <a:cubicBezTo>
                    <a:pt x="135002" y="183009"/>
                    <a:pt x="140046" y="182240"/>
                    <a:pt x="145059" y="181410"/>
                  </a:cubicBezTo>
                  <a:cubicBezTo>
                    <a:pt x="157822" y="179289"/>
                    <a:pt x="170401" y="176614"/>
                    <a:pt x="182949" y="173385"/>
                  </a:cubicBezTo>
                  <a:cubicBezTo>
                    <a:pt x="186732" y="172648"/>
                    <a:pt x="189193" y="168989"/>
                    <a:pt x="188424" y="165207"/>
                  </a:cubicBezTo>
                  <a:cubicBezTo>
                    <a:pt x="187686" y="161425"/>
                    <a:pt x="184026" y="158997"/>
                    <a:pt x="180243" y="159734"/>
                  </a:cubicBezTo>
                  <a:cubicBezTo>
                    <a:pt x="169786" y="161149"/>
                    <a:pt x="159329" y="161918"/>
                    <a:pt x="148811" y="162840"/>
                  </a:cubicBezTo>
                  <a:cubicBezTo>
                    <a:pt x="141768" y="163455"/>
                    <a:pt x="134694" y="164008"/>
                    <a:pt x="127651" y="164869"/>
                  </a:cubicBezTo>
                  <a:cubicBezTo>
                    <a:pt x="120024" y="165761"/>
                    <a:pt x="112458" y="167114"/>
                    <a:pt x="104892" y="168343"/>
                  </a:cubicBezTo>
                  <a:lnTo>
                    <a:pt x="80411" y="172648"/>
                  </a:lnTo>
                  <a:cubicBezTo>
                    <a:pt x="78720" y="172955"/>
                    <a:pt x="74875" y="174400"/>
                    <a:pt x="72169" y="175046"/>
                  </a:cubicBezTo>
                  <a:cubicBezTo>
                    <a:pt x="71615" y="174738"/>
                    <a:pt x="70969" y="174554"/>
                    <a:pt x="70323" y="174431"/>
                  </a:cubicBezTo>
                  <a:cubicBezTo>
                    <a:pt x="70692" y="174615"/>
                    <a:pt x="71092" y="174892"/>
                    <a:pt x="71461" y="175200"/>
                  </a:cubicBezTo>
                  <a:cubicBezTo>
                    <a:pt x="70170" y="175445"/>
                    <a:pt x="69278" y="175415"/>
                    <a:pt x="69278" y="174861"/>
                  </a:cubicBezTo>
                  <a:cubicBezTo>
                    <a:pt x="69278" y="174615"/>
                    <a:pt x="69309" y="174462"/>
                    <a:pt x="69401" y="174339"/>
                  </a:cubicBezTo>
                  <a:cubicBezTo>
                    <a:pt x="68478" y="174339"/>
                    <a:pt x="67525" y="174492"/>
                    <a:pt x="66602" y="174892"/>
                  </a:cubicBezTo>
                  <a:cubicBezTo>
                    <a:pt x="63619" y="175968"/>
                    <a:pt x="62850" y="177874"/>
                    <a:pt x="62481" y="178489"/>
                  </a:cubicBezTo>
                  <a:cubicBezTo>
                    <a:pt x="61066" y="180980"/>
                    <a:pt x="60635" y="187528"/>
                    <a:pt x="68693" y="188389"/>
                  </a:cubicBezTo>
                  <a:cubicBezTo>
                    <a:pt x="70785" y="188605"/>
                    <a:pt x="78781" y="187805"/>
                    <a:pt x="82041" y="187652"/>
                  </a:cubicBezTo>
                  <a:lnTo>
                    <a:pt x="107322" y="185868"/>
                  </a:lnTo>
                  <a:close/>
                  <a:moveTo>
                    <a:pt x="68540" y="162963"/>
                  </a:moveTo>
                  <a:cubicBezTo>
                    <a:pt x="66940" y="163793"/>
                    <a:pt x="62542" y="164223"/>
                    <a:pt x="59621" y="165054"/>
                  </a:cubicBezTo>
                  <a:cubicBezTo>
                    <a:pt x="58636" y="168497"/>
                    <a:pt x="55100" y="170588"/>
                    <a:pt x="51593" y="169727"/>
                  </a:cubicBezTo>
                  <a:cubicBezTo>
                    <a:pt x="47841" y="169050"/>
                    <a:pt x="46673" y="166622"/>
                    <a:pt x="46027" y="165269"/>
                  </a:cubicBezTo>
                  <a:cubicBezTo>
                    <a:pt x="45073" y="163270"/>
                    <a:pt x="45289" y="160964"/>
                    <a:pt x="46826" y="158443"/>
                  </a:cubicBezTo>
                  <a:cubicBezTo>
                    <a:pt x="47441" y="157429"/>
                    <a:pt x="49133" y="155984"/>
                    <a:pt x="51624" y="154600"/>
                  </a:cubicBezTo>
                  <a:cubicBezTo>
                    <a:pt x="54269" y="153094"/>
                    <a:pt x="58636" y="151249"/>
                    <a:pt x="60605" y="149896"/>
                  </a:cubicBezTo>
                  <a:lnTo>
                    <a:pt x="81826" y="135415"/>
                  </a:lnTo>
                  <a:cubicBezTo>
                    <a:pt x="86870" y="132156"/>
                    <a:pt x="91944" y="128958"/>
                    <a:pt x="97173" y="126037"/>
                  </a:cubicBezTo>
                  <a:cubicBezTo>
                    <a:pt x="100648" y="124131"/>
                    <a:pt x="104185" y="122287"/>
                    <a:pt x="107753" y="120565"/>
                  </a:cubicBezTo>
                  <a:cubicBezTo>
                    <a:pt x="121008" y="114201"/>
                    <a:pt x="134664" y="108789"/>
                    <a:pt x="148134" y="102794"/>
                  </a:cubicBezTo>
                  <a:cubicBezTo>
                    <a:pt x="151548" y="101041"/>
                    <a:pt x="155762" y="102394"/>
                    <a:pt x="157515" y="105838"/>
                  </a:cubicBezTo>
                  <a:cubicBezTo>
                    <a:pt x="159268" y="109250"/>
                    <a:pt x="157915" y="113463"/>
                    <a:pt x="154470" y="115215"/>
                  </a:cubicBezTo>
                  <a:cubicBezTo>
                    <a:pt x="143890" y="121395"/>
                    <a:pt x="133372" y="127544"/>
                    <a:pt x="122669" y="133509"/>
                  </a:cubicBezTo>
                  <a:cubicBezTo>
                    <a:pt x="117410" y="136460"/>
                    <a:pt x="112151" y="139412"/>
                    <a:pt x="106861" y="142271"/>
                  </a:cubicBezTo>
                  <a:cubicBezTo>
                    <a:pt x="101602" y="145100"/>
                    <a:pt x="96281" y="147774"/>
                    <a:pt x="91053" y="150726"/>
                  </a:cubicBezTo>
                  <a:lnTo>
                    <a:pt x="68540" y="162963"/>
                  </a:lnTo>
                  <a:close/>
                  <a:moveTo>
                    <a:pt x="58421" y="165423"/>
                  </a:moveTo>
                  <a:cubicBezTo>
                    <a:pt x="57222" y="165914"/>
                    <a:pt x="56545" y="166529"/>
                    <a:pt x="56976" y="167390"/>
                  </a:cubicBezTo>
                  <a:cubicBezTo>
                    <a:pt x="57191" y="167851"/>
                    <a:pt x="57560" y="166652"/>
                    <a:pt x="57744" y="166468"/>
                  </a:cubicBezTo>
                  <a:cubicBezTo>
                    <a:pt x="58021" y="166130"/>
                    <a:pt x="58267" y="165792"/>
                    <a:pt x="58421" y="165423"/>
                  </a:cubicBezTo>
                  <a:close/>
                  <a:moveTo>
                    <a:pt x="80227" y="114077"/>
                  </a:moveTo>
                  <a:cubicBezTo>
                    <a:pt x="85978" y="109681"/>
                    <a:pt x="91514" y="105008"/>
                    <a:pt x="96988" y="100242"/>
                  </a:cubicBezTo>
                  <a:cubicBezTo>
                    <a:pt x="105231" y="93109"/>
                    <a:pt x="113073" y="85577"/>
                    <a:pt x="120977" y="78075"/>
                  </a:cubicBezTo>
                  <a:cubicBezTo>
                    <a:pt x="123930" y="75584"/>
                    <a:pt x="124330" y="71188"/>
                    <a:pt x="121839" y="68236"/>
                  </a:cubicBezTo>
                  <a:cubicBezTo>
                    <a:pt x="119378" y="65315"/>
                    <a:pt x="114949" y="64915"/>
                    <a:pt x="112028" y="67406"/>
                  </a:cubicBezTo>
                  <a:cubicBezTo>
                    <a:pt x="103355" y="73832"/>
                    <a:pt x="94497" y="79888"/>
                    <a:pt x="85824" y="86284"/>
                  </a:cubicBezTo>
                  <a:cubicBezTo>
                    <a:pt x="80011" y="90526"/>
                    <a:pt x="74229" y="94800"/>
                    <a:pt x="68632" y="99258"/>
                  </a:cubicBezTo>
                  <a:cubicBezTo>
                    <a:pt x="61558" y="104854"/>
                    <a:pt x="54761" y="110726"/>
                    <a:pt x="47934" y="116599"/>
                  </a:cubicBezTo>
                  <a:cubicBezTo>
                    <a:pt x="41044" y="122471"/>
                    <a:pt x="34370" y="128497"/>
                    <a:pt x="27574" y="134492"/>
                  </a:cubicBezTo>
                  <a:cubicBezTo>
                    <a:pt x="24683" y="136737"/>
                    <a:pt x="24129" y="140949"/>
                    <a:pt x="26405" y="143839"/>
                  </a:cubicBezTo>
                  <a:cubicBezTo>
                    <a:pt x="28650" y="146760"/>
                    <a:pt x="32863" y="147283"/>
                    <a:pt x="35754" y="145038"/>
                  </a:cubicBezTo>
                  <a:cubicBezTo>
                    <a:pt x="43259" y="139965"/>
                    <a:pt x="50763" y="135046"/>
                    <a:pt x="58206" y="129881"/>
                  </a:cubicBezTo>
                  <a:cubicBezTo>
                    <a:pt x="65618" y="124746"/>
                    <a:pt x="73061" y="119581"/>
                    <a:pt x="80227" y="114077"/>
                  </a:cubicBezTo>
                  <a:close/>
                  <a:moveTo>
                    <a:pt x="25482" y="118905"/>
                  </a:moveTo>
                  <a:cubicBezTo>
                    <a:pt x="25082" y="119458"/>
                    <a:pt x="24590" y="119950"/>
                    <a:pt x="24190" y="120350"/>
                  </a:cubicBezTo>
                  <a:lnTo>
                    <a:pt x="24160" y="119673"/>
                  </a:lnTo>
                  <a:lnTo>
                    <a:pt x="24160" y="119581"/>
                  </a:lnTo>
                  <a:cubicBezTo>
                    <a:pt x="24129" y="119950"/>
                    <a:pt x="24037" y="120288"/>
                    <a:pt x="23914" y="120657"/>
                  </a:cubicBezTo>
                  <a:cubicBezTo>
                    <a:pt x="23575" y="121026"/>
                    <a:pt x="23422" y="121303"/>
                    <a:pt x="23606" y="121426"/>
                  </a:cubicBezTo>
                  <a:lnTo>
                    <a:pt x="23637" y="121426"/>
                  </a:lnTo>
                  <a:lnTo>
                    <a:pt x="23514" y="121702"/>
                  </a:lnTo>
                  <a:cubicBezTo>
                    <a:pt x="21853" y="124992"/>
                    <a:pt x="17824" y="126314"/>
                    <a:pt x="14533" y="124654"/>
                  </a:cubicBezTo>
                  <a:cubicBezTo>
                    <a:pt x="13672" y="124285"/>
                    <a:pt x="9120" y="121026"/>
                    <a:pt x="11765" y="115184"/>
                  </a:cubicBezTo>
                  <a:cubicBezTo>
                    <a:pt x="12042" y="114508"/>
                    <a:pt x="12811" y="113124"/>
                    <a:pt x="13887" y="111280"/>
                  </a:cubicBezTo>
                  <a:cubicBezTo>
                    <a:pt x="19024" y="102363"/>
                    <a:pt x="32740" y="80596"/>
                    <a:pt x="33817" y="78874"/>
                  </a:cubicBezTo>
                  <a:cubicBezTo>
                    <a:pt x="37907" y="72879"/>
                    <a:pt x="41536" y="66576"/>
                    <a:pt x="45319" y="60396"/>
                  </a:cubicBezTo>
                  <a:cubicBezTo>
                    <a:pt x="49225" y="54093"/>
                    <a:pt x="53193" y="47821"/>
                    <a:pt x="57160" y="41580"/>
                  </a:cubicBezTo>
                  <a:cubicBezTo>
                    <a:pt x="62604" y="33063"/>
                    <a:pt x="68201" y="24700"/>
                    <a:pt x="74106" y="16491"/>
                  </a:cubicBezTo>
                  <a:cubicBezTo>
                    <a:pt x="76167" y="13232"/>
                    <a:pt x="80473" y="12279"/>
                    <a:pt x="83702" y="14309"/>
                  </a:cubicBezTo>
                  <a:cubicBezTo>
                    <a:pt x="86962" y="16368"/>
                    <a:pt x="87946" y="20673"/>
                    <a:pt x="85886" y="23932"/>
                  </a:cubicBezTo>
                  <a:cubicBezTo>
                    <a:pt x="78597" y="36937"/>
                    <a:pt x="72415" y="50496"/>
                    <a:pt x="65218" y="63593"/>
                  </a:cubicBezTo>
                  <a:cubicBezTo>
                    <a:pt x="63280" y="67160"/>
                    <a:pt x="61220" y="70665"/>
                    <a:pt x="59036" y="74078"/>
                  </a:cubicBezTo>
                  <a:cubicBezTo>
                    <a:pt x="55745" y="79304"/>
                    <a:pt x="52147" y="84316"/>
                    <a:pt x="48456" y="89266"/>
                  </a:cubicBezTo>
                  <a:cubicBezTo>
                    <a:pt x="47195" y="90803"/>
                    <a:pt x="31541" y="110757"/>
                    <a:pt x="25482" y="118905"/>
                  </a:cubicBezTo>
                  <a:close/>
                  <a:moveTo>
                    <a:pt x="24190" y="119304"/>
                  </a:moveTo>
                  <a:cubicBezTo>
                    <a:pt x="24713" y="116261"/>
                    <a:pt x="23206" y="114570"/>
                    <a:pt x="21730" y="113493"/>
                  </a:cubicBezTo>
                  <a:cubicBezTo>
                    <a:pt x="23483" y="114908"/>
                    <a:pt x="24406" y="117091"/>
                    <a:pt x="24190" y="119304"/>
                  </a:cubicBezTo>
                  <a:close/>
                  <a:moveTo>
                    <a:pt x="23637" y="121426"/>
                  </a:moveTo>
                  <a:cubicBezTo>
                    <a:pt x="24190" y="121764"/>
                    <a:pt x="24221" y="121026"/>
                    <a:pt x="24190" y="120350"/>
                  </a:cubicBezTo>
                  <a:lnTo>
                    <a:pt x="23914" y="120657"/>
                  </a:lnTo>
                  <a:cubicBezTo>
                    <a:pt x="23852" y="120934"/>
                    <a:pt x="23729" y="121180"/>
                    <a:pt x="23637" y="121426"/>
                  </a:cubicBezTo>
                  <a:close/>
                  <a:moveTo>
                    <a:pt x="16686" y="98151"/>
                  </a:moveTo>
                  <a:lnTo>
                    <a:pt x="24498" y="77368"/>
                  </a:lnTo>
                  <a:cubicBezTo>
                    <a:pt x="26805" y="70788"/>
                    <a:pt x="29419" y="64270"/>
                    <a:pt x="31664" y="57567"/>
                  </a:cubicBezTo>
                  <a:cubicBezTo>
                    <a:pt x="33140" y="53048"/>
                    <a:pt x="34463" y="48467"/>
                    <a:pt x="35662" y="43855"/>
                  </a:cubicBezTo>
                  <a:cubicBezTo>
                    <a:pt x="38738" y="32018"/>
                    <a:pt x="40952" y="20058"/>
                    <a:pt x="41967" y="7975"/>
                  </a:cubicBezTo>
                  <a:cubicBezTo>
                    <a:pt x="42521" y="4162"/>
                    <a:pt x="39906" y="627"/>
                    <a:pt x="36093" y="73"/>
                  </a:cubicBezTo>
                  <a:cubicBezTo>
                    <a:pt x="32279" y="-480"/>
                    <a:pt x="28742" y="2164"/>
                    <a:pt x="28189" y="5976"/>
                  </a:cubicBezTo>
                  <a:cubicBezTo>
                    <a:pt x="27235" y="10373"/>
                    <a:pt x="25974" y="14708"/>
                    <a:pt x="24713" y="19043"/>
                  </a:cubicBezTo>
                  <a:cubicBezTo>
                    <a:pt x="22161" y="27806"/>
                    <a:pt x="18962" y="36384"/>
                    <a:pt x="15948" y="45054"/>
                  </a:cubicBezTo>
                  <a:cubicBezTo>
                    <a:pt x="14410" y="49481"/>
                    <a:pt x="12934" y="53909"/>
                    <a:pt x="11581" y="58367"/>
                  </a:cubicBezTo>
                  <a:cubicBezTo>
                    <a:pt x="10166" y="62917"/>
                    <a:pt x="8936" y="67498"/>
                    <a:pt x="7675" y="72018"/>
                  </a:cubicBezTo>
                  <a:lnTo>
                    <a:pt x="2170" y="93970"/>
                  </a:lnTo>
                  <a:cubicBezTo>
                    <a:pt x="1831" y="95630"/>
                    <a:pt x="1954" y="99627"/>
                    <a:pt x="1678" y="102333"/>
                  </a:cubicBezTo>
                  <a:cubicBezTo>
                    <a:pt x="1247" y="102825"/>
                    <a:pt x="909" y="103378"/>
                    <a:pt x="632" y="103993"/>
                  </a:cubicBezTo>
                  <a:lnTo>
                    <a:pt x="939" y="103686"/>
                  </a:lnTo>
                  <a:lnTo>
                    <a:pt x="1585" y="103163"/>
                  </a:lnTo>
                  <a:cubicBezTo>
                    <a:pt x="1401" y="104423"/>
                    <a:pt x="1062" y="105223"/>
                    <a:pt x="478" y="105100"/>
                  </a:cubicBezTo>
                  <a:cubicBezTo>
                    <a:pt x="386" y="105100"/>
                    <a:pt x="324" y="105069"/>
                    <a:pt x="263" y="105008"/>
                  </a:cubicBezTo>
                  <a:cubicBezTo>
                    <a:pt x="140" y="105499"/>
                    <a:pt x="78" y="105992"/>
                    <a:pt x="48" y="106514"/>
                  </a:cubicBezTo>
                  <a:cubicBezTo>
                    <a:pt x="-352" y="110480"/>
                    <a:pt x="1893" y="112048"/>
                    <a:pt x="2231" y="112417"/>
                  </a:cubicBezTo>
                  <a:cubicBezTo>
                    <a:pt x="3246" y="113493"/>
                    <a:pt x="10689" y="116445"/>
                    <a:pt x="13457" y="108943"/>
                  </a:cubicBezTo>
                  <a:cubicBezTo>
                    <a:pt x="14103" y="107221"/>
                    <a:pt x="15763" y="100703"/>
                    <a:pt x="16686" y="98151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4" name="Google Shape;794;p13"/>
            <p:cNvSpPr/>
            <p:nvPr/>
          </p:nvSpPr>
          <p:spPr>
            <a:xfrm rot="10800000" flipH="1">
              <a:off x="299425" y="742595"/>
              <a:ext cx="242510" cy="617123"/>
            </a:xfrm>
            <a:custGeom>
              <a:avLst/>
              <a:gdLst/>
              <a:ahLst/>
              <a:cxnLst/>
              <a:rect l="l" t="t" r="r" b="b"/>
              <a:pathLst>
                <a:path w="485021" h="1234246" extrusionOk="0">
                  <a:moveTo>
                    <a:pt x="8059" y="17625"/>
                  </a:moveTo>
                  <a:cubicBezTo>
                    <a:pt x="7475" y="16087"/>
                    <a:pt x="586" y="1545"/>
                    <a:pt x="2001" y="161"/>
                  </a:cubicBezTo>
                  <a:cubicBezTo>
                    <a:pt x="2954" y="-761"/>
                    <a:pt x="11319" y="2559"/>
                    <a:pt x="12427" y="2867"/>
                  </a:cubicBezTo>
                  <a:cubicBezTo>
                    <a:pt x="23252" y="5757"/>
                    <a:pt x="34201" y="8309"/>
                    <a:pt x="44996" y="11260"/>
                  </a:cubicBezTo>
                  <a:cubicBezTo>
                    <a:pt x="96450" y="25250"/>
                    <a:pt x="145013" y="49846"/>
                    <a:pt x="181489" y="88063"/>
                  </a:cubicBezTo>
                  <a:cubicBezTo>
                    <a:pt x="201787" y="109338"/>
                    <a:pt x="217042" y="133966"/>
                    <a:pt x="225499" y="161637"/>
                  </a:cubicBezTo>
                  <a:cubicBezTo>
                    <a:pt x="227868" y="169415"/>
                    <a:pt x="226053" y="184573"/>
                    <a:pt x="228483" y="190537"/>
                  </a:cubicBezTo>
                  <a:lnTo>
                    <a:pt x="234111" y="199822"/>
                  </a:lnTo>
                  <a:cubicBezTo>
                    <a:pt x="151318" y="190507"/>
                    <a:pt x="73753" y="141621"/>
                    <a:pt x="33463" y="71829"/>
                  </a:cubicBezTo>
                  <a:cubicBezTo>
                    <a:pt x="23437" y="54458"/>
                    <a:pt x="15010" y="36318"/>
                    <a:pt x="8059" y="17625"/>
                  </a:cubicBezTo>
                  <a:close/>
                  <a:moveTo>
                    <a:pt x="463730" y="131414"/>
                  </a:moveTo>
                  <a:cubicBezTo>
                    <a:pt x="441125" y="135749"/>
                    <a:pt x="419135" y="141375"/>
                    <a:pt x="397944" y="148385"/>
                  </a:cubicBezTo>
                  <a:cubicBezTo>
                    <a:pt x="312906" y="176610"/>
                    <a:pt x="251088" y="237824"/>
                    <a:pt x="236264" y="306601"/>
                  </a:cubicBezTo>
                  <a:lnTo>
                    <a:pt x="247551" y="302605"/>
                  </a:lnTo>
                  <a:cubicBezTo>
                    <a:pt x="254809" y="301037"/>
                    <a:pt x="272770" y="303773"/>
                    <a:pt x="282151" y="302420"/>
                  </a:cubicBezTo>
                  <a:cubicBezTo>
                    <a:pt x="315551" y="297532"/>
                    <a:pt x="345630" y="286709"/>
                    <a:pt x="371895" y="271367"/>
                  </a:cubicBezTo>
                  <a:cubicBezTo>
                    <a:pt x="419166" y="243819"/>
                    <a:pt x="450659" y="205018"/>
                    <a:pt x="469697" y="162959"/>
                  </a:cubicBezTo>
                  <a:cubicBezTo>
                    <a:pt x="473695" y="154104"/>
                    <a:pt x="477232" y="145126"/>
                    <a:pt x="481168" y="136272"/>
                  </a:cubicBezTo>
                  <a:cubicBezTo>
                    <a:pt x="481568" y="135349"/>
                    <a:pt x="485905" y="128616"/>
                    <a:pt x="484859" y="127755"/>
                  </a:cubicBezTo>
                  <a:cubicBezTo>
                    <a:pt x="483290" y="126433"/>
                    <a:pt x="465606" y="131045"/>
                    <a:pt x="463730" y="131414"/>
                  </a:cubicBezTo>
                  <a:close/>
                  <a:moveTo>
                    <a:pt x="447061" y="360252"/>
                  </a:moveTo>
                  <a:cubicBezTo>
                    <a:pt x="439495" y="362435"/>
                    <a:pt x="431652" y="363757"/>
                    <a:pt x="423933" y="365325"/>
                  </a:cubicBezTo>
                  <a:cubicBezTo>
                    <a:pt x="401112" y="369906"/>
                    <a:pt x="380045" y="376916"/>
                    <a:pt x="361407" y="390813"/>
                  </a:cubicBezTo>
                  <a:cubicBezTo>
                    <a:pt x="305955" y="432135"/>
                    <a:pt x="269972" y="499314"/>
                    <a:pt x="262990" y="566308"/>
                  </a:cubicBezTo>
                  <a:lnTo>
                    <a:pt x="258561" y="579498"/>
                  </a:lnTo>
                  <a:cubicBezTo>
                    <a:pt x="259269" y="584418"/>
                    <a:pt x="277322" y="582727"/>
                    <a:pt x="279567" y="582327"/>
                  </a:cubicBezTo>
                  <a:cubicBezTo>
                    <a:pt x="300758" y="578514"/>
                    <a:pt x="320072" y="565325"/>
                    <a:pt x="334958" y="550690"/>
                  </a:cubicBezTo>
                  <a:cubicBezTo>
                    <a:pt x="373371" y="512842"/>
                    <a:pt x="394992" y="457101"/>
                    <a:pt x="423564" y="412120"/>
                  </a:cubicBezTo>
                  <a:cubicBezTo>
                    <a:pt x="432329" y="398315"/>
                    <a:pt x="440141" y="384203"/>
                    <a:pt x="447983" y="369937"/>
                  </a:cubicBezTo>
                  <a:cubicBezTo>
                    <a:pt x="449552" y="367078"/>
                    <a:pt x="456472" y="359607"/>
                    <a:pt x="456656" y="356532"/>
                  </a:cubicBezTo>
                  <a:cubicBezTo>
                    <a:pt x="456841" y="353212"/>
                    <a:pt x="450382" y="359299"/>
                    <a:pt x="447061" y="360252"/>
                  </a:cubicBezTo>
                  <a:close/>
                  <a:moveTo>
                    <a:pt x="418181" y="1011595"/>
                  </a:moveTo>
                  <a:cubicBezTo>
                    <a:pt x="410616" y="1013747"/>
                    <a:pt x="402804" y="1015100"/>
                    <a:pt x="395053" y="1016637"/>
                  </a:cubicBezTo>
                  <a:cubicBezTo>
                    <a:pt x="372233" y="1021218"/>
                    <a:pt x="351166" y="1028228"/>
                    <a:pt x="332528" y="1042156"/>
                  </a:cubicBezTo>
                  <a:cubicBezTo>
                    <a:pt x="277076" y="1083478"/>
                    <a:pt x="241092" y="1150657"/>
                    <a:pt x="234142" y="1217621"/>
                  </a:cubicBezTo>
                  <a:lnTo>
                    <a:pt x="229713" y="1230841"/>
                  </a:lnTo>
                  <a:cubicBezTo>
                    <a:pt x="230389" y="1235730"/>
                    <a:pt x="248443" y="1234039"/>
                    <a:pt x="250688" y="1233639"/>
                  </a:cubicBezTo>
                  <a:cubicBezTo>
                    <a:pt x="271878" y="1229857"/>
                    <a:pt x="291223" y="1216668"/>
                    <a:pt x="306078" y="1202002"/>
                  </a:cubicBezTo>
                  <a:cubicBezTo>
                    <a:pt x="344492" y="1164154"/>
                    <a:pt x="366143" y="1108443"/>
                    <a:pt x="394684" y="1063432"/>
                  </a:cubicBezTo>
                  <a:cubicBezTo>
                    <a:pt x="403450" y="1049658"/>
                    <a:pt x="411261" y="1035546"/>
                    <a:pt x="419104" y="1021249"/>
                  </a:cubicBezTo>
                  <a:cubicBezTo>
                    <a:pt x="420673" y="1018421"/>
                    <a:pt x="427593" y="1010949"/>
                    <a:pt x="427777" y="1007875"/>
                  </a:cubicBezTo>
                  <a:cubicBezTo>
                    <a:pt x="427992" y="1004524"/>
                    <a:pt x="421503" y="1010642"/>
                    <a:pt x="418181" y="1011595"/>
                  </a:cubicBezTo>
                  <a:close/>
                  <a:moveTo>
                    <a:pt x="73445" y="506017"/>
                  </a:moveTo>
                  <a:cubicBezTo>
                    <a:pt x="56222" y="499437"/>
                    <a:pt x="38845" y="493042"/>
                    <a:pt x="21930" y="485755"/>
                  </a:cubicBezTo>
                  <a:cubicBezTo>
                    <a:pt x="20915" y="485325"/>
                    <a:pt x="8182" y="478315"/>
                    <a:pt x="7413" y="478991"/>
                  </a:cubicBezTo>
                  <a:cubicBezTo>
                    <a:pt x="7260" y="479114"/>
                    <a:pt x="19593" y="499468"/>
                    <a:pt x="20146" y="500513"/>
                  </a:cubicBezTo>
                  <a:cubicBezTo>
                    <a:pt x="33617" y="526432"/>
                    <a:pt x="44720" y="553764"/>
                    <a:pt x="59482" y="579006"/>
                  </a:cubicBezTo>
                  <a:cubicBezTo>
                    <a:pt x="73353" y="602773"/>
                    <a:pt x="89838" y="625555"/>
                    <a:pt x="112750" y="641912"/>
                  </a:cubicBezTo>
                  <a:cubicBezTo>
                    <a:pt x="145536" y="665309"/>
                    <a:pt x="186532" y="668076"/>
                    <a:pt x="220579" y="688153"/>
                  </a:cubicBezTo>
                  <a:lnTo>
                    <a:pt x="221747" y="678652"/>
                  </a:lnTo>
                  <a:cubicBezTo>
                    <a:pt x="227868" y="664848"/>
                    <a:pt x="216888" y="637945"/>
                    <a:pt x="212305" y="625432"/>
                  </a:cubicBezTo>
                  <a:cubicBezTo>
                    <a:pt x="188685" y="561082"/>
                    <a:pt x="135817" y="529783"/>
                    <a:pt x="73445" y="506017"/>
                  </a:cubicBezTo>
                  <a:close/>
                  <a:moveTo>
                    <a:pt x="66033" y="930550"/>
                  </a:moveTo>
                  <a:cubicBezTo>
                    <a:pt x="48810" y="923971"/>
                    <a:pt x="31464" y="917576"/>
                    <a:pt x="14518" y="910289"/>
                  </a:cubicBezTo>
                  <a:cubicBezTo>
                    <a:pt x="13503" y="909858"/>
                    <a:pt x="801" y="902879"/>
                    <a:pt x="1" y="903525"/>
                  </a:cubicBezTo>
                  <a:cubicBezTo>
                    <a:pt x="-152" y="903648"/>
                    <a:pt x="12211" y="924001"/>
                    <a:pt x="12734" y="925047"/>
                  </a:cubicBezTo>
                  <a:cubicBezTo>
                    <a:pt x="26205" y="950965"/>
                    <a:pt x="37338" y="978298"/>
                    <a:pt x="52070" y="1003540"/>
                  </a:cubicBezTo>
                  <a:cubicBezTo>
                    <a:pt x="65941" y="1027306"/>
                    <a:pt x="82426" y="1050088"/>
                    <a:pt x="105338" y="1066445"/>
                  </a:cubicBezTo>
                  <a:cubicBezTo>
                    <a:pt x="138124" y="1089842"/>
                    <a:pt x="179120" y="1092609"/>
                    <a:pt x="213167" y="1112686"/>
                  </a:cubicBezTo>
                  <a:lnTo>
                    <a:pt x="214335" y="1103186"/>
                  </a:lnTo>
                  <a:cubicBezTo>
                    <a:pt x="220456" y="1089381"/>
                    <a:pt x="209476" y="1062479"/>
                    <a:pt x="204893" y="1049966"/>
                  </a:cubicBezTo>
                  <a:cubicBezTo>
                    <a:pt x="181273" y="985615"/>
                    <a:pt x="128436" y="954316"/>
                    <a:pt x="66033" y="930550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5" name="Google Shape;795;p13"/>
            <p:cNvSpPr/>
            <p:nvPr/>
          </p:nvSpPr>
          <p:spPr>
            <a:xfrm rot="10800000" flipH="1">
              <a:off x="287590" y="1397922"/>
              <a:ext cx="279685" cy="109990"/>
            </a:xfrm>
            <a:custGeom>
              <a:avLst/>
              <a:gdLst/>
              <a:ahLst/>
              <a:cxnLst/>
              <a:rect l="l" t="t" r="r" b="b"/>
              <a:pathLst>
                <a:path w="559371" h="219980" extrusionOk="0">
                  <a:moveTo>
                    <a:pt x="413928" y="69801"/>
                  </a:moveTo>
                  <a:cubicBezTo>
                    <a:pt x="436779" y="61899"/>
                    <a:pt x="459661" y="56242"/>
                    <a:pt x="480636" y="53075"/>
                  </a:cubicBezTo>
                  <a:cubicBezTo>
                    <a:pt x="490785" y="51507"/>
                    <a:pt x="501211" y="51015"/>
                    <a:pt x="511514" y="51046"/>
                  </a:cubicBezTo>
                  <a:cubicBezTo>
                    <a:pt x="519695" y="51077"/>
                    <a:pt x="527968" y="51661"/>
                    <a:pt x="535903" y="53721"/>
                  </a:cubicBezTo>
                  <a:cubicBezTo>
                    <a:pt x="593077" y="68571"/>
                    <a:pt x="530490" y="120193"/>
                    <a:pt x="509115" y="136980"/>
                  </a:cubicBezTo>
                  <a:cubicBezTo>
                    <a:pt x="494660" y="148325"/>
                    <a:pt x="461937" y="161269"/>
                    <a:pt x="443976" y="170523"/>
                  </a:cubicBezTo>
                  <a:cubicBezTo>
                    <a:pt x="387478" y="199578"/>
                    <a:pt x="323907" y="223590"/>
                    <a:pt x="260612" y="219531"/>
                  </a:cubicBezTo>
                  <a:cubicBezTo>
                    <a:pt x="187384" y="214858"/>
                    <a:pt x="14847" y="160100"/>
                    <a:pt x="4667" y="142483"/>
                  </a:cubicBezTo>
                  <a:cubicBezTo>
                    <a:pt x="-7482" y="121423"/>
                    <a:pt x="5374" y="102822"/>
                    <a:pt x="28379" y="99593"/>
                  </a:cubicBezTo>
                  <a:cubicBezTo>
                    <a:pt x="34899" y="98671"/>
                    <a:pt x="41542" y="98609"/>
                    <a:pt x="48124" y="98886"/>
                  </a:cubicBezTo>
                  <a:cubicBezTo>
                    <a:pt x="55997" y="99194"/>
                    <a:pt x="63871" y="99932"/>
                    <a:pt x="71713" y="101038"/>
                  </a:cubicBezTo>
                  <a:cubicBezTo>
                    <a:pt x="64824" y="96765"/>
                    <a:pt x="58212" y="92061"/>
                    <a:pt x="51938" y="86742"/>
                  </a:cubicBezTo>
                  <a:cubicBezTo>
                    <a:pt x="35730" y="73121"/>
                    <a:pt x="822" y="31215"/>
                    <a:pt x="22905" y="9571"/>
                  </a:cubicBezTo>
                  <a:cubicBezTo>
                    <a:pt x="38559" y="-5802"/>
                    <a:pt x="71191" y="839"/>
                    <a:pt x="89890" y="5574"/>
                  </a:cubicBezTo>
                  <a:cubicBezTo>
                    <a:pt x="122675" y="13906"/>
                    <a:pt x="154876" y="30293"/>
                    <a:pt x="183632" y="51077"/>
                  </a:cubicBezTo>
                  <a:cubicBezTo>
                    <a:pt x="190521" y="35520"/>
                    <a:pt x="201901" y="28909"/>
                    <a:pt x="215248" y="26511"/>
                  </a:cubicBezTo>
                  <a:cubicBezTo>
                    <a:pt x="224413" y="3268"/>
                    <a:pt x="264365" y="-9153"/>
                    <a:pt x="276882" y="18179"/>
                  </a:cubicBezTo>
                  <a:cubicBezTo>
                    <a:pt x="278205" y="21100"/>
                    <a:pt x="279342" y="24175"/>
                    <a:pt x="280296" y="27311"/>
                  </a:cubicBezTo>
                  <a:cubicBezTo>
                    <a:pt x="294443" y="26419"/>
                    <a:pt x="309421" y="24236"/>
                    <a:pt x="320985" y="33583"/>
                  </a:cubicBezTo>
                  <a:cubicBezTo>
                    <a:pt x="321600" y="34075"/>
                    <a:pt x="322185" y="34597"/>
                    <a:pt x="322738" y="35120"/>
                  </a:cubicBezTo>
                  <a:cubicBezTo>
                    <a:pt x="325568" y="32168"/>
                    <a:pt x="328582" y="29340"/>
                    <a:pt x="331750" y="26665"/>
                  </a:cubicBezTo>
                  <a:cubicBezTo>
                    <a:pt x="353124" y="8802"/>
                    <a:pt x="396274" y="-4449"/>
                    <a:pt x="421401" y="14828"/>
                  </a:cubicBezTo>
                  <a:cubicBezTo>
                    <a:pt x="436410" y="26358"/>
                    <a:pt x="424385" y="49478"/>
                    <a:pt x="417895" y="62453"/>
                  </a:cubicBezTo>
                  <a:cubicBezTo>
                    <a:pt x="416634" y="64943"/>
                    <a:pt x="415312" y="67403"/>
                    <a:pt x="413928" y="69801"/>
                  </a:cubicBezTo>
                  <a:lnTo>
                    <a:pt x="413928" y="69801"/>
                  </a:ln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6" name="Google Shape;796;p13"/>
            <p:cNvSpPr/>
            <p:nvPr/>
          </p:nvSpPr>
          <p:spPr>
            <a:xfrm rot="10800000" flipH="1">
              <a:off x="329812" y="1405311"/>
              <a:ext cx="163262" cy="93009"/>
            </a:xfrm>
            <a:custGeom>
              <a:avLst/>
              <a:gdLst/>
              <a:ahLst/>
              <a:cxnLst/>
              <a:rect l="l" t="t" r="r" b="b"/>
              <a:pathLst>
                <a:path w="326524" h="186018" extrusionOk="0">
                  <a:moveTo>
                    <a:pt x="319240" y="61561"/>
                  </a:moveTo>
                  <a:cubicBezTo>
                    <a:pt x="318502" y="61653"/>
                    <a:pt x="316657" y="62084"/>
                    <a:pt x="316534" y="62115"/>
                  </a:cubicBezTo>
                  <a:lnTo>
                    <a:pt x="311336" y="63959"/>
                  </a:lnTo>
                  <a:lnTo>
                    <a:pt x="299618" y="68387"/>
                  </a:lnTo>
                  <a:cubicBezTo>
                    <a:pt x="292822" y="71031"/>
                    <a:pt x="286117" y="73890"/>
                    <a:pt x="279505" y="76872"/>
                  </a:cubicBezTo>
                  <a:cubicBezTo>
                    <a:pt x="272923" y="79855"/>
                    <a:pt x="266403" y="82960"/>
                    <a:pt x="259913" y="86096"/>
                  </a:cubicBezTo>
                  <a:cubicBezTo>
                    <a:pt x="252932" y="89509"/>
                    <a:pt x="245735" y="92952"/>
                    <a:pt x="238723" y="96765"/>
                  </a:cubicBezTo>
                  <a:cubicBezTo>
                    <a:pt x="236017" y="98241"/>
                    <a:pt x="233556" y="100024"/>
                    <a:pt x="230911" y="101561"/>
                  </a:cubicBezTo>
                  <a:cubicBezTo>
                    <a:pt x="234879" y="93875"/>
                    <a:pt x="238446" y="85881"/>
                    <a:pt x="240999" y="77426"/>
                  </a:cubicBezTo>
                  <a:cubicBezTo>
                    <a:pt x="242537" y="72384"/>
                    <a:pt x="243705" y="67218"/>
                    <a:pt x="244536" y="62053"/>
                  </a:cubicBezTo>
                  <a:cubicBezTo>
                    <a:pt x="245397" y="56826"/>
                    <a:pt x="245766" y="51569"/>
                    <a:pt x="246104" y="46404"/>
                  </a:cubicBezTo>
                  <a:cubicBezTo>
                    <a:pt x="246258" y="43298"/>
                    <a:pt x="246381" y="40193"/>
                    <a:pt x="246289" y="37026"/>
                  </a:cubicBezTo>
                  <a:cubicBezTo>
                    <a:pt x="246197" y="33767"/>
                    <a:pt x="245981" y="30539"/>
                    <a:pt x="245489" y="27341"/>
                  </a:cubicBezTo>
                  <a:cubicBezTo>
                    <a:pt x="245428" y="27096"/>
                    <a:pt x="244413" y="25343"/>
                    <a:pt x="243798" y="23806"/>
                  </a:cubicBezTo>
                  <a:cubicBezTo>
                    <a:pt x="243429" y="24359"/>
                    <a:pt x="242998" y="24882"/>
                    <a:pt x="242660" y="25312"/>
                  </a:cubicBezTo>
                  <a:cubicBezTo>
                    <a:pt x="243121" y="24667"/>
                    <a:pt x="243429" y="23990"/>
                    <a:pt x="243613" y="23252"/>
                  </a:cubicBezTo>
                  <a:lnTo>
                    <a:pt x="243798" y="23806"/>
                  </a:lnTo>
                  <a:cubicBezTo>
                    <a:pt x="244751" y="22422"/>
                    <a:pt x="245397" y="21008"/>
                    <a:pt x="243828" y="21377"/>
                  </a:cubicBezTo>
                  <a:lnTo>
                    <a:pt x="243798" y="21377"/>
                  </a:lnTo>
                  <a:cubicBezTo>
                    <a:pt x="243736" y="19932"/>
                    <a:pt x="243029" y="18610"/>
                    <a:pt x="242014" y="17472"/>
                  </a:cubicBezTo>
                  <a:cubicBezTo>
                    <a:pt x="241860" y="16950"/>
                    <a:pt x="242075" y="16212"/>
                    <a:pt x="241829" y="15781"/>
                  </a:cubicBezTo>
                  <a:cubicBezTo>
                    <a:pt x="240814" y="14182"/>
                    <a:pt x="239400" y="12461"/>
                    <a:pt x="236539" y="12184"/>
                  </a:cubicBezTo>
                  <a:cubicBezTo>
                    <a:pt x="233064" y="11692"/>
                    <a:pt x="229804" y="14059"/>
                    <a:pt x="229189" y="17503"/>
                  </a:cubicBezTo>
                  <a:lnTo>
                    <a:pt x="224176" y="20946"/>
                  </a:lnTo>
                  <a:cubicBezTo>
                    <a:pt x="220823" y="22883"/>
                    <a:pt x="217225" y="24421"/>
                    <a:pt x="213504" y="25804"/>
                  </a:cubicBezTo>
                  <a:cubicBezTo>
                    <a:pt x="207752" y="27987"/>
                    <a:pt x="201755" y="29586"/>
                    <a:pt x="195850" y="31031"/>
                  </a:cubicBezTo>
                  <a:cubicBezTo>
                    <a:pt x="186377" y="33521"/>
                    <a:pt x="176659" y="35151"/>
                    <a:pt x="166940" y="36534"/>
                  </a:cubicBezTo>
                  <a:cubicBezTo>
                    <a:pt x="157283" y="37918"/>
                    <a:pt x="147595" y="39025"/>
                    <a:pt x="137846" y="38963"/>
                  </a:cubicBezTo>
                  <a:cubicBezTo>
                    <a:pt x="132740" y="39025"/>
                    <a:pt x="127604" y="38963"/>
                    <a:pt x="122560" y="38287"/>
                  </a:cubicBezTo>
                  <a:cubicBezTo>
                    <a:pt x="117824" y="37641"/>
                    <a:pt x="113180" y="36627"/>
                    <a:pt x="108843" y="34567"/>
                  </a:cubicBezTo>
                  <a:cubicBezTo>
                    <a:pt x="105522" y="32783"/>
                    <a:pt x="101401" y="34044"/>
                    <a:pt x="99617" y="37334"/>
                  </a:cubicBezTo>
                  <a:cubicBezTo>
                    <a:pt x="98817" y="38779"/>
                    <a:pt x="98848" y="40378"/>
                    <a:pt x="99155" y="41884"/>
                  </a:cubicBezTo>
                  <a:cubicBezTo>
                    <a:pt x="99094" y="42007"/>
                    <a:pt x="98940" y="42007"/>
                    <a:pt x="98909" y="42130"/>
                  </a:cubicBezTo>
                  <a:cubicBezTo>
                    <a:pt x="98202" y="44006"/>
                    <a:pt x="98448" y="46035"/>
                    <a:pt x="99401" y="47664"/>
                  </a:cubicBezTo>
                  <a:lnTo>
                    <a:pt x="99494" y="47634"/>
                  </a:lnTo>
                  <a:cubicBezTo>
                    <a:pt x="99893" y="47541"/>
                    <a:pt x="99986" y="47941"/>
                    <a:pt x="99924" y="48464"/>
                  </a:cubicBezTo>
                  <a:cubicBezTo>
                    <a:pt x="100355" y="48986"/>
                    <a:pt x="100878" y="49447"/>
                    <a:pt x="101462" y="49847"/>
                  </a:cubicBezTo>
                  <a:lnTo>
                    <a:pt x="100785" y="49478"/>
                  </a:lnTo>
                  <a:cubicBezTo>
                    <a:pt x="100416" y="49232"/>
                    <a:pt x="100447" y="49263"/>
                    <a:pt x="100047" y="49017"/>
                  </a:cubicBezTo>
                  <a:lnTo>
                    <a:pt x="99863" y="48894"/>
                  </a:lnTo>
                  <a:cubicBezTo>
                    <a:pt x="99770" y="49540"/>
                    <a:pt x="99555" y="50247"/>
                    <a:pt x="99586" y="50462"/>
                  </a:cubicBezTo>
                  <a:lnTo>
                    <a:pt x="101677" y="67034"/>
                  </a:lnTo>
                  <a:cubicBezTo>
                    <a:pt x="102538" y="71492"/>
                    <a:pt x="103523" y="75981"/>
                    <a:pt x="104999" y="80316"/>
                  </a:cubicBezTo>
                  <a:cubicBezTo>
                    <a:pt x="106475" y="84651"/>
                    <a:pt x="108320" y="88863"/>
                    <a:pt x="110535" y="92891"/>
                  </a:cubicBezTo>
                  <a:cubicBezTo>
                    <a:pt x="114102" y="99440"/>
                    <a:pt x="118654" y="105343"/>
                    <a:pt x="123606" y="110908"/>
                  </a:cubicBezTo>
                  <a:cubicBezTo>
                    <a:pt x="119177" y="108940"/>
                    <a:pt x="114810" y="106880"/>
                    <a:pt x="110258" y="105158"/>
                  </a:cubicBezTo>
                  <a:cubicBezTo>
                    <a:pt x="99832" y="101192"/>
                    <a:pt x="89129" y="97841"/>
                    <a:pt x="78580" y="94244"/>
                  </a:cubicBezTo>
                  <a:cubicBezTo>
                    <a:pt x="64463" y="89847"/>
                    <a:pt x="50716" y="85512"/>
                    <a:pt x="36507" y="83052"/>
                  </a:cubicBezTo>
                  <a:cubicBezTo>
                    <a:pt x="26819" y="81392"/>
                    <a:pt x="17008" y="80531"/>
                    <a:pt x="6797" y="80931"/>
                  </a:cubicBezTo>
                  <a:cubicBezTo>
                    <a:pt x="3045" y="80931"/>
                    <a:pt x="0" y="83975"/>
                    <a:pt x="0" y="87726"/>
                  </a:cubicBezTo>
                  <a:cubicBezTo>
                    <a:pt x="-31" y="91477"/>
                    <a:pt x="3045" y="94520"/>
                    <a:pt x="6797" y="94520"/>
                  </a:cubicBezTo>
                  <a:cubicBezTo>
                    <a:pt x="15993" y="94859"/>
                    <a:pt x="24727" y="96396"/>
                    <a:pt x="33308" y="98487"/>
                  </a:cubicBezTo>
                  <a:cubicBezTo>
                    <a:pt x="46656" y="101684"/>
                    <a:pt x="59543" y="106419"/>
                    <a:pt x="72737" y="111338"/>
                  </a:cubicBezTo>
                  <a:cubicBezTo>
                    <a:pt x="84854" y="115489"/>
                    <a:pt x="97064" y="119578"/>
                    <a:pt x="109089" y="124005"/>
                  </a:cubicBezTo>
                  <a:cubicBezTo>
                    <a:pt x="114164" y="125881"/>
                    <a:pt x="119208" y="127725"/>
                    <a:pt x="124159" y="129816"/>
                  </a:cubicBezTo>
                  <a:cubicBezTo>
                    <a:pt x="130434" y="132460"/>
                    <a:pt x="136585" y="135381"/>
                    <a:pt x="142582" y="138609"/>
                  </a:cubicBezTo>
                  <a:cubicBezTo>
                    <a:pt x="148579" y="141838"/>
                    <a:pt x="154423" y="145343"/>
                    <a:pt x="159989" y="149186"/>
                  </a:cubicBezTo>
                  <a:lnTo>
                    <a:pt x="169524" y="156534"/>
                  </a:lnTo>
                  <a:cubicBezTo>
                    <a:pt x="169708" y="156718"/>
                    <a:pt x="171861" y="159270"/>
                    <a:pt x="172722" y="160316"/>
                  </a:cubicBezTo>
                  <a:cubicBezTo>
                    <a:pt x="172784" y="160408"/>
                    <a:pt x="172845" y="160469"/>
                    <a:pt x="172937" y="160562"/>
                  </a:cubicBezTo>
                  <a:cubicBezTo>
                    <a:pt x="173552" y="161453"/>
                    <a:pt x="174752" y="161576"/>
                    <a:pt x="175705" y="162068"/>
                  </a:cubicBezTo>
                  <a:cubicBezTo>
                    <a:pt x="173460" y="166649"/>
                    <a:pt x="171246" y="171230"/>
                    <a:pt x="168724" y="175627"/>
                  </a:cubicBezTo>
                  <a:cubicBezTo>
                    <a:pt x="166725" y="178794"/>
                    <a:pt x="167709" y="183006"/>
                    <a:pt x="170877" y="185004"/>
                  </a:cubicBezTo>
                  <a:cubicBezTo>
                    <a:pt x="174075" y="186972"/>
                    <a:pt x="178258" y="185988"/>
                    <a:pt x="180257" y="182821"/>
                  </a:cubicBezTo>
                  <a:cubicBezTo>
                    <a:pt x="186654" y="173352"/>
                    <a:pt x="191790" y="163144"/>
                    <a:pt x="198126" y="153675"/>
                  </a:cubicBezTo>
                  <a:cubicBezTo>
                    <a:pt x="200617" y="150016"/>
                    <a:pt x="203293" y="146449"/>
                    <a:pt x="206338" y="143129"/>
                  </a:cubicBezTo>
                  <a:cubicBezTo>
                    <a:pt x="212735" y="135996"/>
                    <a:pt x="220424" y="130093"/>
                    <a:pt x="228481" y="124528"/>
                  </a:cubicBezTo>
                  <a:cubicBezTo>
                    <a:pt x="241030" y="115858"/>
                    <a:pt x="254654" y="108325"/>
                    <a:pt x="267787" y="101377"/>
                  </a:cubicBezTo>
                  <a:cubicBezTo>
                    <a:pt x="275230" y="97257"/>
                    <a:pt x="282703" y="93168"/>
                    <a:pt x="290269" y="89232"/>
                  </a:cubicBezTo>
                  <a:cubicBezTo>
                    <a:pt x="295251" y="86650"/>
                    <a:pt x="300264" y="84098"/>
                    <a:pt x="305339" y="81699"/>
                  </a:cubicBezTo>
                  <a:lnTo>
                    <a:pt x="316595" y="76442"/>
                  </a:lnTo>
                  <a:lnTo>
                    <a:pt x="320378" y="74751"/>
                  </a:lnTo>
                  <a:lnTo>
                    <a:pt x="320348" y="74720"/>
                  </a:lnTo>
                  <a:cubicBezTo>
                    <a:pt x="320348" y="74659"/>
                    <a:pt x="320378" y="74628"/>
                    <a:pt x="320409" y="74597"/>
                  </a:cubicBezTo>
                  <a:cubicBezTo>
                    <a:pt x="320286" y="74536"/>
                    <a:pt x="320132" y="74505"/>
                    <a:pt x="320071" y="74474"/>
                  </a:cubicBezTo>
                  <a:cubicBezTo>
                    <a:pt x="320225" y="74505"/>
                    <a:pt x="320409" y="74505"/>
                    <a:pt x="320563" y="74505"/>
                  </a:cubicBezTo>
                  <a:cubicBezTo>
                    <a:pt x="320840" y="74351"/>
                    <a:pt x="321332" y="74259"/>
                    <a:pt x="321362" y="74444"/>
                  </a:cubicBezTo>
                  <a:cubicBezTo>
                    <a:pt x="323454" y="74136"/>
                    <a:pt x="325361" y="72845"/>
                    <a:pt x="326345" y="70816"/>
                  </a:cubicBezTo>
                  <a:cubicBezTo>
                    <a:pt x="326837" y="69924"/>
                    <a:pt x="326837" y="60608"/>
                    <a:pt x="319240" y="61561"/>
                  </a:cubicBezTo>
                  <a:close/>
                  <a:moveTo>
                    <a:pt x="193420" y="131999"/>
                  </a:moveTo>
                  <a:cubicBezTo>
                    <a:pt x="190037" y="136180"/>
                    <a:pt x="187054" y="140577"/>
                    <a:pt x="184409" y="145158"/>
                  </a:cubicBezTo>
                  <a:cubicBezTo>
                    <a:pt x="183425" y="146880"/>
                    <a:pt x="182595" y="148694"/>
                    <a:pt x="181672" y="150446"/>
                  </a:cubicBezTo>
                  <a:cubicBezTo>
                    <a:pt x="180503" y="148848"/>
                    <a:pt x="179242" y="147157"/>
                    <a:pt x="179088" y="146972"/>
                  </a:cubicBezTo>
                  <a:cubicBezTo>
                    <a:pt x="177797" y="145558"/>
                    <a:pt x="176413" y="144236"/>
                    <a:pt x="174998" y="142944"/>
                  </a:cubicBezTo>
                  <a:cubicBezTo>
                    <a:pt x="172968" y="141038"/>
                    <a:pt x="170815" y="139286"/>
                    <a:pt x="168662" y="137533"/>
                  </a:cubicBezTo>
                  <a:cubicBezTo>
                    <a:pt x="162911" y="132952"/>
                    <a:pt x="156883" y="128709"/>
                    <a:pt x="150609" y="124774"/>
                  </a:cubicBezTo>
                  <a:cubicBezTo>
                    <a:pt x="145565" y="121669"/>
                    <a:pt x="140306" y="118932"/>
                    <a:pt x="135047" y="116257"/>
                  </a:cubicBezTo>
                  <a:cubicBezTo>
                    <a:pt x="135508" y="116011"/>
                    <a:pt x="136092" y="116165"/>
                    <a:pt x="136554" y="115796"/>
                  </a:cubicBezTo>
                  <a:cubicBezTo>
                    <a:pt x="139476" y="113429"/>
                    <a:pt x="139906" y="109124"/>
                    <a:pt x="137538" y="106234"/>
                  </a:cubicBezTo>
                  <a:cubicBezTo>
                    <a:pt x="133940" y="100915"/>
                    <a:pt x="131202" y="95197"/>
                    <a:pt x="128527" y="89386"/>
                  </a:cubicBezTo>
                  <a:cubicBezTo>
                    <a:pt x="126528" y="85081"/>
                    <a:pt x="124805" y="80685"/>
                    <a:pt x="123052" y="76288"/>
                  </a:cubicBezTo>
                  <a:cubicBezTo>
                    <a:pt x="121299" y="71830"/>
                    <a:pt x="119392" y="67434"/>
                    <a:pt x="117978" y="62914"/>
                  </a:cubicBezTo>
                  <a:lnTo>
                    <a:pt x="114564" y="51723"/>
                  </a:lnTo>
                  <a:cubicBezTo>
                    <a:pt x="115148" y="51907"/>
                    <a:pt x="115640" y="52276"/>
                    <a:pt x="116225" y="52430"/>
                  </a:cubicBezTo>
                  <a:cubicBezTo>
                    <a:pt x="123052" y="54398"/>
                    <a:pt x="130218" y="55197"/>
                    <a:pt x="137292" y="55781"/>
                  </a:cubicBezTo>
                  <a:cubicBezTo>
                    <a:pt x="148026" y="56396"/>
                    <a:pt x="158821" y="56242"/>
                    <a:pt x="169462" y="54766"/>
                  </a:cubicBezTo>
                  <a:cubicBezTo>
                    <a:pt x="180042" y="53321"/>
                    <a:pt x="190406" y="50616"/>
                    <a:pt x="200556" y="47480"/>
                  </a:cubicBezTo>
                  <a:cubicBezTo>
                    <a:pt x="206953" y="45358"/>
                    <a:pt x="213473" y="43052"/>
                    <a:pt x="219624" y="40070"/>
                  </a:cubicBezTo>
                  <a:cubicBezTo>
                    <a:pt x="223622" y="38164"/>
                    <a:pt x="227436" y="35950"/>
                    <a:pt x="231003" y="33491"/>
                  </a:cubicBezTo>
                  <a:cubicBezTo>
                    <a:pt x="230911" y="34444"/>
                    <a:pt x="230911" y="35366"/>
                    <a:pt x="230788" y="36319"/>
                  </a:cubicBezTo>
                  <a:cubicBezTo>
                    <a:pt x="230450" y="39056"/>
                    <a:pt x="229988" y="41792"/>
                    <a:pt x="229466" y="44467"/>
                  </a:cubicBezTo>
                  <a:cubicBezTo>
                    <a:pt x="228543" y="50155"/>
                    <a:pt x="227159" y="55843"/>
                    <a:pt x="225990" y="61623"/>
                  </a:cubicBezTo>
                  <a:cubicBezTo>
                    <a:pt x="224822" y="67280"/>
                    <a:pt x="223714" y="72968"/>
                    <a:pt x="222392" y="78594"/>
                  </a:cubicBezTo>
                  <a:cubicBezTo>
                    <a:pt x="220608" y="86188"/>
                    <a:pt x="218794" y="93659"/>
                    <a:pt x="216087" y="100823"/>
                  </a:cubicBezTo>
                  <a:cubicBezTo>
                    <a:pt x="214642" y="103867"/>
                    <a:pt x="215964" y="107249"/>
                    <a:pt x="218671" y="109094"/>
                  </a:cubicBezTo>
                  <a:cubicBezTo>
                    <a:pt x="218455" y="109247"/>
                    <a:pt x="218209" y="109370"/>
                    <a:pt x="218025" y="109493"/>
                  </a:cubicBezTo>
                  <a:cubicBezTo>
                    <a:pt x="208829" y="116011"/>
                    <a:pt x="200463" y="123483"/>
                    <a:pt x="193420" y="131999"/>
                  </a:cubicBezTo>
                  <a:close/>
                  <a:moveTo>
                    <a:pt x="317641" y="73859"/>
                  </a:moveTo>
                  <a:cubicBezTo>
                    <a:pt x="316872" y="73460"/>
                    <a:pt x="316165" y="72937"/>
                    <a:pt x="315642" y="72322"/>
                  </a:cubicBezTo>
                  <a:cubicBezTo>
                    <a:pt x="316349" y="73183"/>
                    <a:pt x="317580" y="74321"/>
                    <a:pt x="319763" y="74444"/>
                  </a:cubicBezTo>
                  <a:cubicBezTo>
                    <a:pt x="319056" y="74382"/>
                    <a:pt x="318348" y="74167"/>
                    <a:pt x="317641" y="73859"/>
                  </a:cubicBezTo>
                  <a:close/>
                  <a:moveTo>
                    <a:pt x="321086" y="74474"/>
                  </a:moveTo>
                  <a:lnTo>
                    <a:pt x="321362" y="74444"/>
                  </a:lnTo>
                  <a:cubicBezTo>
                    <a:pt x="321455" y="74813"/>
                    <a:pt x="321055" y="74751"/>
                    <a:pt x="320655" y="74659"/>
                  </a:cubicBezTo>
                  <a:cubicBezTo>
                    <a:pt x="320594" y="74720"/>
                    <a:pt x="320440" y="74843"/>
                    <a:pt x="320378" y="74751"/>
                  </a:cubicBezTo>
                  <a:lnTo>
                    <a:pt x="320624" y="74659"/>
                  </a:lnTo>
                  <a:lnTo>
                    <a:pt x="320409" y="74597"/>
                  </a:lnTo>
                  <a:lnTo>
                    <a:pt x="320471" y="74536"/>
                  </a:lnTo>
                  <a:lnTo>
                    <a:pt x="320563" y="74505"/>
                  </a:lnTo>
                  <a:lnTo>
                    <a:pt x="320778" y="74505"/>
                  </a:lnTo>
                  <a:cubicBezTo>
                    <a:pt x="320901" y="74474"/>
                    <a:pt x="320993" y="74474"/>
                    <a:pt x="321086" y="74474"/>
                  </a:cubicBezTo>
                  <a:close/>
                  <a:moveTo>
                    <a:pt x="99924" y="48464"/>
                  </a:moveTo>
                  <a:cubicBezTo>
                    <a:pt x="99924" y="48587"/>
                    <a:pt x="99893" y="48740"/>
                    <a:pt x="99863" y="48894"/>
                  </a:cubicBezTo>
                  <a:cubicBezTo>
                    <a:pt x="99094" y="48371"/>
                    <a:pt x="98663" y="47849"/>
                    <a:pt x="99401" y="47664"/>
                  </a:cubicBezTo>
                  <a:cubicBezTo>
                    <a:pt x="99555" y="47941"/>
                    <a:pt x="99740" y="48187"/>
                    <a:pt x="99924" y="48464"/>
                  </a:cubicBezTo>
                  <a:close/>
                  <a:moveTo>
                    <a:pt x="122622" y="13660"/>
                  </a:moveTo>
                  <a:cubicBezTo>
                    <a:pt x="121945" y="9970"/>
                    <a:pt x="124375" y="6404"/>
                    <a:pt x="128065" y="5758"/>
                  </a:cubicBezTo>
                  <a:cubicBezTo>
                    <a:pt x="135631" y="3606"/>
                    <a:pt x="143320" y="1792"/>
                    <a:pt x="151255" y="808"/>
                  </a:cubicBezTo>
                  <a:cubicBezTo>
                    <a:pt x="155130" y="316"/>
                    <a:pt x="159005" y="70"/>
                    <a:pt x="162880" y="9"/>
                  </a:cubicBezTo>
                  <a:cubicBezTo>
                    <a:pt x="166786" y="-53"/>
                    <a:pt x="170600" y="224"/>
                    <a:pt x="174414" y="378"/>
                  </a:cubicBezTo>
                  <a:lnTo>
                    <a:pt x="188007" y="1792"/>
                  </a:lnTo>
                  <a:cubicBezTo>
                    <a:pt x="188653" y="1884"/>
                    <a:pt x="190191" y="2899"/>
                    <a:pt x="191206" y="3206"/>
                  </a:cubicBezTo>
                  <a:lnTo>
                    <a:pt x="191083" y="3268"/>
                  </a:lnTo>
                  <a:lnTo>
                    <a:pt x="191237" y="3206"/>
                  </a:lnTo>
                  <a:lnTo>
                    <a:pt x="191206" y="3206"/>
                  </a:lnTo>
                  <a:cubicBezTo>
                    <a:pt x="191606" y="3022"/>
                    <a:pt x="192252" y="2438"/>
                    <a:pt x="192221" y="2837"/>
                  </a:cubicBezTo>
                  <a:lnTo>
                    <a:pt x="192190" y="2930"/>
                  </a:lnTo>
                  <a:cubicBezTo>
                    <a:pt x="195235" y="2253"/>
                    <a:pt x="198372" y="3852"/>
                    <a:pt x="199602" y="6804"/>
                  </a:cubicBezTo>
                  <a:cubicBezTo>
                    <a:pt x="200986" y="10124"/>
                    <a:pt x="199387" y="13936"/>
                    <a:pt x="196065" y="15320"/>
                  </a:cubicBezTo>
                  <a:cubicBezTo>
                    <a:pt x="195173" y="15812"/>
                    <a:pt x="193943" y="15966"/>
                    <a:pt x="192621" y="16150"/>
                  </a:cubicBezTo>
                  <a:cubicBezTo>
                    <a:pt x="190898" y="16396"/>
                    <a:pt x="188561" y="16058"/>
                    <a:pt x="187300" y="16150"/>
                  </a:cubicBezTo>
                  <a:lnTo>
                    <a:pt x="174813" y="17195"/>
                  </a:lnTo>
                  <a:cubicBezTo>
                    <a:pt x="170385" y="17564"/>
                    <a:pt x="165925" y="18179"/>
                    <a:pt x="161373" y="18425"/>
                  </a:cubicBezTo>
                  <a:cubicBezTo>
                    <a:pt x="157252" y="18641"/>
                    <a:pt x="153100" y="18641"/>
                    <a:pt x="148979" y="18702"/>
                  </a:cubicBezTo>
                  <a:cubicBezTo>
                    <a:pt x="142736" y="18794"/>
                    <a:pt x="136615" y="18641"/>
                    <a:pt x="130526" y="19132"/>
                  </a:cubicBezTo>
                  <a:cubicBezTo>
                    <a:pt x="126835" y="19809"/>
                    <a:pt x="123268" y="17349"/>
                    <a:pt x="122622" y="13660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7" name="Google Shape;797;p13"/>
            <p:cNvSpPr/>
            <p:nvPr/>
          </p:nvSpPr>
          <p:spPr>
            <a:xfrm rot="10800000" flipH="1">
              <a:off x="290796" y="383684"/>
              <a:ext cx="217676" cy="1021658"/>
            </a:xfrm>
            <a:custGeom>
              <a:avLst/>
              <a:gdLst/>
              <a:ahLst/>
              <a:cxnLst/>
              <a:rect l="l" t="t" r="r" b="b"/>
              <a:pathLst>
                <a:path w="435352" h="2043315" extrusionOk="0">
                  <a:moveTo>
                    <a:pt x="430765" y="279016"/>
                  </a:moveTo>
                  <a:cubicBezTo>
                    <a:pt x="430765" y="279016"/>
                    <a:pt x="430858" y="278924"/>
                    <a:pt x="430858" y="278924"/>
                  </a:cubicBezTo>
                  <a:lnTo>
                    <a:pt x="430888" y="278985"/>
                  </a:lnTo>
                  <a:cubicBezTo>
                    <a:pt x="430919" y="279047"/>
                    <a:pt x="430796" y="278985"/>
                    <a:pt x="430765" y="279016"/>
                  </a:cubicBezTo>
                  <a:close/>
                  <a:moveTo>
                    <a:pt x="435194" y="271299"/>
                  </a:moveTo>
                  <a:cubicBezTo>
                    <a:pt x="434394" y="267794"/>
                    <a:pt x="430888" y="265580"/>
                    <a:pt x="427382" y="266380"/>
                  </a:cubicBezTo>
                  <a:cubicBezTo>
                    <a:pt x="426029" y="266656"/>
                    <a:pt x="423999" y="267671"/>
                    <a:pt x="421815" y="269301"/>
                  </a:cubicBezTo>
                  <a:cubicBezTo>
                    <a:pt x="418463" y="271822"/>
                    <a:pt x="413911" y="276464"/>
                    <a:pt x="411912" y="277725"/>
                  </a:cubicBezTo>
                  <a:cubicBezTo>
                    <a:pt x="408437" y="279877"/>
                    <a:pt x="404900" y="281875"/>
                    <a:pt x="401302" y="283843"/>
                  </a:cubicBezTo>
                  <a:cubicBezTo>
                    <a:pt x="392629" y="288547"/>
                    <a:pt x="383740" y="292913"/>
                    <a:pt x="375129" y="297679"/>
                  </a:cubicBezTo>
                  <a:cubicBezTo>
                    <a:pt x="358367" y="307210"/>
                    <a:pt x="339207" y="317417"/>
                    <a:pt x="320846" y="329531"/>
                  </a:cubicBezTo>
                  <a:cubicBezTo>
                    <a:pt x="308974" y="337371"/>
                    <a:pt x="297441" y="345980"/>
                    <a:pt x="286830" y="355296"/>
                  </a:cubicBezTo>
                  <a:cubicBezTo>
                    <a:pt x="276497" y="364366"/>
                    <a:pt x="267209" y="374204"/>
                    <a:pt x="259243" y="384688"/>
                  </a:cubicBezTo>
                  <a:cubicBezTo>
                    <a:pt x="259797" y="331683"/>
                    <a:pt x="260289" y="282583"/>
                    <a:pt x="260719" y="238494"/>
                  </a:cubicBezTo>
                  <a:cubicBezTo>
                    <a:pt x="263456" y="234835"/>
                    <a:pt x="265548" y="230131"/>
                    <a:pt x="267116" y="224873"/>
                  </a:cubicBezTo>
                  <a:cubicBezTo>
                    <a:pt x="270100" y="214758"/>
                    <a:pt x="271207" y="202460"/>
                    <a:pt x="273759" y="194497"/>
                  </a:cubicBezTo>
                  <a:cubicBezTo>
                    <a:pt x="280833" y="172299"/>
                    <a:pt x="300301" y="136911"/>
                    <a:pt x="325644" y="118033"/>
                  </a:cubicBezTo>
                  <a:cubicBezTo>
                    <a:pt x="340929" y="106657"/>
                    <a:pt x="358583" y="101553"/>
                    <a:pt x="377159" y="112130"/>
                  </a:cubicBezTo>
                  <a:cubicBezTo>
                    <a:pt x="389246" y="118832"/>
                    <a:pt x="391398" y="134359"/>
                    <a:pt x="387739" y="147548"/>
                  </a:cubicBezTo>
                  <a:cubicBezTo>
                    <a:pt x="384048" y="160769"/>
                    <a:pt x="374268" y="172606"/>
                    <a:pt x="359505" y="171100"/>
                  </a:cubicBezTo>
                  <a:cubicBezTo>
                    <a:pt x="355722" y="170731"/>
                    <a:pt x="351663" y="169439"/>
                    <a:pt x="348095" y="167379"/>
                  </a:cubicBezTo>
                  <a:cubicBezTo>
                    <a:pt x="344773" y="165473"/>
                    <a:pt x="341790" y="162983"/>
                    <a:pt x="340160" y="159816"/>
                  </a:cubicBezTo>
                  <a:cubicBezTo>
                    <a:pt x="338807" y="157172"/>
                    <a:pt x="339237" y="154558"/>
                    <a:pt x="340806" y="152621"/>
                  </a:cubicBezTo>
                  <a:cubicBezTo>
                    <a:pt x="342805" y="150131"/>
                    <a:pt x="346034" y="148440"/>
                    <a:pt x="349510" y="148409"/>
                  </a:cubicBezTo>
                  <a:cubicBezTo>
                    <a:pt x="353262" y="148471"/>
                    <a:pt x="356337" y="145458"/>
                    <a:pt x="356399" y="141707"/>
                  </a:cubicBezTo>
                  <a:cubicBezTo>
                    <a:pt x="356460" y="137956"/>
                    <a:pt x="353446" y="134881"/>
                    <a:pt x="349694" y="134820"/>
                  </a:cubicBezTo>
                  <a:cubicBezTo>
                    <a:pt x="341944" y="134574"/>
                    <a:pt x="334563" y="138079"/>
                    <a:pt x="329888" y="143459"/>
                  </a:cubicBezTo>
                  <a:cubicBezTo>
                    <a:pt x="324629" y="149455"/>
                    <a:pt x="322783" y="157756"/>
                    <a:pt x="326843" y="166365"/>
                  </a:cubicBezTo>
                  <a:cubicBezTo>
                    <a:pt x="329519" y="172083"/>
                    <a:pt x="334378" y="176972"/>
                    <a:pt x="340129" y="180600"/>
                  </a:cubicBezTo>
                  <a:cubicBezTo>
                    <a:pt x="345542" y="183982"/>
                    <a:pt x="351786" y="186165"/>
                    <a:pt x="357629" y="186964"/>
                  </a:cubicBezTo>
                  <a:cubicBezTo>
                    <a:pt x="380972" y="190069"/>
                    <a:pt x="398257" y="173252"/>
                    <a:pt x="404562" y="152437"/>
                  </a:cubicBezTo>
                  <a:cubicBezTo>
                    <a:pt x="410897" y="131438"/>
                    <a:pt x="405392" y="107210"/>
                    <a:pt x="386170" y="96142"/>
                  </a:cubicBezTo>
                  <a:cubicBezTo>
                    <a:pt x="360366" y="81753"/>
                    <a:pt x="335762" y="87779"/>
                    <a:pt x="314941" y="103951"/>
                  </a:cubicBezTo>
                  <a:cubicBezTo>
                    <a:pt x="288676" y="124366"/>
                    <a:pt x="269238" y="161015"/>
                    <a:pt x="261242" y="185980"/>
                  </a:cubicBezTo>
                  <a:cubicBezTo>
                    <a:pt x="262318" y="74712"/>
                    <a:pt x="262934" y="6581"/>
                    <a:pt x="262934" y="6581"/>
                  </a:cubicBezTo>
                  <a:cubicBezTo>
                    <a:pt x="262964" y="2983"/>
                    <a:pt x="260104" y="32"/>
                    <a:pt x="256506" y="1"/>
                  </a:cubicBezTo>
                  <a:cubicBezTo>
                    <a:pt x="252877" y="-61"/>
                    <a:pt x="249924" y="2830"/>
                    <a:pt x="249863" y="6427"/>
                  </a:cubicBezTo>
                  <a:cubicBezTo>
                    <a:pt x="249863" y="6427"/>
                    <a:pt x="248017" y="112622"/>
                    <a:pt x="245341" y="276188"/>
                  </a:cubicBezTo>
                  <a:cubicBezTo>
                    <a:pt x="241251" y="268563"/>
                    <a:pt x="236915" y="261061"/>
                    <a:pt x="231932" y="253959"/>
                  </a:cubicBezTo>
                  <a:cubicBezTo>
                    <a:pt x="226089" y="245596"/>
                    <a:pt x="219692" y="237571"/>
                    <a:pt x="213202" y="229700"/>
                  </a:cubicBezTo>
                  <a:cubicBezTo>
                    <a:pt x="205144" y="220077"/>
                    <a:pt x="196441" y="211099"/>
                    <a:pt x="187091" y="202829"/>
                  </a:cubicBezTo>
                  <a:cubicBezTo>
                    <a:pt x="177834" y="194651"/>
                    <a:pt x="167992" y="187087"/>
                    <a:pt x="157750" y="180016"/>
                  </a:cubicBezTo>
                  <a:cubicBezTo>
                    <a:pt x="145725" y="171684"/>
                    <a:pt x="133115" y="164028"/>
                    <a:pt x="120352" y="156711"/>
                  </a:cubicBezTo>
                  <a:cubicBezTo>
                    <a:pt x="101376" y="145796"/>
                    <a:pt x="81939" y="135681"/>
                    <a:pt x="63178" y="125166"/>
                  </a:cubicBezTo>
                  <a:cubicBezTo>
                    <a:pt x="59948" y="123260"/>
                    <a:pt x="55766" y="124305"/>
                    <a:pt x="53859" y="127533"/>
                  </a:cubicBezTo>
                  <a:cubicBezTo>
                    <a:pt x="51952" y="130761"/>
                    <a:pt x="52998" y="134943"/>
                    <a:pt x="56227" y="136849"/>
                  </a:cubicBezTo>
                  <a:cubicBezTo>
                    <a:pt x="74403" y="148286"/>
                    <a:pt x="93164" y="159478"/>
                    <a:pt x="111648" y="171130"/>
                  </a:cubicBezTo>
                  <a:cubicBezTo>
                    <a:pt x="123766" y="178786"/>
                    <a:pt x="135699" y="186657"/>
                    <a:pt x="147263" y="194958"/>
                  </a:cubicBezTo>
                  <a:cubicBezTo>
                    <a:pt x="156858" y="201814"/>
                    <a:pt x="166177" y="208978"/>
                    <a:pt x="175066" y="216603"/>
                  </a:cubicBezTo>
                  <a:cubicBezTo>
                    <a:pt x="183923" y="224197"/>
                    <a:pt x="192412" y="232160"/>
                    <a:pt x="200162" y="240923"/>
                  </a:cubicBezTo>
                  <a:cubicBezTo>
                    <a:pt x="207974" y="249623"/>
                    <a:pt x="215601" y="258601"/>
                    <a:pt x="222521" y="268071"/>
                  </a:cubicBezTo>
                  <a:cubicBezTo>
                    <a:pt x="227073" y="274281"/>
                    <a:pt x="231348" y="280707"/>
                    <a:pt x="235100" y="287410"/>
                  </a:cubicBezTo>
                  <a:lnTo>
                    <a:pt x="244204" y="304996"/>
                  </a:lnTo>
                  <a:lnTo>
                    <a:pt x="244849" y="306441"/>
                  </a:lnTo>
                  <a:cubicBezTo>
                    <a:pt x="244296" y="339462"/>
                    <a:pt x="243742" y="374450"/>
                    <a:pt x="243158" y="411222"/>
                  </a:cubicBezTo>
                  <a:cubicBezTo>
                    <a:pt x="243004" y="411591"/>
                    <a:pt x="242758" y="411929"/>
                    <a:pt x="242604" y="412298"/>
                  </a:cubicBezTo>
                  <a:cubicBezTo>
                    <a:pt x="241620" y="414358"/>
                    <a:pt x="242051" y="416448"/>
                    <a:pt x="243066" y="418293"/>
                  </a:cubicBezTo>
                  <a:cubicBezTo>
                    <a:pt x="242574" y="449131"/>
                    <a:pt x="242051" y="480983"/>
                    <a:pt x="241528" y="513942"/>
                  </a:cubicBezTo>
                  <a:cubicBezTo>
                    <a:pt x="241313" y="528208"/>
                    <a:pt x="241067" y="542812"/>
                    <a:pt x="240851" y="557416"/>
                  </a:cubicBezTo>
                  <a:cubicBezTo>
                    <a:pt x="236761" y="549207"/>
                    <a:pt x="232455" y="540599"/>
                    <a:pt x="228641" y="532543"/>
                  </a:cubicBezTo>
                  <a:cubicBezTo>
                    <a:pt x="224551" y="523935"/>
                    <a:pt x="221045" y="516064"/>
                    <a:pt x="219015" y="510345"/>
                  </a:cubicBezTo>
                  <a:cubicBezTo>
                    <a:pt x="208804" y="481660"/>
                    <a:pt x="196963" y="443504"/>
                    <a:pt x="176757" y="413835"/>
                  </a:cubicBezTo>
                  <a:cubicBezTo>
                    <a:pt x="162241" y="392498"/>
                    <a:pt x="143418" y="375618"/>
                    <a:pt x="118783" y="368332"/>
                  </a:cubicBezTo>
                  <a:cubicBezTo>
                    <a:pt x="92334" y="360799"/>
                    <a:pt x="75357" y="372513"/>
                    <a:pt x="67391" y="390807"/>
                  </a:cubicBezTo>
                  <a:cubicBezTo>
                    <a:pt x="56781" y="415096"/>
                    <a:pt x="63885" y="452267"/>
                    <a:pt x="86767" y="467578"/>
                  </a:cubicBezTo>
                  <a:cubicBezTo>
                    <a:pt x="103344" y="478616"/>
                    <a:pt x="117584" y="471514"/>
                    <a:pt x="123889" y="461460"/>
                  </a:cubicBezTo>
                  <a:cubicBezTo>
                    <a:pt x="128533" y="454019"/>
                    <a:pt x="128810" y="445011"/>
                    <a:pt x="123981" y="438985"/>
                  </a:cubicBezTo>
                  <a:cubicBezTo>
                    <a:pt x="120567" y="434711"/>
                    <a:pt x="114355" y="431206"/>
                    <a:pt x="104021" y="432159"/>
                  </a:cubicBezTo>
                  <a:cubicBezTo>
                    <a:pt x="100299" y="432467"/>
                    <a:pt x="97470" y="435726"/>
                    <a:pt x="97747" y="439446"/>
                  </a:cubicBezTo>
                  <a:cubicBezTo>
                    <a:pt x="98024" y="443197"/>
                    <a:pt x="101314" y="446026"/>
                    <a:pt x="105036" y="445749"/>
                  </a:cubicBezTo>
                  <a:cubicBezTo>
                    <a:pt x="108819" y="445503"/>
                    <a:pt x="111402" y="445933"/>
                    <a:pt x="112725" y="447501"/>
                  </a:cubicBezTo>
                  <a:cubicBezTo>
                    <a:pt x="113309" y="448178"/>
                    <a:pt x="113217" y="449100"/>
                    <a:pt x="113094" y="450022"/>
                  </a:cubicBezTo>
                  <a:cubicBezTo>
                    <a:pt x="112755" y="452267"/>
                    <a:pt x="111218" y="454481"/>
                    <a:pt x="109126" y="456018"/>
                  </a:cubicBezTo>
                  <a:cubicBezTo>
                    <a:pt x="105835" y="458477"/>
                    <a:pt x="100976" y="458570"/>
                    <a:pt x="95594" y="454757"/>
                  </a:cubicBezTo>
                  <a:cubicBezTo>
                    <a:pt x="81908" y="445072"/>
                    <a:pt x="77141" y="424411"/>
                    <a:pt x="80308" y="407624"/>
                  </a:cubicBezTo>
                  <a:cubicBezTo>
                    <a:pt x="81908" y="399262"/>
                    <a:pt x="85537" y="391791"/>
                    <a:pt x="91811" y="387548"/>
                  </a:cubicBezTo>
                  <a:cubicBezTo>
                    <a:pt x="97193" y="383889"/>
                    <a:pt x="104482" y="383120"/>
                    <a:pt x="113617" y="385887"/>
                  </a:cubicBezTo>
                  <a:cubicBezTo>
                    <a:pt x="134223" y="391883"/>
                    <a:pt x="149569" y="406425"/>
                    <a:pt x="161933" y="424073"/>
                  </a:cubicBezTo>
                  <a:cubicBezTo>
                    <a:pt x="181709" y="452267"/>
                    <a:pt x="193919" y="488485"/>
                    <a:pt x="204345" y="515756"/>
                  </a:cubicBezTo>
                  <a:cubicBezTo>
                    <a:pt x="206682" y="521782"/>
                    <a:pt x="210619" y="530084"/>
                    <a:pt x="215263" y="539123"/>
                  </a:cubicBezTo>
                  <a:cubicBezTo>
                    <a:pt x="223597" y="555449"/>
                    <a:pt x="233931" y="573957"/>
                    <a:pt x="240390" y="586133"/>
                  </a:cubicBezTo>
                  <a:cubicBezTo>
                    <a:pt x="239529" y="639599"/>
                    <a:pt x="238668" y="694941"/>
                    <a:pt x="237806" y="751605"/>
                  </a:cubicBezTo>
                  <a:cubicBezTo>
                    <a:pt x="234362" y="745333"/>
                    <a:pt x="230948" y="738999"/>
                    <a:pt x="226827" y="733065"/>
                  </a:cubicBezTo>
                  <a:cubicBezTo>
                    <a:pt x="221168" y="724918"/>
                    <a:pt x="214955" y="717170"/>
                    <a:pt x="208558" y="709852"/>
                  </a:cubicBezTo>
                  <a:cubicBezTo>
                    <a:pt x="197332" y="697247"/>
                    <a:pt x="184877" y="685840"/>
                    <a:pt x="171436" y="675448"/>
                  </a:cubicBezTo>
                  <a:cubicBezTo>
                    <a:pt x="159257" y="666040"/>
                    <a:pt x="146340" y="657462"/>
                    <a:pt x="133300" y="649007"/>
                  </a:cubicBezTo>
                  <a:cubicBezTo>
                    <a:pt x="114109" y="636586"/>
                    <a:pt x="94548" y="624688"/>
                    <a:pt x="76526" y="611190"/>
                  </a:cubicBezTo>
                  <a:cubicBezTo>
                    <a:pt x="73573" y="608854"/>
                    <a:pt x="69298" y="609376"/>
                    <a:pt x="66961" y="612328"/>
                  </a:cubicBezTo>
                  <a:cubicBezTo>
                    <a:pt x="64654" y="615249"/>
                    <a:pt x="65146" y="619522"/>
                    <a:pt x="68099" y="621859"/>
                  </a:cubicBezTo>
                  <a:cubicBezTo>
                    <a:pt x="85660" y="636494"/>
                    <a:pt x="104667" y="649868"/>
                    <a:pt x="123673" y="663273"/>
                  </a:cubicBezTo>
                  <a:cubicBezTo>
                    <a:pt x="136037" y="672005"/>
                    <a:pt x="148308" y="680829"/>
                    <a:pt x="160180" y="690022"/>
                  </a:cubicBezTo>
                  <a:cubicBezTo>
                    <a:pt x="172759" y="699799"/>
                    <a:pt x="184938" y="709914"/>
                    <a:pt x="195733" y="721505"/>
                  </a:cubicBezTo>
                  <a:cubicBezTo>
                    <a:pt x="202007" y="728146"/>
                    <a:pt x="208097" y="735187"/>
                    <a:pt x="213725" y="742535"/>
                  </a:cubicBezTo>
                  <a:cubicBezTo>
                    <a:pt x="219323" y="749852"/>
                    <a:pt x="224489" y="757477"/>
                    <a:pt x="228887" y="765379"/>
                  </a:cubicBezTo>
                  <a:cubicBezTo>
                    <a:pt x="230364" y="767992"/>
                    <a:pt x="231717" y="770667"/>
                    <a:pt x="232978" y="773403"/>
                  </a:cubicBezTo>
                  <a:cubicBezTo>
                    <a:pt x="234239" y="776140"/>
                    <a:pt x="235408" y="778938"/>
                    <a:pt x="236484" y="781766"/>
                  </a:cubicBezTo>
                  <a:lnTo>
                    <a:pt x="237284" y="784133"/>
                  </a:lnTo>
                  <a:cubicBezTo>
                    <a:pt x="236576" y="830313"/>
                    <a:pt x="235900" y="877139"/>
                    <a:pt x="235223" y="924302"/>
                  </a:cubicBezTo>
                  <a:cubicBezTo>
                    <a:pt x="230364" y="918430"/>
                    <a:pt x="224797" y="913388"/>
                    <a:pt x="218092" y="909698"/>
                  </a:cubicBezTo>
                  <a:cubicBezTo>
                    <a:pt x="196348" y="897830"/>
                    <a:pt x="165839" y="896416"/>
                    <a:pt x="141143" y="888945"/>
                  </a:cubicBezTo>
                  <a:cubicBezTo>
                    <a:pt x="119921" y="882611"/>
                    <a:pt x="99346" y="871389"/>
                    <a:pt x="81200" y="857246"/>
                  </a:cubicBezTo>
                  <a:cubicBezTo>
                    <a:pt x="62932" y="842980"/>
                    <a:pt x="47154" y="825732"/>
                    <a:pt x="36144" y="806885"/>
                  </a:cubicBezTo>
                  <a:cubicBezTo>
                    <a:pt x="32945" y="801505"/>
                    <a:pt x="30024" y="795909"/>
                    <a:pt x="27502" y="790129"/>
                  </a:cubicBezTo>
                  <a:cubicBezTo>
                    <a:pt x="25010" y="784410"/>
                    <a:pt x="22858" y="778538"/>
                    <a:pt x="21228" y="772573"/>
                  </a:cubicBezTo>
                  <a:cubicBezTo>
                    <a:pt x="20090" y="768453"/>
                    <a:pt x="19167" y="764241"/>
                    <a:pt x="18521" y="759998"/>
                  </a:cubicBezTo>
                  <a:cubicBezTo>
                    <a:pt x="17875" y="755755"/>
                    <a:pt x="17445" y="751513"/>
                    <a:pt x="17291" y="747239"/>
                  </a:cubicBezTo>
                  <a:cubicBezTo>
                    <a:pt x="17199" y="744595"/>
                    <a:pt x="17168" y="741920"/>
                    <a:pt x="17383" y="739245"/>
                  </a:cubicBezTo>
                  <a:cubicBezTo>
                    <a:pt x="17568" y="736970"/>
                    <a:pt x="17906" y="734695"/>
                    <a:pt x="18675" y="732543"/>
                  </a:cubicBezTo>
                  <a:cubicBezTo>
                    <a:pt x="20090" y="728423"/>
                    <a:pt x="21966" y="725563"/>
                    <a:pt x="24518" y="724118"/>
                  </a:cubicBezTo>
                  <a:cubicBezTo>
                    <a:pt x="27133" y="722612"/>
                    <a:pt x="30208" y="722612"/>
                    <a:pt x="33314" y="723411"/>
                  </a:cubicBezTo>
                  <a:cubicBezTo>
                    <a:pt x="38850" y="724795"/>
                    <a:pt x="44417" y="728484"/>
                    <a:pt x="48784" y="733127"/>
                  </a:cubicBezTo>
                  <a:cubicBezTo>
                    <a:pt x="54843" y="739583"/>
                    <a:pt x="59303" y="747885"/>
                    <a:pt x="56289" y="754987"/>
                  </a:cubicBezTo>
                  <a:cubicBezTo>
                    <a:pt x="54597" y="758984"/>
                    <a:pt x="50599" y="762243"/>
                    <a:pt x="43956" y="764610"/>
                  </a:cubicBezTo>
                  <a:cubicBezTo>
                    <a:pt x="40419" y="765809"/>
                    <a:pt x="38481" y="769652"/>
                    <a:pt x="39681" y="773219"/>
                  </a:cubicBezTo>
                  <a:cubicBezTo>
                    <a:pt x="40880" y="776755"/>
                    <a:pt x="44755" y="778692"/>
                    <a:pt x="48292" y="777492"/>
                  </a:cubicBezTo>
                  <a:cubicBezTo>
                    <a:pt x="59856" y="773803"/>
                    <a:pt x="66253" y="767592"/>
                    <a:pt x="69421" y="760798"/>
                  </a:cubicBezTo>
                  <a:cubicBezTo>
                    <a:pt x="74896" y="748961"/>
                    <a:pt x="70067" y="734018"/>
                    <a:pt x="60133" y="722796"/>
                  </a:cubicBezTo>
                  <a:cubicBezTo>
                    <a:pt x="50414" y="711789"/>
                    <a:pt x="36052" y="705025"/>
                    <a:pt x="24180" y="707085"/>
                  </a:cubicBezTo>
                  <a:cubicBezTo>
                    <a:pt x="15476" y="708561"/>
                    <a:pt x="7511" y="714280"/>
                    <a:pt x="2805" y="726793"/>
                  </a:cubicBezTo>
                  <a:cubicBezTo>
                    <a:pt x="1729" y="729591"/>
                    <a:pt x="1052" y="732543"/>
                    <a:pt x="621" y="735525"/>
                  </a:cubicBezTo>
                  <a:cubicBezTo>
                    <a:pt x="37" y="739522"/>
                    <a:pt x="-24" y="743642"/>
                    <a:pt x="6" y="747608"/>
                  </a:cubicBezTo>
                  <a:cubicBezTo>
                    <a:pt x="68" y="752589"/>
                    <a:pt x="437" y="757569"/>
                    <a:pt x="1114" y="762519"/>
                  </a:cubicBezTo>
                  <a:cubicBezTo>
                    <a:pt x="1759" y="767439"/>
                    <a:pt x="2744" y="772327"/>
                    <a:pt x="3974" y="777124"/>
                  </a:cubicBezTo>
                  <a:cubicBezTo>
                    <a:pt x="5727" y="783980"/>
                    <a:pt x="8034" y="790744"/>
                    <a:pt x="10832" y="797323"/>
                  </a:cubicBezTo>
                  <a:cubicBezTo>
                    <a:pt x="13569" y="803811"/>
                    <a:pt x="16799" y="810144"/>
                    <a:pt x="20336" y="816201"/>
                  </a:cubicBezTo>
                  <a:cubicBezTo>
                    <a:pt x="32607" y="836893"/>
                    <a:pt x="49953" y="856016"/>
                    <a:pt x="70252" y="871420"/>
                  </a:cubicBezTo>
                  <a:cubicBezTo>
                    <a:pt x="90335" y="886639"/>
                    <a:pt x="113247" y="898261"/>
                    <a:pt x="136621" y="904717"/>
                  </a:cubicBezTo>
                  <a:cubicBezTo>
                    <a:pt x="157258" y="910313"/>
                    <a:pt x="181924" y="911389"/>
                    <a:pt x="202069" y="918276"/>
                  </a:cubicBezTo>
                  <a:cubicBezTo>
                    <a:pt x="214832" y="922642"/>
                    <a:pt x="225720" y="929375"/>
                    <a:pt x="231686" y="942381"/>
                  </a:cubicBezTo>
                  <a:cubicBezTo>
                    <a:pt x="232332" y="943856"/>
                    <a:pt x="233562" y="944840"/>
                    <a:pt x="234915" y="945486"/>
                  </a:cubicBezTo>
                  <a:cubicBezTo>
                    <a:pt x="234546" y="970758"/>
                    <a:pt x="234208" y="996062"/>
                    <a:pt x="233870" y="1021396"/>
                  </a:cubicBezTo>
                  <a:cubicBezTo>
                    <a:pt x="233132" y="1076308"/>
                    <a:pt x="232455" y="1131035"/>
                    <a:pt x="231778" y="1185300"/>
                  </a:cubicBezTo>
                  <a:cubicBezTo>
                    <a:pt x="231379" y="1184470"/>
                    <a:pt x="231102" y="1183579"/>
                    <a:pt x="230671" y="1182749"/>
                  </a:cubicBezTo>
                  <a:cubicBezTo>
                    <a:pt x="222152" y="1166085"/>
                    <a:pt x="209296" y="1151849"/>
                    <a:pt x="187983" y="1136015"/>
                  </a:cubicBezTo>
                  <a:cubicBezTo>
                    <a:pt x="168853" y="1122611"/>
                    <a:pt x="149047" y="1109759"/>
                    <a:pt x="130132" y="1095862"/>
                  </a:cubicBezTo>
                  <a:cubicBezTo>
                    <a:pt x="122166" y="1090020"/>
                    <a:pt x="114293" y="1084056"/>
                    <a:pt x="106789" y="1077630"/>
                  </a:cubicBezTo>
                  <a:cubicBezTo>
                    <a:pt x="102268" y="1073787"/>
                    <a:pt x="95502" y="1068990"/>
                    <a:pt x="90365" y="1063425"/>
                  </a:cubicBezTo>
                  <a:cubicBezTo>
                    <a:pt x="87628" y="1060443"/>
                    <a:pt x="85229" y="1057369"/>
                    <a:pt x="84614" y="1053925"/>
                  </a:cubicBezTo>
                  <a:cubicBezTo>
                    <a:pt x="84091" y="1050359"/>
                    <a:pt x="80770" y="1047899"/>
                    <a:pt x="77233" y="1048422"/>
                  </a:cubicBezTo>
                  <a:cubicBezTo>
                    <a:pt x="73665" y="1048944"/>
                    <a:pt x="71205" y="1052265"/>
                    <a:pt x="71728" y="1055801"/>
                  </a:cubicBezTo>
                  <a:cubicBezTo>
                    <a:pt x="72281" y="1060382"/>
                    <a:pt x="74342" y="1064840"/>
                    <a:pt x="77294" y="1069083"/>
                  </a:cubicBezTo>
                  <a:cubicBezTo>
                    <a:pt x="82615" y="1076769"/>
                    <a:pt x="91227" y="1083656"/>
                    <a:pt x="96732" y="1088852"/>
                  </a:cubicBezTo>
                  <a:cubicBezTo>
                    <a:pt x="106697" y="1098199"/>
                    <a:pt x="117276" y="1106961"/>
                    <a:pt x="128195" y="1115293"/>
                  </a:cubicBezTo>
                  <a:cubicBezTo>
                    <a:pt x="144249" y="1127561"/>
                    <a:pt x="161041" y="1138998"/>
                    <a:pt x="177188" y="1150958"/>
                  </a:cubicBezTo>
                  <a:cubicBezTo>
                    <a:pt x="196256" y="1164301"/>
                    <a:pt x="207882" y="1176384"/>
                    <a:pt x="215909" y="1190681"/>
                  </a:cubicBezTo>
                  <a:cubicBezTo>
                    <a:pt x="222706" y="1202733"/>
                    <a:pt x="227073" y="1216415"/>
                    <a:pt x="231194" y="1233325"/>
                  </a:cubicBezTo>
                  <a:cubicBezTo>
                    <a:pt x="230394" y="1299643"/>
                    <a:pt x="229656" y="1364793"/>
                    <a:pt x="228980" y="1427390"/>
                  </a:cubicBezTo>
                  <a:cubicBezTo>
                    <a:pt x="228887" y="1436399"/>
                    <a:pt x="228795" y="1445161"/>
                    <a:pt x="228703" y="1454077"/>
                  </a:cubicBezTo>
                  <a:cubicBezTo>
                    <a:pt x="223075" y="1425945"/>
                    <a:pt x="217416" y="1397506"/>
                    <a:pt x="208158" y="1370757"/>
                  </a:cubicBezTo>
                  <a:cubicBezTo>
                    <a:pt x="197732" y="1340719"/>
                    <a:pt x="182724" y="1312925"/>
                    <a:pt x="158950" y="1289866"/>
                  </a:cubicBezTo>
                  <a:cubicBezTo>
                    <a:pt x="143049" y="1274708"/>
                    <a:pt x="121305" y="1259582"/>
                    <a:pt x="98639" y="1254201"/>
                  </a:cubicBezTo>
                  <a:cubicBezTo>
                    <a:pt x="82215" y="1250327"/>
                    <a:pt x="65300" y="1251373"/>
                    <a:pt x="49522" y="1260319"/>
                  </a:cubicBezTo>
                  <a:cubicBezTo>
                    <a:pt x="26917" y="1273233"/>
                    <a:pt x="17137" y="1297737"/>
                    <a:pt x="19598" y="1321288"/>
                  </a:cubicBezTo>
                  <a:cubicBezTo>
                    <a:pt x="22027" y="1344408"/>
                    <a:pt x="36082" y="1366361"/>
                    <a:pt x="60410" y="1374662"/>
                  </a:cubicBezTo>
                  <a:cubicBezTo>
                    <a:pt x="75787" y="1379858"/>
                    <a:pt x="89781" y="1374662"/>
                    <a:pt x="99069" y="1364331"/>
                  </a:cubicBezTo>
                  <a:cubicBezTo>
                    <a:pt x="107834" y="1354616"/>
                    <a:pt x="112356" y="1340381"/>
                    <a:pt x="109649" y="1326853"/>
                  </a:cubicBezTo>
                  <a:cubicBezTo>
                    <a:pt x="109434" y="1325807"/>
                    <a:pt x="108450" y="1323501"/>
                    <a:pt x="106358" y="1321042"/>
                  </a:cubicBezTo>
                  <a:cubicBezTo>
                    <a:pt x="102975" y="1317014"/>
                    <a:pt x="96486" y="1310742"/>
                    <a:pt x="96486" y="1310742"/>
                  </a:cubicBezTo>
                  <a:cubicBezTo>
                    <a:pt x="93933" y="1308221"/>
                    <a:pt x="89781" y="1308252"/>
                    <a:pt x="87259" y="1310803"/>
                  </a:cubicBezTo>
                  <a:cubicBezTo>
                    <a:pt x="84737" y="1313386"/>
                    <a:pt x="84768" y="1317506"/>
                    <a:pt x="87321" y="1320027"/>
                  </a:cubicBezTo>
                  <a:cubicBezTo>
                    <a:pt x="87321" y="1320027"/>
                    <a:pt x="94025" y="1326760"/>
                    <a:pt x="96547" y="1330235"/>
                  </a:cubicBezTo>
                  <a:cubicBezTo>
                    <a:pt x="97778" y="1339182"/>
                    <a:pt x="94425" y="1348344"/>
                    <a:pt x="88520" y="1354585"/>
                  </a:cubicBezTo>
                  <a:cubicBezTo>
                    <a:pt x="82830" y="1360580"/>
                    <a:pt x="74526" y="1363655"/>
                    <a:pt x="65484" y="1360334"/>
                  </a:cubicBezTo>
                  <a:cubicBezTo>
                    <a:pt x="47462" y="1353755"/>
                    <a:pt x="37559" y="1336999"/>
                    <a:pt x="36113" y="1319720"/>
                  </a:cubicBezTo>
                  <a:cubicBezTo>
                    <a:pt x="34668" y="1302656"/>
                    <a:pt x="41649" y="1284824"/>
                    <a:pt x="58165" y="1275784"/>
                  </a:cubicBezTo>
                  <a:cubicBezTo>
                    <a:pt x="69852" y="1269359"/>
                    <a:pt x="82308" y="1269020"/>
                    <a:pt x="94364" y="1271972"/>
                  </a:cubicBezTo>
                  <a:cubicBezTo>
                    <a:pt x="113924" y="1276738"/>
                    <a:pt x="132562" y="1289989"/>
                    <a:pt x="146279" y="1303086"/>
                  </a:cubicBezTo>
                  <a:cubicBezTo>
                    <a:pt x="168361" y="1323840"/>
                    <a:pt x="182109" y="1349205"/>
                    <a:pt x="192166" y="1376476"/>
                  </a:cubicBezTo>
                  <a:cubicBezTo>
                    <a:pt x="207789" y="1418843"/>
                    <a:pt x="214525" y="1465761"/>
                    <a:pt x="226735" y="1508435"/>
                  </a:cubicBezTo>
                  <a:cubicBezTo>
                    <a:pt x="226950" y="1509204"/>
                    <a:pt x="227657" y="1509542"/>
                    <a:pt x="228088" y="1510188"/>
                  </a:cubicBezTo>
                  <a:cubicBezTo>
                    <a:pt x="227811" y="1536137"/>
                    <a:pt x="227534" y="1561471"/>
                    <a:pt x="227288" y="1586191"/>
                  </a:cubicBezTo>
                  <a:cubicBezTo>
                    <a:pt x="226950" y="1588281"/>
                    <a:pt x="226458" y="1590311"/>
                    <a:pt x="226119" y="1592401"/>
                  </a:cubicBezTo>
                  <a:cubicBezTo>
                    <a:pt x="225843" y="1594062"/>
                    <a:pt x="226335" y="1595599"/>
                    <a:pt x="227165" y="1596890"/>
                  </a:cubicBezTo>
                  <a:cubicBezTo>
                    <a:pt x="224489" y="1853092"/>
                    <a:pt x="222890" y="2036427"/>
                    <a:pt x="222890" y="2036427"/>
                  </a:cubicBezTo>
                  <a:cubicBezTo>
                    <a:pt x="222829" y="2040178"/>
                    <a:pt x="225843" y="2043253"/>
                    <a:pt x="229595" y="2043314"/>
                  </a:cubicBezTo>
                  <a:cubicBezTo>
                    <a:pt x="233347" y="2043376"/>
                    <a:pt x="236422" y="2040363"/>
                    <a:pt x="236484" y="2036612"/>
                  </a:cubicBezTo>
                  <a:cubicBezTo>
                    <a:pt x="236484" y="2036612"/>
                    <a:pt x="239959" y="1840241"/>
                    <a:pt x="244234" y="1569957"/>
                  </a:cubicBezTo>
                  <a:cubicBezTo>
                    <a:pt x="245065" y="1566206"/>
                    <a:pt x="245741" y="1562425"/>
                    <a:pt x="246633" y="1558674"/>
                  </a:cubicBezTo>
                  <a:cubicBezTo>
                    <a:pt x="249493" y="1546714"/>
                    <a:pt x="252631" y="1534846"/>
                    <a:pt x="255921" y="1523009"/>
                  </a:cubicBezTo>
                  <a:cubicBezTo>
                    <a:pt x="263672" y="1495030"/>
                    <a:pt x="267209" y="1466960"/>
                    <a:pt x="276589" y="1442025"/>
                  </a:cubicBezTo>
                  <a:cubicBezTo>
                    <a:pt x="282586" y="1426099"/>
                    <a:pt x="291075" y="1411526"/>
                    <a:pt x="305191" y="1399320"/>
                  </a:cubicBezTo>
                  <a:cubicBezTo>
                    <a:pt x="331303" y="1376445"/>
                    <a:pt x="353723" y="1370634"/>
                    <a:pt x="371131" y="1374908"/>
                  </a:cubicBezTo>
                  <a:cubicBezTo>
                    <a:pt x="395704" y="1380995"/>
                    <a:pt x="409267" y="1407160"/>
                    <a:pt x="404716" y="1426714"/>
                  </a:cubicBezTo>
                  <a:cubicBezTo>
                    <a:pt x="403085" y="1433878"/>
                    <a:pt x="400656" y="1441994"/>
                    <a:pt x="396627" y="1448881"/>
                  </a:cubicBezTo>
                  <a:cubicBezTo>
                    <a:pt x="393182" y="1454754"/>
                    <a:pt x="388600" y="1459858"/>
                    <a:pt x="381926" y="1461887"/>
                  </a:cubicBezTo>
                  <a:cubicBezTo>
                    <a:pt x="362673" y="1467790"/>
                    <a:pt x="348710" y="1456783"/>
                    <a:pt x="346311" y="1444177"/>
                  </a:cubicBezTo>
                  <a:cubicBezTo>
                    <a:pt x="343974" y="1431879"/>
                    <a:pt x="353416" y="1420196"/>
                    <a:pt x="377405" y="1421118"/>
                  </a:cubicBezTo>
                  <a:cubicBezTo>
                    <a:pt x="381157" y="1421303"/>
                    <a:pt x="384356" y="1418443"/>
                    <a:pt x="384540" y="1414692"/>
                  </a:cubicBezTo>
                  <a:cubicBezTo>
                    <a:pt x="384755" y="1410941"/>
                    <a:pt x="381864" y="1407744"/>
                    <a:pt x="378112" y="1407529"/>
                  </a:cubicBezTo>
                  <a:cubicBezTo>
                    <a:pt x="359505" y="1406299"/>
                    <a:pt x="347203" y="1411526"/>
                    <a:pt x="339883" y="1418843"/>
                  </a:cubicBezTo>
                  <a:cubicBezTo>
                    <a:pt x="332287" y="1426468"/>
                    <a:pt x="329734" y="1436768"/>
                    <a:pt x="331395" y="1446821"/>
                  </a:cubicBezTo>
                  <a:cubicBezTo>
                    <a:pt x="334716" y="1466991"/>
                    <a:pt x="355753" y="1486391"/>
                    <a:pt x="386601" y="1477751"/>
                  </a:cubicBezTo>
                  <a:cubicBezTo>
                    <a:pt x="395427" y="1475230"/>
                    <a:pt x="402378" y="1469758"/>
                    <a:pt x="407791" y="1462748"/>
                  </a:cubicBezTo>
                  <a:cubicBezTo>
                    <a:pt x="414926" y="1453493"/>
                    <a:pt x="419201" y="1441349"/>
                    <a:pt x="421815" y="1430742"/>
                  </a:cubicBezTo>
                  <a:cubicBezTo>
                    <a:pt x="428489" y="1403255"/>
                    <a:pt x="410221" y="1365653"/>
                    <a:pt x="375560" y="1357045"/>
                  </a:cubicBezTo>
                  <a:cubicBezTo>
                    <a:pt x="354000" y="1351695"/>
                    <a:pt x="325551" y="1357383"/>
                    <a:pt x="293412" y="1385945"/>
                  </a:cubicBezTo>
                  <a:cubicBezTo>
                    <a:pt x="277204" y="1400488"/>
                    <a:pt x="267455" y="1417552"/>
                    <a:pt x="260811" y="1436276"/>
                  </a:cubicBezTo>
                  <a:cubicBezTo>
                    <a:pt x="253553" y="1456814"/>
                    <a:pt x="250109" y="1479350"/>
                    <a:pt x="245280" y="1502256"/>
                  </a:cubicBezTo>
                  <a:cubicBezTo>
                    <a:pt x="245649" y="1477782"/>
                    <a:pt x="246049" y="1453001"/>
                    <a:pt x="246449" y="1427636"/>
                  </a:cubicBezTo>
                  <a:cubicBezTo>
                    <a:pt x="246849" y="1401042"/>
                    <a:pt x="247248" y="1373801"/>
                    <a:pt x="247679" y="1346407"/>
                  </a:cubicBezTo>
                  <a:cubicBezTo>
                    <a:pt x="250047" y="1340688"/>
                    <a:pt x="254353" y="1330481"/>
                    <a:pt x="259058" y="1320703"/>
                  </a:cubicBezTo>
                  <a:cubicBezTo>
                    <a:pt x="262595" y="1313386"/>
                    <a:pt x="266224" y="1306530"/>
                    <a:pt x="269208" y="1302963"/>
                  </a:cubicBezTo>
                  <a:cubicBezTo>
                    <a:pt x="280280" y="1289435"/>
                    <a:pt x="291505" y="1276276"/>
                    <a:pt x="302393" y="1262871"/>
                  </a:cubicBezTo>
                  <a:cubicBezTo>
                    <a:pt x="309743" y="1253863"/>
                    <a:pt x="316940" y="1244762"/>
                    <a:pt x="323983" y="1235539"/>
                  </a:cubicBezTo>
                  <a:cubicBezTo>
                    <a:pt x="341544" y="1212510"/>
                    <a:pt x="358152" y="1188744"/>
                    <a:pt x="374022" y="1163902"/>
                  </a:cubicBezTo>
                  <a:cubicBezTo>
                    <a:pt x="376113" y="1160796"/>
                    <a:pt x="375283" y="1156554"/>
                    <a:pt x="372176" y="1154463"/>
                  </a:cubicBezTo>
                  <a:cubicBezTo>
                    <a:pt x="369070" y="1152372"/>
                    <a:pt x="364857" y="1153171"/>
                    <a:pt x="362735" y="1156277"/>
                  </a:cubicBezTo>
                  <a:cubicBezTo>
                    <a:pt x="355968" y="1165685"/>
                    <a:pt x="349018" y="1174786"/>
                    <a:pt x="342036" y="1183855"/>
                  </a:cubicBezTo>
                  <a:cubicBezTo>
                    <a:pt x="327920" y="1202210"/>
                    <a:pt x="313311" y="1219920"/>
                    <a:pt x="298887" y="1237875"/>
                  </a:cubicBezTo>
                  <a:cubicBezTo>
                    <a:pt x="291659" y="1246853"/>
                    <a:pt x="284555" y="1255984"/>
                    <a:pt x="277450" y="1265146"/>
                  </a:cubicBezTo>
                  <a:cubicBezTo>
                    <a:pt x="270346" y="1274278"/>
                    <a:pt x="263395" y="1283532"/>
                    <a:pt x="256383" y="1292848"/>
                  </a:cubicBezTo>
                  <a:cubicBezTo>
                    <a:pt x="253922" y="1296169"/>
                    <a:pt x="251062" y="1301826"/>
                    <a:pt x="248232" y="1308036"/>
                  </a:cubicBezTo>
                  <a:cubicBezTo>
                    <a:pt x="249616" y="1214847"/>
                    <a:pt x="251000" y="1118368"/>
                    <a:pt x="252231" y="1021642"/>
                  </a:cubicBezTo>
                  <a:cubicBezTo>
                    <a:pt x="252631" y="990405"/>
                    <a:pt x="253000" y="959167"/>
                    <a:pt x="253369" y="928053"/>
                  </a:cubicBezTo>
                  <a:cubicBezTo>
                    <a:pt x="255460" y="920613"/>
                    <a:pt x="258843" y="911082"/>
                    <a:pt x="262564" y="901643"/>
                  </a:cubicBezTo>
                  <a:cubicBezTo>
                    <a:pt x="267485" y="889068"/>
                    <a:pt x="272991" y="876677"/>
                    <a:pt x="276835" y="869698"/>
                  </a:cubicBezTo>
                  <a:cubicBezTo>
                    <a:pt x="288983" y="847315"/>
                    <a:pt x="311650" y="821674"/>
                    <a:pt x="338130" y="808330"/>
                  </a:cubicBezTo>
                  <a:cubicBezTo>
                    <a:pt x="354707" y="799998"/>
                    <a:pt x="372822" y="796462"/>
                    <a:pt x="390937" y="802981"/>
                  </a:cubicBezTo>
                  <a:cubicBezTo>
                    <a:pt x="399518" y="805963"/>
                    <a:pt x="405177" y="810298"/>
                    <a:pt x="408129" y="815648"/>
                  </a:cubicBezTo>
                  <a:cubicBezTo>
                    <a:pt x="411543" y="821797"/>
                    <a:pt x="411297" y="828991"/>
                    <a:pt x="408775" y="835817"/>
                  </a:cubicBezTo>
                  <a:cubicBezTo>
                    <a:pt x="403639" y="849621"/>
                    <a:pt x="389676" y="862104"/>
                    <a:pt x="372884" y="864010"/>
                  </a:cubicBezTo>
                  <a:cubicBezTo>
                    <a:pt x="367440" y="864656"/>
                    <a:pt x="362581" y="861858"/>
                    <a:pt x="360582" y="858138"/>
                  </a:cubicBezTo>
                  <a:cubicBezTo>
                    <a:pt x="359844" y="856754"/>
                    <a:pt x="359259" y="855279"/>
                    <a:pt x="359997" y="854018"/>
                  </a:cubicBezTo>
                  <a:cubicBezTo>
                    <a:pt x="360889" y="852542"/>
                    <a:pt x="362673" y="851497"/>
                    <a:pt x="365318" y="850728"/>
                  </a:cubicBezTo>
                  <a:cubicBezTo>
                    <a:pt x="368947" y="849775"/>
                    <a:pt x="371100" y="846024"/>
                    <a:pt x="370147" y="842396"/>
                  </a:cubicBezTo>
                  <a:cubicBezTo>
                    <a:pt x="369162" y="838799"/>
                    <a:pt x="365441" y="836616"/>
                    <a:pt x="361812" y="837600"/>
                  </a:cubicBezTo>
                  <a:cubicBezTo>
                    <a:pt x="348372" y="840890"/>
                    <a:pt x="344589" y="849775"/>
                    <a:pt x="345573" y="858046"/>
                  </a:cubicBezTo>
                  <a:cubicBezTo>
                    <a:pt x="346896" y="868960"/>
                    <a:pt x="359136" y="880521"/>
                    <a:pt x="374391" y="879291"/>
                  </a:cubicBezTo>
                  <a:cubicBezTo>
                    <a:pt x="397519" y="877354"/>
                    <a:pt x="417171" y="860751"/>
                    <a:pt x="424737" y="841996"/>
                  </a:cubicBezTo>
                  <a:cubicBezTo>
                    <a:pt x="429443" y="830344"/>
                    <a:pt x="429474" y="817923"/>
                    <a:pt x="423815" y="807162"/>
                  </a:cubicBezTo>
                  <a:cubicBezTo>
                    <a:pt x="419232" y="798492"/>
                    <a:pt x="410744" y="790774"/>
                    <a:pt x="397119" y="785763"/>
                  </a:cubicBezTo>
                  <a:cubicBezTo>
                    <a:pt x="374022" y="777554"/>
                    <a:pt x="350801" y="781366"/>
                    <a:pt x="329888" y="792281"/>
                  </a:cubicBezTo>
                  <a:cubicBezTo>
                    <a:pt x="300547" y="807654"/>
                    <a:pt x="275974" y="837077"/>
                    <a:pt x="263057" y="862442"/>
                  </a:cubicBezTo>
                  <a:cubicBezTo>
                    <a:pt x="260504" y="867485"/>
                    <a:pt x="257213" y="875171"/>
                    <a:pt x="253922" y="883718"/>
                  </a:cubicBezTo>
                  <a:cubicBezTo>
                    <a:pt x="254537" y="831266"/>
                    <a:pt x="255122" y="779460"/>
                    <a:pt x="255675" y="728607"/>
                  </a:cubicBezTo>
                  <a:cubicBezTo>
                    <a:pt x="261027" y="721997"/>
                    <a:pt x="266163" y="715294"/>
                    <a:pt x="270530" y="708161"/>
                  </a:cubicBezTo>
                  <a:cubicBezTo>
                    <a:pt x="282894" y="687992"/>
                    <a:pt x="292243" y="666132"/>
                    <a:pt x="304422" y="645687"/>
                  </a:cubicBezTo>
                  <a:cubicBezTo>
                    <a:pt x="314633" y="627916"/>
                    <a:pt x="326043" y="611344"/>
                    <a:pt x="337977" y="595141"/>
                  </a:cubicBezTo>
                  <a:cubicBezTo>
                    <a:pt x="349971" y="578846"/>
                    <a:pt x="362519" y="562889"/>
                    <a:pt x="375836" y="547086"/>
                  </a:cubicBezTo>
                  <a:lnTo>
                    <a:pt x="407053" y="509023"/>
                  </a:lnTo>
                  <a:cubicBezTo>
                    <a:pt x="408683" y="507025"/>
                    <a:pt x="411420" y="502536"/>
                    <a:pt x="414342" y="498816"/>
                  </a:cubicBezTo>
                  <a:cubicBezTo>
                    <a:pt x="415480" y="497371"/>
                    <a:pt x="416280" y="495802"/>
                    <a:pt x="417325" y="495434"/>
                  </a:cubicBezTo>
                  <a:cubicBezTo>
                    <a:pt x="420770" y="494327"/>
                    <a:pt x="422646" y="490668"/>
                    <a:pt x="421539" y="487224"/>
                  </a:cubicBezTo>
                  <a:cubicBezTo>
                    <a:pt x="420431" y="483812"/>
                    <a:pt x="416772" y="481936"/>
                    <a:pt x="413358" y="483012"/>
                  </a:cubicBezTo>
                  <a:cubicBezTo>
                    <a:pt x="411020" y="483720"/>
                    <a:pt x="408252" y="485718"/>
                    <a:pt x="405577" y="488516"/>
                  </a:cubicBezTo>
                  <a:cubicBezTo>
                    <a:pt x="402009" y="492236"/>
                    <a:pt x="398380" y="497678"/>
                    <a:pt x="396381" y="499861"/>
                  </a:cubicBezTo>
                  <a:lnTo>
                    <a:pt x="363565" y="536448"/>
                  </a:lnTo>
                  <a:cubicBezTo>
                    <a:pt x="349479" y="552159"/>
                    <a:pt x="335885" y="567808"/>
                    <a:pt x="323429" y="584288"/>
                  </a:cubicBezTo>
                  <a:cubicBezTo>
                    <a:pt x="310820" y="600921"/>
                    <a:pt x="299409" y="618385"/>
                    <a:pt x="288922" y="636863"/>
                  </a:cubicBezTo>
                  <a:cubicBezTo>
                    <a:pt x="277542" y="657739"/>
                    <a:pt x="268962" y="679876"/>
                    <a:pt x="257490" y="700537"/>
                  </a:cubicBezTo>
                  <a:cubicBezTo>
                    <a:pt x="257029" y="701336"/>
                    <a:pt x="256413" y="702074"/>
                    <a:pt x="255952" y="702873"/>
                  </a:cubicBezTo>
                  <a:cubicBezTo>
                    <a:pt x="256659" y="637601"/>
                    <a:pt x="257305" y="574265"/>
                    <a:pt x="257951" y="514158"/>
                  </a:cubicBezTo>
                  <a:cubicBezTo>
                    <a:pt x="258320" y="478677"/>
                    <a:pt x="258689" y="444335"/>
                    <a:pt x="259028" y="411345"/>
                  </a:cubicBezTo>
                  <a:cubicBezTo>
                    <a:pt x="268746" y="395357"/>
                    <a:pt x="282525" y="381337"/>
                    <a:pt x="298148" y="368670"/>
                  </a:cubicBezTo>
                  <a:cubicBezTo>
                    <a:pt x="308574" y="360215"/>
                    <a:pt x="319831" y="352436"/>
                    <a:pt x="331087" y="344934"/>
                  </a:cubicBezTo>
                  <a:cubicBezTo>
                    <a:pt x="349141" y="332913"/>
                    <a:pt x="367317" y="321783"/>
                    <a:pt x="383556" y="311883"/>
                  </a:cubicBezTo>
                  <a:cubicBezTo>
                    <a:pt x="391860" y="306656"/>
                    <a:pt x="400471" y="301860"/>
                    <a:pt x="408837" y="296695"/>
                  </a:cubicBezTo>
                  <a:cubicBezTo>
                    <a:pt x="412558" y="294389"/>
                    <a:pt x="416218" y="291991"/>
                    <a:pt x="419755" y="289470"/>
                  </a:cubicBezTo>
                  <a:cubicBezTo>
                    <a:pt x="422031" y="287871"/>
                    <a:pt x="430612" y="279262"/>
                    <a:pt x="430827" y="279047"/>
                  </a:cubicBezTo>
                  <a:cubicBezTo>
                    <a:pt x="430765" y="279139"/>
                    <a:pt x="430458" y="279108"/>
                    <a:pt x="430335" y="279108"/>
                  </a:cubicBezTo>
                  <a:cubicBezTo>
                    <a:pt x="430550" y="279078"/>
                    <a:pt x="430735" y="279016"/>
                    <a:pt x="430919" y="278955"/>
                  </a:cubicBezTo>
                  <a:cubicBezTo>
                    <a:pt x="434025" y="277909"/>
                    <a:pt x="435932" y="274589"/>
                    <a:pt x="435194" y="271299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8" name="Google Shape;798;p13"/>
            <p:cNvSpPr/>
            <p:nvPr/>
          </p:nvSpPr>
          <p:spPr>
            <a:xfrm rot="10800000" flipH="1">
              <a:off x="946645" y="154918"/>
              <a:ext cx="617321" cy="242433"/>
            </a:xfrm>
            <a:custGeom>
              <a:avLst/>
              <a:gdLst/>
              <a:ahLst/>
              <a:cxnLst/>
              <a:rect l="l" t="t" r="r" b="b"/>
              <a:pathLst>
                <a:path w="1234641" h="484866" extrusionOk="0">
                  <a:moveTo>
                    <a:pt x="1231773" y="12423"/>
                  </a:moveTo>
                  <a:cubicBezTo>
                    <a:pt x="1228882" y="23245"/>
                    <a:pt x="1226330" y="34190"/>
                    <a:pt x="1223377" y="44982"/>
                  </a:cubicBezTo>
                  <a:cubicBezTo>
                    <a:pt x="1209383" y="96419"/>
                    <a:pt x="1184779" y="144966"/>
                    <a:pt x="1146550" y="181430"/>
                  </a:cubicBezTo>
                  <a:cubicBezTo>
                    <a:pt x="1125268" y="201723"/>
                    <a:pt x="1100633" y="216972"/>
                    <a:pt x="1072953" y="225427"/>
                  </a:cubicBezTo>
                  <a:cubicBezTo>
                    <a:pt x="1065172" y="227795"/>
                    <a:pt x="1050009" y="225981"/>
                    <a:pt x="1044043" y="228410"/>
                  </a:cubicBezTo>
                  <a:lnTo>
                    <a:pt x="1034755" y="234036"/>
                  </a:lnTo>
                  <a:cubicBezTo>
                    <a:pt x="1044074" y="151269"/>
                    <a:pt x="1092975" y="73729"/>
                    <a:pt x="1162789" y="33453"/>
                  </a:cubicBezTo>
                  <a:cubicBezTo>
                    <a:pt x="1180166" y="23430"/>
                    <a:pt x="1198311" y="15005"/>
                    <a:pt x="1217011" y="8057"/>
                  </a:cubicBezTo>
                  <a:cubicBezTo>
                    <a:pt x="1218548" y="7473"/>
                    <a:pt x="1233096" y="586"/>
                    <a:pt x="1234480" y="2000"/>
                  </a:cubicBezTo>
                  <a:cubicBezTo>
                    <a:pt x="1235402" y="2953"/>
                    <a:pt x="1232081" y="11316"/>
                    <a:pt x="1231773" y="12423"/>
                  </a:cubicBezTo>
                  <a:close/>
                  <a:moveTo>
                    <a:pt x="1086208" y="397817"/>
                  </a:moveTo>
                  <a:cubicBezTo>
                    <a:pt x="1057975" y="312806"/>
                    <a:pt x="996741" y="251008"/>
                    <a:pt x="927941" y="236188"/>
                  </a:cubicBezTo>
                  <a:lnTo>
                    <a:pt x="931940" y="247472"/>
                  </a:lnTo>
                  <a:cubicBezTo>
                    <a:pt x="933508" y="254728"/>
                    <a:pt x="930771" y="272683"/>
                    <a:pt x="932124" y="282061"/>
                  </a:cubicBezTo>
                  <a:cubicBezTo>
                    <a:pt x="937014" y="315450"/>
                    <a:pt x="947840" y="345519"/>
                    <a:pt x="963187" y="371776"/>
                  </a:cubicBezTo>
                  <a:cubicBezTo>
                    <a:pt x="990744" y="419032"/>
                    <a:pt x="1029557" y="450515"/>
                    <a:pt x="1071630" y="469546"/>
                  </a:cubicBezTo>
                  <a:cubicBezTo>
                    <a:pt x="1080488" y="473543"/>
                    <a:pt x="1089468" y="477079"/>
                    <a:pt x="1098326" y="481014"/>
                  </a:cubicBezTo>
                  <a:cubicBezTo>
                    <a:pt x="1099249" y="481414"/>
                    <a:pt x="1105984" y="485749"/>
                    <a:pt x="1106845" y="484704"/>
                  </a:cubicBezTo>
                  <a:cubicBezTo>
                    <a:pt x="1108168" y="483136"/>
                    <a:pt x="1103554" y="465457"/>
                    <a:pt x="1103185" y="463582"/>
                  </a:cubicBezTo>
                  <a:cubicBezTo>
                    <a:pt x="1098849" y="440984"/>
                    <a:pt x="1093221" y="419001"/>
                    <a:pt x="1086208" y="397817"/>
                  </a:cubicBezTo>
                  <a:close/>
                  <a:moveTo>
                    <a:pt x="869199" y="423797"/>
                  </a:moveTo>
                  <a:cubicBezTo>
                    <a:pt x="864616" y="400984"/>
                    <a:pt x="857604" y="379923"/>
                    <a:pt x="843703" y="361291"/>
                  </a:cubicBezTo>
                  <a:cubicBezTo>
                    <a:pt x="802368" y="305858"/>
                    <a:pt x="735167" y="269885"/>
                    <a:pt x="668151" y="262906"/>
                  </a:cubicBezTo>
                  <a:lnTo>
                    <a:pt x="654957" y="258479"/>
                  </a:lnTo>
                  <a:cubicBezTo>
                    <a:pt x="650037" y="259186"/>
                    <a:pt x="651728" y="277234"/>
                    <a:pt x="652128" y="279478"/>
                  </a:cubicBezTo>
                  <a:cubicBezTo>
                    <a:pt x="655941" y="300662"/>
                    <a:pt x="669136" y="319970"/>
                    <a:pt x="683775" y="334851"/>
                  </a:cubicBezTo>
                  <a:cubicBezTo>
                    <a:pt x="721635" y="373252"/>
                    <a:pt x="777394" y="394866"/>
                    <a:pt x="822389" y="423428"/>
                  </a:cubicBezTo>
                  <a:cubicBezTo>
                    <a:pt x="836198" y="432191"/>
                    <a:pt x="850315" y="440000"/>
                    <a:pt x="864586" y="447840"/>
                  </a:cubicBezTo>
                  <a:cubicBezTo>
                    <a:pt x="867446" y="449408"/>
                    <a:pt x="874919" y="456326"/>
                    <a:pt x="877995" y="456510"/>
                  </a:cubicBezTo>
                  <a:cubicBezTo>
                    <a:pt x="881316" y="456695"/>
                    <a:pt x="875227" y="450238"/>
                    <a:pt x="874274" y="446918"/>
                  </a:cubicBezTo>
                  <a:cubicBezTo>
                    <a:pt x="872090" y="439354"/>
                    <a:pt x="870767" y="431514"/>
                    <a:pt x="869199" y="423797"/>
                  </a:cubicBezTo>
                  <a:close/>
                  <a:moveTo>
                    <a:pt x="217678" y="394927"/>
                  </a:moveTo>
                  <a:cubicBezTo>
                    <a:pt x="213096" y="372114"/>
                    <a:pt x="206084" y="351053"/>
                    <a:pt x="192151" y="332422"/>
                  </a:cubicBezTo>
                  <a:cubicBezTo>
                    <a:pt x="150816" y="276987"/>
                    <a:pt x="83616" y="241015"/>
                    <a:pt x="16631" y="234067"/>
                  </a:cubicBezTo>
                  <a:lnTo>
                    <a:pt x="3406" y="229639"/>
                  </a:lnTo>
                  <a:cubicBezTo>
                    <a:pt x="-1484" y="230316"/>
                    <a:pt x="208" y="248363"/>
                    <a:pt x="607" y="250608"/>
                  </a:cubicBezTo>
                  <a:cubicBezTo>
                    <a:pt x="4390" y="271792"/>
                    <a:pt x="17584" y="291130"/>
                    <a:pt x="32255" y="305980"/>
                  </a:cubicBezTo>
                  <a:cubicBezTo>
                    <a:pt x="70114" y="344382"/>
                    <a:pt x="125843" y="366026"/>
                    <a:pt x="170869" y="394558"/>
                  </a:cubicBezTo>
                  <a:cubicBezTo>
                    <a:pt x="184647" y="403321"/>
                    <a:pt x="198764" y="411130"/>
                    <a:pt x="213065" y="418970"/>
                  </a:cubicBezTo>
                  <a:cubicBezTo>
                    <a:pt x="215894" y="420538"/>
                    <a:pt x="223368" y="427456"/>
                    <a:pt x="226444" y="427640"/>
                  </a:cubicBezTo>
                  <a:cubicBezTo>
                    <a:pt x="229796" y="427855"/>
                    <a:pt x="223676" y="421368"/>
                    <a:pt x="222722" y="418048"/>
                  </a:cubicBezTo>
                  <a:cubicBezTo>
                    <a:pt x="220569" y="410484"/>
                    <a:pt x="219216" y="402675"/>
                    <a:pt x="217678" y="394927"/>
                  </a:cubicBezTo>
                  <a:close/>
                  <a:moveTo>
                    <a:pt x="728463" y="73422"/>
                  </a:moveTo>
                  <a:cubicBezTo>
                    <a:pt x="735044" y="56204"/>
                    <a:pt x="741441" y="38833"/>
                    <a:pt x="748730" y="21923"/>
                  </a:cubicBezTo>
                  <a:cubicBezTo>
                    <a:pt x="749161" y="20908"/>
                    <a:pt x="756173" y="8180"/>
                    <a:pt x="755496" y="7411"/>
                  </a:cubicBezTo>
                  <a:cubicBezTo>
                    <a:pt x="755373" y="7257"/>
                    <a:pt x="735014" y="19586"/>
                    <a:pt x="733968" y="20140"/>
                  </a:cubicBezTo>
                  <a:cubicBezTo>
                    <a:pt x="708041" y="33606"/>
                    <a:pt x="680699" y="44705"/>
                    <a:pt x="655449" y="59463"/>
                  </a:cubicBezTo>
                  <a:cubicBezTo>
                    <a:pt x="631676" y="73329"/>
                    <a:pt x="608886" y="89809"/>
                    <a:pt x="592524" y="112714"/>
                  </a:cubicBezTo>
                  <a:cubicBezTo>
                    <a:pt x="569119" y="145489"/>
                    <a:pt x="566351" y="186473"/>
                    <a:pt x="546268" y="220508"/>
                  </a:cubicBezTo>
                  <a:lnTo>
                    <a:pt x="555772" y="221676"/>
                  </a:lnTo>
                  <a:cubicBezTo>
                    <a:pt x="569581" y="227795"/>
                    <a:pt x="596491" y="216819"/>
                    <a:pt x="609009" y="212237"/>
                  </a:cubicBezTo>
                  <a:cubicBezTo>
                    <a:pt x="673380" y="188625"/>
                    <a:pt x="704689" y="135773"/>
                    <a:pt x="728463" y="73422"/>
                  </a:cubicBezTo>
                  <a:close/>
                  <a:moveTo>
                    <a:pt x="230780" y="52054"/>
                  </a:moveTo>
                  <a:cubicBezTo>
                    <a:pt x="207006" y="65920"/>
                    <a:pt x="184217" y="82399"/>
                    <a:pt x="167855" y="105305"/>
                  </a:cubicBezTo>
                  <a:cubicBezTo>
                    <a:pt x="144450" y="138079"/>
                    <a:pt x="141682" y="179063"/>
                    <a:pt x="121599" y="213098"/>
                  </a:cubicBezTo>
                  <a:lnTo>
                    <a:pt x="131102" y="214267"/>
                  </a:lnTo>
                  <a:cubicBezTo>
                    <a:pt x="144911" y="220385"/>
                    <a:pt x="171822" y="209409"/>
                    <a:pt x="184340" y="204828"/>
                  </a:cubicBezTo>
                  <a:cubicBezTo>
                    <a:pt x="248710" y="181215"/>
                    <a:pt x="280019" y="128395"/>
                    <a:pt x="303793" y="66012"/>
                  </a:cubicBezTo>
                  <a:cubicBezTo>
                    <a:pt x="310375" y="48795"/>
                    <a:pt x="316772" y="31454"/>
                    <a:pt x="324061" y="14513"/>
                  </a:cubicBezTo>
                  <a:cubicBezTo>
                    <a:pt x="324492" y="13499"/>
                    <a:pt x="331473" y="801"/>
                    <a:pt x="330827" y="1"/>
                  </a:cubicBezTo>
                  <a:cubicBezTo>
                    <a:pt x="330704" y="-152"/>
                    <a:pt x="310344" y="12207"/>
                    <a:pt x="309298" y="12730"/>
                  </a:cubicBezTo>
                  <a:cubicBezTo>
                    <a:pt x="283372" y="26197"/>
                    <a:pt x="256030" y="37327"/>
                    <a:pt x="230780" y="52054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9" name="Google Shape;799;p13"/>
            <p:cNvSpPr/>
            <p:nvPr/>
          </p:nvSpPr>
          <p:spPr>
            <a:xfrm rot="10800000" flipH="1">
              <a:off x="322370" y="225561"/>
              <a:ext cx="358392" cy="382212"/>
            </a:xfrm>
            <a:custGeom>
              <a:avLst/>
              <a:gdLst/>
              <a:ahLst/>
              <a:cxnLst/>
              <a:rect l="l" t="t" r="r" b="b"/>
              <a:pathLst>
                <a:path w="716783" h="764424" extrusionOk="0">
                  <a:moveTo>
                    <a:pt x="5844" y="0"/>
                  </a:moveTo>
                  <a:cubicBezTo>
                    <a:pt x="5844" y="0"/>
                    <a:pt x="320286" y="333558"/>
                    <a:pt x="166417" y="479384"/>
                  </a:cubicBezTo>
                  <a:cubicBezTo>
                    <a:pt x="166417" y="479384"/>
                    <a:pt x="3937" y="540259"/>
                    <a:pt x="0" y="206979"/>
                  </a:cubicBezTo>
                  <a:lnTo>
                    <a:pt x="5844" y="0"/>
                  </a:lnTo>
                  <a:close/>
                  <a:moveTo>
                    <a:pt x="244136" y="584564"/>
                  </a:moveTo>
                  <a:cubicBezTo>
                    <a:pt x="244136" y="584564"/>
                    <a:pt x="176628" y="744932"/>
                    <a:pt x="509646" y="762088"/>
                  </a:cubicBezTo>
                  <a:lnTo>
                    <a:pt x="716783" y="764425"/>
                  </a:lnTo>
                  <a:cubicBezTo>
                    <a:pt x="716783" y="764425"/>
                    <a:pt x="396221" y="436186"/>
                    <a:pt x="244136" y="584564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0" name="Google Shape;800;p13"/>
            <p:cNvSpPr/>
            <p:nvPr/>
          </p:nvSpPr>
          <p:spPr>
            <a:xfrm rot="10800000" flipH="1">
              <a:off x="1602181" y="129587"/>
              <a:ext cx="110025" cy="279596"/>
            </a:xfrm>
            <a:custGeom>
              <a:avLst/>
              <a:gdLst/>
              <a:ahLst/>
              <a:cxnLst/>
              <a:rect l="l" t="t" r="r" b="b"/>
              <a:pathLst>
                <a:path w="220050" h="559192" extrusionOk="0">
                  <a:moveTo>
                    <a:pt x="150228" y="413795"/>
                  </a:moveTo>
                  <a:cubicBezTo>
                    <a:pt x="158132" y="436639"/>
                    <a:pt x="163791" y="459514"/>
                    <a:pt x="166959" y="480482"/>
                  </a:cubicBezTo>
                  <a:cubicBezTo>
                    <a:pt x="168527" y="490628"/>
                    <a:pt x="169019" y="501051"/>
                    <a:pt x="168989" y="511351"/>
                  </a:cubicBezTo>
                  <a:cubicBezTo>
                    <a:pt x="168958" y="519529"/>
                    <a:pt x="168373" y="527800"/>
                    <a:pt x="166313" y="535732"/>
                  </a:cubicBezTo>
                  <a:cubicBezTo>
                    <a:pt x="151458" y="592888"/>
                    <a:pt x="99820" y="530321"/>
                    <a:pt x="83027" y="508953"/>
                  </a:cubicBezTo>
                  <a:cubicBezTo>
                    <a:pt x="71679" y="494502"/>
                    <a:pt x="58731" y="461789"/>
                    <a:pt x="49473" y="443834"/>
                  </a:cubicBezTo>
                  <a:cubicBezTo>
                    <a:pt x="20410" y="387354"/>
                    <a:pt x="-3610" y="323803"/>
                    <a:pt x="449" y="260529"/>
                  </a:cubicBezTo>
                  <a:cubicBezTo>
                    <a:pt x="5124" y="187324"/>
                    <a:pt x="59899" y="14842"/>
                    <a:pt x="77522" y="4665"/>
                  </a:cubicBezTo>
                  <a:cubicBezTo>
                    <a:pt x="98590" y="-7479"/>
                    <a:pt x="117196" y="5373"/>
                    <a:pt x="120426" y="28370"/>
                  </a:cubicBezTo>
                  <a:cubicBezTo>
                    <a:pt x="121348" y="34888"/>
                    <a:pt x="121410" y="41529"/>
                    <a:pt x="121133" y="48109"/>
                  </a:cubicBezTo>
                  <a:cubicBezTo>
                    <a:pt x="120826" y="55979"/>
                    <a:pt x="120087" y="63850"/>
                    <a:pt x="118980" y="71690"/>
                  </a:cubicBezTo>
                  <a:cubicBezTo>
                    <a:pt x="123255" y="64804"/>
                    <a:pt x="127961" y="58193"/>
                    <a:pt x="133282" y="51921"/>
                  </a:cubicBezTo>
                  <a:cubicBezTo>
                    <a:pt x="146906" y="35718"/>
                    <a:pt x="188826" y="822"/>
                    <a:pt x="210477" y="22897"/>
                  </a:cubicBezTo>
                  <a:cubicBezTo>
                    <a:pt x="225855" y="38547"/>
                    <a:pt x="219212" y="71168"/>
                    <a:pt x="214476" y="89861"/>
                  </a:cubicBezTo>
                  <a:cubicBezTo>
                    <a:pt x="206141" y="122636"/>
                    <a:pt x="189748" y="154826"/>
                    <a:pt x="168958" y="183573"/>
                  </a:cubicBezTo>
                  <a:cubicBezTo>
                    <a:pt x="184520" y="190460"/>
                    <a:pt x="191132" y="201836"/>
                    <a:pt x="193531" y="215180"/>
                  </a:cubicBezTo>
                  <a:cubicBezTo>
                    <a:pt x="216782" y="224342"/>
                    <a:pt x="229207" y="264280"/>
                    <a:pt x="201866" y="276793"/>
                  </a:cubicBezTo>
                  <a:cubicBezTo>
                    <a:pt x="198944" y="278115"/>
                    <a:pt x="195869" y="279253"/>
                    <a:pt x="192731" y="280206"/>
                  </a:cubicBezTo>
                  <a:cubicBezTo>
                    <a:pt x="193623" y="294349"/>
                    <a:pt x="195807" y="309322"/>
                    <a:pt x="186458" y="320882"/>
                  </a:cubicBezTo>
                  <a:cubicBezTo>
                    <a:pt x="185965" y="321497"/>
                    <a:pt x="185442" y="322082"/>
                    <a:pt x="184920" y="322635"/>
                  </a:cubicBezTo>
                  <a:cubicBezTo>
                    <a:pt x="187872" y="325464"/>
                    <a:pt x="190702" y="328477"/>
                    <a:pt x="193377" y="331644"/>
                  </a:cubicBezTo>
                  <a:cubicBezTo>
                    <a:pt x="211246" y="353012"/>
                    <a:pt x="224502" y="396148"/>
                    <a:pt x="205218" y="421267"/>
                  </a:cubicBezTo>
                  <a:cubicBezTo>
                    <a:pt x="193685" y="436270"/>
                    <a:pt x="170557" y="424249"/>
                    <a:pt x="157578" y="417761"/>
                  </a:cubicBezTo>
                  <a:cubicBezTo>
                    <a:pt x="155087" y="416470"/>
                    <a:pt x="152627" y="415179"/>
                    <a:pt x="150228" y="413795"/>
                  </a:cubicBezTo>
                  <a:lnTo>
                    <a:pt x="150228" y="413795"/>
                  </a:ln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1" name="Google Shape;801;p13"/>
            <p:cNvSpPr/>
            <p:nvPr/>
          </p:nvSpPr>
          <p:spPr>
            <a:xfrm rot="10800000" flipH="1">
              <a:off x="1609571" y="203764"/>
              <a:ext cx="93039" cy="163210"/>
            </a:xfrm>
            <a:custGeom>
              <a:avLst/>
              <a:gdLst/>
              <a:ahLst/>
              <a:cxnLst/>
              <a:rect l="l" t="t" r="r" b="b"/>
              <a:pathLst>
                <a:path w="186078" h="326419" extrusionOk="0">
                  <a:moveTo>
                    <a:pt x="111580" y="320983"/>
                  </a:moveTo>
                  <a:lnTo>
                    <a:pt x="111611" y="321260"/>
                  </a:lnTo>
                  <a:cubicBezTo>
                    <a:pt x="111242" y="321352"/>
                    <a:pt x="111303" y="320952"/>
                    <a:pt x="111395" y="320552"/>
                  </a:cubicBezTo>
                  <a:cubicBezTo>
                    <a:pt x="111334" y="320491"/>
                    <a:pt x="111211" y="320337"/>
                    <a:pt x="111303" y="320276"/>
                  </a:cubicBezTo>
                  <a:lnTo>
                    <a:pt x="111395" y="320522"/>
                  </a:lnTo>
                  <a:lnTo>
                    <a:pt x="111457" y="320307"/>
                  </a:lnTo>
                  <a:lnTo>
                    <a:pt x="111519" y="320368"/>
                  </a:lnTo>
                  <a:lnTo>
                    <a:pt x="111549" y="320460"/>
                  </a:lnTo>
                  <a:lnTo>
                    <a:pt x="111549" y="320676"/>
                  </a:lnTo>
                  <a:cubicBezTo>
                    <a:pt x="111580" y="320768"/>
                    <a:pt x="111580" y="320891"/>
                    <a:pt x="111580" y="320983"/>
                  </a:cubicBezTo>
                  <a:close/>
                  <a:moveTo>
                    <a:pt x="138399" y="99369"/>
                  </a:moveTo>
                  <a:cubicBezTo>
                    <a:pt x="138214" y="98632"/>
                    <a:pt x="137691" y="99062"/>
                    <a:pt x="137169" y="99831"/>
                  </a:cubicBezTo>
                  <a:cubicBezTo>
                    <a:pt x="137322" y="99862"/>
                    <a:pt x="137476" y="99892"/>
                    <a:pt x="137599" y="99892"/>
                  </a:cubicBezTo>
                  <a:cubicBezTo>
                    <a:pt x="137876" y="99708"/>
                    <a:pt x="138122" y="99523"/>
                    <a:pt x="138399" y="99369"/>
                  </a:cubicBezTo>
                  <a:close/>
                  <a:moveTo>
                    <a:pt x="173890" y="236463"/>
                  </a:moveTo>
                  <a:cubicBezTo>
                    <a:pt x="173614" y="239323"/>
                    <a:pt x="171891" y="240737"/>
                    <a:pt x="170292" y="241752"/>
                  </a:cubicBezTo>
                  <a:cubicBezTo>
                    <a:pt x="169861" y="242028"/>
                    <a:pt x="169123" y="241813"/>
                    <a:pt x="168600" y="241936"/>
                  </a:cubicBezTo>
                  <a:cubicBezTo>
                    <a:pt x="167463" y="242920"/>
                    <a:pt x="166140" y="243658"/>
                    <a:pt x="164694" y="243719"/>
                  </a:cubicBezTo>
                  <a:lnTo>
                    <a:pt x="164694" y="243750"/>
                  </a:lnTo>
                  <a:cubicBezTo>
                    <a:pt x="165064" y="245318"/>
                    <a:pt x="163649" y="244673"/>
                    <a:pt x="162265" y="243719"/>
                  </a:cubicBezTo>
                  <a:lnTo>
                    <a:pt x="162818" y="243535"/>
                  </a:lnTo>
                  <a:cubicBezTo>
                    <a:pt x="162080" y="243351"/>
                    <a:pt x="161404" y="243043"/>
                    <a:pt x="160758" y="242582"/>
                  </a:cubicBezTo>
                  <a:cubicBezTo>
                    <a:pt x="161188" y="242920"/>
                    <a:pt x="161711" y="243351"/>
                    <a:pt x="162265" y="243719"/>
                  </a:cubicBezTo>
                  <a:cubicBezTo>
                    <a:pt x="160727" y="244334"/>
                    <a:pt x="158974" y="245349"/>
                    <a:pt x="158728" y="245410"/>
                  </a:cubicBezTo>
                  <a:cubicBezTo>
                    <a:pt x="155529" y="245903"/>
                    <a:pt x="152300" y="246118"/>
                    <a:pt x="149040" y="246210"/>
                  </a:cubicBezTo>
                  <a:cubicBezTo>
                    <a:pt x="145872" y="246302"/>
                    <a:pt x="142766" y="246179"/>
                    <a:pt x="139660" y="246025"/>
                  </a:cubicBezTo>
                  <a:cubicBezTo>
                    <a:pt x="134493" y="245687"/>
                    <a:pt x="129234" y="245318"/>
                    <a:pt x="124005" y="244457"/>
                  </a:cubicBezTo>
                  <a:cubicBezTo>
                    <a:pt x="118838" y="243627"/>
                    <a:pt x="113671" y="242459"/>
                    <a:pt x="108628" y="240922"/>
                  </a:cubicBezTo>
                  <a:cubicBezTo>
                    <a:pt x="100170" y="238370"/>
                    <a:pt x="92173" y="234803"/>
                    <a:pt x="84485" y="230837"/>
                  </a:cubicBezTo>
                  <a:cubicBezTo>
                    <a:pt x="86053" y="233481"/>
                    <a:pt x="87837" y="235972"/>
                    <a:pt x="89283" y="238647"/>
                  </a:cubicBezTo>
                  <a:cubicBezTo>
                    <a:pt x="93096" y="245656"/>
                    <a:pt x="96541" y="252851"/>
                    <a:pt x="99955" y="259830"/>
                  </a:cubicBezTo>
                  <a:cubicBezTo>
                    <a:pt x="103092" y="266317"/>
                    <a:pt x="106198" y="272836"/>
                    <a:pt x="109181" y="279415"/>
                  </a:cubicBezTo>
                  <a:cubicBezTo>
                    <a:pt x="112164" y="286025"/>
                    <a:pt x="115025" y="292728"/>
                    <a:pt x="117670" y="299523"/>
                  </a:cubicBezTo>
                  <a:lnTo>
                    <a:pt x="122098" y="311237"/>
                  </a:lnTo>
                  <a:lnTo>
                    <a:pt x="123944" y="316433"/>
                  </a:lnTo>
                  <a:cubicBezTo>
                    <a:pt x="123974" y="316556"/>
                    <a:pt x="124405" y="318400"/>
                    <a:pt x="124497" y="319138"/>
                  </a:cubicBezTo>
                  <a:cubicBezTo>
                    <a:pt x="125451" y="326732"/>
                    <a:pt x="116132" y="326732"/>
                    <a:pt x="115240" y="326240"/>
                  </a:cubicBezTo>
                  <a:cubicBezTo>
                    <a:pt x="113210" y="325256"/>
                    <a:pt x="111918" y="323350"/>
                    <a:pt x="111611" y="321260"/>
                  </a:cubicBezTo>
                  <a:cubicBezTo>
                    <a:pt x="111795" y="321229"/>
                    <a:pt x="111703" y="320737"/>
                    <a:pt x="111549" y="320460"/>
                  </a:cubicBezTo>
                  <a:cubicBezTo>
                    <a:pt x="111549" y="320307"/>
                    <a:pt x="111549" y="320122"/>
                    <a:pt x="111580" y="319968"/>
                  </a:cubicBezTo>
                  <a:cubicBezTo>
                    <a:pt x="111549" y="320030"/>
                    <a:pt x="111519" y="320184"/>
                    <a:pt x="111457" y="320307"/>
                  </a:cubicBezTo>
                  <a:cubicBezTo>
                    <a:pt x="111426" y="320276"/>
                    <a:pt x="111395" y="320245"/>
                    <a:pt x="111334" y="320245"/>
                  </a:cubicBezTo>
                  <a:lnTo>
                    <a:pt x="111303" y="320276"/>
                  </a:lnTo>
                  <a:lnTo>
                    <a:pt x="109612" y="316494"/>
                  </a:lnTo>
                  <a:lnTo>
                    <a:pt x="104353" y="305241"/>
                  </a:lnTo>
                  <a:cubicBezTo>
                    <a:pt x="101954" y="300168"/>
                    <a:pt x="99401" y="295157"/>
                    <a:pt x="96817" y="290176"/>
                  </a:cubicBezTo>
                  <a:cubicBezTo>
                    <a:pt x="92881" y="282613"/>
                    <a:pt x="88790" y="275141"/>
                    <a:pt x="84669" y="267701"/>
                  </a:cubicBezTo>
                  <a:cubicBezTo>
                    <a:pt x="77719" y="254573"/>
                    <a:pt x="70183" y="240952"/>
                    <a:pt x="61510" y="228408"/>
                  </a:cubicBezTo>
                  <a:cubicBezTo>
                    <a:pt x="55944" y="220353"/>
                    <a:pt x="50039" y="212667"/>
                    <a:pt x="42903" y="206272"/>
                  </a:cubicBezTo>
                  <a:cubicBezTo>
                    <a:pt x="39582" y="203228"/>
                    <a:pt x="36014" y="200553"/>
                    <a:pt x="32354" y="198063"/>
                  </a:cubicBezTo>
                  <a:cubicBezTo>
                    <a:pt x="22882" y="191729"/>
                    <a:pt x="12671" y="186595"/>
                    <a:pt x="3198" y="180199"/>
                  </a:cubicBezTo>
                  <a:cubicBezTo>
                    <a:pt x="31" y="178201"/>
                    <a:pt x="-954" y="174019"/>
                    <a:pt x="1015" y="170822"/>
                  </a:cubicBezTo>
                  <a:cubicBezTo>
                    <a:pt x="3014" y="167655"/>
                    <a:pt x="7227" y="166671"/>
                    <a:pt x="10395" y="168670"/>
                  </a:cubicBezTo>
                  <a:cubicBezTo>
                    <a:pt x="14793" y="171191"/>
                    <a:pt x="19376" y="173405"/>
                    <a:pt x="23958" y="175649"/>
                  </a:cubicBezTo>
                  <a:cubicBezTo>
                    <a:pt x="24450" y="174696"/>
                    <a:pt x="24604" y="173497"/>
                    <a:pt x="25465" y="172882"/>
                  </a:cubicBezTo>
                  <a:cubicBezTo>
                    <a:pt x="25558" y="172790"/>
                    <a:pt x="25619" y="172728"/>
                    <a:pt x="25711" y="172667"/>
                  </a:cubicBezTo>
                  <a:cubicBezTo>
                    <a:pt x="26757" y="171806"/>
                    <a:pt x="29310" y="169654"/>
                    <a:pt x="29494" y="169469"/>
                  </a:cubicBezTo>
                  <a:lnTo>
                    <a:pt x="36845" y="159938"/>
                  </a:lnTo>
                  <a:cubicBezTo>
                    <a:pt x="40689" y="154373"/>
                    <a:pt x="44195" y="148532"/>
                    <a:pt x="47425" y="142536"/>
                  </a:cubicBezTo>
                  <a:cubicBezTo>
                    <a:pt x="50654" y="136541"/>
                    <a:pt x="53576" y="130392"/>
                    <a:pt x="56220" y="124120"/>
                  </a:cubicBezTo>
                  <a:cubicBezTo>
                    <a:pt x="58312" y="119170"/>
                    <a:pt x="60157" y="114127"/>
                    <a:pt x="62033" y="109054"/>
                  </a:cubicBezTo>
                  <a:cubicBezTo>
                    <a:pt x="66462" y="97033"/>
                    <a:pt x="70553" y="84827"/>
                    <a:pt x="74705" y="72713"/>
                  </a:cubicBezTo>
                  <a:cubicBezTo>
                    <a:pt x="79625" y="59523"/>
                    <a:pt x="84362" y="46641"/>
                    <a:pt x="87560" y="33298"/>
                  </a:cubicBezTo>
                  <a:cubicBezTo>
                    <a:pt x="89652" y="24720"/>
                    <a:pt x="91189" y="15988"/>
                    <a:pt x="91528" y="6795"/>
                  </a:cubicBezTo>
                  <a:cubicBezTo>
                    <a:pt x="91528" y="3044"/>
                    <a:pt x="94572" y="-31"/>
                    <a:pt x="98325" y="0"/>
                  </a:cubicBezTo>
                  <a:cubicBezTo>
                    <a:pt x="102077" y="0"/>
                    <a:pt x="105122" y="3044"/>
                    <a:pt x="105122" y="6795"/>
                  </a:cubicBezTo>
                  <a:cubicBezTo>
                    <a:pt x="105521" y="17003"/>
                    <a:pt x="104660" y="26810"/>
                    <a:pt x="102999" y="36495"/>
                  </a:cubicBezTo>
                  <a:cubicBezTo>
                    <a:pt x="100539" y="50699"/>
                    <a:pt x="96202" y="64443"/>
                    <a:pt x="91804" y="78555"/>
                  </a:cubicBezTo>
                  <a:cubicBezTo>
                    <a:pt x="88206" y="89100"/>
                    <a:pt x="84854" y="99800"/>
                    <a:pt x="80886" y="110223"/>
                  </a:cubicBezTo>
                  <a:cubicBezTo>
                    <a:pt x="79164" y="114773"/>
                    <a:pt x="77103" y="119139"/>
                    <a:pt x="75135" y="123566"/>
                  </a:cubicBezTo>
                  <a:cubicBezTo>
                    <a:pt x="80702" y="118616"/>
                    <a:pt x="86607" y="114066"/>
                    <a:pt x="93158" y="110499"/>
                  </a:cubicBezTo>
                  <a:cubicBezTo>
                    <a:pt x="97187" y="108286"/>
                    <a:pt x="101400" y="106441"/>
                    <a:pt x="105737" y="104965"/>
                  </a:cubicBezTo>
                  <a:cubicBezTo>
                    <a:pt x="110073" y="103489"/>
                    <a:pt x="114563" y="102506"/>
                    <a:pt x="119023" y="101645"/>
                  </a:cubicBezTo>
                  <a:lnTo>
                    <a:pt x="135600" y="99554"/>
                  </a:lnTo>
                  <a:cubicBezTo>
                    <a:pt x="135815" y="99523"/>
                    <a:pt x="136523" y="99738"/>
                    <a:pt x="137169" y="99831"/>
                  </a:cubicBezTo>
                  <a:lnTo>
                    <a:pt x="137046" y="100015"/>
                  </a:lnTo>
                  <a:cubicBezTo>
                    <a:pt x="136799" y="100415"/>
                    <a:pt x="136830" y="100384"/>
                    <a:pt x="136584" y="100753"/>
                  </a:cubicBezTo>
                  <a:lnTo>
                    <a:pt x="136215" y="101429"/>
                  </a:lnTo>
                  <a:cubicBezTo>
                    <a:pt x="136615" y="100845"/>
                    <a:pt x="137076" y="100323"/>
                    <a:pt x="137599" y="99892"/>
                  </a:cubicBezTo>
                  <a:cubicBezTo>
                    <a:pt x="138122" y="99954"/>
                    <a:pt x="138522" y="99862"/>
                    <a:pt x="138430" y="99462"/>
                  </a:cubicBezTo>
                  <a:lnTo>
                    <a:pt x="138399" y="99369"/>
                  </a:lnTo>
                  <a:cubicBezTo>
                    <a:pt x="140029" y="98416"/>
                    <a:pt x="142059" y="98171"/>
                    <a:pt x="143935" y="98878"/>
                  </a:cubicBezTo>
                  <a:cubicBezTo>
                    <a:pt x="144058" y="98908"/>
                    <a:pt x="144088" y="99062"/>
                    <a:pt x="144181" y="99124"/>
                  </a:cubicBezTo>
                  <a:cubicBezTo>
                    <a:pt x="145688" y="98816"/>
                    <a:pt x="147287" y="98816"/>
                    <a:pt x="148733" y="99585"/>
                  </a:cubicBezTo>
                  <a:cubicBezTo>
                    <a:pt x="152023" y="101368"/>
                    <a:pt x="153284" y="105488"/>
                    <a:pt x="151500" y="108809"/>
                  </a:cubicBezTo>
                  <a:cubicBezTo>
                    <a:pt x="149440" y="113144"/>
                    <a:pt x="148425" y="117786"/>
                    <a:pt x="147779" y="122521"/>
                  </a:cubicBezTo>
                  <a:cubicBezTo>
                    <a:pt x="147102" y="127563"/>
                    <a:pt x="147041" y="132698"/>
                    <a:pt x="147102" y="137801"/>
                  </a:cubicBezTo>
                  <a:cubicBezTo>
                    <a:pt x="147041" y="147548"/>
                    <a:pt x="148148" y="157233"/>
                    <a:pt x="149532" y="166887"/>
                  </a:cubicBezTo>
                  <a:cubicBezTo>
                    <a:pt x="150916" y="176602"/>
                    <a:pt x="152546" y="186318"/>
                    <a:pt x="155037" y="195787"/>
                  </a:cubicBezTo>
                  <a:cubicBezTo>
                    <a:pt x="156483" y="201690"/>
                    <a:pt x="158082" y="207686"/>
                    <a:pt x="160266" y="213435"/>
                  </a:cubicBezTo>
                  <a:cubicBezTo>
                    <a:pt x="161650" y="217155"/>
                    <a:pt x="163188" y="220753"/>
                    <a:pt x="165125" y="224104"/>
                  </a:cubicBezTo>
                  <a:lnTo>
                    <a:pt x="168570" y="229115"/>
                  </a:lnTo>
                  <a:cubicBezTo>
                    <a:pt x="172014" y="229730"/>
                    <a:pt x="174382" y="232989"/>
                    <a:pt x="173890" y="236463"/>
                  </a:cubicBezTo>
                  <a:close/>
                  <a:moveTo>
                    <a:pt x="111611" y="319661"/>
                  </a:moveTo>
                  <a:cubicBezTo>
                    <a:pt x="111734" y="317478"/>
                    <a:pt x="112872" y="316248"/>
                    <a:pt x="113733" y="315541"/>
                  </a:cubicBezTo>
                  <a:cubicBezTo>
                    <a:pt x="113118" y="316064"/>
                    <a:pt x="112595" y="316771"/>
                    <a:pt x="112195" y="317539"/>
                  </a:cubicBezTo>
                  <a:cubicBezTo>
                    <a:pt x="111888" y="318247"/>
                    <a:pt x="111672" y="318923"/>
                    <a:pt x="111611" y="319661"/>
                  </a:cubicBezTo>
                  <a:close/>
                  <a:moveTo>
                    <a:pt x="149747" y="230714"/>
                  </a:moveTo>
                  <a:cubicBezTo>
                    <a:pt x="150701" y="230837"/>
                    <a:pt x="151654" y="230837"/>
                    <a:pt x="152577" y="230929"/>
                  </a:cubicBezTo>
                  <a:cubicBezTo>
                    <a:pt x="150086" y="227332"/>
                    <a:pt x="147902" y="223550"/>
                    <a:pt x="145995" y="219554"/>
                  </a:cubicBezTo>
                  <a:cubicBezTo>
                    <a:pt x="143012" y="213404"/>
                    <a:pt x="140705" y="206886"/>
                    <a:pt x="138583" y="200491"/>
                  </a:cubicBezTo>
                  <a:cubicBezTo>
                    <a:pt x="135446" y="190345"/>
                    <a:pt x="132740" y="179984"/>
                    <a:pt x="131294" y="169408"/>
                  </a:cubicBezTo>
                  <a:cubicBezTo>
                    <a:pt x="129818" y="158770"/>
                    <a:pt x="129664" y="147978"/>
                    <a:pt x="130279" y="137248"/>
                  </a:cubicBezTo>
                  <a:cubicBezTo>
                    <a:pt x="130864" y="130177"/>
                    <a:pt x="131663" y="123013"/>
                    <a:pt x="133632" y="116187"/>
                  </a:cubicBezTo>
                  <a:cubicBezTo>
                    <a:pt x="133785" y="115603"/>
                    <a:pt x="134155" y="115111"/>
                    <a:pt x="134339" y="114527"/>
                  </a:cubicBezTo>
                  <a:lnTo>
                    <a:pt x="123144" y="117940"/>
                  </a:lnTo>
                  <a:cubicBezTo>
                    <a:pt x="118623" y="119354"/>
                    <a:pt x="114225" y="121260"/>
                    <a:pt x="109766" y="123013"/>
                  </a:cubicBezTo>
                  <a:cubicBezTo>
                    <a:pt x="105367" y="124765"/>
                    <a:pt x="100969" y="126487"/>
                    <a:pt x="96664" y="128486"/>
                  </a:cubicBezTo>
                  <a:cubicBezTo>
                    <a:pt x="90851" y="131160"/>
                    <a:pt x="85131" y="133897"/>
                    <a:pt x="79810" y="137494"/>
                  </a:cubicBezTo>
                  <a:cubicBezTo>
                    <a:pt x="76919" y="139861"/>
                    <a:pt x="72613" y="139431"/>
                    <a:pt x="70245" y="136510"/>
                  </a:cubicBezTo>
                  <a:cubicBezTo>
                    <a:pt x="69876" y="136080"/>
                    <a:pt x="70030" y="135495"/>
                    <a:pt x="69784" y="135004"/>
                  </a:cubicBezTo>
                  <a:cubicBezTo>
                    <a:pt x="67108" y="140261"/>
                    <a:pt x="64371" y="145518"/>
                    <a:pt x="61264" y="150561"/>
                  </a:cubicBezTo>
                  <a:cubicBezTo>
                    <a:pt x="57328" y="156833"/>
                    <a:pt x="53083" y="162859"/>
                    <a:pt x="48501" y="168608"/>
                  </a:cubicBezTo>
                  <a:cubicBezTo>
                    <a:pt x="46748" y="170761"/>
                    <a:pt x="44995" y="172913"/>
                    <a:pt x="43088" y="174942"/>
                  </a:cubicBezTo>
                  <a:cubicBezTo>
                    <a:pt x="41796" y="176356"/>
                    <a:pt x="40474" y="177740"/>
                    <a:pt x="39059" y="179031"/>
                  </a:cubicBezTo>
                  <a:cubicBezTo>
                    <a:pt x="38905" y="179185"/>
                    <a:pt x="37214" y="180445"/>
                    <a:pt x="35584" y="181644"/>
                  </a:cubicBezTo>
                  <a:cubicBezTo>
                    <a:pt x="37337" y="182567"/>
                    <a:pt x="39151" y="183366"/>
                    <a:pt x="40874" y="184350"/>
                  </a:cubicBezTo>
                  <a:cubicBezTo>
                    <a:pt x="45456" y="186994"/>
                    <a:pt x="49854" y="189977"/>
                    <a:pt x="54037" y="193359"/>
                  </a:cubicBezTo>
                  <a:cubicBezTo>
                    <a:pt x="62556" y="200399"/>
                    <a:pt x="70030" y="208762"/>
                    <a:pt x="76550" y="217955"/>
                  </a:cubicBezTo>
                  <a:cubicBezTo>
                    <a:pt x="76703" y="218170"/>
                    <a:pt x="76796" y="218385"/>
                    <a:pt x="76950" y="218601"/>
                  </a:cubicBezTo>
                  <a:cubicBezTo>
                    <a:pt x="78795" y="215895"/>
                    <a:pt x="82178" y="214573"/>
                    <a:pt x="85223" y="216018"/>
                  </a:cubicBezTo>
                  <a:cubicBezTo>
                    <a:pt x="92389" y="218723"/>
                    <a:pt x="99862" y="220537"/>
                    <a:pt x="107459" y="222321"/>
                  </a:cubicBezTo>
                  <a:cubicBezTo>
                    <a:pt x="113087" y="223643"/>
                    <a:pt x="118777" y="224750"/>
                    <a:pt x="124436" y="225918"/>
                  </a:cubicBezTo>
                  <a:cubicBezTo>
                    <a:pt x="130218" y="227086"/>
                    <a:pt x="135908" y="228470"/>
                    <a:pt x="141597" y="229392"/>
                  </a:cubicBezTo>
                  <a:cubicBezTo>
                    <a:pt x="144273" y="229884"/>
                    <a:pt x="147010" y="230376"/>
                    <a:pt x="149747" y="230714"/>
                  </a:cubicBezTo>
                  <a:close/>
                  <a:moveTo>
                    <a:pt x="185270" y="151206"/>
                  </a:moveTo>
                  <a:cubicBezTo>
                    <a:pt x="184286" y="143274"/>
                    <a:pt x="182471" y="135588"/>
                    <a:pt x="180318" y="128024"/>
                  </a:cubicBezTo>
                  <a:cubicBezTo>
                    <a:pt x="179672" y="124335"/>
                    <a:pt x="176105" y="121906"/>
                    <a:pt x="172414" y="122582"/>
                  </a:cubicBezTo>
                  <a:cubicBezTo>
                    <a:pt x="168724" y="123228"/>
                    <a:pt x="166263" y="126795"/>
                    <a:pt x="166940" y="130484"/>
                  </a:cubicBezTo>
                  <a:cubicBezTo>
                    <a:pt x="167432" y="136572"/>
                    <a:pt x="167278" y="142690"/>
                    <a:pt x="167370" y="148931"/>
                  </a:cubicBezTo>
                  <a:cubicBezTo>
                    <a:pt x="167432" y="153051"/>
                    <a:pt x="167432" y="157202"/>
                    <a:pt x="167647" y="161322"/>
                  </a:cubicBezTo>
                  <a:cubicBezTo>
                    <a:pt x="167893" y="165872"/>
                    <a:pt x="168508" y="170330"/>
                    <a:pt x="168877" y="174757"/>
                  </a:cubicBezTo>
                  <a:lnTo>
                    <a:pt x="169923" y="187240"/>
                  </a:lnTo>
                  <a:cubicBezTo>
                    <a:pt x="170015" y="188501"/>
                    <a:pt x="169677" y="190837"/>
                    <a:pt x="169923" y="192559"/>
                  </a:cubicBezTo>
                  <a:cubicBezTo>
                    <a:pt x="170107" y="193881"/>
                    <a:pt x="170261" y="195111"/>
                    <a:pt x="170753" y="196003"/>
                  </a:cubicBezTo>
                  <a:cubicBezTo>
                    <a:pt x="172137" y="199323"/>
                    <a:pt x="175951" y="200922"/>
                    <a:pt x="179272" y="199538"/>
                  </a:cubicBezTo>
                  <a:cubicBezTo>
                    <a:pt x="182225" y="198308"/>
                    <a:pt x="183824" y="195172"/>
                    <a:pt x="183148" y="192129"/>
                  </a:cubicBezTo>
                  <a:lnTo>
                    <a:pt x="183240" y="192159"/>
                  </a:lnTo>
                  <a:cubicBezTo>
                    <a:pt x="183640" y="192190"/>
                    <a:pt x="183055" y="191544"/>
                    <a:pt x="182871" y="191145"/>
                  </a:cubicBezTo>
                  <a:lnTo>
                    <a:pt x="182871" y="191175"/>
                  </a:lnTo>
                  <a:lnTo>
                    <a:pt x="182809" y="191022"/>
                  </a:lnTo>
                  <a:lnTo>
                    <a:pt x="182871" y="191145"/>
                  </a:lnTo>
                  <a:cubicBezTo>
                    <a:pt x="183179" y="190130"/>
                    <a:pt x="184193" y="188593"/>
                    <a:pt x="184286" y="187947"/>
                  </a:cubicBezTo>
                  <a:lnTo>
                    <a:pt x="185700" y="174358"/>
                  </a:lnTo>
                  <a:cubicBezTo>
                    <a:pt x="185854" y="170545"/>
                    <a:pt x="186131" y="166733"/>
                    <a:pt x="186069" y="162828"/>
                  </a:cubicBezTo>
                  <a:cubicBezTo>
                    <a:pt x="186008" y="158954"/>
                    <a:pt x="185762" y="155080"/>
                    <a:pt x="185270" y="151206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2" name="Google Shape;802;p13"/>
            <p:cNvSpPr/>
            <p:nvPr/>
          </p:nvSpPr>
          <p:spPr>
            <a:xfrm rot="10800000" flipH="1">
              <a:off x="587633" y="189789"/>
              <a:ext cx="1021969" cy="216236"/>
            </a:xfrm>
            <a:custGeom>
              <a:avLst/>
              <a:gdLst/>
              <a:ahLst/>
              <a:cxnLst/>
              <a:rect l="l" t="t" r="r" b="b"/>
              <a:pathLst>
                <a:path w="2043938" h="432471" extrusionOk="0">
                  <a:moveTo>
                    <a:pt x="2043938" y="256485"/>
                  </a:moveTo>
                  <a:cubicBezTo>
                    <a:pt x="2043907" y="260082"/>
                    <a:pt x="2040954" y="262942"/>
                    <a:pt x="2037356" y="262911"/>
                  </a:cubicBezTo>
                  <a:cubicBezTo>
                    <a:pt x="2037356" y="262911"/>
                    <a:pt x="1969202" y="262296"/>
                    <a:pt x="1857899" y="261220"/>
                  </a:cubicBezTo>
                  <a:cubicBezTo>
                    <a:pt x="1882872" y="269214"/>
                    <a:pt x="1919532" y="288645"/>
                    <a:pt x="1939954" y="314901"/>
                  </a:cubicBezTo>
                  <a:cubicBezTo>
                    <a:pt x="1956131" y="335716"/>
                    <a:pt x="1962159" y="360313"/>
                    <a:pt x="1947766" y="386108"/>
                  </a:cubicBezTo>
                  <a:cubicBezTo>
                    <a:pt x="1936694" y="405324"/>
                    <a:pt x="1912459" y="410827"/>
                    <a:pt x="1891453" y="404494"/>
                  </a:cubicBezTo>
                  <a:cubicBezTo>
                    <a:pt x="1870631" y="398191"/>
                    <a:pt x="1853808" y="380912"/>
                    <a:pt x="1856914" y="357576"/>
                  </a:cubicBezTo>
                  <a:cubicBezTo>
                    <a:pt x="1857714" y="351734"/>
                    <a:pt x="1859898" y="345493"/>
                    <a:pt x="1863281" y="340082"/>
                  </a:cubicBezTo>
                  <a:cubicBezTo>
                    <a:pt x="1866910" y="334333"/>
                    <a:pt x="1871800" y="329475"/>
                    <a:pt x="1877520" y="326800"/>
                  </a:cubicBezTo>
                  <a:cubicBezTo>
                    <a:pt x="1886132" y="322742"/>
                    <a:pt x="1894436" y="324586"/>
                    <a:pt x="1900433" y="329844"/>
                  </a:cubicBezTo>
                  <a:cubicBezTo>
                    <a:pt x="1905815" y="334517"/>
                    <a:pt x="1909322" y="341896"/>
                    <a:pt x="1909075" y="349644"/>
                  </a:cubicBezTo>
                  <a:cubicBezTo>
                    <a:pt x="1909014" y="353395"/>
                    <a:pt x="1905938" y="356408"/>
                    <a:pt x="1902186" y="356346"/>
                  </a:cubicBezTo>
                  <a:cubicBezTo>
                    <a:pt x="1898434" y="356285"/>
                    <a:pt x="1895420" y="353210"/>
                    <a:pt x="1895482" y="349459"/>
                  </a:cubicBezTo>
                  <a:cubicBezTo>
                    <a:pt x="1895451" y="345985"/>
                    <a:pt x="1893759" y="342757"/>
                    <a:pt x="1891268" y="340758"/>
                  </a:cubicBezTo>
                  <a:cubicBezTo>
                    <a:pt x="1889331" y="339190"/>
                    <a:pt x="1886716" y="338760"/>
                    <a:pt x="1884072" y="340113"/>
                  </a:cubicBezTo>
                  <a:cubicBezTo>
                    <a:pt x="1880904" y="341742"/>
                    <a:pt x="1878412" y="344725"/>
                    <a:pt x="1876506" y="348045"/>
                  </a:cubicBezTo>
                  <a:cubicBezTo>
                    <a:pt x="1874445" y="351612"/>
                    <a:pt x="1873153" y="355670"/>
                    <a:pt x="1872784" y="359452"/>
                  </a:cubicBezTo>
                  <a:cubicBezTo>
                    <a:pt x="1871277" y="374209"/>
                    <a:pt x="1883118" y="383987"/>
                    <a:pt x="1896343" y="387676"/>
                  </a:cubicBezTo>
                  <a:cubicBezTo>
                    <a:pt x="1909537" y="391335"/>
                    <a:pt x="1925068" y="389182"/>
                    <a:pt x="1931773" y="377100"/>
                  </a:cubicBezTo>
                  <a:cubicBezTo>
                    <a:pt x="1942353" y="358529"/>
                    <a:pt x="1937247" y="340881"/>
                    <a:pt x="1925868" y="325601"/>
                  </a:cubicBezTo>
                  <a:cubicBezTo>
                    <a:pt x="1906984" y="300267"/>
                    <a:pt x="1871585" y="280805"/>
                    <a:pt x="1849379" y="273733"/>
                  </a:cubicBezTo>
                  <a:cubicBezTo>
                    <a:pt x="1841414" y="271181"/>
                    <a:pt x="1829112" y="270075"/>
                    <a:pt x="1818993" y="267092"/>
                  </a:cubicBezTo>
                  <a:cubicBezTo>
                    <a:pt x="1813703" y="265524"/>
                    <a:pt x="1808998" y="263434"/>
                    <a:pt x="1805368" y="260697"/>
                  </a:cubicBezTo>
                  <a:cubicBezTo>
                    <a:pt x="1761265" y="260267"/>
                    <a:pt x="1712149" y="259775"/>
                    <a:pt x="1659127" y="259221"/>
                  </a:cubicBezTo>
                  <a:cubicBezTo>
                    <a:pt x="1669615" y="267184"/>
                    <a:pt x="1679456" y="276470"/>
                    <a:pt x="1688529" y="286800"/>
                  </a:cubicBezTo>
                  <a:cubicBezTo>
                    <a:pt x="1697848" y="297407"/>
                    <a:pt x="1706460" y="308937"/>
                    <a:pt x="1714302" y="320805"/>
                  </a:cubicBezTo>
                  <a:cubicBezTo>
                    <a:pt x="1726420" y="339160"/>
                    <a:pt x="1736630" y="358314"/>
                    <a:pt x="1746165" y="375070"/>
                  </a:cubicBezTo>
                  <a:cubicBezTo>
                    <a:pt x="1750932" y="383679"/>
                    <a:pt x="1755299" y="392565"/>
                    <a:pt x="1760004" y="401235"/>
                  </a:cubicBezTo>
                  <a:cubicBezTo>
                    <a:pt x="1761973" y="404832"/>
                    <a:pt x="1763972" y="408368"/>
                    <a:pt x="1766125" y="411842"/>
                  </a:cubicBezTo>
                  <a:cubicBezTo>
                    <a:pt x="1767386" y="413840"/>
                    <a:pt x="1772030" y="418391"/>
                    <a:pt x="1774552" y="421742"/>
                  </a:cubicBezTo>
                  <a:cubicBezTo>
                    <a:pt x="1776182" y="423925"/>
                    <a:pt x="1777812" y="425954"/>
                    <a:pt x="1777473" y="427307"/>
                  </a:cubicBezTo>
                  <a:cubicBezTo>
                    <a:pt x="1773844" y="441604"/>
                    <a:pt x="1756037" y="421926"/>
                    <a:pt x="1754407" y="419620"/>
                  </a:cubicBezTo>
                  <a:cubicBezTo>
                    <a:pt x="1751885" y="416085"/>
                    <a:pt x="1749486" y="412426"/>
                    <a:pt x="1747179" y="408706"/>
                  </a:cubicBezTo>
                  <a:cubicBezTo>
                    <a:pt x="1742013" y="400343"/>
                    <a:pt x="1737215" y="391734"/>
                    <a:pt x="1731987" y="383433"/>
                  </a:cubicBezTo>
                  <a:cubicBezTo>
                    <a:pt x="1722083" y="367200"/>
                    <a:pt x="1710950" y="349029"/>
                    <a:pt x="1698924" y="330981"/>
                  </a:cubicBezTo>
                  <a:cubicBezTo>
                    <a:pt x="1691420" y="319729"/>
                    <a:pt x="1683639" y="308476"/>
                    <a:pt x="1675181" y="298053"/>
                  </a:cubicBezTo>
                  <a:cubicBezTo>
                    <a:pt x="1662510" y="282434"/>
                    <a:pt x="1648486" y="268660"/>
                    <a:pt x="1632493" y="258945"/>
                  </a:cubicBezTo>
                  <a:cubicBezTo>
                    <a:pt x="1599492" y="258606"/>
                    <a:pt x="1565139" y="258238"/>
                    <a:pt x="1529647" y="257869"/>
                  </a:cubicBezTo>
                  <a:cubicBezTo>
                    <a:pt x="1469521" y="257223"/>
                    <a:pt x="1406134" y="256577"/>
                    <a:pt x="1340871" y="255870"/>
                  </a:cubicBezTo>
                  <a:cubicBezTo>
                    <a:pt x="1341671" y="256331"/>
                    <a:pt x="1342409" y="256946"/>
                    <a:pt x="1343209" y="257408"/>
                  </a:cubicBezTo>
                  <a:cubicBezTo>
                    <a:pt x="1363876" y="268875"/>
                    <a:pt x="1386020" y="277454"/>
                    <a:pt x="1406903" y="288829"/>
                  </a:cubicBezTo>
                  <a:cubicBezTo>
                    <a:pt x="1425387" y="299314"/>
                    <a:pt x="1442856" y="310720"/>
                    <a:pt x="1459494" y="323326"/>
                  </a:cubicBezTo>
                  <a:cubicBezTo>
                    <a:pt x="1475979" y="335778"/>
                    <a:pt x="1491634" y="349367"/>
                    <a:pt x="1507350" y="363449"/>
                  </a:cubicBezTo>
                  <a:lnTo>
                    <a:pt x="1543948" y="396254"/>
                  </a:lnTo>
                  <a:cubicBezTo>
                    <a:pt x="1546132" y="398252"/>
                    <a:pt x="1551576" y="401880"/>
                    <a:pt x="1555297" y="405447"/>
                  </a:cubicBezTo>
                  <a:cubicBezTo>
                    <a:pt x="1558096" y="408122"/>
                    <a:pt x="1560095" y="410889"/>
                    <a:pt x="1560802" y="413225"/>
                  </a:cubicBezTo>
                  <a:cubicBezTo>
                    <a:pt x="1561879" y="416638"/>
                    <a:pt x="1560003" y="420297"/>
                    <a:pt x="1556589" y="421404"/>
                  </a:cubicBezTo>
                  <a:cubicBezTo>
                    <a:pt x="1553144" y="422511"/>
                    <a:pt x="1549484" y="420635"/>
                    <a:pt x="1548377" y="417192"/>
                  </a:cubicBezTo>
                  <a:cubicBezTo>
                    <a:pt x="1548008" y="416146"/>
                    <a:pt x="1546440" y="415347"/>
                    <a:pt x="1544994" y="414209"/>
                  </a:cubicBezTo>
                  <a:cubicBezTo>
                    <a:pt x="1541273" y="411289"/>
                    <a:pt x="1536783" y="408552"/>
                    <a:pt x="1534783" y="406923"/>
                  </a:cubicBezTo>
                  <a:lnTo>
                    <a:pt x="1496708" y="375716"/>
                  </a:lnTo>
                  <a:cubicBezTo>
                    <a:pt x="1480900" y="362403"/>
                    <a:pt x="1464938" y="349859"/>
                    <a:pt x="1448638" y="337868"/>
                  </a:cubicBezTo>
                  <a:cubicBezTo>
                    <a:pt x="1432430" y="325939"/>
                    <a:pt x="1415852" y="314532"/>
                    <a:pt x="1398076" y="304325"/>
                  </a:cubicBezTo>
                  <a:cubicBezTo>
                    <a:pt x="1377624" y="292150"/>
                    <a:pt x="1355757" y="282803"/>
                    <a:pt x="1335581" y="270443"/>
                  </a:cubicBezTo>
                  <a:cubicBezTo>
                    <a:pt x="1328446" y="266078"/>
                    <a:pt x="1321741" y="260943"/>
                    <a:pt x="1315129" y="255593"/>
                  </a:cubicBezTo>
                  <a:cubicBezTo>
                    <a:pt x="1264260" y="255040"/>
                    <a:pt x="1212406" y="254456"/>
                    <a:pt x="1159968" y="253841"/>
                  </a:cubicBezTo>
                  <a:cubicBezTo>
                    <a:pt x="1168488" y="257161"/>
                    <a:pt x="1176207" y="260421"/>
                    <a:pt x="1181251" y="262972"/>
                  </a:cubicBezTo>
                  <a:cubicBezTo>
                    <a:pt x="1206624" y="275885"/>
                    <a:pt x="1236057" y="300451"/>
                    <a:pt x="1251435" y="329782"/>
                  </a:cubicBezTo>
                  <a:cubicBezTo>
                    <a:pt x="1262353" y="350689"/>
                    <a:pt x="1266166" y="373902"/>
                    <a:pt x="1257955" y="396992"/>
                  </a:cubicBezTo>
                  <a:cubicBezTo>
                    <a:pt x="1252942" y="410612"/>
                    <a:pt x="1245222" y="419098"/>
                    <a:pt x="1236549" y="423679"/>
                  </a:cubicBezTo>
                  <a:cubicBezTo>
                    <a:pt x="1225785" y="429336"/>
                    <a:pt x="1213360" y="429305"/>
                    <a:pt x="1201703" y="424601"/>
                  </a:cubicBezTo>
                  <a:cubicBezTo>
                    <a:pt x="1182943" y="417038"/>
                    <a:pt x="1166335" y="397391"/>
                    <a:pt x="1164397" y="374271"/>
                  </a:cubicBezTo>
                  <a:cubicBezTo>
                    <a:pt x="1163167" y="359021"/>
                    <a:pt x="1174731" y="346785"/>
                    <a:pt x="1185649" y="345463"/>
                  </a:cubicBezTo>
                  <a:cubicBezTo>
                    <a:pt x="1193922" y="344479"/>
                    <a:pt x="1202810" y="348260"/>
                    <a:pt x="1206101" y="361696"/>
                  </a:cubicBezTo>
                  <a:cubicBezTo>
                    <a:pt x="1207085" y="365324"/>
                    <a:pt x="1204902" y="369044"/>
                    <a:pt x="1201303" y="370028"/>
                  </a:cubicBezTo>
                  <a:cubicBezTo>
                    <a:pt x="1197674" y="370981"/>
                    <a:pt x="1193922" y="368829"/>
                    <a:pt x="1192969" y="365201"/>
                  </a:cubicBezTo>
                  <a:cubicBezTo>
                    <a:pt x="1192200" y="362557"/>
                    <a:pt x="1191154" y="360774"/>
                    <a:pt x="1189678" y="359882"/>
                  </a:cubicBezTo>
                  <a:cubicBezTo>
                    <a:pt x="1188417" y="359144"/>
                    <a:pt x="1186941" y="359728"/>
                    <a:pt x="1185557" y="360466"/>
                  </a:cubicBezTo>
                  <a:cubicBezTo>
                    <a:pt x="1181835" y="362465"/>
                    <a:pt x="1179037" y="367322"/>
                    <a:pt x="1179682" y="372765"/>
                  </a:cubicBezTo>
                  <a:cubicBezTo>
                    <a:pt x="1181589" y="389551"/>
                    <a:pt x="1194076" y="403510"/>
                    <a:pt x="1207885" y="408644"/>
                  </a:cubicBezTo>
                  <a:cubicBezTo>
                    <a:pt x="1214713" y="411166"/>
                    <a:pt x="1221910" y="411411"/>
                    <a:pt x="1228061" y="407999"/>
                  </a:cubicBezTo>
                  <a:cubicBezTo>
                    <a:pt x="1233412" y="405047"/>
                    <a:pt x="1237749" y="399390"/>
                    <a:pt x="1240732" y="390812"/>
                  </a:cubicBezTo>
                  <a:cubicBezTo>
                    <a:pt x="1247252" y="372703"/>
                    <a:pt x="1243715" y="354594"/>
                    <a:pt x="1235380" y="338022"/>
                  </a:cubicBezTo>
                  <a:cubicBezTo>
                    <a:pt x="1222033" y="311550"/>
                    <a:pt x="1196383" y="288891"/>
                    <a:pt x="1173993" y="276746"/>
                  </a:cubicBezTo>
                  <a:cubicBezTo>
                    <a:pt x="1167011" y="272903"/>
                    <a:pt x="1154617" y="267400"/>
                    <a:pt x="1142038" y="262480"/>
                  </a:cubicBezTo>
                  <a:cubicBezTo>
                    <a:pt x="1132596" y="258791"/>
                    <a:pt x="1123062" y="255378"/>
                    <a:pt x="1115619" y="253288"/>
                  </a:cubicBezTo>
                  <a:cubicBezTo>
                    <a:pt x="1084464" y="252919"/>
                    <a:pt x="1053247" y="252550"/>
                    <a:pt x="1022000" y="252150"/>
                  </a:cubicBezTo>
                  <a:cubicBezTo>
                    <a:pt x="925275" y="250920"/>
                    <a:pt x="828764" y="249537"/>
                    <a:pt x="735514" y="248153"/>
                  </a:cubicBezTo>
                  <a:cubicBezTo>
                    <a:pt x="741696" y="250982"/>
                    <a:pt x="747355" y="253841"/>
                    <a:pt x="750707" y="256301"/>
                  </a:cubicBezTo>
                  <a:cubicBezTo>
                    <a:pt x="760026" y="263310"/>
                    <a:pt x="769284" y="270259"/>
                    <a:pt x="778418" y="277361"/>
                  </a:cubicBezTo>
                  <a:cubicBezTo>
                    <a:pt x="787583" y="284463"/>
                    <a:pt x="796717" y="291566"/>
                    <a:pt x="805698" y="298791"/>
                  </a:cubicBezTo>
                  <a:cubicBezTo>
                    <a:pt x="823659" y="313210"/>
                    <a:pt x="841374" y="327814"/>
                    <a:pt x="859735" y="341927"/>
                  </a:cubicBezTo>
                  <a:cubicBezTo>
                    <a:pt x="868808" y="348906"/>
                    <a:pt x="877911" y="355854"/>
                    <a:pt x="887322" y="362618"/>
                  </a:cubicBezTo>
                  <a:cubicBezTo>
                    <a:pt x="890429" y="364740"/>
                    <a:pt x="891228" y="368952"/>
                    <a:pt x="889137" y="372057"/>
                  </a:cubicBezTo>
                  <a:cubicBezTo>
                    <a:pt x="887046" y="375163"/>
                    <a:pt x="882801" y="375993"/>
                    <a:pt x="879695" y="373902"/>
                  </a:cubicBezTo>
                  <a:cubicBezTo>
                    <a:pt x="854845" y="358037"/>
                    <a:pt x="831071" y="341435"/>
                    <a:pt x="808035" y="323879"/>
                  </a:cubicBezTo>
                  <a:cubicBezTo>
                    <a:pt x="798809" y="316838"/>
                    <a:pt x="789705" y="309644"/>
                    <a:pt x="780694" y="302296"/>
                  </a:cubicBezTo>
                  <a:cubicBezTo>
                    <a:pt x="767284" y="291412"/>
                    <a:pt x="754121" y="280190"/>
                    <a:pt x="740589" y="269121"/>
                  </a:cubicBezTo>
                  <a:cubicBezTo>
                    <a:pt x="737021" y="266139"/>
                    <a:pt x="730163" y="262511"/>
                    <a:pt x="722843" y="258975"/>
                  </a:cubicBezTo>
                  <a:cubicBezTo>
                    <a:pt x="713063" y="254241"/>
                    <a:pt x="702852" y="249936"/>
                    <a:pt x="697132" y="247600"/>
                  </a:cubicBezTo>
                  <a:cubicBezTo>
                    <a:pt x="669759" y="247200"/>
                    <a:pt x="642479" y="246770"/>
                    <a:pt x="615876" y="246370"/>
                  </a:cubicBezTo>
                  <a:cubicBezTo>
                    <a:pt x="590503" y="245970"/>
                    <a:pt x="565714" y="245601"/>
                    <a:pt x="541233" y="245201"/>
                  </a:cubicBezTo>
                  <a:cubicBezTo>
                    <a:pt x="564146" y="249998"/>
                    <a:pt x="586689" y="253472"/>
                    <a:pt x="607234" y="260728"/>
                  </a:cubicBezTo>
                  <a:cubicBezTo>
                    <a:pt x="625964" y="267369"/>
                    <a:pt x="643033" y="277115"/>
                    <a:pt x="657580" y="293318"/>
                  </a:cubicBezTo>
                  <a:cubicBezTo>
                    <a:pt x="686152" y="325447"/>
                    <a:pt x="691842" y="353887"/>
                    <a:pt x="686490" y="375439"/>
                  </a:cubicBezTo>
                  <a:cubicBezTo>
                    <a:pt x="677879" y="410089"/>
                    <a:pt x="640265" y="428352"/>
                    <a:pt x="612770" y="421680"/>
                  </a:cubicBezTo>
                  <a:cubicBezTo>
                    <a:pt x="602159" y="419067"/>
                    <a:pt x="590011" y="414793"/>
                    <a:pt x="580754" y="407660"/>
                  </a:cubicBezTo>
                  <a:cubicBezTo>
                    <a:pt x="573741" y="402249"/>
                    <a:pt x="568267" y="395301"/>
                    <a:pt x="565745" y="386477"/>
                  </a:cubicBezTo>
                  <a:cubicBezTo>
                    <a:pt x="557103" y="355639"/>
                    <a:pt x="576509" y="334609"/>
                    <a:pt x="596685" y="331289"/>
                  </a:cubicBezTo>
                  <a:cubicBezTo>
                    <a:pt x="606742" y="329629"/>
                    <a:pt x="617045" y="332180"/>
                    <a:pt x="624672" y="339774"/>
                  </a:cubicBezTo>
                  <a:cubicBezTo>
                    <a:pt x="631992" y="347092"/>
                    <a:pt x="637220" y="359390"/>
                    <a:pt x="635990" y="377991"/>
                  </a:cubicBezTo>
                  <a:cubicBezTo>
                    <a:pt x="635775" y="381742"/>
                    <a:pt x="632576" y="384632"/>
                    <a:pt x="628824" y="384417"/>
                  </a:cubicBezTo>
                  <a:cubicBezTo>
                    <a:pt x="625072" y="384233"/>
                    <a:pt x="622212" y="381035"/>
                    <a:pt x="622396" y="377284"/>
                  </a:cubicBezTo>
                  <a:cubicBezTo>
                    <a:pt x="623319" y="353303"/>
                    <a:pt x="611632" y="343864"/>
                    <a:pt x="599330" y="346200"/>
                  </a:cubicBezTo>
                  <a:cubicBezTo>
                    <a:pt x="586720" y="348598"/>
                    <a:pt x="575710" y="362557"/>
                    <a:pt x="581615" y="381804"/>
                  </a:cubicBezTo>
                  <a:cubicBezTo>
                    <a:pt x="583644" y="388475"/>
                    <a:pt x="588750" y="393056"/>
                    <a:pt x="594624" y="396500"/>
                  </a:cubicBezTo>
                  <a:cubicBezTo>
                    <a:pt x="601513" y="400528"/>
                    <a:pt x="609633" y="402956"/>
                    <a:pt x="616799" y="404586"/>
                  </a:cubicBezTo>
                  <a:cubicBezTo>
                    <a:pt x="636359" y="409136"/>
                    <a:pt x="662532" y="395578"/>
                    <a:pt x="668621" y="371012"/>
                  </a:cubicBezTo>
                  <a:cubicBezTo>
                    <a:pt x="672896" y="353610"/>
                    <a:pt x="667084" y="331196"/>
                    <a:pt x="644202" y="305094"/>
                  </a:cubicBezTo>
                  <a:cubicBezTo>
                    <a:pt x="631992" y="290981"/>
                    <a:pt x="617414" y="282496"/>
                    <a:pt x="601483" y="276500"/>
                  </a:cubicBezTo>
                  <a:cubicBezTo>
                    <a:pt x="576540" y="267123"/>
                    <a:pt x="548460" y="263587"/>
                    <a:pt x="520473" y="255839"/>
                  </a:cubicBezTo>
                  <a:cubicBezTo>
                    <a:pt x="508632" y="252550"/>
                    <a:pt x="496761" y="249414"/>
                    <a:pt x="484797" y="246554"/>
                  </a:cubicBezTo>
                  <a:cubicBezTo>
                    <a:pt x="481076" y="245663"/>
                    <a:pt x="477262" y="244986"/>
                    <a:pt x="473510" y="244156"/>
                  </a:cubicBezTo>
                  <a:cubicBezTo>
                    <a:pt x="203109" y="239883"/>
                    <a:pt x="6706" y="236408"/>
                    <a:pt x="6706" y="236408"/>
                  </a:cubicBezTo>
                  <a:cubicBezTo>
                    <a:pt x="2953" y="236347"/>
                    <a:pt x="-61" y="233272"/>
                    <a:pt x="1" y="229521"/>
                  </a:cubicBezTo>
                  <a:cubicBezTo>
                    <a:pt x="62" y="225770"/>
                    <a:pt x="3138" y="222757"/>
                    <a:pt x="6890" y="222819"/>
                  </a:cubicBezTo>
                  <a:cubicBezTo>
                    <a:pt x="6890" y="222819"/>
                    <a:pt x="190253" y="224417"/>
                    <a:pt x="446537" y="227092"/>
                  </a:cubicBezTo>
                  <a:cubicBezTo>
                    <a:pt x="447860" y="226262"/>
                    <a:pt x="449398" y="225770"/>
                    <a:pt x="451058" y="226047"/>
                  </a:cubicBezTo>
                  <a:cubicBezTo>
                    <a:pt x="453150" y="226385"/>
                    <a:pt x="455180" y="226846"/>
                    <a:pt x="457271" y="227215"/>
                  </a:cubicBezTo>
                  <a:cubicBezTo>
                    <a:pt x="482029" y="227461"/>
                    <a:pt x="507341" y="227738"/>
                    <a:pt x="533298" y="228015"/>
                  </a:cubicBezTo>
                  <a:cubicBezTo>
                    <a:pt x="533913" y="227584"/>
                    <a:pt x="534282" y="226877"/>
                    <a:pt x="535051" y="226662"/>
                  </a:cubicBezTo>
                  <a:cubicBezTo>
                    <a:pt x="577740" y="214456"/>
                    <a:pt x="624672" y="207723"/>
                    <a:pt x="667053" y="192104"/>
                  </a:cubicBezTo>
                  <a:cubicBezTo>
                    <a:pt x="694333" y="182050"/>
                    <a:pt x="719706" y="168307"/>
                    <a:pt x="740466" y="146232"/>
                  </a:cubicBezTo>
                  <a:cubicBezTo>
                    <a:pt x="753568" y="132519"/>
                    <a:pt x="766823" y="113888"/>
                    <a:pt x="771590" y="94334"/>
                  </a:cubicBezTo>
                  <a:cubicBezTo>
                    <a:pt x="774543" y="82281"/>
                    <a:pt x="774204" y="69829"/>
                    <a:pt x="767777" y="58146"/>
                  </a:cubicBezTo>
                  <a:cubicBezTo>
                    <a:pt x="758735" y="41636"/>
                    <a:pt x="740896" y="34656"/>
                    <a:pt x="723827" y="36101"/>
                  </a:cubicBezTo>
                  <a:cubicBezTo>
                    <a:pt x="706543" y="37547"/>
                    <a:pt x="689781" y="47447"/>
                    <a:pt x="683200" y="65463"/>
                  </a:cubicBezTo>
                  <a:cubicBezTo>
                    <a:pt x="679878" y="74503"/>
                    <a:pt x="682953" y="82804"/>
                    <a:pt x="688951" y="88492"/>
                  </a:cubicBezTo>
                  <a:cubicBezTo>
                    <a:pt x="695194" y="94395"/>
                    <a:pt x="704359" y="97746"/>
                    <a:pt x="713309" y="96516"/>
                  </a:cubicBezTo>
                  <a:cubicBezTo>
                    <a:pt x="716784" y="93995"/>
                    <a:pt x="723520" y="87293"/>
                    <a:pt x="723520" y="87293"/>
                  </a:cubicBezTo>
                  <a:cubicBezTo>
                    <a:pt x="726042" y="84741"/>
                    <a:pt x="730163" y="84710"/>
                    <a:pt x="732746" y="87231"/>
                  </a:cubicBezTo>
                  <a:cubicBezTo>
                    <a:pt x="735299" y="89752"/>
                    <a:pt x="735330" y="93903"/>
                    <a:pt x="732808" y="96455"/>
                  </a:cubicBezTo>
                  <a:cubicBezTo>
                    <a:pt x="732808" y="96455"/>
                    <a:pt x="726534" y="102942"/>
                    <a:pt x="722505" y="106324"/>
                  </a:cubicBezTo>
                  <a:cubicBezTo>
                    <a:pt x="720044" y="108415"/>
                    <a:pt x="717738" y="109399"/>
                    <a:pt x="716692" y="109614"/>
                  </a:cubicBezTo>
                  <a:cubicBezTo>
                    <a:pt x="703160" y="112320"/>
                    <a:pt x="688920" y="107800"/>
                    <a:pt x="679201" y="99038"/>
                  </a:cubicBezTo>
                  <a:cubicBezTo>
                    <a:pt x="668867" y="89752"/>
                    <a:pt x="663670" y="75763"/>
                    <a:pt x="668867" y="60390"/>
                  </a:cubicBezTo>
                  <a:cubicBezTo>
                    <a:pt x="677171" y="36071"/>
                    <a:pt x="699131" y="22020"/>
                    <a:pt x="722259" y="19591"/>
                  </a:cubicBezTo>
                  <a:cubicBezTo>
                    <a:pt x="745817" y="17132"/>
                    <a:pt x="770329" y="26909"/>
                    <a:pt x="783247" y="49507"/>
                  </a:cubicBezTo>
                  <a:cubicBezTo>
                    <a:pt x="792196" y="65279"/>
                    <a:pt x="793242" y="82189"/>
                    <a:pt x="789367" y="98607"/>
                  </a:cubicBezTo>
                  <a:cubicBezTo>
                    <a:pt x="783985" y="121267"/>
                    <a:pt x="768853" y="143004"/>
                    <a:pt x="753691" y="158899"/>
                  </a:cubicBezTo>
                  <a:cubicBezTo>
                    <a:pt x="730624" y="182665"/>
                    <a:pt x="702821" y="197669"/>
                    <a:pt x="672773" y="208092"/>
                  </a:cubicBezTo>
                  <a:cubicBezTo>
                    <a:pt x="646047" y="217346"/>
                    <a:pt x="617598" y="222973"/>
                    <a:pt x="589426" y="228630"/>
                  </a:cubicBezTo>
                  <a:cubicBezTo>
                    <a:pt x="598346" y="228722"/>
                    <a:pt x="607080" y="228814"/>
                    <a:pt x="616122" y="228906"/>
                  </a:cubicBezTo>
                  <a:cubicBezTo>
                    <a:pt x="678740" y="229583"/>
                    <a:pt x="743880" y="230321"/>
                    <a:pt x="810250" y="231120"/>
                  </a:cubicBezTo>
                  <a:cubicBezTo>
                    <a:pt x="827165" y="227000"/>
                    <a:pt x="840851" y="222634"/>
                    <a:pt x="852907" y="215839"/>
                  </a:cubicBezTo>
                  <a:cubicBezTo>
                    <a:pt x="867208" y="207815"/>
                    <a:pt x="879295" y="196193"/>
                    <a:pt x="892643" y="177131"/>
                  </a:cubicBezTo>
                  <a:cubicBezTo>
                    <a:pt x="904607" y="160990"/>
                    <a:pt x="916048" y="144202"/>
                    <a:pt x="928319" y="128153"/>
                  </a:cubicBezTo>
                  <a:cubicBezTo>
                    <a:pt x="936654" y="117239"/>
                    <a:pt x="945419" y="106662"/>
                    <a:pt x="954769" y="96701"/>
                  </a:cubicBezTo>
                  <a:cubicBezTo>
                    <a:pt x="959966" y="91197"/>
                    <a:pt x="966856" y="82589"/>
                    <a:pt x="974545" y="77270"/>
                  </a:cubicBezTo>
                  <a:cubicBezTo>
                    <a:pt x="978789" y="74318"/>
                    <a:pt x="983248" y="72258"/>
                    <a:pt x="987831" y="71705"/>
                  </a:cubicBezTo>
                  <a:cubicBezTo>
                    <a:pt x="991368" y="71182"/>
                    <a:pt x="994689" y="73642"/>
                    <a:pt x="995212" y="77208"/>
                  </a:cubicBezTo>
                  <a:cubicBezTo>
                    <a:pt x="995735" y="80744"/>
                    <a:pt x="993274" y="84065"/>
                    <a:pt x="989707" y="84587"/>
                  </a:cubicBezTo>
                  <a:cubicBezTo>
                    <a:pt x="986262" y="85202"/>
                    <a:pt x="983187" y="87600"/>
                    <a:pt x="980204" y="90336"/>
                  </a:cubicBezTo>
                  <a:cubicBezTo>
                    <a:pt x="974637" y="95471"/>
                    <a:pt x="969839" y="102235"/>
                    <a:pt x="965995" y="106755"/>
                  </a:cubicBezTo>
                  <a:cubicBezTo>
                    <a:pt x="959567" y="114256"/>
                    <a:pt x="953600" y="122127"/>
                    <a:pt x="947757" y="130090"/>
                  </a:cubicBezTo>
                  <a:cubicBezTo>
                    <a:pt x="933855" y="148999"/>
                    <a:pt x="921000" y="168799"/>
                    <a:pt x="907590" y="187923"/>
                  </a:cubicBezTo>
                  <a:cubicBezTo>
                    <a:pt x="891751" y="209229"/>
                    <a:pt x="877511" y="222081"/>
                    <a:pt x="860842" y="230597"/>
                  </a:cubicBezTo>
                  <a:cubicBezTo>
                    <a:pt x="860043" y="231028"/>
                    <a:pt x="859120" y="231304"/>
                    <a:pt x="858289" y="231704"/>
                  </a:cubicBezTo>
                  <a:cubicBezTo>
                    <a:pt x="912573" y="232350"/>
                    <a:pt x="967317" y="233057"/>
                    <a:pt x="1022246" y="233795"/>
                  </a:cubicBezTo>
                  <a:cubicBezTo>
                    <a:pt x="1047588" y="234133"/>
                    <a:pt x="1072900" y="234502"/>
                    <a:pt x="1098181" y="234840"/>
                  </a:cubicBezTo>
                  <a:cubicBezTo>
                    <a:pt x="1098827" y="233488"/>
                    <a:pt x="1099811" y="232227"/>
                    <a:pt x="1101287" y="231612"/>
                  </a:cubicBezTo>
                  <a:cubicBezTo>
                    <a:pt x="1114297" y="225647"/>
                    <a:pt x="1121032" y="214764"/>
                    <a:pt x="1125399" y="202004"/>
                  </a:cubicBezTo>
                  <a:cubicBezTo>
                    <a:pt x="1132289" y="181866"/>
                    <a:pt x="1133365" y="157208"/>
                    <a:pt x="1138962" y="136578"/>
                  </a:cubicBezTo>
                  <a:cubicBezTo>
                    <a:pt x="1145421" y="113211"/>
                    <a:pt x="1157047" y="90306"/>
                    <a:pt x="1172270" y="70229"/>
                  </a:cubicBezTo>
                  <a:cubicBezTo>
                    <a:pt x="1187679" y="49937"/>
                    <a:pt x="1206809" y="32596"/>
                    <a:pt x="1227507" y="20329"/>
                  </a:cubicBezTo>
                  <a:cubicBezTo>
                    <a:pt x="1233566" y="16793"/>
                    <a:pt x="1239901" y="13565"/>
                    <a:pt x="1246391" y="10829"/>
                  </a:cubicBezTo>
                  <a:cubicBezTo>
                    <a:pt x="1252972" y="8031"/>
                    <a:pt x="1259739" y="5725"/>
                    <a:pt x="1266597" y="3972"/>
                  </a:cubicBezTo>
                  <a:cubicBezTo>
                    <a:pt x="1271395" y="2743"/>
                    <a:pt x="1276285" y="1759"/>
                    <a:pt x="1281206" y="1113"/>
                  </a:cubicBezTo>
                  <a:cubicBezTo>
                    <a:pt x="1286157" y="437"/>
                    <a:pt x="1291140" y="68"/>
                    <a:pt x="1296122" y="6"/>
                  </a:cubicBezTo>
                  <a:cubicBezTo>
                    <a:pt x="1300090" y="-24"/>
                    <a:pt x="1304211" y="37"/>
                    <a:pt x="1308209" y="621"/>
                  </a:cubicBezTo>
                  <a:cubicBezTo>
                    <a:pt x="1311192" y="1052"/>
                    <a:pt x="1314145" y="1728"/>
                    <a:pt x="1316943" y="2804"/>
                  </a:cubicBezTo>
                  <a:cubicBezTo>
                    <a:pt x="1329461" y="7508"/>
                    <a:pt x="1335181" y="15471"/>
                    <a:pt x="1336658" y="24172"/>
                  </a:cubicBezTo>
                  <a:cubicBezTo>
                    <a:pt x="1338718" y="36040"/>
                    <a:pt x="1331952" y="50398"/>
                    <a:pt x="1320942" y="60114"/>
                  </a:cubicBezTo>
                  <a:cubicBezTo>
                    <a:pt x="1309716" y="70045"/>
                    <a:pt x="1294769" y="74872"/>
                    <a:pt x="1282928" y="69399"/>
                  </a:cubicBezTo>
                  <a:cubicBezTo>
                    <a:pt x="1276131" y="66232"/>
                    <a:pt x="1269919" y="59837"/>
                    <a:pt x="1266228" y="48277"/>
                  </a:cubicBezTo>
                  <a:cubicBezTo>
                    <a:pt x="1265029" y="44741"/>
                    <a:pt x="1266966" y="40867"/>
                    <a:pt x="1270503" y="39668"/>
                  </a:cubicBezTo>
                  <a:cubicBezTo>
                    <a:pt x="1274071" y="38469"/>
                    <a:pt x="1277915" y="40406"/>
                    <a:pt x="1279114" y="43942"/>
                  </a:cubicBezTo>
                  <a:cubicBezTo>
                    <a:pt x="1281483" y="50583"/>
                    <a:pt x="1284743" y="54580"/>
                    <a:pt x="1288741" y="56271"/>
                  </a:cubicBezTo>
                  <a:cubicBezTo>
                    <a:pt x="1295845" y="59284"/>
                    <a:pt x="1304149" y="54825"/>
                    <a:pt x="1310608" y="48769"/>
                  </a:cubicBezTo>
                  <a:cubicBezTo>
                    <a:pt x="1315252" y="44403"/>
                    <a:pt x="1318943" y="38838"/>
                    <a:pt x="1320327" y="33304"/>
                  </a:cubicBezTo>
                  <a:cubicBezTo>
                    <a:pt x="1321126" y="30198"/>
                    <a:pt x="1321126" y="27124"/>
                    <a:pt x="1319619" y="24510"/>
                  </a:cubicBezTo>
                  <a:cubicBezTo>
                    <a:pt x="1318174" y="21959"/>
                    <a:pt x="1315313" y="20083"/>
                    <a:pt x="1311192" y="18669"/>
                  </a:cubicBezTo>
                  <a:cubicBezTo>
                    <a:pt x="1309039" y="17900"/>
                    <a:pt x="1306763" y="17562"/>
                    <a:pt x="1304488" y="17377"/>
                  </a:cubicBezTo>
                  <a:cubicBezTo>
                    <a:pt x="1301812" y="17162"/>
                    <a:pt x="1299136" y="17193"/>
                    <a:pt x="1296491" y="17285"/>
                  </a:cubicBezTo>
                  <a:cubicBezTo>
                    <a:pt x="1292216" y="17439"/>
                    <a:pt x="1287972" y="17870"/>
                    <a:pt x="1283728" y="18515"/>
                  </a:cubicBezTo>
                  <a:cubicBezTo>
                    <a:pt x="1279483" y="19161"/>
                    <a:pt x="1275270" y="20083"/>
                    <a:pt x="1271149" y="21221"/>
                  </a:cubicBezTo>
                  <a:cubicBezTo>
                    <a:pt x="1265182" y="22850"/>
                    <a:pt x="1259308" y="25002"/>
                    <a:pt x="1253588" y="27493"/>
                  </a:cubicBezTo>
                  <a:cubicBezTo>
                    <a:pt x="1247806" y="30014"/>
                    <a:pt x="1242208" y="32935"/>
                    <a:pt x="1236826" y="36132"/>
                  </a:cubicBezTo>
                  <a:cubicBezTo>
                    <a:pt x="1217973" y="47139"/>
                    <a:pt x="1200719" y="62912"/>
                    <a:pt x="1186449" y="81174"/>
                  </a:cubicBezTo>
                  <a:cubicBezTo>
                    <a:pt x="1172301" y="99314"/>
                    <a:pt x="1161076" y="119883"/>
                    <a:pt x="1154740" y="141097"/>
                  </a:cubicBezTo>
                  <a:cubicBezTo>
                    <a:pt x="1147266" y="165786"/>
                    <a:pt x="1145852" y="196285"/>
                    <a:pt x="1133980" y="218022"/>
                  </a:cubicBezTo>
                  <a:cubicBezTo>
                    <a:pt x="1130289" y="224725"/>
                    <a:pt x="1125246" y="230290"/>
                    <a:pt x="1119371" y="235148"/>
                  </a:cubicBezTo>
                  <a:cubicBezTo>
                    <a:pt x="1166550" y="235824"/>
                    <a:pt x="1213390" y="236531"/>
                    <a:pt x="1259585" y="237208"/>
                  </a:cubicBezTo>
                  <a:lnTo>
                    <a:pt x="1261953" y="236408"/>
                  </a:lnTo>
                  <a:cubicBezTo>
                    <a:pt x="1264783" y="235332"/>
                    <a:pt x="1267581" y="234164"/>
                    <a:pt x="1270318" y="232903"/>
                  </a:cubicBezTo>
                  <a:cubicBezTo>
                    <a:pt x="1273056" y="231643"/>
                    <a:pt x="1275731" y="230290"/>
                    <a:pt x="1278346" y="228814"/>
                  </a:cubicBezTo>
                  <a:cubicBezTo>
                    <a:pt x="1286250" y="224417"/>
                    <a:pt x="1293877" y="219252"/>
                    <a:pt x="1301197" y="213657"/>
                  </a:cubicBezTo>
                  <a:cubicBezTo>
                    <a:pt x="1308547" y="208030"/>
                    <a:pt x="1315590" y="201943"/>
                    <a:pt x="1322233" y="195671"/>
                  </a:cubicBezTo>
                  <a:cubicBezTo>
                    <a:pt x="1333828" y="184879"/>
                    <a:pt x="1343947" y="172704"/>
                    <a:pt x="1353727" y="160129"/>
                  </a:cubicBezTo>
                  <a:cubicBezTo>
                    <a:pt x="1362923" y="148261"/>
                    <a:pt x="1371749" y="135993"/>
                    <a:pt x="1380484" y="123634"/>
                  </a:cubicBezTo>
                  <a:cubicBezTo>
                    <a:pt x="1393893" y="104633"/>
                    <a:pt x="1407272" y="85632"/>
                    <a:pt x="1421911" y="68077"/>
                  </a:cubicBezTo>
                  <a:cubicBezTo>
                    <a:pt x="1424249" y="65125"/>
                    <a:pt x="1428524" y="64633"/>
                    <a:pt x="1431446" y="66939"/>
                  </a:cubicBezTo>
                  <a:cubicBezTo>
                    <a:pt x="1434398" y="69276"/>
                    <a:pt x="1434921" y="73549"/>
                    <a:pt x="1432584" y="76501"/>
                  </a:cubicBezTo>
                  <a:cubicBezTo>
                    <a:pt x="1419082" y="94518"/>
                    <a:pt x="1407180" y="114072"/>
                    <a:pt x="1394754" y="133257"/>
                  </a:cubicBezTo>
                  <a:cubicBezTo>
                    <a:pt x="1386297" y="146293"/>
                    <a:pt x="1377716" y="159206"/>
                    <a:pt x="1368305" y="171382"/>
                  </a:cubicBezTo>
                  <a:cubicBezTo>
                    <a:pt x="1357910" y="184817"/>
                    <a:pt x="1346499" y="197269"/>
                    <a:pt x="1333890" y="208491"/>
                  </a:cubicBezTo>
                  <a:cubicBezTo>
                    <a:pt x="1326570" y="214886"/>
                    <a:pt x="1318820" y="221097"/>
                    <a:pt x="1310700" y="226724"/>
                  </a:cubicBezTo>
                  <a:cubicBezTo>
                    <a:pt x="1304764" y="230843"/>
                    <a:pt x="1298459" y="234256"/>
                    <a:pt x="1292155" y="237699"/>
                  </a:cubicBezTo>
                  <a:cubicBezTo>
                    <a:pt x="1348837" y="238560"/>
                    <a:pt x="1404227" y="239421"/>
                    <a:pt x="1457680" y="240282"/>
                  </a:cubicBezTo>
                  <a:cubicBezTo>
                    <a:pt x="1469859" y="233856"/>
                    <a:pt x="1488374" y="223495"/>
                    <a:pt x="1504705" y="215163"/>
                  </a:cubicBezTo>
                  <a:cubicBezTo>
                    <a:pt x="1513747" y="210521"/>
                    <a:pt x="1522051" y="206585"/>
                    <a:pt x="1528079" y="204248"/>
                  </a:cubicBezTo>
                  <a:cubicBezTo>
                    <a:pt x="1555359" y="193826"/>
                    <a:pt x="1591588" y="181620"/>
                    <a:pt x="1619791" y="161851"/>
                  </a:cubicBezTo>
                  <a:cubicBezTo>
                    <a:pt x="1637445" y="149491"/>
                    <a:pt x="1651992" y="134149"/>
                    <a:pt x="1657989" y="113549"/>
                  </a:cubicBezTo>
                  <a:cubicBezTo>
                    <a:pt x="1660757" y="104418"/>
                    <a:pt x="1659988" y="97131"/>
                    <a:pt x="1656328" y="91751"/>
                  </a:cubicBezTo>
                  <a:cubicBezTo>
                    <a:pt x="1652084" y="85479"/>
                    <a:pt x="1644611" y="81851"/>
                    <a:pt x="1636245" y="80252"/>
                  </a:cubicBezTo>
                  <a:cubicBezTo>
                    <a:pt x="1619453" y="77085"/>
                    <a:pt x="1598785" y="81851"/>
                    <a:pt x="1589097" y="95533"/>
                  </a:cubicBezTo>
                  <a:cubicBezTo>
                    <a:pt x="1585284" y="100913"/>
                    <a:pt x="1585376" y="105771"/>
                    <a:pt x="1587836" y="109060"/>
                  </a:cubicBezTo>
                  <a:cubicBezTo>
                    <a:pt x="1589374" y="111151"/>
                    <a:pt x="1591588" y="112689"/>
                    <a:pt x="1593834" y="113027"/>
                  </a:cubicBezTo>
                  <a:cubicBezTo>
                    <a:pt x="1594756" y="113150"/>
                    <a:pt x="1595679" y="113242"/>
                    <a:pt x="1596355" y="112658"/>
                  </a:cubicBezTo>
                  <a:cubicBezTo>
                    <a:pt x="1597924" y="111336"/>
                    <a:pt x="1598355" y="108753"/>
                    <a:pt x="1598108" y="104971"/>
                  </a:cubicBezTo>
                  <a:cubicBezTo>
                    <a:pt x="1597832" y="101251"/>
                    <a:pt x="1600661" y="97961"/>
                    <a:pt x="1604413" y="97685"/>
                  </a:cubicBezTo>
                  <a:cubicBezTo>
                    <a:pt x="1608135" y="97408"/>
                    <a:pt x="1611395" y="100237"/>
                    <a:pt x="1611702" y="103957"/>
                  </a:cubicBezTo>
                  <a:cubicBezTo>
                    <a:pt x="1612656" y="114287"/>
                    <a:pt x="1609150" y="120498"/>
                    <a:pt x="1604875" y="123911"/>
                  </a:cubicBezTo>
                  <a:cubicBezTo>
                    <a:pt x="1598847" y="128738"/>
                    <a:pt x="1589835" y="128461"/>
                    <a:pt x="1582392" y="123818"/>
                  </a:cubicBezTo>
                  <a:cubicBezTo>
                    <a:pt x="1572336" y="117516"/>
                    <a:pt x="1565231" y="103280"/>
                    <a:pt x="1576272" y="86709"/>
                  </a:cubicBezTo>
                  <a:cubicBezTo>
                    <a:pt x="1591588" y="63834"/>
                    <a:pt x="1628772" y="56732"/>
                    <a:pt x="1653068" y="67339"/>
                  </a:cubicBezTo>
                  <a:cubicBezTo>
                    <a:pt x="1671368" y="75302"/>
                    <a:pt x="1683085" y="92274"/>
                    <a:pt x="1675550" y="118715"/>
                  </a:cubicBezTo>
                  <a:cubicBezTo>
                    <a:pt x="1668261" y="143342"/>
                    <a:pt x="1651377" y="162158"/>
                    <a:pt x="1630033" y="176670"/>
                  </a:cubicBezTo>
                  <a:cubicBezTo>
                    <a:pt x="1600354" y="196870"/>
                    <a:pt x="1562186" y="208707"/>
                    <a:pt x="1533492" y="218914"/>
                  </a:cubicBezTo>
                  <a:cubicBezTo>
                    <a:pt x="1527771" y="220943"/>
                    <a:pt x="1519898" y="224448"/>
                    <a:pt x="1511286" y="228537"/>
                  </a:cubicBezTo>
                  <a:cubicBezTo>
                    <a:pt x="1503228" y="232350"/>
                    <a:pt x="1494617" y="236624"/>
                    <a:pt x="1486405" y="240743"/>
                  </a:cubicBezTo>
                  <a:cubicBezTo>
                    <a:pt x="1501014" y="240989"/>
                    <a:pt x="1515623" y="241205"/>
                    <a:pt x="1529893" y="241420"/>
                  </a:cubicBezTo>
                  <a:cubicBezTo>
                    <a:pt x="1562863" y="241942"/>
                    <a:pt x="1704399" y="244218"/>
                    <a:pt x="1737430" y="244771"/>
                  </a:cubicBezTo>
                  <a:lnTo>
                    <a:pt x="1738876" y="244125"/>
                  </a:lnTo>
                  <a:lnTo>
                    <a:pt x="1756468" y="235025"/>
                  </a:lnTo>
                  <a:cubicBezTo>
                    <a:pt x="1763172" y="231274"/>
                    <a:pt x="1769600" y="227000"/>
                    <a:pt x="1775813" y="222450"/>
                  </a:cubicBezTo>
                  <a:cubicBezTo>
                    <a:pt x="1785285" y="215532"/>
                    <a:pt x="1794266" y="207907"/>
                    <a:pt x="1802970" y="200098"/>
                  </a:cubicBezTo>
                  <a:cubicBezTo>
                    <a:pt x="1811735" y="192350"/>
                    <a:pt x="1819701" y="183864"/>
                    <a:pt x="1827297" y="175010"/>
                  </a:cubicBezTo>
                  <a:cubicBezTo>
                    <a:pt x="1834925" y="166124"/>
                    <a:pt x="1842090" y="156808"/>
                    <a:pt x="1848949" y="147216"/>
                  </a:cubicBezTo>
                  <a:cubicBezTo>
                    <a:pt x="1857253" y="135655"/>
                    <a:pt x="1865126" y="123726"/>
                    <a:pt x="1872784" y="111612"/>
                  </a:cubicBezTo>
                  <a:cubicBezTo>
                    <a:pt x="1884440" y="93134"/>
                    <a:pt x="1895635" y="74380"/>
                    <a:pt x="1907076" y="56209"/>
                  </a:cubicBezTo>
                  <a:cubicBezTo>
                    <a:pt x="1908983" y="52981"/>
                    <a:pt x="1913166" y="51935"/>
                    <a:pt x="1916395" y="53842"/>
                  </a:cubicBezTo>
                  <a:cubicBezTo>
                    <a:pt x="1919625" y="55748"/>
                    <a:pt x="1920670" y="59929"/>
                    <a:pt x="1918763" y="63158"/>
                  </a:cubicBezTo>
                  <a:cubicBezTo>
                    <a:pt x="1908245" y="81912"/>
                    <a:pt x="1898126" y="101343"/>
                    <a:pt x="1887208" y="120313"/>
                  </a:cubicBezTo>
                  <a:cubicBezTo>
                    <a:pt x="1879889" y="133073"/>
                    <a:pt x="1872231" y="145678"/>
                    <a:pt x="1863896" y="157700"/>
                  </a:cubicBezTo>
                  <a:cubicBezTo>
                    <a:pt x="1856822" y="167938"/>
                    <a:pt x="1849256" y="177777"/>
                    <a:pt x="1841076" y="187031"/>
                  </a:cubicBezTo>
                  <a:cubicBezTo>
                    <a:pt x="1832802" y="196378"/>
                    <a:pt x="1823822" y="205079"/>
                    <a:pt x="1814195" y="213134"/>
                  </a:cubicBezTo>
                  <a:cubicBezTo>
                    <a:pt x="1806322" y="219621"/>
                    <a:pt x="1798295" y="226016"/>
                    <a:pt x="1789929" y="231858"/>
                  </a:cubicBezTo>
                  <a:cubicBezTo>
                    <a:pt x="1782825" y="236839"/>
                    <a:pt x="1775321" y="241174"/>
                    <a:pt x="1767693" y="245263"/>
                  </a:cubicBezTo>
                  <a:cubicBezTo>
                    <a:pt x="1931312" y="247938"/>
                    <a:pt x="2037540" y="249783"/>
                    <a:pt x="2037540" y="249783"/>
                  </a:cubicBezTo>
                  <a:cubicBezTo>
                    <a:pt x="2041108" y="249936"/>
                    <a:pt x="2043999" y="252888"/>
                    <a:pt x="2043938" y="256485"/>
                  </a:cubicBezTo>
                  <a:close/>
                  <a:moveTo>
                    <a:pt x="1764864" y="430843"/>
                  </a:moveTo>
                  <a:lnTo>
                    <a:pt x="1764925" y="430812"/>
                  </a:lnTo>
                  <a:cubicBezTo>
                    <a:pt x="1764864" y="430627"/>
                    <a:pt x="1764802" y="430443"/>
                    <a:pt x="1764771" y="430228"/>
                  </a:cubicBezTo>
                  <a:cubicBezTo>
                    <a:pt x="1764802" y="430382"/>
                    <a:pt x="1764649" y="430996"/>
                    <a:pt x="1764864" y="430843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3" name="Google Shape;803;p13"/>
            <p:cNvSpPr/>
            <p:nvPr/>
          </p:nvSpPr>
          <p:spPr>
            <a:xfrm rot="10800000" flipH="1">
              <a:off x="342606" y="245636"/>
              <a:ext cx="273624" cy="296729"/>
            </a:xfrm>
            <a:custGeom>
              <a:avLst/>
              <a:gdLst/>
              <a:ahLst/>
              <a:cxnLst/>
              <a:rect l="l" t="t" r="r" b="b"/>
              <a:pathLst>
                <a:path w="547248" h="593457" extrusionOk="0">
                  <a:moveTo>
                    <a:pt x="94819" y="312074"/>
                  </a:moveTo>
                  <a:cubicBezTo>
                    <a:pt x="88944" y="285418"/>
                    <a:pt x="81071" y="259161"/>
                    <a:pt x="72398" y="233027"/>
                  </a:cubicBezTo>
                  <a:cubicBezTo>
                    <a:pt x="59327" y="193704"/>
                    <a:pt x="44380" y="154719"/>
                    <a:pt x="29864" y="116041"/>
                  </a:cubicBezTo>
                  <a:cubicBezTo>
                    <a:pt x="25250" y="103527"/>
                    <a:pt x="20821" y="90891"/>
                    <a:pt x="16762" y="78132"/>
                  </a:cubicBezTo>
                  <a:cubicBezTo>
                    <a:pt x="12671" y="65341"/>
                    <a:pt x="8981" y="52398"/>
                    <a:pt x="5844" y="39361"/>
                  </a:cubicBezTo>
                  <a:cubicBezTo>
                    <a:pt x="4583" y="34012"/>
                    <a:pt x="4460" y="24481"/>
                    <a:pt x="3106" y="16733"/>
                  </a:cubicBezTo>
                  <a:cubicBezTo>
                    <a:pt x="2645" y="14150"/>
                    <a:pt x="2215" y="11783"/>
                    <a:pt x="1169" y="10215"/>
                  </a:cubicBezTo>
                  <a:cubicBezTo>
                    <a:pt x="-892" y="7263"/>
                    <a:pt x="-154" y="3205"/>
                    <a:pt x="2799" y="1145"/>
                  </a:cubicBezTo>
                  <a:cubicBezTo>
                    <a:pt x="5751" y="-884"/>
                    <a:pt x="9811" y="-146"/>
                    <a:pt x="11872" y="2805"/>
                  </a:cubicBezTo>
                  <a:cubicBezTo>
                    <a:pt x="13840" y="5542"/>
                    <a:pt x="15255" y="9600"/>
                    <a:pt x="16208" y="14243"/>
                  </a:cubicBezTo>
                  <a:cubicBezTo>
                    <a:pt x="17746" y="21652"/>
                    <a:pt x="18084" y="30814"/>
                    <a:pt x="19468" y="35918"/>
                  </a:cubicBezTo>
                  <a:cubicBezTo>
                    <a:pt x="22851" y="48493"/>
                    <a:pt x="26850" y="60976"/>
                    <a:pt x="31186" y="73335"/>
                  </a:cubicBezTo>
                  <a:cubicBezTo>
                    <a:pt x="35523" y="85726"/>
                    <a:pt x="40228" y="98024"/>
                    <a:pt x="45118" y="110168"/>
                  </a:cubicBezTo>
                  <a:cubicBezTo>
                    <a:pt x="60342" y="148877"/>
                    <a:pt x="76581" y="187678"/>
                    <a:pt x="89867" y="227186"/>
                  </a:cubicBezTo>
                  <a:cubicBezTo>
                    <a:pt x="98848" y="253965"/>
                    <a:pt x="106444" y="281052"/>
                    <a:pt x="111949" y="308477"/>
                  </a:cubicBezTo>
                  <a:cubicBezTo>
                    <a:pt x="121115" y="354288"/>
                    <a:pt x="124159" y="401051"/>
                    <a:pt x="117116" y="449045"/>
                  </a:cubicBezTo>
                  <a:cubicBezTo>
                    <a:pt x="116624" y="452765"/>
                    <a:pt x="113210" y="455379"/>
                    <a:pt x="109489" y="454887"/>
                  </a:cubicBezTo>
                  <a:cubicBezTo>
                    <a:pt x="105768" y="454425"/>
                    <a:pt x="103153" y="450982"/>
                    <a:pt x="103646" y="447262"/>
                  </a:cubicBezTo>
                  <a:cubicBezTo>
                    <a:pt x="109120" y="400867"/>
                    <a:pt x="104537" y="356009"/>
                    <a:pt x="94819" y="312074"/>
                  </a:cubicBezTo>
                  <a:close/>
                  <a:moveTo>
                    <a:pt x="544677" y="581743"/>
                  </a:moveTo>
                  <a:cubicBezTo>
                    <a:pt x="542001" y="579683"/>
                    <a:pt x="538003" y="578084"/>
                    <a:pt x="533390" y="576946"/>
                  </a:cubicBezTo>
                  <a:cubicBezTo>
                    <a:pt x="526070" y="575132"/>
                    <a:pt x="516905" y="574425"/>
                    <a:pt x="511861" y="572826"/>
                  </a:cubicBezTo>
                  <a:cubicBezTo>
                    <a:pt x="499405" y="568922"/>
                    <a:pt x="487134" y="564433"/>
                    <a:pt x="474954" y="559606"/>
                  </a:cubicBezTo>
                  <a:cubicBezTo>
                    <a:pt x="462714" y="554748"/>
                    <a:pt x="450627" y="549552"/>
                    <a:pt x="438663" y="544202"/>
                  </a:cubicBezTo>
                  <a:cubicBezTo>
                    <a:pt x="400619" y="527384"/>
                    <a:pt x="362513" y="509583"/>
                    <a:pt x="323546" y="494733"/>
                  </a:cubicBezTo>
                  <a:cubicBezTo>
                    <a:pt x="297158" y="484679"/>
                    <a:pt x="270370" y="475978"/>
                    <a:pt x="243182" y="469398"/>
                  </a:cubicBezTo>
                  <a:cubicBezTo>
                    <a:pt x="197757" y="458392"/>
                    <a:pt x="151132" y="453503"/>
                    <a:pt x="102846" y="458638"/>
                  </a:cubicBezTo>
                  <a:cubicBezTo>
                    <a:pt x="99125" y="458976"/>
                    <a:pt x="96357" y="462296"/>
                    <a:pt x="96726" y="466017"/>
                  </a:cubicBezTo>
                  <a:cubicBezTo>
                    <a:pt x="97064" y="469767"/>
                    <a:pt x="100355" y="472504"/>
                    <a:pt x="104107" y="472166"/>
                  </a:cubicBezTo>
                  <a:cubicBezTo>
                    <a:pt x="150732" y="468538"/>
                    <a:pt x="195358" y="474902"/>
                    <a:pt x="238907" y="486339"/>
                  </a:cubicBezTo>
                  <a:cubicBezTo>
                    <a:pt x="265295" y="493288"/>
                    <a:pt x="291222" y="502204"/>
                    <a:pt x="316995" y="511950"/>
                  </a:cubicBezTo>
                  <a:cubicBezTo>
                    <a:pt x="355747" y="526616"/>
                    <a:pt x="394099" y="543126"/>
                    <a:pt x="432205" y="559175"/>
                  </a:cubicBezTo>
                  <a:cubicBezTo>
                    <a:pt x="444537" y="564279"/>
                    <a:pt x="456963" y="569260"/>
                    <a:pt x="469541" y="573810"/>
                  </a:cubicBezTo>
                  <a:cubicBezTo>
                    <a:pt x="482182" y="578422"/>
                    <a:pt x="494945" y="582634"/>
                    <a:pt x="507863" y="586293"/>
                  </a:cubicBezTo>
                  <a:cubicBezTo>
                    <a:pt x="513153" y="587769"/>
                    <a:pt x="522687" y="588291"/>
                    <a:pt x="530376" y="589921"/>
                  </a:cubicBezTo>
                  <a:cubicBezTo>
                    <a:pt x="532959" y="590474"/>
                    <a:pt x="535296" y="591028"/>
                    <a:pt x="536803" y="592134"/>
                  </a:cubicBezTo>
                  <a:cubicBezTo>
                    <a:pt x="539664" y="594317"/>
                    <a:pt x="543754" y="593733"/>
                    <a:pt x="545938" y="590874"/>
                  </a:cubicBezTo>
                  <a:cubicBezTo>
                    <a:pt x="548091" y="588015"/>
                    <a:pt x="547537" y="583926"/>
                    <a:pt x="544677" y="581743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4" name="Google Shape;804;p13"/>
            <p:cNvSpPr/>
            <p:nvPr/>
          </p:nvSpPr>
          <p:spPr>
            <a:xfrm rot="10800000" flipH="1">
              <a:off x="543172" y="385776"/>
              <a:ext cx="358906" cy="386640"/>
            </a:xfrm>
            <a:custGeom>
              <a:avLst/>
              <a:gdLst/>
              <a:ahLst/>
              <a:cxnLst/>
              <a:rect l="l" t="t" r="r" b="b"/>
              <a:pathLst>
                <a:path w="717811" h="773280" extrusionOk="0">
                  <a:moveTo>
                    <a:pt x="62659" y="3"/>
                  </a:moveTo>
                  <a:cubicBezTo>
                    <a:pt x="64750" y="741"/>
                    <a:pt x="93506" y="135160"/>
                    <a:pt x="89170" y="245444"/>
                  </a:cubicBezTo>
                  <a:cubicBezTo>
                    <a:pt x="86064" y="325228"/>
                    <a:pt x="57400" y="387027"/>
                    <a:pt x="28182" y="402092"/>
                  </a:cubicBezTo>
                  <a:cubicBezTo>
                    <a:pt x="28305" y="404859"/>
                    <a:pt x="2994" y="325136"/>
                    <a:pt x="687" y="299556"/>
                  </a:cubicBezTo>
                  <a:cubicBezTo>
                    <a:pt x="-7494" y="208980"/>
                    <a:pt x="60045" y="-889"/>
                    <a:pt x="62659" y="3"/>
                  </a:cubicBezTo>
                  <a:close/>
                  <a:moveTo>
                    <a:pt x="540381" y="196497"/>
                  </a:moveTo>
                  <a:cubicBezTo>
                    <a:pt x="538720" y="193791"/>
                    <a:pt x="334382" y="312992"/>
                    <a:pt x="279207" y="392530"/>
                  </a:cubicBezTo>
                  <a:cubicBezTo>
                    <a:pt x="263645" y="414974"/>
                    <a:pt x="231106" y="498571"/>
                    <a:pt x="232890" y="496235"/>
                  </a:cubicBezTo>
                  <a:cubicBezTo>
                    <a:pt x="269119" y="506012"/>
                    <a:pt x="337027" y="477480"/>
                    <a:pt x="394755" y="415220"/>
                  </a:cubicBezTo>
                  <a:cubicBezTo>
                    <a:pt x="474565" y="329133"/>
                    <a:pt x="541734" y="198649"/>
                    <a:pt x="540381" y="196497"/>
                  </a:cubicBezTo>
                  <a:close/>
                  <a:moveTo>
                    <a:pt x="434767" y="674497"/>
                  </a:moveTo>
                  <a:cubicBezTo>
                    <a:pt x="410594" y="676987"/>
                    <a:pt x="335151" y="704843"/>
                    <a:pt x="337734" y="704720"/>
                  </a:cubicBezTo>
                  <a:cubicBezTo>
                    <a:pt x="351913" y="737156"/>
                    <a:pt x="410255" y="769070"/>
                    <a:pt x="485667" y="772729"/>
                  </a:cubicBezTo>
                  <a:cubicBezTo>
                    <a:pt x="589959" y="777802"/>
                    <a:pt x="717101" y="746288"/>
                    <a:pt x="717809" y="743982"/>
                  </a:cubicBezTo>
                  <a:cubicBezTo>
                    <a:pt x="718670" y="741092"/>
                    <a:pt x="520452" y="665673"/>
                    <a:pt x="434767" y="674497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5" name="Google Shape;805;p13"/>
            <p:cNvSpPr/>
            <p:nvPr/>
          </p:nvSpPr>
          <p:spPr>
            <a:xfrm rot="10800000" flipH="1">
              <a:off x="539177" y="441753"/>
              <a:ext cx="541950" cy="534821"/>
            </a:xfrm>
            <a:custGeom>
              <a:avLst/>
              <a:gdLst/>
              <a:ahLst/>
              <a:cxnLst/>
              <a:rect l="l" t="t" r="r" b="b"/>
              <a:pathLst>
                <a:path w="1083900" h="1069641" extrusionOk="0">
                  <a:moveTo>
                    <a:pt x="226178" y="131301"/>
                  </a:moveTo>
                  <a:cubicBezTo>
                    <a:pt x="260009" y="115436"/>
                    <a:pt x="297930" y="88472"/>
                    <a:pt x="279139" y="52162"/>
                  </a:cubicBezTo>
                  <a:cubicBezTo>
                    <a:pt x="258040" y="11362"/>
                    <a:pt x="215168" y="50225"/>
                    <a:pt x="187334" y="90440"/>
                  </a:cubicBezTo>
                  <a:cubicBezTo>
                    <a:pt x="196591" y="53084"/>
                    <a:pt x="198806" y="5244"/>
                    <a:pt x="151289" y="356"/>
                  </a:cubicBezTo>
                  <a:cubicBezTo>
                    <a:pt x="99558" y="-4963"/>
                    <a:pt x="104418" y="50440"/>
                    <a:pt x="121487" y="95851"/>
                  </a:cubicBezTo>
                  <a:cubicBezTo>
                    <a:pt x="100296" y="63906"/>
                    <a:pt x="69018" y="31286"/>
                    <a:pt x="40293" y="57388"/>
                  </a:cubicBezTo>
                  <a:cubicBezTo>
                    <a:pt x="10645" y="84352"/>
                    <a:pt x="42999" y="117557"/>
                    <a:pt x="80490" y="139786"/>
                  </a:cubicBezTo>
                  <a:cubicBezTo>
                    <a:pt x="45613" y="132961"/>
                    <a:pt x="1972" y="133545"/>
                    <a:pt x="65" y="178464"/>
                  </a:cubicBezTo>
                  <a:cubicBezTo>
                    <a:pt x="-2119" y="228948"/>
                    <a:pt x="51272" y="220186"/>
                    <a:pt x="92792" y="200908"/>
                  </a:cubicBezTo>
                  <a:cubicBezTo>
                    <a:pt x="62806" y="222522"/>
                    <a:pt x="32573" y="254621"/>
                    <a:pt x="55763" y="286043"/>
                  </a:cubicBezTo>
                  <a:cubicBezTo>
                    <a:pt x="79567" y="318295"/>
                    <a:pt x="110661" y="286473"/>
                    <a:pt x="132343" y="247918"/>
                  </a:cubicBezTo>
                  <a:cubicBezTo>
                    <a:pt x="127453" y="293053"/>
                    <a:pt x="134865" y="340647"/>
                    <a:pt x="176108" y="327764"/>
                  </a:cubicBezTo>
                  <a:cubicBezTo>
                    <a:pt x="211538" y="316696"/>
                    <a:pt x="208125" y="279463"/>
                    <a:pt x="196930" y="246688"/>
                  </a:cubicBezTo>
                  <a:cubicBezTo>
                    <a:pt x="218797" y="275958"/>
                    <a:pt x="248906" y="302461"/>
                    <a:pt x="275233" y="276973"/>
                  </a:cubicBezTo>
                  <a:cubicBezTo>
                    <a:pt x="303005" y="250070"/>
                    <a:pt x="273172" y="219294"/>
                    <a:pt x="236942" y="198356"/>
                  </a:cubicBezTo>
                  <a:cubicBezTo>
                    <a:pt x="275755" y="209640"/>
                    <a:pt x="316137" y="208010"/>
                    <a:pt x="311555" y="164321"/>
                  </a:cubicBezTo>
                  <a:cubicBezTo>
                    <a:pt x="306788" y="118664"/>
                    <a:pt x="261116" y="121831"/>
                    <a:pt x="226178" y="131301"/>
                  </a:cubicBezTo>
                  <a:close/>
                  <a:moveTo>
                    <a:pt x="188041" y="177050"/>
                  </a:moveTo>
                  <a:cubicBezTo>
                    <a:pt x="173156" y="172745"/>
                    <a:pt x="170357" y="185443"/>
                    <a:pt x="168665" y="192330"/>
                  </a:cubicBezTo>
                  <a:cubicBezTo>
                    <a:pt x="165805" y="191900"/>
                    <a:pt x="160208" y="189686"/>
                    <a:pt x="154703" y="190117"/>
                  </a:cubicBezTo>
                  <a:cubicBezTo>
                    <a:pt x="152888" y="177265"/>
                    <a:pt x="134681" y="177849"/>
                    <a:pt x="137141" y="174590"/>
                  </a:cubicBezTo>
                  <a:cubicBezTo>
                    <a:pt x="137141" y="174590"/>
                    <a:pt x="132774" y="176619"/>
                    <a:pt x="125977" y="180278"/>
                  </a:cubicBezTo>
                  <a:cubicBezTo>
                    <a:pt x="130744" y="173637"/>
                    <a:pt x="128438" y="166135"/>
                    <a:pt x="125977" y="160570"/>
                  </a:cubicBezTo>
                  <a:cubicBezTo>
                    <a:pt x="145414" y="165674"/>
                    <a:pt x="143169" y="138710"/>
                    <a:pt x="146829" y="141693"/>
                  </a:cubicBezTo>
                  <a:cubicBezTo>
                    <a:pt x="146829" y="141693"/>
                    <a:pt x="146183" y="140217"/>
                    <a:pt x="144953" y="137634"/>
                  </a:cubicBezTo>
                  <a:cubicBezTo>
                    <a:pt x="153319" y="142307"/>
                    <a:pt x="163037" y="137234"/>
                    <a:pt x="168235" y="135174"/>
                  </a:cubicBezTo>
                  <a:cubicBezTo>
                    <a:pt x="172295" y="143291"/>
                    <a:pt x="184351" y="145505"/>
                    <a:pt x="181921" y="147811"/>
                  </a:cubicBezTo>
                  <a:cubicBezTo>
                    <a:pt x="181921" y="147811"/>
                    <a:pt x="183551" y="147380"/>
                    <a:pt x="186411" y="146489"/>
                  </a:cubicBezTo>
                  <a:cubicBezTo>
                    <a:pt x="187457" y="149656"/>
                    <a:pt x="173955" y="166689"/>
                    <a:pt x="188687" y="177234"/>
                  </a:cubicBezTo>
                  <a:cubicBezTo>
                    <a:pt x="188472" y="177173"/>
                    <a:pt x="188257" y="177111"/>
                    <a:pt x="188041" y="177050"/>
                  </a:cubicBezTo>
                  <a:close/>
                  <a:moveTo>
                    <a:pt x="1083544" y="904057"/>
                  </a:moveTo>
                  <a:cubicBezTo>
                    <a:pt x="1078777" y="858400"/>
                    <a:pt x="1033105" y="861598"/>
                    <a:pt x="998167" y="871037"/>
                  </a:cubicBezTo>
                  <a:cubicBezTo>
                    <a:pt x="1031998" y="855172"/>
                    <a:pt x="1069919" y="828239"/>
                    <a:pt x="1051128" y="791898"/>
                  </a:cubicBezTo>
                  <a:cubicBezTo>
                    <a:pt x="1030030" y="751099"/>
                    <a:pt x="987157" y="789961"/>
                    <a:pt x="959323" y="830176"/>
                  </a:cubicBezTo>
                  <a:cubicBezTo>
                    <a:pt x="968580" y="792851"/>
                    <a:pt x="970795" y="744980"/>
                    <a:pt x="923278" y="740092"/>
                  </a:cubicBezTo>
                  <a:cubicBezTo>
                    <a:pt x="871547" y="734804"/>
                    <a:pt x="876407" y="790207"/>
                    <a:pt x="893476" y="835587"/>
                  </a:cubicBezTo>
                  <a:cubicBezTo>
                    <a:pt x="872316" y="803643"/>
                    <a:pt x="841007" y="771022"/>
                    <a:pt x="812282" y="797125"/>
                  </a:cubicBezTo>
                  <a:cubicBezTo>
                    <a:pt x="782634" y="824088"/>
                    <a:pt x="814988" y="857324"/>
                    <a:pt x="852479" y="879522"/>
                  </a:cubicBezTo>
                  <a:cubicBezTo>
                    <a:pt x="817603" y="872697"/>
                    <a:pt x="773992" y="873281"/>
                    <a:pt x="772054" y="918200"/>
                  </a:cubicBezTo>
                  <a:cubicBezTo>
                    <a:pt x="769870" y="968684"/>
                    <a:pt x="823262" y="959953"/>
                    <a:pt x="864781" y="940644"/>
                  </a:cubicBezTo>
                  <a:cubicBezTo>
                    <a:pt x="834795" y="962289"/>
                    <a:pt x="804562" y="994357"/>
                    <a:pt x="827783" y="1025779"/>
                  </a:cubicBezTo>
                  <a:cubicBezTo>
                    <a:pt x="851556" y="1058031"/>
                    <a:pt x="882650" y="1026209"/>
                    <a:pt x="904333" y="987654"/>
                  </a:cubicBezTo>
                  <a:cubicBezTo>
                    <a:pt x="899442" y="1032789"/>
                    <a:pt x="906854" y="1080383"/>
                    <a:pt x="948097" y="1067500"/>
                  </a:cubicBezTo>
                  <a:cubicBezTo>
                    <a:pt x="983527" y="1056432"/>
                    <a:pt x="980114" y="1019199"/>
                    <a:pt x="968919" y="986425"/>
                  </a:cubicBezTo>
                  <a:cubicBezTo>
                    <a:pt x="990786" y="1015694"/>
                    <a:pt x="1020895" y="1042197"/>
                    <a:pt x="1047222" y="1016709"/>
                  </a:cubicBezTo>
                  <a:cubicBezTo>
                    <a:pt x="1074994" y="989837"/>
                    <a:pt x="1045192" y="959061"/>
                    <a:pt x="1008931" y="938092"/>
                  </a:cubicBezTo>
                  <a:cubicBezTo>
                    <a:pt x="1047775" y="949376"/>
                    <a:pt x="1088126" y="947747"/>
                    <a:pt x="1083544" y="904057"/>
                  </a:cubicBezTo>
                  <a:close/>
                  <a:moveTo>
                    <a:pt x="960030" y="916786"/>
                  </a:moveTo>
                  <a:cubicBezTo>
                    <a:pt x="945145" y="912481"/>
                    <a:pt x="942346" y="925179"/>
                    <a:pt x="940655" y="932097"/>
                  </a:cubicBezTo>
                  <a:cubicBezTo>
                    <a:pt x="937794" y="931636"/>
                    <a:pt x="932228" y="929422"/>
                    <a:pt x="926692" y="929853"/>
                  </a:cubicBezTo>
                  <a:cubicBezTo>
                    <a:pt x="924877" y="917001"/>
                    <a:pt x="906670" y="917585"/>
                    <a:pt x="909130" y="914326"/>
                  </a:cubicBezTo>
                  <a:cubicBezTo>
                    <a:pt x="909130" y="914326"/>
                    <a:pt x="904763" y="916355"/>
                    <a:pt x="897966" y="920014"/>
                  </a:cubicBezTo>
                  <a:cubicBezTo>
                    <a:pt x="902764" y="913404"/>
                    <a:pt x="900427" y="905871"/>
                    <a:pt x="897997" y="900337"/>
                  </a:cubicBezTo>
                  <a:cubicBezTo>
                    <a:pt x="917404" y="905441"/>
                    <a:pt x="915189" y="878446"/>
                    <a:pt x="918818" y="881429"/>
                  </a:cubicBezTo>
                  <a:cubicBezTo>
                    <a:pt x="918818" y="881429"/>
                    <a:pt x="918172" y="879953"/>
                    <a:pt x="916942" y="877370"/>
                  </a:cubicBezTo>
                  <a:cubicBezTo>
                    <a:pt x="925338" y="882044"/>
                    <a:pt x="935026" y="876971"/>
                    <a:pt x="940224" y="874911"/>
                  </a:cubicBezTo>
                  <a:cubicBezTo>
                    <a:pt x="944314" y="883058"/>
                    <a:pt x="956340" y="885241"/>
                    <a:pt x="953910" y="887547"/>
                  </a:cubicBezTo>
                  <a:cubicBezTo>
                    <a:pt x="953910" y="887547"/>
                    <a:pt x="955540" y="887117"/>
                    <a:pt x="958431" y="886256"/>
                  </a:cubicBezTo>
                  <a:cubicBezTo>
                    <a:pt x="959446" y="889392"/>
                    <a:pt x="945944" y="906425"/>
                    <a:pt x="960676" y="916970"/>
                  </a:cubicBezTo>
                  <a:cubicBezTo>
                    <a:pt x="960461" y="916909"/>
                    <a:pt x="960246" y="916847"/>
                    <a:pt x="960030" y="916786"/>
                  </a:cubicBez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6" name="Google Shape;806;p13"/>
            <p:cNvSpPr/>
            <p:nvPr/>
          </p:nvSpPr>
          <p:spPr>
            <a:xfrm rot="10800000" flipH="1">
              <a:off x="596405" y="503444"/>
              <a:ext cx="426042" cy="410164"/>
            </a:xfrm>
            <a:custGeom>
              <a:avLst/>
              <a:gdLst/>
              <a:ahLst/>
              <a:cxnLst/>
              <a:rect l="l" t="t" r="r" b="b"/>
              <a:pathLst>
                <a:path w="852083" h="820327" extrusionOk="0">
                  <a:moveTo>
                    <a:pt x="80044" y="39066"/>
                  </a:moveTo>
                  <a:cubicBezTo>
                    <a:pt x="80721" y="61295"/>
                    <a:pt x="63344" y="79896"/>
                    <a:pt x="41262" y="80572"/>
                  </a:cubicBezTo>
                  <a:cubicBezTo>
                    <a:pt x="19180" y="81248"/>
                    <a:pt x="696" y="63754"/>
                    <a:pt x="19" y="41525"/>
                  </a:cubicBezTo>
                  <a:cubicBezTo>
                    <a:pt x="-658" y="19296"/>
                    <a:pt x="16750" y="695"/>
                    <a:pt x="38832" y="19"/>
                  </a:cubicBezTo>
                  <a:cubicBezTo>
                    <a:pt x="60915" y="-657"/>
                    <a:pt x="79368" y="16837"/>
                    <a:pt x="80044" y="39066"/>
                  </a:cubicBezTo>
                  <a:close/>
                  <a:moveTo>
                    <a:pt x="810821" y="739755"/>
                  </a:moveTo>
                  <a:cubicBezTo>
                    <a:pt x="788739" y="740431"/>
                    <a:pt x="771362" y="759032"/>
                    <a:pt x="772039" y="781261"/>
                  </a:cubicBezTo>
                  <a:cubicBezTo>
                    <a:pt x="772716" y="803490"/>
                    <a:pt x="791169" y="820985"/>
                    <a:pt x="813251" y="820308"/>
                  </a:cubicBezTo>
                  <a:cubicBezTo>
                    <a:pt x="835333" y="819632"/>
                    <a:pt x="852741" y="801031"/>
                    <a:pt x="852064" y="778802"/>
                  </a:cubicBezTo>
                  <a:cubicBezTo>
                    <a:pt x="851388" y="756573"/>
                    <a:pt x="832904" y="739079"/>
                    <a:pt x="810821" y="739755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7" name="Google Shape;807;p13"/>
            <p:cNvSpPr/>
            <p:nvPr/>
          </p:nvSpPr>
          <p:spPr>
            <a:xfrm rot="10800000" flipH="1">
              <a:off x="655573" y="496121"/>
              <a:ext cx="192882" cy="227394"/>
            </a:xfrm>
            <a:custGeom>
              <a:avLst/>
              <a:gdLst/>
              <a:ahLst/>
              <a:cxnLst/>
              <a:rect l="l" t="t" r="r" b="b"/>
              <a:pathLst>
                <a:path w="385763" h="454787" extrusionOk="0">
                  <a:moveTo>
                    <a:pt x="84546" y="44396"/>
                  </a:moveTo>
                  <a:cubicBezTo>
                    <a:pt x="84546" y="68931"/>
                    <a:pt x="65601" y="88824"/>
                    <a:pt x="42258" y="88824"/>
                  </a:cubicBezTo>
                  <a:cubicBezTo>
                    <a:pt x="18945" y="88824"/>
                    <a:pt x="0" y="68931"/>
                    <a:pt x="0" y="44396"/>
                  </a:cubicBezTo>
                  <a:cubicBezTo>
                    <a:pt x="0" y="19892"/>
                    <a:pt x="18945" y="0"/>
                    <a:pt x="42258" y="0"/>
                  </a:cubicBezTo>
                  <a:cubicBezTo>
                    <a:pt x="65601" y="0"/>
                    <a:pt x="84546" y="19892"/>
                    <a:pt x="84546" y="44396"/>
                  </a:cubicBezTo>
                  <a:close/>
                  <a:moveTo>
                    <a:pt x="343506" y="365963"/>
                  </a:moveTo>
                  <a:cubicBezTo>
                    <a:pt x="320163" y="365963"/>
                    <a:pt x="301218" y="385856"/>
                    <a:pt x="301218" y="410360"/>
                  </a:cubicBezTo>
                  <a:cubicBezTo>
                    <a:pt x="301218" y="434864"/>
                    <a:pt x="320163" y="454787"/>
                    <a:pt x="343506" y="454787"/>
                  </a:cubicBezTo>
                  <a:cubicBezTo>
                    <a:pt x="366819" y="454787"/>
                    <a:pt x="385764" y="434864"/>
                    <a:pt x="385764" y="410360"/>
                  </a:cubicBezTo>
                  <a:cubicBezTo>
                    <a:pt x="385764" y="385856"/>
                    <a:pt x="366819" y="365963"/>
                    <a:pt x="343506" y="365963"/>
                  </a:cubicBez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8" name="Google Shape;808;p13"/>
            <p:cNvSpPr/>
            <p:nvPr/>
          </p:nvSpPr>
          <p:spPr>
            <a:xfrm rot="10800000" flipH="1">
              <a:off x="548338" y="398519"/>
              <a:ext cx="315202" cy="298089"/>
            </a:xfrm>
            <a:custGeom>
              <a:avLst/>
              <a:gdLst/>
              <a:ahLst/>
              <a:cxnLst/>
              <a:rect l="l" t="t" r="r" b="b"/>
              <a:pathLst>
                <a:path w="630405" h="596178" extrusionOk="0">
                  <a:moveTo>
                    <a:pt x="48114" y="5958"/>
                  </a:moveTo>
                  <a:cubicBezTo>
                    <a:pt x="50544" y="28986"/>
                    <a:pt x="51220" y="52999"/>
                    <a:pt x="50298" y="77441"/>
                  </a:cubicBezTo>
                  <a:cubicBezTo>
                    <a:pt x="49437" y="100869"/>
                    <a:pt x="47314" y="124728"/>
                    <a:pt x="43901" y="148463"/>
                  </a:cubicBezTo>
                  <a:cubicBezTo>
                    <a:pt x="41225" y="167279"/>
                    <a:pt x="37719" y="186003"/>
                    <a:pt x="33782" y="204420"/>
                  </a:cubicBezTo>
                  <a:cubicBezTo>
                    <a:pt x="27723" y="232952"/>
                    <a:pt x="20465" y="260715"/>
                    <a:pt x="13391" y="286972"/>
                  </a:cubicBezTo>
                  <a:cubicBezTo>
                    <a:pt x="12499" y="290630"/>
                    <a:pt x="8809" y="292875"/>
                    <a:pt x="5180" y="291983"/>
                  </a:cubicBezTo>
                  <a:cubicBezTo>
                    <a:pt x="1520" y="291091"/>
                    <a:pt x="-695" y="287402"/>
                    <a:pt x="197" y="283743"/>
                  </a:cubicBezTo>
                  <a:cubicBezTo>
                    <a:pt x="7148" y="252321"/>
                    <a:pt x="13791" y="218717"/>
                    <a:pt x="19542" y="184497"/>
                  </a:cubicBezTo>
                  <a:cubicBezTo>
                    <a:pt x="21388" y="173490"/>
                    <a:pt x="23171" y="162422"/>
                    <a:pt x="24863" y="151322"/>
                  </a:cubicBezTo>
                  <a:cubicBezTo>
                    <a:pt x="26555" y="140254"/>
                    <a:pt x="28154" y="129186"/>
                    <a:pt x="29599" y="118148"/>
                  </a:cubicBezTo>
                  <a:cubicBezTo>
                    <a:pt x="34520" y="80177"/>
                    <a:pt x="37257" y="42514"/>
                    <a:pt x="35105" y="7034"/>
                  </a:cubicBezTo>
                  <a:cubicBezTo>
                    <a:pt x="34828" y="3437"/>
                    <a:pt x="37504" y="301"/>
                    <a:pt x="41071" y="24"/>
                  </a:cubicBezTo>
                  <a:cubicBezTo>
                    <a:pt x="44669" y="-283"/>
                    <a:pt x="47807" y="2391"/>
                    <a:pt x="48114" y="5958"/>
                  </a:cubicBezTo>
                  <a:close/>
                  <a:moveTo>
                    <a:pt x="324481" y="262806"/>
                  </a:moveTo>
                  <a:cubicBezTo>
                    <a:pt x="341181" y="247064"/>
                    <a:pt x="357574" y="231076"/>
                    <a:pt x="373874" y="214935"/>
                  </a:cubicBezTo>
                  <a:cubicBezTo>
                    <a:pt x="398233" y="190800"/>
                    <a:pt x="422222" y="166265"/>
                    <a:pt x="446426" y="141699"/>
                  </a:cubicBezTo>
                  <a:cubicBezTo>
                    <a:pt x="449102" y="139086"/>
                    <a:pt x="449133" y="134781"/>
                    <a:pt x="446518" y="132107"/>
                  </a:cubicBezTo>
                  <a:cubicBezTo>
                    <a:pt x="443873" y="129401"/>
                    <a:pt x="439568" y="129370"/>
                    <a:pt x="436892" y="132014"/>
                  </a:cubicBezTo>
                  <a:cubicBezTo>
                    <a:pt x="411919" y="155688"/>
                    <a:pt x="386945" y="179178"/>
                    <a:pt x="362003" y="202637"/>
                  </a:cubicBezTo>
                  <a:cubicBezTo>
                    <a:pt x="345364" y="218286"/>
                    <a:pt x="328664" y="233843"/>
                    <a:pt x="311933" y="249401"/>
                  </a:cubicBezTo>
                  <a:cubicBezTo>
                    <a:pt x="300800" y="259731"/>
                    <a:pt x="289666" y="270092"/>
                    <a:pt x="278441" y="280423"/>
                  </a:cubicBezTo>
                  <a:cubicBezTo>
                    <a:pt x="261710" y="295826"/>
                    <a:pt x="244887" y="311199"/>
                    <a:pt x="227694" y="326295"/>
                  </a:cubicBezTo>
                  <a:lnTo>
                    <a:pt x="170705" y="376318"/>
                  </a:lnTo>
                  <a:cubicBezTo>
                    <a:pt x="167629" y="379147"/>
                    <a:pt x="157511" y="386064"/>
                    <a:pt x="152282" y="391814"/>
                  </a:cubicBezTo>
                  <a:cubicBezTo>
                    <a:pt x="149576" y="394765"/>
                    <a:pt x="147946" y="397686"/>
                    <a:pt x="147546" y="399992"/>
                  </a:cubicBezTo>
                  <a:cubicBezTo>
                    <a:pt x="146869" y="403528"/>
                    <a:pt x="149176" y="406940"/>
                    <a:pt x="152713" y="407617"/>
                  </a:cubicBezTo>
                  <a:cubicBezTo>
                    <a:pt x="156127" y="408293"/>
                    <a:pt x="159418" y="406172"/>
                    <a:pt x="160279" y="402851"/>
                  </a:cubicBezTo>
                  <a:cubicBezTo>
                    <a:pt x="158649" y="402052"/>
                    <a:pt x="163323" y="399469"/>
                    <a:pt x="165753" y="397502"/>
                  </a:cubicBezTo>
                  <a:cubicBezTo>
                    <a:pt x="171074" y="393197"/>
                    <a:pt x="177625" y="388954"/>
                    <a:pt x="180024" y="386894"/>
                  </a:cubicBezTo>
                  <a:lnTo>
                    <a:pt x="238489" y="338870"/>
                  </a:lnTo>
                  <a:cubicBezTo>
                    <a:pt x="256143" y="324081"/>
                    <a:pt x="273581" y="309139"/>
                    <a:pt x="290650" y="293859"/>
                  </a:cubicBezTo>
                  <a:cubicBezTo>
                    <a:pt x="302061" y="283620"/>
                    <a:pt x="313348" y="273290"/>
                    <a:pt x="324481" y="262806"/>
                  </a:cubicBezTo>
                  <a:close/>
                  <a:moveTo>
                    <a:pt x="624715" y="582651"/>
                  </a:moveTo>
                  <a:cubicBezTo>
                    <a:pt x="595712" y="577332"/>
                    <a:pt x="566802" y="571767"/>
                    <a:pt x="537769" y="566694"/>
                  </a:cubicBezTo>
                  <a:cubicBezTo>
                    <a:pt x="518363" y="563312"/>
                    <a:pt x="498925" y="560084"/>
                    <a:pt x="479457" y="557286"/>
                  </a:cubicBezTo>
                  <a:cubicBezTo>
                    <a:pt x="463188" y="554949"/>
                    <a:pt x="446857" y="552889"/>
                    <a:pt x="430495" y="551198"/>
                  </a:cubicBezTo>
                  <a:cubicBezTo>
                    <a:pt x="414133" y="549477"/>
                    <a:pt x="397710" y="548216"/>
                    <a:pt x="381256" y="547232"/>
                  </a:cubicBezTo>
                  <a:lnTo>
                    <a:pt x="302338" y="542559"/>
                  </a:lnTo>
                  <a:cubicBezTo>
                    <a:pt x="298339" y="542405"/>
                    <a:pt x="273243" y="541913"/>
                    <a:pt x="263494" y="542774"/>
                  </a:cubicBezTo>
                  <a:cubicBezTo>
                    <a:pt x="259034" y="543174"/>
                    <a:pt x="256358" y="544649"/>
                    <a:pt x="255682" y="545357"/>
                  </a:cubicBezTo>
                  <a:cubicBezTo>
                    <a:pt x="254113" y="546925"/>
                    <a:pt x="253560" y="548677"/>
                    <a:pt x="253652" y="550368"/>
                  </a:cubicBezTo>
                  <a:cubicBezTo>
                    <a:pt x="253713" y="551844"/>
                    <a:pt x="254113" y="553750"/>
                    <a:pt x="256112" y="555349"/>
                  </a:cubicBezTo>
                  <a:cubicBezTo>
                    <a:pt x="257958" y="556917"/>
                    <a:pt x="260449" y="557255"/>
                    <a:pt x="262602" y="556456"/>
                  </a:cubicBezTo>
                  <a:cubicBezTo>
                    <a:pt x="262540" y="556363"/>
                    <a:pt x="262509" y="556240"/>
                    <a:pt x="262448" y="556087"/>
                  </a:cubicBezTo>
                  <a:cubicBezTo>
                    <a:pt x="262386" y="555748"/>
                    <a:pt x="263032" y="555872"/>
                    <a:pt x="263709" y="555902"/>
                  </a:cubicBezTo>
                  <a:cubicBezTo>
                    <a:pt x="263955" y="555748"/>
                    <a:pt x="264232" y="555564"/>
                    <a:pt x="264447" y="555379"/>
                  </a:cubicBezTo>
                  <a:cubicBezTo>
                    <a:pt x="264324" y="555564"/>
                    <a:pt x="264139" y="555748"/>
                    <a:pt x="263986" y="555933"/>
                  </a:cubicBezTo>
                  <a:cubicBezTo>
                    <a:pt x="264139" y="555933"/>
                    <a:pt x="264262" y="555933"/>
                    <a:pt x="264385" y="555933"/>
                  </a:cubicBezTo>
                  <a:cubicBezTo>
                    <a:pt x="273704" y="555472"/>
                    <a:pt x="297693" y="556917"/>
                    <a:pt x="301476" y="557194"/>
                  </a:cubicBezTo>
                  <a:lnTo>
                    <a:pt x="380025" y="564388"/>
                  </a:lnTo>
                  <a:cubicBezTo>
                    <a:pt x="396233" y="565710"/>
                    <a:pt x="412380" y="567493"/>
                    <a:pt x="428496" y="569338"/>
                  </a:cubicBezTo>
                  <a:cubicBezTo>
                    <a:pt x="444673" y="571213"/>
                    <a:pt x="460820" y="573243"/>
                    <a:pt x="476966" y="575364"/>
                  </a:cubicBezTo>
                  <a:cubicBezTo>
                    <a:pt x="496342" y="577916"/>
                    <a:pt x="515749" y="580560"/>
                    <a:pt x="535124" y="583358"/>
                  </a:cubicBezTo>
                  <a:cubicBezTo>
                    <a:pt x="564250" y="587539"/>
                    <a:pt x="593375" y="591844"/>
                    <a:pt x="622500" y="596087"/>
                  </a:cubicBezTo>
                  <a:cubicBezTo>
                    <a:pt x="626222" y="596701"/>
                    <a:pt x="629728" y="594180"/>
                    <a:pt x="630312" y="590491"/>
                  </a:cubicBezTo>
                  <a:cubicBezTo>
                    <a:pt x="630927" y="586771"/>
                    <a:pt x="628436" y="583266"/>
                    <a:pt x="624715" y="582651"/>
                  </a:cubicBezTo>
                  <a:close/>
                  <a:moveTo>
                    <a:pt x="262602" y="556456"/>
                  </a:moveTo>
                  <a:cubicBezTo>
                    <a:pt x="262878" y="556948"/>
                    <a:pt x="263432" y="556579"/>
                    <a:pt x="263986" y="555933"/>
                  </a:cubicBezTo>
                  <a:lnTo>
                    <a:pt x="263709" y="555902"/>
                  </a:lnTo>
                  <a:cubicBezTo>
                    <a:pt x="263340" y="556148"/>
                    <a:pt x="262971" y="556302"/>
                    <a:pt x="262602" y="556456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9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09" name="Google Shape;809;p13"/>
          <p:cNvGrpSpPr/>
          <p:nvPr/>
        </p:nvGrpSpPr>
        <p:grpSpPr>
          <a:xfrm>
            <a:off x="7715535" y="-36970"/>
            <a:ext cx="1424616" cy="1378325"/>
            <a:chOff x="7455887" y="129587"/>
            <a:chExt cx="1424616" cy="1378325"/>
          </a:xfrm>
        </p:grpSpPr>
        <p:sp>
          <p:nvSpPr>
            <p:cNvPr id="810" name="Google Shape;810;p13"/>
            <p:cNvSpPr/>
            <p:nvPr/>
          </p:nvSpPr>
          <p:spPr>
            <a:xfrm rot="10800000">
              <a:off x="8512058" y="321467"/>
              <a:ext cx="180661" cy="232128"/>
            </a:xfrm>
            <a:custGeom>
              <a:avLst/>
              <a:gdLst/>
              <a:ahLst/>
              <a:cxnLst/>
              <a:rect l="l" t="t" r="r" b="b"/>
              <a:pathLst>
                <a:path w="361322" h="464257" extrusionOk="0">
                  <a:moveTo>
                    <a:pt x="15169" y="348400"/>
                  </a:moveTo>
                  <a:cubicBezTo>
                    <a:pt x="10771" y="355287"/>
                    <a:pt x="3328" y="234734"/>
                    <a:pt x="991" y="177301"/>
                  </a:cubicBezTo>
                  <a:cubicBezTo>
                    <a:pt x="-2669" y="87617"/>
                    <a:pt x="2559" y="-1637"/>
                    <a:pt x="38082" y="23"/>
                  </a:cubicBezTo>
                  <a:cubicBezTo>
                    <a:pt x="70498" y="1560"/>
                    <a:pt x="70682" y="69661"/>
                    <a:pt x="60564" y="145941"/>
                  </a:cubicBezTo>
                  <a:cubicBezTo>
                    <a:pt x="83538" y="74765"/>
                    <a:pt x="111710" y="15826"/>
                    <a:pt x="140066" y="26679"/>
                  </a:cubicBezTo>
                  <a:cubicBezTo>
                    <a:pt x="167223" y="37102"/>
                    <a:pt x="152984" y="90199"/>
                    <a:pt x="125581" y="151014"/>
                  </a:cubicBezTo>
                  <a:cubicBezTo>
                    <a:pt x="165593" y="98224"/>
                    <a:pt x="204929" y="60345"/>
                    <a:pt x="226458" y="77747"/>
                  </a:cubicBezTo>
                  <a:cubicBezTo>
                    <a:pt x="252969" y="99177"/>
                    <a:pt x="207359" y="158762"/>
                    <a:pt x="150123" y="217055"/>
                  </a:cubicBezTo>
                  <a:cubicBezTo>
                    <a:pt x="213541" y="165157"/>
                    <a:pt x="277420" y="124327"/>
                    <a:pt x="296303" y="151045"/>
                  </a:cubicBezTo>
                  <a:cubicBezTo>
                    <a:pt x="315495" y="178193"/>
                    <a:pt x="258690" y="221636"/>
                    <a:pt x="189951" y="261390"/>
                  </a:cubicBezTo>
                  <a:cubicBezTo>
                    <a:pt x="265210" y="235226"/>
                    <a:pt x="335824" y="219976"/>
                    <a:pt x="344312" y="250752"/>
                  </a:cubicBezTo>
                  <a:cubicBezTo>
                    <a:pt x="352463" y="280206"/>
                    <a:pt x="295596" y="300837"/>
                    <a:pt x="225751" y="314979"/>
                  </a:cubicBezTo>
                  <a:cubicBezTo>
                    <a:pt x="298364" y="310275"/>
                    <a:pt x="360859" y="314918"/>
                    <a:pt x="361320" y="344618"/>
                  </a:cubicBezTo>
                  <a:cubicBezTo>
                    <a:pt x="361843" y="377669"/>
                    <a:pt x="291290" y="381636"/>
                    <a:pt x="212680" y="375856"/>
                  </a:cubicBezTo>
                  <a:cubicBezTo>
                    <a:pt x="288553" y="395348"/>
                    <a:pt x="353939" y="421144"/>
                    <a:pt x="344189" y="451120"/>
                  </a:cubicBezTo>
                  <a:cubicBezTo>
                    <a:pt x="325213" y="509629"/>
                    <a:pt x="16799" y="354057"/>
                    <a:pt x="16092" y="348584"/>
                  </a:cubicBezTo>
                  <a:lnTo>
                    <a:pt x="15169" y="348400"/>
                  </a:lnTo>
                  <a:lnTo>
                    <a:pt x="15169" y="348400"/>
                  </a:lnTo>
                  <a:close/>
                </a:path>
              </a:pathLst>
            </a:custGeom>
            <a:solidFill>
              <a:srgbClr val="1C3B3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1" name="Google Shape;811;p13"/>
            <p:cNvSpPr/>
            <p:nvPr/>
          </p:nvSpPr>
          <p:spPr>
            <a:xfrm rot="10800000">
              <a:off x="8718673" y="288146"/>
              <a:ext cx="93363" cy="65854"/>
            </a:xfrm>
            <a:custGeom>
              <a:avLst/>
              <a:gdLst/>
              <a:ahLst/>
              <a:cxnLst/>
              <a:rect l="l" t="t" r="r" b="b"/>
              <a:pathLst>
                <a:path w="186725" h="131708" extrusionOk="0">
                  <a:moveTo>
                    <a:pt x="176483" y="1077"/>
                  </a:moveTo>
                  <a:cubicBezTo>
                    <a:pt x="179528" y="-922"/>
                    <a:pt x="183649" y="-61"/>
                    <a:pt x="185648" y="3014"/>
                  </a:cubicBezTo>
                  <a:cubicBezTo>
                    <a:pt x="187648" y="6058"/>
                    <a:pt x="186786" y="10178"/>
                    <a:pt x="183711" y="12176"/>
                  </a:cubicBezTo>
                  <a:cubicBezTo>
                    <a:pt x="183711" y="12176"/>
                    <a:pt x="165688" y="25058"/>
                    <a:pt x="140930" y="42399"/>
                  </a:cubicBezTo>
                  <a:cubicBezTo>
                    <a:pt x="127890" y="51530"/>
                    <a:pt x="113066" y="62015"/>
                    <a:pt x="97934" y="72314"/>
                  </a:cubicBezTo>
                  <a:cubicBezTo>
                    <a:pt x="86186" y="80246"/>
                    <a:pt x="74253" y="88056"/>
                    <a:pt x="63027" y="95435"/>
                  </a:cubicBezTo>
                  <a:cubicBezTo>
                    <a:pt x="40576" y="110162"/>
                    <a:pt x="20923" y="122798"/>
                    <a:pt x="11266" y="130146"/>
                  </a:cubicBezTo>
                  <a:cubicBezTo>
                    <a:pt x="8313" y="132575"/>
                    <a:pt x="3946" y="132114"/>
                    <a:pt x="1547" y="129163"/>
                  </a:cubicBezTo>
                  <a:cubicBezTo>
                    <a:pt x="-852" y="126180"/>
                    <a:pt x="-421" y="121845"/>
                    <a:pt x="2562" y="119447"/>
                  </a:cubicBezTo>
                  <a:cubicBezTo>
                    <a:pt x="10435" y="112591"/>
                    <a:pt x="25075" y="101215"/>
                    <a:pt x="42759" y="88210"/>
                  </a:cubicBezTo>
                  <a:cubicBezTo>
                    <a:pt x="51309" y="81937"/>
                    <a:pt x="60536" y="75235"/>
                    <a:pt x="70132" y="68625"/>
                  </a:cubicBezTo>
                  <a:cubicBezTo>
                    <a:pt x="83971" y="59094"/>
                    <a:pt x="98488" y="49593"/>
                    <a:pt x="112174" y="40831"/>
                  </a:cubicBezTo>
                  <a:cubicBezTo>
                    <a:pt x="147051" y="18540"/>
                    <a:pt x="176483" y="1077"/>
                    <a:pt x="176483" y="1077"/>
                  </a:cubicBezTo>
                  <a:lnTo>
                    <a:pt x="176483" y="1077"/>
                  </a:ln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2" name="Google Shape;812;p13"/>
            <p:cNvSpPr/>
            <p:nvPr/>
          </p:nvSpPr>
          <p:spPr>
            <a:xfrm rot="10800000">
              <a:off x="8647040" y="335604"/>
              <a:ext cx="98593" cy="82353"/>
            </a:xfrm>
            <a:custGeom>
              <a:avLst/>
              <a:gdLst/>
              <a:ahLst/>
              <a:cxnLst/>
              <a:rect l="l" t="t" r="r" b="b"/>
              <a:pathLst>
                <a:path w="197186" h="164705" extrusionOk="0">
                  <a:moveTo>
                    <a:pt x="1635" y="159275"/>
                  </a:moveTo>
                  <a:cubicBezTo>
                    <a:pt x="-11621" y="141904"/>
                    <a:pt x="59455" y="48038"/>
                    <a:pt x="80461" y="23995"/>
                  </a:cubicBezTo>
                  <a:cubicBezTo>
                    <a:pt x="90241" y="12773"/>
                    <a:pt x="106049" y="-1554"/>
                    <a:pt x="122442" y="137"/>
                  </a:cubicBezTo>
                  <a:cubicBezTo>
                    <a:pt x="138004" y="1766"/>
                    <a:pt x="143386" y="34541"/>
                    <a:pt x="140680" y="46040"/>
                  </a:cubicBezTo>
                  <a:cubicBezTo>
                    <a:pt x="140249" y="47885"/>
                    <a:pt x="133114" y="64487"/>
                    <a:pt x="133514" y="64825"/>
                  </a:cubicBezTo>
                  <a:cubicBezTo>
                    <a:pt x="135482" y="66516"/>
                    <a:pt x="147046" y="63934"/>
                    <a:pt x="149783" y="64057"/>
                  </a:cubicBezTo>
                  <a:cubicBezTo>
                    <a:pt x="165530" y="64887"/>
                    <a:pt x="185582" y="67869"/>
                    <a:pt x="194348" y="82689"/>
                  </a:cubicBezTo>
                  <a:cubicBezTo>
                    <a:pt x="206711" y="103657"/>
                    <a:pt x="175618" y="121551"/>
                    <a:pt x="160025" y="128130"/>
                  </a:cubicBezTo>
                  <a:cubicBezTo>
                    <a:pt x="111431" y="148668"/>
                    <a:pt x="14921" y="176616"/>
                    <a:pt x="1635" y="159275"/>
                  </a:cubicBezTo>
                  <a:lnTo>
                    <a:pt x="1635" y="159275"/>
                  </a:ln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3" name="Google Shape;813;p13"/>
            <p:cNvSpPr/>
            <p:nvPr/>
          </p:nvSpPr>
          <p:spPr>
            <a:xfrm rot="10800000">
              <a:off x="8585509" y="365442"/>
              <a:ext cx="94514" cy="110715"/>
            </a:xfrm>
            <a:custGeom>
              <a:avLst/>
              <a:gdLst/>
              <a:ahLst/>
              <a:cxnLst/>
              <a:rect l="l" t="t" r="r" b="b"/>
              <a:pathLst>
                <a:path w="189028" h="221429" extrusionOk="0">
                  <a:moveTo>
                    <a:pt x="83579" y="215445"/>
                  </a:moveTo>
                  <a:lnTo>
                    <a:pt x="83702" y="215445"/>
                  </a:lnTo>
                  <a:cubicBezTo>
                    <a:pt x="83579" y="215507"/>
                    <a:pt x="83487" y="215476"/>
                    <a:pt x="83364" y="215476"/>
                  </a:cubicBezTo>
                  <a:cubicBezTo>
                    <a:pt x="83425" y="215476"/>
                    <a:pt x="83517" y="215476"/>
                    <a:pt x="83579" y="215445"/>
                  </a:cubicBezTo>
                  <a:close/>
                  <a:moveTo>
                    <a:pt x="82995" y="215538"/>
                  </a:moveTo>
                  <a:cubicBezTo>
                    <a:pt x="83087" y="215599"/>
                    <a:pt x="83241" y="215507"/>
                    <a:pt x="83364" y="215476"/>
                  </a:cubicBezTo>
                  <a:cubicBezTo>
                    <a:pt x="83333" y="215476"/>
                    <a:pt x="83302" y="215507"/>
                    <a:pt x="83271" y="215507"/>
                  </a:cubicBezTo>
                  <a:lnTo>
                    <a:pt x="82995" y="215538"/>
                  </a:lnTo>
                  <a:close/>
                  <a:moveTo>
                    <a:pt x="182857" y="207544"/>
                  </a:moveTo>
                  <a:cubicBezTo>
                    <a:pt x="171539" y="205484"/>
                    <a:pt x="160283" y="203670"/>
                    <a:pt x="148872" y="202440"/>
                  </a:cubicBezTo>
                  <a:cubicBezTo>
                    <a:pt x="144351" y="201948"/>
                    <a:pt x="139800" y="201548"/>
                    <a:pt x="135279" y="201302"/>
                  </a:cubicBezTo>
                  <a:cubicBezTo>
                    <a:pt x="128482" y="200964"/>
                    <a:pt x="121685" y="201026"/>
                    <a:pt x="114888" y="200903"/>
                  </a:cubicBezTo>
                  <a:lnTo>
                    <a:pt x="94067" y="201241"/>
                  </a:lnTo>
                  <a:cubicBezTo>
                    <a:pt x="90960" y="201364"/>
                    <a:pt x="83333" y="201272"/>
                    <a:pt x="81365" y="201641"/>
                  </a:cubicBezTo>
                  <a:cubicBezTo>
                    <a:pt x="76936" y="202440"/>
                    <a:pt x="75490" y="205361"/>
                    <a:pt x="75244" y="206498"/>
                  </a:cubicBezTo>
                  <a:cubicBezTo>
                    <a:pt x="74814" y="208220"/>
                    <a:pt x="74598" y="210126"/>
                    <a:pt x="75890" y="212002"/>
                  </a:cubicBezTo>
                  <a:cubicBezTo>
                    <a:pt x="76290" y="212555"/>
                    <a:pt x="77182" y="214462"/>
                    <a:pt x="80319" y="215230"/>
                  </a:cubicBezTo>
                  <a:cubicBezTo>
                    <a:pt x="81211" y="215538"/>
                    <a:pt x="82133" y="215630"/>
                    <a:pt x="82995" y="215538"/>
                  </a:cubicBezTo>
                  <a:cubicBezTo>
                    <a:pt x="82902" y="215476"/>
                    <a:pt x="82841" y="215322"/>
                    <a:pt x="82841" y="215107"/>
                  </a:cubicBezTo>
                  <a:cubicBezTo>
                    <a:pt x="82810" y="214554"/>
                    <a:pt x="83640" y="214462"/>
                    <a:pt x="84840" y="214615"/>
                  </a:cubicBezTo>
                  <a:cubicBezTo>
                    <a:pt x="84471" y="214923"/>
                    <a:pt x="84071" y="215230"/>
                    <a:pt x="83702" y="215445"/>
                  </a:cubicBezTo>
                  <a:cubicBezTo>
                    <a:pt x="84379" y="215292"/>
                    <a:pt x="85024" y="215046"/>
                    <a:pt x="85609" y="214738"/>
                  </a:cubicBezTo>
                  <a:cubicBezTo>
                    <a:pt x="88254" y="215169"/>
                    <a:pt x="92037" y="216306"/>
                    <a:pt x="93667" y="216460"/>
                  </a:cubicBezTo>
                  <a:lnTo>
                    <a:pt x="113996" y="218520"/>
                  </a:lnTo>
                  <a:cubicBezTo>
                    <a:pt x="120762" y="219073"/>
                    <a:pt x="127498" y="219811"/>
                    <a:pt x="134264" y="220180"/>
                  </a:cubicBezTo>
                  <a:cubicBezTo>
                    <a:pt x="140538" y="220518"/>
                    <a:pt x="146812" y="220580"/>
                    <a:pt x="153086" y="220703"/>
                  </a:cubicBezTo>
                  <a:cubicBezTo>
                    <a:pt x="162497" y="220918"/>
                    <a:pt x="171847" y="220918"/>
                    <a:pt x="181258" y="221379"/>
                  </a:cubicBezTo>
                  <a:cubicBezTo>
                    <a:pt x="185071" y="221840"/>
                    <a:pt x="188547" y="219104"/>
                    <a:pt x="188977" y="215292"/>
                  </a:cubicBezTo>
                  <a:cubicBezTo>
                    <a:pt x="189439" y="211448"/>
                    <a:pt x="186702" y="208005"/>
                    <a:pt x="182857" y="207544"/>
                  </a:cubicBezTo>
                  <a:close/>
                  <a:moveTo>
                    <a:pt x="107322" y="185868"/>
                  </a:moveTo>
                  <a:cubicBezTo>
                    <a:pt x="114826" y="185038"/>
                    <a:pt x="122392" y="184515"/>
                    <a:pt x="129927" y="183593"/>
                  </a:cubicBezTo>
                  <a:cubicBezTo>
                    <a:pt x="135002" y="183009"/>
                    <a:pt x="140046" y="182240"/>
                    <a:pt x="145059" y="181410"/>
                  </a:cubicBezTo>
                  <a:cubicBezTo>
                    <a:pt x="157822" y="179289"/>
                    <a:pt x="170401" y="176614"/>
                    <a:pt x="182949" y="173385"/>
                  </a:cubicBezTo>
                  <a:cubicBezTo>
                    <a:pt x="186732" y="172648"/>
                    <a:pt x="189193" y="168989"/>
                    <a:pt x="188424" y="165207"/>
                  </a:cubicBezTo>
                  <a:cubicBezTo>
                    <a:pt x="187686" y="161425"/>
                    <a:pt x="184026" y="158997"/>
                    <a:pt x="180243" y="159734"/>
                  </a:cubicBezTo>
                  <a:cubicBezTo>
                    <a:pt x="169786" y="161149"/>
                    <a:pt x="159329" y="161918"/>
                    <a:pt x="148811" y="162840"/>
                  </a:cubicBezTo>
                  <a:cubicBezTo>
                    <a:pt x="141768" y="163455"/>
                    <a:pt x="134694" y="164008"/>
                    <a:pt x="127651" y="164869"/>
                  </a:cubicBezTo>
                  <a:cubicBezTo>
                    <a:pt x="120024" y="165761"/>
                    <a:pt x="112458" y="167114"/>
                    <a:pt x="104892" y="168343"/>
                  </a:cubicBezTo>
                  <a:lnTo>
                    <a:pt x="80411" y="172648"/>
                  </a:lnTo>
                  <a:cubicBezTo>
                    <a:pt x="78720" y="172955"/>
                    <a:pt x="74875" y="174400"/>
                    <a:pt x="72169" y="175046"/>
                  </a:cubicBezTo>
                  <a:cubicBezTo>
                    <a:pt x="71615" y="174738"/>
                    <a:pt x="70969" y="174554"/>
                    <a:pt x="70323" y="174431"/>
                  </a:cubicBezTo>
                  <a:cubicBezTo>
                    <a:pt x="70692" y="174615"/>
                    <a:pt x="71092" y="174892"/>
                    <a:pt x="71461" y="175200"/>
                  </a:cubicBezTo>
                  <a:cubicBezTo>
                    <a:pt x="70170" y="175445"/>
                    <a:pt x="69278" y="175415"/>
                    <a:pt x="69278" y="174861"/>
                  </a:cubicBezTo>
                  <a:cubicBezTo>
                    <a:pt x="69278" y="174615"/>
                    <a:pt x="69309" y="174462"/>
                    <a:pt x="69401" y="174339"/>
                  </a:cubicBezTo>
                  <a:cubicBezTo>
                    <a:pt x="68478" y="174339"/>
                    <a:pt x="67525" y="174492"/>
                    <a:pt x="66602" y="174892"/>
                  </a:cubicBezTo>
                  <a:cubicBezTo>
                    <a:pt x="63619" y="175968"/>
                    <a:pt x="62850" y="177874"/>
                    <a:pt x="62481" y="178489"/>
                  </a:cubicBezTo>
                  <a:cubicBezTo>
                    <a:pt x="61066" y="180980"/>
                    <a:pt x="60635" y="187528"/>
                    <a:pt x="68693" y="188389"/>
                  </a:cubicBezTo>
                  <a:cubicBezTo>
                    <a:pt x="70785" y="188605"/>
                    <a:pt x="78781" y="187805"/>
                    <a:pt x="82041" y="187652"/>
                  </a:cubicBezTo>
                  <a:lnTo>
                    <a:pt x="107322" y="185868"/>
                  </a:lnTo>
                  <a:close/>
                  <a:moveTo>
                    <a:pt x="68540" y="162963"/>
                  </a:moveTo>
                  <a:cubicBezTo>
                    <a:pt x="66940" y="163793"/>
                    <a:pt x="62542" y="164223"/>
                    <a:pt x="59621" y="165054"/>
                  </a:cubicBezTo>
                  <a:cubicBezTo>
                    <a:pt x="58636" y="168497"/>
                    <a:pt x="55100" y="170588"/>
                    <a:pt x="51593" y="169727"/>
                  </a:cubicBezTo>
                  <a:cubicBezTo>
                    <a:pt x="47841" y="169050"/>
                    <a:pt x="46673" y="166622"/>
                    <a:pt x="46027" y="165269"/>
                  </a:cubicBezTo>
                  <a:cubicBezTo>
                    <a:pt x="45073" y="163270"/>
                    <a:pt x="45289" y="160964"/>
                    <a:pt x="46826" y="158443"/>
                  </a:cubicBezTo>
                  <a:cubicBezTo>
                    <a:pt x="47441" y="157429"/>
                    <a:pt x="49133" y="155984"/>
                    <a:pt x="51624" y="154600"/>
                  </a:cubicBezTo>
                  <a:cubicBezTo>
                    <a:pt x="54269" y="153094"/>
                    <a:pt x="58636" y="151249"/>
                    <a:pt x="60605" y="149896"/>
                  </a:cubicBezTo>
                  <a:lnTo>
                    <a:pt x="81826" y="135415"/>
                  </a:lnTo>
                  <a:cubicBezTo>
                    <a:pt x="86870" y="132156"/>
                    <a:pt x="91944" y="128958"/>
                    <a:pt x="97173" y="126037"/>
                  </a:cubicBezTo>
                  <a:cubicBezTo>
                    <a:pt x="100648" y="124131"/>
                    <a:pt x="104185" y="122287"/>
                    <a:pt x="107753" y="120565"/>
                  </a:cubicBezTo>
                  <a:cubicBezTo>
                    <a:pt x="121008" y="114201"/>
                    <a:pt x="134664" y="108789"/>
                    <a:pt x="148134" y="102794"/>
                  </a:cubicBezTo>
                  <a:cubicBezTo>
                    <a:pt x="151548" y="101041"/>
                    <a:pt x="155762" y="102394"/>
                    <a:pt x="157515" y="105838"/>
                  </a:cubicBezTo>
                  <a:cubicBezTo>
                    <a:pt x="159268" y="109250"/>
                    <a:pt x="157915" y="113463"/>
                    <a:pt x="154470" y="115215"/>
                  </a:cubicBezTo>
                  <a:cubicBezTo>
                    <a:pt x="143890" y="121395"/>
                    <a:pt x="133372" y="127544"/>
                    <a:pt x="122669" y="133509"/>
                  </a:cubicBezTo>
                  <a:cubicBezTo>
                    <a:pt x="117410" y="136460"/>
                    <a:pt x="112151" y="139412"/>
                    <a:pt x="106861" y="142271"/>
                  </a:cubicBezTo>
                  <a:cubicBezTo>
                    <a:pt x="101602" y="145100"/>
                    <a:pt x="96281" y="147774"/>
                    <a:pt x="91053" y="150726"/>
                  </a:cubicBezTo>
                  <a:lnTo>
                    <a:pt x="68540" y="162963"/>
                  </a:lnTo>
                  <a:close/>
                  <a:moveTo>
                    <a:pt x="58421" y="165423"/>
                  </a:moveTo>
                  <a:cubicBezTo>
                    <a:pt x="57222" y="165914"/>
                    <a:pt x="56545" y="166529"/>
                    <a:pt x="56976" y="167390"/>
                  </a:cubicBezTo>
                  <a:cubicBezTo>
                    <a:pt x="57191" y="167851"/>
                    <a:pt x="57560" y="166652"/>
                    <a:pt x="57744" y="166468"/>
                  </a:cubicBezTo>
                  <a:cubicBezTo>
                    <a:pt x="58021" y="166130"/>
                    <a:pt x="58267" y="165792"/>
                    <a:pt x="58421" y="165423"/>
                  </a:cubicBezTo>
                  <a:close/>
                  <a:moveTo>
                    <a:pt x="80227" y="114077"/>
                  </a:moveTo>
                  <a:cubicBezTo>
                    <a:pt x="85978" y="109681"/>
                    <a:pt x="91514" y="105008"/>
                    <a:pt x="96988" y="100242"/>
                  </a:cubicBezTo>
                  <a:cubicBezTo>
                    <a:pt x="105231" y="93109"/>
                    <a:pt x="113073" y="85577"/>
                    <a:pt x="120977" y="78075"/>
                  </a:cubicBezTo>
                  <a:cubicBezTo>
                    <a:pt x="123930" y="75584"/>
                    <a:pt x="124330" y="71188"/>
                    <a:pt x="121839" y="68236"/>
                  </a:cubicBezTo>
                  <a:cubicBezTo>
                    <a:pt x="119378" y="65315"/>
                    <a:pt x="114949" y="64915"/>
                    <a:pt x="112028" y="67406"/>
                  </a:cubicBezTo>
                  <a:cubicBezTo>
                    <a:pt x="103355" y="73832"/>
                    <a:pt x="94497" y="79888"/>
                    <a:pt x="85824" y="86284"/>
                  </a:cubicBezTo>
                  <a:cubicBezTo>
                    <a:pt x="80011" y="90526"/>
                    <a:pt x="74229" y="94800"/>
                    <a:pt x="68632" y="99258"/>
                  </a:cubicBezTo>
                  <a:cubicBezTo>
                    <a:pt x="61558" y="104854"/>
                    <a:pt x="54761" y="110726"/>
                    <a:pt x="47934" y="116599"/>
                  </a:cubicBezTo>
                  <a:cubicBezTo>
                    <a:pt x="41044" y="122471"/>
                    <a:pt x="34370" y="128497"/>
                    <a:pt x="27574" y="134492"/>
                  </a:cubicBezTo>
                  <a:cubicBezTo>
                    <a:pt x="24683" y="136737"/>
                    <a:pt x="24129" y="140949"/>
                    <a:pt x="26405" y="143839"/>
                  </a:cubicBezTo>
                  <a:cubicBezTo>
                    <a:pt x="28650" y="146760"/>
                    <a:pt x="32863" y="147283"/>
                    <a:pt x="35754" y="145038"/>
                  </a:cubicBezTo>
                  <a:cubicBezTo>
                    <a:pt x="43259" y="139965"/>
                    <a:pt x="50763" y="135046"/>
                    <a:pt x="58206" y="129881"/>
                  </a:cubicBezTo>
                  <a:cubicBezTo>
                    <a:pt x="65618" y="124746"/>
                    <a:pt x="73061" y="119581"/>
                    <a:pt x="80227" y="114077"/>
                  </a:cubicBezTo>
                  <a:close/>
                  <a:moveTo>
                    <a:pt x="25482" y="118905"/>
                  </a:moveTo>
                  <a:cubicBezTo>
                    <a:pt x="25082" y="119458"/>
                    <a:pt x="24590" y="119950"/>
                    <a:pt x="24190" y="120350"/>
                  </a:cubicBezTo>
                  <a:lnTo>
                    <a:pt x="24160" y="119673"/>
                  </a:lnTo>
                  <a:lnTo>
                    <a:pt x="24160" y="119581"/>
                  </a:lnTo>
                  <a:cubicBezTo>
                    <a:pt x="24129" y="119950"/>
                    <a:pt x="24037" y="120288"/>
                    <a:pt x="23914" y="120657"/>
                  </a:cubicBezTo>
                  <a:cubicBezTo>
                    <a:pt x="23575" y="121026"/>
                    <a:pt x="23422" y="121303"/>
                    <a:pt x="23606" y="121426"/>
                  </a:cubicBezTo>
                  <a:lnTo>
                    <a:pt x="23637" y="121426"/>
                  </a:lnTo>
                  <a:lnTo>
                    <a:pt x="23514" y="121702"/>
                  </a:lnTo>
                  <a:cubicBezTo>
                    <a:pt x="21853" y="124992"/>
                    <a:pt x="17824" y="126314"/>
                    <a:pt x="14533" y="124654"/>
                  </a:cubicBezTo>
                  <a:cubicBezTo>
                    <a:pt x="13672" y="124285"/>
                    <a:pt x="9120" y="121026"/>
                    <a:pt x="11765" y="115184"/>
                  </a:cubicBezTo>
                  <a:cubicBezTo>
                    <a:pt x="12042" y="114508"/>
                    <a:pt x="12811" y="113124"/>
                    <a:pt x="13887" y="111280"/>
                  </a:cubicBezTo>
                  <a:cubicBezTo>
                    <a:pt x="19024" y="102363"/>
                    <a:pt x="32740" y="80596"/>
                    <a:pt x="33817" y="78874"/>
                  </a:cubicBezTo>
                  <a:cubicBezTo>
                    <a:pt x="37907" y="72879"/>
                    <a:pt x="41536" y="66576"/>
                    <a:pt x="45319" y="60396"/>
                  </a:cubicBezTo>
                  <a:cubicBezTo>
                    <a:pt x="49225" y="54093"/>
                    <a:pt x="53193" y="47821"/>
                    <a:pt x="57160" y="41580"/>
                  </a:cubicBezTo>
                  <a:cubicBezTo>
                    <a:pt x="62604" y="33063"/>
                    <a:pt x="68201" y="24700"/>
                    <a:pt x="74106" y="16491"/>
                  </a:cubicBezTo>
                  <a:cubicBezTo>
                    <a:pt x="76167" y="13232"/>
                    <a:pt x="80473" y="12279"/>
                    <a:pt x="83702" y="14309"/>
                  </a:cubicBezTo>
                  <a:cubicBezTo>
                    <a:pt x="86962" y="16368"/>
                    <a:pt x="87946" y="20673"/>
                    <a:pt x="85886" y="23932"/>
                  </a:cubicBezTo>
                  <a:cubicBezTo>
                    <a:pt x="78597" y="36937"/>
                    <a:pt x="72415" y="50496"/>
                    <a:pt x="65218" y="63593"/>
                  </a:cubicBezTo>
                  <a:cubicBezTo>
                    <a:pt x="63280" y="67160"/>
                    <a:pt x="61220" y="70665"/>
                    <a:pt x="59036" y="74078"/>
                  </a:cubicBezTo>
                  <a:cubicBezTo>
                    <a:pt x="55745" y="79304"/>
                    <a:pt x="52147" y="84316"/>
                    <a:pt x="48456" y="89266"/>
                  </a:cubicBezTo>
                  <a:cubicBezTo>
                    <a:pt x="47195" y="90803"/>
                    <a:pt x="31541" y="110757"/>
                    <a:pt x="25482" y="118905"/>
                  </a:cubicBezTo>
                  <a:close/>
                  <a:moveTo>
                    <a:pt x="24190" y="119304"/>
                  </a:moveTo>
                  <a:cubicBezTo>
                    <a:pt x="24713" y="116261"/>
                    <a:pt x="23206" y="114570"/>
                    <a:pt x="21730" y="113493"/>
                  </a:cubicBezTo>
                  <a:cubicBezTo>
                    <a:pt x="23483" y="114908"/>
                    <a:pt x="24406" y="117091"/>
                    <a:pt x="24190" y="119304"/>
                  </a:cubicBezTo>
                  <a:close/>
                  <a:moveTo>
                    <a:pt x="23637" y="121426"/>
                  </a:moveTo>
                  <a:cubicBezTo>
                    <a:pt x="24190" y="121764"/>
                    <a:pt x="24221" y="121026"/>
                    <a:pt x="24190" y="120350"/>
                  </a:cubicBezTo>
                  <a:lnTo>
                    <a:pt x="23914" y="120657"/>
                  </a:lnTo>
                  <a:cubicBezTo>
                    <a:pt x="23852" y="120934"/>
                    <a:pt x="23729" y="121180"/>
                    <a:pt x="23637" y="121426"/>
                  </a:cubicBezTo>
                  <a:close/>
                  <a:moveTo>
                    <a:pt x="16686" y="98151"/>
                  </a:moveTo>
                  <a:lnTo>
                    <a:pt x="24498" y="77368"/>
                  </a:lnTo>
                  <a:cubicBezTo>
                    <a:pt x="26805" y="70788"/>
                    <a:pt x="29419" y="64270"/>
                    <a:pt x="31664" y="57567"/>
                  </a:cubicBezTo>
                  <a:cubicBezTo>
                    <a:pt x="33140" y="53048"/>
                    <a:pt x="34463" y="48467"/>
                    <a:pt x="35662" y="43855"/>
                  </a:cubicBezTo>
                  <a:cubicBezTo>
                    <a:pt x="38738" y="32018"/>
                    <a:pt x="40952" y="20058"/>
                    <a:pt x="41967" y="7975"/>
                  </a:cubicBezTo>
                  <a:cubicBezTo>
                    <a:pt x="42521" y="4162"/>
                    <a:pt x="39906" y="627"/>
                    <a:pt x="36093" y="73"/>
                  </a:cubicBezTo>
                  <a:cubicBezTo>
                    <a:pt x="32279" y="-480"/>
                    <a:pt x="28742" y="2164"/>
                    <a:pt x="28189" y="5976"/>
                  </a:cubicBezTo>
                  <a:cubicBezTo>
                    <a:pt x="27235" y="10373"/>
                    <a:pt x="25974" y="14708"/>
                    <a:pt x="24713" y="19043"/>
                  </a:cubicBezTo>
                  <a:cubicBezTo>
                    <a:pt x="22161" y="27806"/>
                    <a:pt x="18962" y="36384"/>
                    <a:pt x="15948" y="45054"/>
                  </a:cubicBezTo>
                  <a:cubicBezTo>
                    <a:pt x="14410" y="49481"/>
                    <a:pt x="12934" y="53909"/>
                    <a:pt x="11581" y="58367"/>
                  </a:cubicBezTo>
                  <a:cubicBezTo>
                    <a:pt x="10166" y="62917"/>
                    <a:pt x="8936" y="67498"/>
                    <a:pt x="7675" y="72018"/>
                  </a:cubicBezTo>
                  <a:lnTo>
                    <a:pt x="2170" y="93970"/>
                  </a:lnTo>
                  <a:cubicBezTo>
                    <a:pt x="1831" y="95630"/>
                    <a:pt x="1954" y="99627"/>
                    <a:pt x="1678" y="102333"/>
                  </a:cubicBezTo>
                  <a:cubicBezTo>
                    <a:pt x="1247" y="102825"/>
                    <a:pt x="909" y="103378"/>
                    <a:pt x="632" y="103993"/>
                  </a:cubicBezTo>
                  <a:lnTo>
                    <a:pt x="939" y="103686"/>
                  </a:lnTo>
                  <a:lnTo>
                    <a:pt x="1585" y="103163"/>
                  </a:lnTo>
                  <a:cubicBezTo>
                    <a:pt x="1401" y="104423"/>
                    <a:pt x="1062" y="105223"/>
                    <a:pt x="478" y="105100"/>
                  </a:cubicBezTo>
                  <a:cubicBezTo>
                    <a:pt x="386" y="105100"/>
                    <a:pt x="324" y="105069"/>
                    <a:pt x="263" y="105008"/>
                  </a:cubicBezTo>
                  <a:cubicBezTo>
                    <a:pt x="140" y="105499"/>
                    <a:pt x="78" y="105992"/>
                    <a:pt x="48" y="106514"/>
                  </a:cubicBezTo>
                  <a:cubicBezTo>
                    <a:pt x="-352" y="110480"/>
                    <a:pt x="1893" y="112048"/>
                    <a:pt x="2231" y="112417"/>
                  </a:cubicBezTo>
                  <a:cubicBezTo>
                    <a:pt x="3246" y="113493"/>
                    <a:pt x="10689" y="116445"/>
                    <a:pt x="13457" y="108943"/>
                  </a:cubicBezTo>
                  <a:cubicBezTo>
                    <a:pt x="14103" y="107221"/>
                    <a:pt x="15763" y="100703"/>
                    <a:pt x="16686" y="98151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4" name="Google Shape;814;p13"/>
            <p:cNvSpPr/>
            <p:nvPr/>
          </p:nvSpPr>
          <p:spPr>
            <a:xfrm rot="10800000">
              <a:off x="8626157" y="742595"/>
              <a:ext cx="242510" cy="617123"/>
            </a:xfrm>
            <a:custGeom>
              <a:avLst/>
              <a:gdLst/>
              <a:ahLst/>
              <a:cxnLst/>
              <a:rect l="l" t="t" r="r" b="b"/>
              <a:pathLst>
                <a:path w="485021" h="1234246" extrusionOk="0">
                  <a:moveTo>
                    <a:pt x="8059" y="17625"/>
                  </a:moveTo>
                  <a:cubicBezTo>
                    <a:pt x="7475" y="16087"/>
                    <a:pt x="586" y="1545"/>
                    <a:pt x="2001" y="161"/>
                  </a:cubicBezTo>
                  <a:cubicBezTo>
                    <a:pt x="2954" y="-761"/>
                    <a:pt x="11319" y="2559"/>
                    <a:pt x="12427" y="2867"/>
                  </a:cubicBezTo>
                  <a:cubicBezTo>
                    <a:pt x="23252" y="5757"/>
                    <a:pt x="34201" y="8309"/>
                    <a:pt x="44996" y="11260"/>
                  </a:cubicBezTo>
                  <a:cubicBezTo>
                    <a:pt x="96450" y="25250"/>
                    <a:pt x="145013" y="49846"/>
                    <a:pt x="181489" y="88063"/>
                  </a:cubicBezTo>
                  <a:cubicBezTo>
                    <a:pt x="201787" y="109338"/>
                    <a:pt x="217042" y="133966"/>
                    <a:pt x="225499" y="161637"/>
                  </a:cubicBezTo>
                  <a:cubicBezTo>
                    <a:pt x="227868" y="169415"/>
                    <a:pt x="226053" y="184573"/>
                    <a:pt x="228483" y="190537"/>
                  </a:cubicBezTo>
                  <a:lnTo>
                    <a:pt x="234111" y="199822"/>
                  </a:lnTo>
                  <a:cubicBezTo>
                    <a:pt x="151318" y="190507"/>
                    <a:pt x="73753" y="141621"/>
                    <a:pt x="33463" y="71829"/>
                  </a:cubicBezTo>
                  <a:cubicBezTo>
                    <a:pt x="23437" y="54458"/>
                    <a:pt x="15010" y="36318"/>
                    <a:pt x="8059" y="17625"/>
                  </a:cubicBezTo>
                  <a:close/>
                  <a:moveTo>
                    <a:pt x="463730" y="131414"/>
                  </a:moveTo>
                  <a:cubicBezTo>
                    <a:pt x="441125" y="135749"/>
                    <a:pt x="419135" y="141375"/>
                    <a:pt x="397944" y="148385"/>
                  </a:cubicBezTo>
                  <a:cubicBezTo>
                    <a:pt x="312906" y="176610"/>
                    <a:pt x="251088" y="237824"/>
                    <a:pt x="236264" y="306601"/>
                  </a:cubicBezTo>
                  <a:lnTo>
                    <a:pt x="247551" y="302605"/>
                  </a:lnTo>
                  <a:cubicBezTo>
                    <a:pt x="254809" y="301037"/>
                    <a:pt x="272770" y="303773"/>
                    <a:pt x="282151" y="302420"/>
                  </a:cubicBezTo>
                  <a:cubicBezTo>
                    <a:pt x="315551" y="297532"/>
                    <a:pt x="345630" y="286709"/>
                    <a:pt x="371895" y="271367"/>
                  </a:cubicBezTo>
                  <a:cubicBezTo>
                    <a:pt x="419166" y="243819"/>
                    <a:pt x="450659" y="205018"/>
                    <a:pt x="469697" y="162959"/>
                  </a:cubicBezTo>
                  <a:cubicBezTo>
                    <a:pt x="473695" y="154104"/>
                    <a:pt x="477232" y="145126"/>
                    <a:pt x="481168" y="136272"/>
                  </a:cubicBezTo>
                  <a:cubicBezTo>
                    <a:pt x="481568" y="135349"/>
                    <a:pt x="485905" y="128616"/>
                    <a:pt x="484859" y="127755"/>
                  </a:cubicBezTo>
                  <a:cubicBezTo>
                    <a:pt x="483290" y="126433"/>
                    <a:pt x="465606" y="131045"/>
                    <a:pt x="463730" y="131414"/>
                  </a:cubicBezTo>
                  <a:close/>
                  <a:moveTo>
                    <a:pt x="447061" y="360252"/>
                  </a:moveTo>
                  <a:cubicBezTo>
                    <a:pt x="439495" y="362435"/>
                    <a:pt x="431652" y="363757"/>
                    <a:pt x="423933" y="365325"/>
                  </a:cubicBezTo>
                  <a:cubicBezTo>
                    <a:pt x="401112" y="369906"/>
                    <a:pt x="380045" y="376916"/>
                    <a:pt x="361407" y="390813"/>
                  </a:cubicBezTo>
                  <a:cubicBezTo>
                    <a:pt x="305955" y="432135"/>
                    <a:pt x="269972" y="499314"/>
                    <a:pt x="262990" y="566308"/>
                  </a:cubicBezTo>
                  <a:lnTo>
                    <a:pt x="258561" y="579498"/>
                  </a:lnTo>
                  <a:cubicBezTo>
                    <a:pt x="259269" y="584418"/>
                    <a:pt x="277322" y="582727"/>
                    <a:pt x="279567" y="582327"/>
                  </a:cubicBezTo>
                  <a:cubicBezTo>
                    <a:pt x="300758" y="578514"/>
                    <a:pt x="320072" y="565325"/>
                    <a:pt x="334958" y="550690"/>
                  </a:cubicBezTo>
                  <a:cubicBezTo>
                    <a:pt x="373371" y="512842"/>
                    <a:pt x="394992" y="457101"/>
                    <a:pt x="423564" y="412120"/>
                  </a:cubicBezTo>
                  <a:cubicBezTo>
                    <a:pt x="432329" y="398315"/>
                    <a:pt x="440141" y="384203"/>
                    <a:pt x="447983" y="369937"/>
                  </a:cubicBezTo>
                  <a:cubicBezTo>
                    <a:pt x="449552" y="367078"/>
                    <a:pt x="456472" y="359607"/>
                    <a:pt x="456656" y="356532"/>
                  </a:cubicBezTo>
                  <a:cubicBezTo>
                    <a:pt x="456841" y="353212"/>
                    <a:pt x="450382" y="359299"/>
                    <a:pt x="447061" y="360252"/>
                  </a:cubicBezTo>
                  <a:close/>
                  <a:moveTo>
                    <a:pt x="418181" y="1011595"/>
                  </a:moveTo>
                  <a:cubicBezTo>
                    <a:pt x="410616" y="1013747"/>
                    <a:pt x="402804" y="1015100"/>
                    <a:pt x="395053" y="1016637"/>
                  </a:cubicBezTo>
                  <a:cubicBezTo>
                    <a:pt x="372233" y="1021218"/>
                    <a:pt x="351166" y="1028228"/>
                    <a:pt x="332528" y="1042156"/>
                  </a:cubicBezTo>
                  <a:cubicBezTo>
                    <a:pt x="277076" y="1083478"/>
                    <a:pt x="241092" y="1150657"/>
                    <a:pt x="234142" y="1217621"/>
                  </a:cubicBezTo>
                  <a:lnTo>
                    <a:pt x="229713" y="1230841"/>
                  </a:lnTo>
                  <a:cubicBezTo>
                    <a:pt x="230389" y="1235730"/>
                    <a:pt x="248443" y="1234039"/>
                    <a:pt x="250688" y="1233639"/>
                  </a:cubicBezTo>
                  <a:cubicBezTo>
                    <a:pt x="271878" y="1229857"/>
                    <a:pt x="291223" y="1216668"/>
                    <a:pt x="306078" y="1202002"/>
                  </a:cubicBezTo>
                  <a:cubicBezTo>
                    <a:pt x="344492" y="1164154"/>
                    <a:pt x="366143" y="1108443"/>
                    <a:pt x="394684" y="1063432"/>
                  </a:cubicBezTo>
                  <a:cubicBezTo>
                    <a:pt x="403450" y="1049658"/>
                    <a:pt x="411261" y="1035546"/>
                    <a:pt x="419104" y="1021249"/>
                  </a:cubicBezTo>
                  <a:cubicBezTo>
                    <a:pt x="420673" y="1018421"/>
                    <a:pt x="427593" y="1010949"/>
                    <a:pt x="427777" y="1007875"/>
                  </a:cubicBezTo>
                  <a:cubicBezTo>
                    <a:pt x="427992" y="1004524"/>
                    <a:pt x="421503" y="1010642"/>
                    <a:pt x="418181" y="1011595"/>
                  </a:cubicBezTo>
                  <a:close/>
                  <a:moveTo>
                    <a:pt x="73445" y="506017"/>
                  </a:moveTo>
                  <a:cubicBezTo>
                    <a:pt x="56222" y="499437"/>
                    <a:pt x="38845" y="493042"/>
                    <a:pt x="21930" y="485755"/>
                  </a:cubicBezTo>
                  <a:cubicBezTo>
                    <a:pt x="20915" y="485325"/>
                    <a:pt x="8182" y="478315"/>
                    <a:pt x="7413" y="478991"/>
                  </a:cubicBezTo>
                  <a:cubicBezTo>
                    <a:pt x="7260" y="479114"/>
                    <a:pt x="19593" y="499468"/>
                    <a:pt x="20146" y="500513"/>
                  </a:cubicBezTo>
                  <a:cubicBezTo>
                    <a:pt x="33617" y="526432"/>
                    <a:pt x="44720" y="553764"/>
                    <a:pt x="59482" y="579006"/>
                  </a:cubicBezTo>
                  <a:cubicBezTo>
                    <a:pt x="73353" y="602773"/>
                    <a:pt x="89838" y="625555"/>
                    <a:pt x="112750" y="641912"/>
                  </a:cubicBezTo>
                  <a:cubicBezTo>
                    <a:pt x="145536" y="665309"/>
                    <a:pt x="186532" y="668076"/>
                    <a:pt x="220579" y="688153"/>
                  </a:cubicBezTo>
                  <a:lnTo>
                    <a:pt x="221747" y="678652"/>
                  </a:lnTo>
                  <a:cubicBezTo>
                    <a:pt x="227868" y="664848"/>
                    <a:pt x="216888" y="637945"/>
                    <a:pt x="212305" y="625432"/>
                  </a:cubicBezTo>
                  <a:cubicBezTo>
                    <a:pt x="188685" y="561082"/>
                    <a:pt x="135817" y="529783"/>
                    <a:pt x="73445" y="506017"/>
                  </a:cubicBezTo>
                  <a:close/>
                  <a:moveTo>
                    <a:pt x="66033" y="930550"/>
                  </a:moveTo>
                  <a:cubicBezTo>
                    <a:pt x="48810" y="923971"/>
                    <a:pt x="31464" y="917576"/>
                    <a:pt x="14518" y="910289"/>
                  </a:cubicBezTo>
                  <a:cubicBezTo>
                    <a:pt x="13503" y="909858"/>
                    <a:pt x="801" y="902879"/>
                    <a:pt x="1" y="903525"/>
                  </a:cubicBezTo>
                  <a:cubicBezTo>
                    <a:pt x="-152" y="903648"/>
                    <a:pt x="12211" y="924001"/>
                    <a:pt x="12734" y="925047"/>
                  </a:cubicBezTo>
                  <a:cubicBezTo>
                    <a:pt x="26205" y="950965"/>
                    <a:pt x="37338" y="978298"/>
                    <a:pt x="52070" y="1003540"/>
                  </a:cubicBezTo>
                  <a:cubicBezTo>
                    <a:pt x="65941" y="1027306"/>
                    <a:pt x="82426" y="1050088"/>
                    <a:pt x="105338" y="1066445"/>
                  </a:cubicBezTo>
                  <a:cubicBezTo>
                    <a:pt x="138124" y="1089842"/>
                    <a:pt x="179120" y="1092609"/>
                    <a:pt x="213167" y="1112686"/>
                  </a:cubicBezTo>
                  <a:lnTo>
                    <a:pt x="214335" y="1103186"/>
                  </a:lnTo>
                  <a:cubicBezTo>
                    <a:pt x="220456" y="1089381"/>
                    <a:pt x="209476" y="1062479"/>
                    <a:pt x="204893" y="1049966"/>
                  </a:cubicBezTo>
                  <a:cubicBezTo>
                    <a:pt x="181273" y="985615"/>
                    <a:pt x="128436" y="954316"/>
                    <a:pt x="66033" y="930550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5" name="Google Shape;815;p13"/>
            <p:cNvSpPr/>
            <p:nvPr/>
          </p:nvSpPr>
          <p:spPr>
            <a:xfrm rot="10800000">
              <a:off x="8600818" y="1397922"/>
              <a:ext cx="279685" cy="109990"/>
            </a:xfrm>
            <a:custGeom>
              <a:avLst/>
              <a:gdLst/>
              <a:ahLst/>
              <a:cxnLst/>
              <a:rect l="l" t="t" r="r" b="b"/>
              <a:pathLst>
                <a:path w="559371" h="219980" extrusionOk="0">
                  <a:moveTo>
                    <a:pt x="413928" y="69801"/>
                  </a:moveTo>
                  <a:cubicBezTo>
                    <a:pt x="436779" y="61899"/>
                    <a:pt x="459661" y="56242"/>
                    <a:pt x="480636" y="53075"/>
                  </a:cubicBezTo>
                  <a:cubicBezTo>
                    <a:pt x="490785" y="51507"/>
                    <a:pt x="501211" y="51015"/>
                    <a:pt x="511514" y="51046"/>
                  </a:cubicBezTo>
                  <a:cubicBezTo>
                    <a:pt x="519695" y="51077"/>
                    <a:pt x="527968" y="51661"/>
                    <a:pt x="535903" y="53721"/>
                  </a:cubicBezTo>
                  <a:cubicBezTo>
                    <a:pt x="593077" y="68571"/>
                    <a:pt x="530490" y="120193"/>
                    <a:pt x="509115" y="136980"/>
                  </a:cubicBezTo>
                  <a:cubicBezTo>
                    <a:pt x="494660" y="148325"/>
                    <a:pt x="461937" y="161269"/>
                    <a:pt x="443976" y="170523"/>
                  </a:cubicBezTo>
                  <a:cubicBezTo>
                    <a:pt x="387478" y="199578"/>
                    <a:pt x="323907" y="223590"/>
                    <a:pt x="260612" y="219531"/>
                  </a:cubicBezTo>
                  <a:cubicBezTo>
                    <a:pt x="187384" y="214858"/>
                    <a:pt x="14847" y="160100"/>
                    <a:pt x="4667" y="142483"/>
                  </a:cubicBezTo>
                  <a:cubicBezTo>
                    <a:pt x="-7482" y="121423"/>
                    <a:pt x="5374" y="102822"/>
                    <a:pt x="28379" y="99593"/>
                  </a:cubicBezTo>
                  <a:cubicBezTo>
                    <a:pt x="34899" y="98671"/>
                    <a:pt x="41542" y="98609"/>
                    <a:pt x="48124" y="98886"/>
                  </a:cubicBezTo>
                  <a:cubicBezTo>
                    <a:pt x="55997" y="99194"/>
                    <a:pt x="63871" y="99932"/>
                    <a:pt x="71713" y="101038"/>
                  </a:cubicBezTo>
                  <a:cubicBezTo>
                    <a:pt x="64824" y="96765"/>
                    <a:pt x="58212" y="92061"/>
                    <a:pt x="51938" y="86742"/>
                  </a:cubicBezTo>
                  <a:cubicBezTo>
                    <a:pt x="35730" y="73121"/>
                    <a:pt x="822" y="31215"/>
                    <a:pt x="22905" y="9571"/>
                  </a:cubicBezTo>
                  <a:cubicBezTo>
                    <a:pt x="38559" y="-5802"/>
                    <a:pt x="71191" y="839"/>
                    <a:pt x="89890" y="5574"/>
                  </a:cubicBezTo>
                  <a:cubicBezTo>
                    <a:pt x="122675" y="13906"/>
                    <a:pt x="154876" y="30293"/>
                    <a:pt x="183632" y="51077"/>
                  </a:cubicBezTo>
                  <a:cubicBezTo>
                    <a:pt x="190521" y="35520"/>
                    <a:pt x="201901" y="28909"/>
                    <a:pt x="215248" y="26511"/>
                  </a:cubicBezTo>
                  <a:cubicBezTo>
                    <a:pt x="224413" y="3268"/>
                    <a:pt x="264365" y="-9153"/>
                    <a:pt x="276882" y="18179"/>
                  </a:cubicBezTo>
                  <a:cubicBezTo>
                    <a:pt x="278205" y="21100"/>
                    <a:pt x="279342" y="24175"/>
                    <a:pt x="280296" y="27311"/>
                  </a:cubicBezTo>
                  <a:cubicBezTo>
                    <a:pt x="294443" y="26419"/>
                    <a:pt x="309421" y="24236"/>
                    <a:pt x="320985" y="33583"/>
                  </a:cubicBezTo>
                  <a:cubicBezTo>
                    <a:pt x="321600" y="34075"/>
                    <a:pt x="322185" y="34597"/>
                    <a:pt x="322738" y="35120"/>
                  </a:cubicBezTo>
                  <a:cubicBezTo>
                    <a:pt x="325568" y="32168"/>
                    <a:pt x="328582" y="29340"/>
                    <a:pt x="331750" y="26665"/>
                  </a:cubicBezTo>
                  <a:cubicBezTo>
                    <a:pt x="353124" y="8802"/>
                    <a:pt x="396274" y="-4449"/>
                    <a:pt x="421401" y="14828"/>
                  </a:cubicBezTo>
                  <a:cubicBezTo>
                    <a:pt x="436410" y="26358"/>
                    <a:pt x="424385" y="49478"/>
                    <a:pt x="417895" y="62453"/>
                  </a:cubicBezTo>
                  <a:cubicBezTo>
                    <a:pt x="416634" y="64943"/>
                    <a:pt x="415312" y="67403"/>
                    <a:pt x="413928" y="69801"/>
                  </a:cubicBezTo>
                  <a:lnTo>
                    <a:pt x="413928" y="69801"/>
                  </a:ln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6" name="Google Shape;816;p13"/>
            <p:cNvSpPr/>
            <p:nvPr/>
          </p:nvSpPr>
          <p:spPr>
            <a:xfrm rot="10800000">
              <a:off x="8675019" y="1405311"/>
              <a:ext cx="163262" cy="93009"/>
            </a:xfrm>
            <a:custGeom>
              <a:avLst/>
              <a:gdLst/>
              <a:ahLst/>
              <a:cxnLst/>
              <a:rect l="l" t="t" r="r" b="b"/>
              <a:pathLst>
                <a:path w="326524" h="186018" extrusionOk="0">
                  <a:moveTo>
                    <a:pt x="319240" y="61561"/>
                  </a:moveTo>
                  <a:cubicBezTo>
                    <a:pt x="318502" y="61653"/>
                    <a:pt x="316657" y="62084"/>
                    <a:pt x="316534" y="62115"/>
                  </a:cubicBezTo>
                  <a:lnTo>
                    <a:pt x="311336" y="63959"/>
                  </a:lnTo>
                  <a:lnTo>
                    <a:pt x="299618" y="68387"/>
                  </a:lnTo>
                  <a:cubicBezTo>
                    <a:pt x="292822" y="71031"/>
                    <a:pt x="286117" y="73890"/>
                    <a:pt x="279505" y="76872"/>
                  </a:cubicBezTo>
                  <a:cubicBezTo>
                    <a:pt x="272923" y="79855"/>
                    <a:pt x="266403" y="82960"/>
                    <a:pt x="259913" y="86096"/>
                  </a:cubicBezTo>
                  <a:cubicBezTo>
                    <a:pt x="252932" y="89509"/>
                    <a:pt x="245735" y="92952"/>
                    <a:pt x="238723" y="96765"/>
                  </a:cubicBezTo>
                  <a:cubicBezTo>
                    <a:pt x="236017" y="98241"/>
                    <a:pt x="233556" y="100024"/>
                    <a:pt x="230911" y="101561"/>
                  </a:cubicBezTo>
                  <a:cubicBezTo>
                    <a:pt x="234879" y="93875"/>
                    <a:pt x="238446" y="85881"/>
                    <a:pt x="240999" y="77426"/>
                  </a:cubicBezTo>
                  <a:cubicBezTo>
                    <a:pt x="242537" y="72384"/>
                    <a:pt x="243705" y="67218"/>
                    <a:pt x="244536" y="62053"/>
                  </a:cubicBezTo>
                  <a:cubicBezTo>
                    <a:pt x="245397" y="56826"/>
                    <a:pt x="245766" y="51569"/>
                    <a:pt x="246104" y="46404"/>
                  </a:cubicBezTo>
                  <a:cubicBezTo>
                    <a:pt x="246258" y="43298"/>
                    <a:pt x="246381" y="40193"/>
                    <a:pt x="246289" y="37026"/>
                  </a:cubicBezTo>
                  <a:cubicBezTo>
                    <a:pt x="246197" y="33767"/>
                    <a:pt x="245981" y="30539"/>
                    <a:pt x="245489" y="27341"/>
                  </a:cubicBezTo>
                  <a:cubicBezTo>
                    <a:pt x="245428" y="27096"/>
                    <a:pt x="244413" y="25343"/>
                    <a:pt x="243798" y="23806"/>
                  </a:cubicBezTo>
                  <a:cubicBezTo>
                    <a:pt x="243429" y="24359"/>
                    <a:pt x="242998" y="24882"/>
                    <a:pt x="242660" y="25312"/>
                  </a:cubicBezTo>
                  <a:cubicBezTo>
                    <a:pt x="243121" y="24667"/>
                    <a:pt x="243429" y="23990"/>
                    <a:pt x="243613" y="23252"/>
                  </a:cubicBezTo>
                  <a:lnTo>
                    <a:pt x="243798" y="23806"/>
                  </a:lnTo>
                  <a:cubicBezTo>
                    <a:pt x="244751" y="22422"/>
                    <a:pt x="245397" y="21008"/>
                    <a:pt x="243828" y="21377"/>
                  </a:cubicBezTo>
                  <a:lnTo>
                    <a:pt x="243798" y="21377"/>
                  </a:lnTo>
                  <a:cubicBezTo>
                    <a:pt x="243736" y="19932"/>
                    <a:pt x="243029" y="18610"/>
                    <a:pt x="242014" y="17472"/>
                  </a:cubicBezTo>
                  <a:cubicBezTo>
                    <a:pt x="241860" y="16950"/>
                    <a:pt x="242075" y="16212"/>
                    <a:pt x="241829" y="15781"/>
                  </a:cubicBezTo>
                  <a:cubicBezTo>
                    <a:pt x="240814" y="14182"/>
                    <a:pt x="239400" y="12461"/>
                    <a:pt x="236539" y="12184"/>
                  </a:cubicBezTo>
                  <a:cubicBezTo>
                    <a:pt x="233064" y="11692"/>
                    <a:pt x="229804" y="14059"/>
                    <a:pt x="229189" y="17503"/>
                  </a:cubicBezTo>
                  <a:lnTo>
                    <a:pt x="224176" y="20946"/>
                  </a:lnTo>
                  <a:cubicBezTo>
                    <a:pt x="220823" y="22883"/>
                    <a:pt x="217225" y="24421"/>
                    <a:pt x="213504" y="25804"/>
                  </a:cubicBezTo>
                  <a:cubicBezTo>
                    <a:pt x="207752" y="27987"/>
                    <a:pt x="201755" y="29586"/>
                    <a:pt x="195850" y="31031"/>
                  </a:cubicBezTo>
                  <a:cubicBezTo>
                    <a:pt x="186377" y="33521"/>
                    <a:pt x="176659" y="35151"/>
                    <a:pt x="166940" y="36534"/>
                  </a:cubicBezTo>
                  <a:cubicBezTo>
                    <a:pt x="157283" y="37918"/>
                    <a:pt x="147595" y="39025"/>
                    <a:pt x="137846" y="38963"/>
                  </a:cubicBezTo>
                  <a:cubicBezTo>
                    <a:pt x="132740" y="39025"/>
                    <a:pt x="127604" y="38963"/>
                    <a:pt x="122560" y="38287"/>
                  </a:cubicBezTo>
                  <a:cubicBezTo>
                    <a:pt x="117824" y="37641"/>
                    <a:pt x="113180" y="36627"/>
                    <a:pt x="108843" y="34567"/>
                  </a:cubicBezTo>
                  <a:cubicBezTo>
                    <a:pt x="105522" y="32783"/>
                    <a:pt x="101401" y="34044"/>
                    <a:pt x="99617" y="37334"/>
                  </a:cubicBezTo>
                  <a:cubicBezTo>
                    <a:pt x="98817" y="38779"/>
                    <a:pt x="98848" y="40378"/>
                    <a:pt x="99155" y="41884"/>
                  </a:cubicBezTo>
                  <a:cubicBezTo>
                    <a:pt x="99094" y="42007"/>
                    <a:pt x="98940" y="42007"/>
                    <a:pt x="98909" y="42130"/>
                  </a:cubicBezTo>
                  <a:cubicBezTo>
                    <a:pt x="98202" y="44006"/>
                    <a:pt x="98448" y="46035"/>
                    <a:pt x="99401" y="47664"/>
                  </a:cubicBezTo>
                  <a:lnTo>
                    <a:pt x="99494" y="47634"/>
                  </a:lnTo>
                  <a:cubicBezTo>
                    <a:pt x="99893" y="47541"/>
                    <a:pt x="99986" y="47941"/>
                    <a:pt x="99924" y="48464"/>
                  </a:cubicBezTo>
                  <a:cubicBezTo>
                    <a:pt x="100355" y="48986"/>
                    <a:pt x="100878" y="49447"/>
                    <a:pt x="101462" y="49847"/>
                  </a:cubicBezTo>
                  <a:lnTo>
                    <a:pt x="100785" y="49478"/>
                  </a:lnTo>
                  <a:cubicBezTo>
                    <a:pt x="100416" y="49232"/>
                    <a:pt x="100447" y="49263"/>
                    <a:pt x="100047" y="49017"/>
                  </a:cubicBezTo>
                  <a:lnTo>
                    <a:pt x="99863" y="48894"/>
                  </a:lnTo>
                  <a:cubicBezTo>
                    <a:pt x="99770" y="49540"/>
                    <a:pt x="99555" y="50247"/>
                    <a:pt x="99586" y="50462"/>
                  </a:cubicBezTo>
                  <a:lnTo>
                    <a:pt x="101677" y="67034"/>
                  </a:lnTo>
                  <a:cubicBezTo>
                    <a:pt x="102538" y="71492"/>
                    <a:pt x="103523" y="75981"/>
                    <a:pt x="104999" y="80316"/>
                  </a:cubicBezTo>
                  <a:cubicBezTo>
                    <a:pt x="106475" y="84651"/>
                    <a:pt x="108320" y="88863"/>
                    <a:pt x="110535" y="92891"/>
                  </a:cubicBezTo>
                  <a:cubicBezTo>
                    <a:pt x="114102" y="99440"/>
                    <a:pt x="118654" y="105343"/>
                    <a:pt x="123606" y="110908"/>
                  </a:cubicBezTo>
                  <a:cubicBezTo>
                    <a:pt x="119177" y="108940"/>
                    <a:pt x="114810" y="106880"/>
                    <a:pt x="110258" y="105158"/>
                  </a:cubicBezTo>
                  <a:cubicBezTo>
                    <a:pt x="99832" y="101192"/>
                    <a:pt x="89129" y="97841"/>
                    <a:pt x="78580" y="94244"/>
                  </a:cubicBezTo>
                  <a:cubicBezTo>
                    <a:pt x="64463" y="89847"/>
                    <a:pt x="50716" y="85512"/>
                    <a:pt x="36507" y="83052"/>
                  </a:cubicBezTo>
                  <a:cubicBezTo>
                    <a:pt x="26819" y="81392"/>
                    <a:pt x="17008" y="80531"/>
                    <a:pt x="6797" y="80931"/>
                  </a:cubicBezTo>
                  <a:cubicBezTo>
                    <a:pt x="3045" y="80931"/>
                    <a:pt x="0" y="83975"/>
                    <a:pt x="0" y="87726"/>
                  </a:cubicBezTo>
                  <a:cubicBezTo>
                    <a:pt x="-31" y="91477"/>
                    <a:pt x="3045" y="94520"/>
                    <a:pt x="6797" y="94520"/>
                  </a:cubicBezTo>
                  <a:cubicBezTo>
                    <a:pt x="15993" y="94859"/>
                    <a:pt x="24727" y="96396"/>
                    <a:pt x="33308" y="98487"/>
                  </a:cubicBezTo>
                  <a:cubicBezTo>
                    <a:pt x="46656" y="101684"/>
                    <a:pt x="59543" y="106419"/>
                    <a:pt x="72737" y="111338"/>
                  </a:cubicBezTo>
                  <a:cubicBezTo>
                    <a:pt x="84854" y="115489"/>
                    <a:pt x="97064" y="119578"/>
                    <a:pt x="109089" y="124005"/>
                  </a:cubicBezTo>
                  <a:cubicBezTo>
                    <a:pt x="114164" y="125881"/>
                    <a:pt x="119208" y="127725"/>
                    <a:pt x="124159" y="129816"/>
                  </a:cubicBezTo>
                  <a:cubicBezTo>
                    <a:pt x="130434" y="132460"/>
                    <a:pt x="136585" y="135381"/>
                    <a:pt x="142582" y="138609"/>
                  </a:cubicBezTo>
                  <a:cubicBezTo>
                    <a:pt x="148579" y="141838"/>
                    <a:pt x="154423" y="145343"/>
                    <a:pt x="159989" y="149186"/>
                  </a:cubicBezTo>
                  <a:lnTo>
                    <a:pt x="169524" y="156534"/>
                  </a:lnTo>
                  <a:cubicBezTo>
                    <a:pt x="169708" y="156718"/>
                    <a:pt x="171861" y="159270"/>
                    <a:pt x="172722" y="160316"/>
                  </a:cubicBezTo>
                  <a:cubicBezTo>
                    <a:pt x="172784" y="160408"/>
                    <a:pt x="172845" y="160469"/>
                    <a:pt x="172937" y="160562"/>
                  </a:cubicBezTo>
                  <a:cubicBezTo>
                    <a:pt x="173552" y="161453"/>
                    <a:pt x="174752" y="161576"/>
                    <a:pt x="175705" y="162068"/>
                  </a:cubicBezTo>
                  <a:cubicBezTo>
                    <a:pt x="173460" y="166649"/>
                    <a:pt x="171246" y="171230"/>
                    <a:pt x="168724" y="175627"/>
                  </a:cubicBezTo>
                  <a:cubicBezTo>
                    <a:pt x="166725" y="178794"/>
                    <a:pt x="167709" y="183006"/>
                    <a:pt x="170877" y="185004"/>
                  </a:cubicBezTo>
                  <a:cubicBezTo>
                    <a:pt x="174075" y="186972"/>
                    <a:pt x="178258" y="185988"/>
                    <a:pt x="180257" y="182821"/>
                  </a:cubicBezTo>
                  <a:cubicBezTo>
                    <a:pt x="186654" y="173352"/>
                    <a:pt x="191790" y="163144"/>
                    <a:pt x="198126" y="153675"/>
                  </a:cubicBezTo>
                  <a:cubicBezTo>
                    <a:pt x="200617" y="150016"/>
                    <a:pt x="203293" y="146449"/>
                    <a:pt x="206338" y="143129"/>
                  </a:cubicBezTo>
                  <a:cubicBezTo>
                    <a:pt x="212735" y="135996"/>
                    <a:pt x="220424" y="130093"/>
                    <a:pt x="228481" y="124528"/>
                  </a:cubicBezTo>
                  <a:cubicBezTo>
                    <a:pt x="241030" y="115858"/>
                    <a:pt x="254654" y="108325"/>
                    <a:pt x="267787" y="101377"/>
                  </a:cubicBezTo>
                  <a:cubicBezTo>
                    <a:pt x="275230" y="97257"/>
                    <a:pt x="282703" y="93168"/>
                    <a:pt x="290269" y="89232"/>
                  </a:cubicBezTo>
                  <a:cubicBezTo>
                    <a:pt x="295251" y="86650"/>
                    <a:pt x="300264" y="84098"/>
                    <a:pt x="305339" y="81699"/>
                  </a:cubicBezTo>
                  <a:lnTo>
                    <a:pt x="316595" y="76442"/>
                  </a:lnTo>
                  <a:lnTo>
                    <a:pt x="320378" y="74751"/>
                  </a:lnTo>
                  <a:lnTo>
                    <a:pt x="320348" y="74720"/>
                  </a:lnTo>
                  <a:cubicBezTo>
                    <a:pt x="320348" y="74659"/>
                    <a:pt x="320378" y="74628"/>
                    <a:pt x="320409" y="74597"/>
                  </a:cubicBezTo>
                  <a:cubicBezTo>
                    <a:pt x="320286" y="74536"/>
                    <a:pt x="320132" y="74505"/>
                    <a:pt x="320071" y="74474"/>
                  </a:cubicBezTo>
                  <a:cubicBezTo>
                    <a:pt x="320225" y="74505"/>
                    <a:pt x="320409" y="74505"/>
                    <a:pt x="320563" y="74505"/>
                  </a:cubicBezTo>
                  <a:cubicBezTo>
                    <a:pt x="320840" y="74351"/>
                    <a:pt x="321332" y="74259"/>
                    <a:pt x="321362" y="74444"/>
                  </a:cubicBezTo>
                  <a:cubicBezTo>
                    <a:pt x="323454" y="74136"/>
                    <a:pt x="325361" y="72845"/>
                    <a:pt x="326345" y="70816"/>
                  </a:cubicBezTo>
                  <a:cubicBezTo>
                    <a:pt x="326837" y="69924"/>
                    <a:pt x="326837" y="60608"/>
                    <a:pt x="319240" y="61561"/>
                  </a:cubicBezTo>
                  <a:close/>
                  <a:moveTo>
                    <a:pt x="193420" y="131999"/>
                  </a:moveTo>
                  <a:cubicBezTo>
                    <a:pt x="190037" y="136180"/>
                    <a:pt x="187054" y="140577"/>
                    <a:pt x="184409" y="145158"/>
                  </a:cubicBezTo>
                  <a:cubicBezTo>
                    <a:pt x="183425" y="146880"/>
                    <a:pt x="182595" y="148694"/>
                    <a:pt x="181672" y="150446"/>
                  </a:cubicBezTo>
                  <a:cubicBezTo>
                    <a:pt x="180503" y="148848"/>
                    <a:pt x="179242" y="147157"/>
                    <a:pt x="179088" y="146972"/>
                  </a:cubicBezTo>
                  <a:cubicBezTo>
                    <a:pt x="177797" y="145558"/>
                    <a:pt x="176413" y="144236"/>
                    <a:pt x="174998" y="142944"/>
                  </a:cubicBezTo>
                  <a:cubicBezTo>
                    <a:pt x="172968" y="141038"/>
                    <a:pt x="170815" y="139286"/>
                    <a:pt x="168662" y="137533"/>
                  </a:cubicBezTo>
                  <a:cubicBezTo>
                    <a:pt x="162911" y="132952"/>
                    <a:pt x="156883" y="128709"/>
                    <a:pt x="150609" y="124774"/>
                  </a:cubicBezTo>
                  <a:cubicBezTo>
                    <a:pt x="145565" y="121669"/>
                    <a:pt x="140306" y="118932"/>
                    <a:pt x="135047" y="116257"/>
                  </a:cubicBezTo>
                  <a:cubicBezTo>
                    <a:pt x="135508" y="116011"/>
                    <a:pt x="136092" y="116165"/>
                    <a:pt x="136554" y="115796"/>
                  </a:cubicBezTo>
                  <a:cubicBezTo>
                    <a:pt x="139476" y="113429"/>
                    <a:pt x="139906" y="109124"/>
                    <a:pt x="137538" y="106234"/>
                  </a:cubicBezTo>
                  <a:cubicBezTo>
                    <a:pt x="133940" y="100915"/>
                    <a:pt x="131202" y="95197"/>
                    <a:pt x="128527" y="89386"/>
                  </a:cubicBezTo>
                  <a:cubicBezTo>
                    <a:pt x="126528" y="85081"/>
                    <a:pt x="124805" y="80685"/>
                    <a:pt x="123052" y="76288"/>
                  </a:cubicBezTo>
                  <a:cubicBezTo>
                    <a:pt x="121299" y="71830"/>
                    <a:pt x="119392" y="67434"/>
                    <a:pt x="117978" y="62914"/>
                  </a:cubicBezTo>
                  <a:lnTo>
                    <a:pt x="114564" y="51723"/>
                  </a:lnTo>
                  <a:cubicBezTo>
                    <a:pt x="115148" y="51907"/>
                    <a:pt x="115640" y="52276"/>
                    <a:pt x="116225" y="52430"/>
                  </a:cubicBezTo>
                  <a:cubicBezTo>
                    <a:pt x="123052" y="54398"/>
                    <a:pt x="130218" y="55197"/>
                    <a:pt x="137292" y="55781"/>
                  </a:cubicBezTo>
                  <a:cubicBezTo>
                    <a:pt x="148026" y="56396"/>
                    <a:pt x="158821" y="56242"/>
                    <a:pt x="169462" y="54766"/>
                  </a:cubicBezTo>
                  <a:cubicBezTo>
                    <a:pt x="180042" y="53321"/>
                    <a:pt x="190406" y="50616"/>
                    <a:pt x="200556" y="47480"/>
                  </a:cubicBezTo>
                  <a:cubicBezTo>
                    <a:pt x="206953" y="45358"/>
                    <a:pt x="213473" y="43052"/>
                    <a:pt x="219624" y="40070"/>
                  </a:cubicBezTo>
                  <a:cubicBezTo>
                    <a:pt x="223622" y="38164"/>
                    <a:pt x="227436" y="35950"/>
                    <a:pt x="231003" y="33491"/>
                  </a:cubicBezTo>
                  <a:cubicBezTo>
                    <a:pt x="230911" y="34444"/>
                    <a:pt x="230911" y="35366"/>
                    <a:pt x="230788" y="36319"/>
                  </a:cubicBezTo>
                  <a:cubicBezTo>
                    <a:pt x="230450" y="39056"/>
                    <a:pt x="229988" y="41792"/>
                    <a:pt x="229466" y="44467"/>
                  </a:cubicBezTo>
                  <a:cubicBezTo>
                    <a:pt x="228543" y="50155"/>
                    <a:pt x="227159" y="55843"/>
                    <a:pt x="225990" y="61623"/>
                  </a:cubicBezTo>
                  <a:cubicBezTo>
                    <a:pt x="224822" y="67280"/>
                    <a:pt x="223714" y="72968"/>
                    <a:pt x="222392" y="78594"/>
                  </a:cubicBezTo>
                  <a:cubicBezTo>
                    <a:pt x="220608" y="86188"/>
                    <a:pt x="218794" y="93659"/>
                    <a:pt x="216087" y="100823"/>
                  </a:cubicBezTo>
                  <a:cubicBezTo>
                    <a:pt x="214642" y="103867"/>
                    <a:pt x="215964" y="107249"/>
                    <a:pt x="218671" y="109094"/>
                  </a:cubicBezTo>
                  <a:cubicBezTo>
                    <a:pt x="218455" y="109247"/>
                    <a:pt x="218209" y="109370"/>
                    <a:pt x="218025" y="109493"/>
                  </a:cubicBezTo>
                  <a:cubicBezTo>
                    <a:pt x="208829" y="116011"/>
                    <a:pt x="200463" y="123483"/>
                    <a:pt x="193420" y="131999"/>
                  </a:cubicBezTo>
                  <a:close/>
                  <a:moveTo>
                    <a:pt x="317641" y="73859"/>
                  </a:moveTo>
                  <a:cubicBezTo>
                    <a:pt x="316872" y="73460"/>
                    <a:pt x="316165" y="72937"/>
                    <a:pt x="315642" y="72322"/>
                  </a:cubicBezTo>
                  <a:cubicBezTo>
                    <a:pt x="316349" y="73183"/>
                    <a:pt x="317580" y="74321"/>
                    <a:pt x="319763" y="74444"/>
                  </a:cubicBezTo>
                  <a:cubicBezTo>
                    <a:pt x="319056" y="74382"/>
                    <a:pt x="318348" y="74167"/>
                    <a:pt x="317641" y="73859"/>
                  </a:cubicBezTo>
                  <a:close/>
                  <a:moveTo>
                    <a:pt x="321086" y="74474"/>
                  </a:moveTo>
                  <a:lnTo>
                    <a:pt x="321362" y="74444"/>
                  </a:lnTo>
                  <a:cubicBezTo>
                    <a:pt x="321455" y="74813"/>
                    <a:pt x="321055" y="74751"/>
                    <a:pt x="320655" y="74659"/>
                  </a:cubicBezTo>
                  <a:cubicBezTo>
                    <a:pt x="320594" y="74720"/>
                    <a:pt x="320440" y="74843"/>
                    <a:pt x="320378" y="74751"/>
                  </a:cubicBezTo>
                  <a:lnTo>
                    <a:pt x="320624" y="74659"/>
                  </a:lnTo>
                  <a:lnTo>
                    <a:pt x="320409" y="74597"/>
                  </a:lnTo>
                  <a:lnTo>
                    <a:pt x="320471" y="74536"/>
                  </a:lnTo>
                  <a:lnTo>
                    <a:pt x="320563" y="74505"/>
                  </a:lnTo>
                  <a:lnTo>
                    <a:pt x="320778" y="74505"/>
                  </a:lnTo>
                  <a:cubicBezTo>
                    <a:pt x="320901" y="74474"/>
                    <a:pt x="320993" y="74474"/>
                    <a:pt x="321086" y="74474"/>
                  </a:cubicBezTo>
                  <a:close/>
                  <a:moveTo>
                    <a:pt x="99924" y="48464"/>
                  </a:moveTo>
                  <a:cubicBezTo>
                    <a:pt x="99924" y="48587"/>
                    <a:pt x="99893" y="48740"/>
                    <a:pt x="99863" y="48894"/>
                  </a:cubicBezTo>
                  <a:cubicBezTo>
                    <a:pt x="99094" y="48371"/>
                    <a:pt x="98663" y="47849"/>
                    <a:pt x="99401" y="47664"/>
                  </a:cubicBezTo>
                  <a:cubicBezTo>
                    <a:pt x="99555" y="47941"/>
                    <a:pt x="99740" y="48187"/>
                    <a:pt x="99924" y="48464"/>
                  </a:cubicBezTo>
                  <a:close/>
                  <a:moveTo>
                    <a:pt x="122622" y="13660"/>
                  </a:moveTo>
                  <a:cubicBezTo>
                    <a:pt x="121945" y="9970"/>
                    <a:pt x="124375" y="6404"/>
                    <a:pt x="128065" y="5758"/>
                  </a:cubicBezTo>
                  <a:cubicBezTo>
                    <a:pt x="135631" y="3606"/>
                    <a:pt x="143320" y="1792"/>
                    <a:pt x="151255" y="808"/>
                  </a:cubicBezTo>
                  <a:cubicBezTo>
                    <a:pt x="155130" y="316"/>
                    <a:pt x="159005" y="70"/>
                    <a:pt x="162880" y="9"/>
                  </a:cubicBezTo>
                  <a:cubicBezTo>
                    <a:pt x="166786" y="-53"/>
                    <a:pt x="170600" y="224"/>
                    <a:pt x="174414" y="378"/>
                  </a:cubicBezTo>
                  <a:lnTo>
                    <a:pt x="188007" y="1792"/>
                  </a:lnTo>
                  <a:cubicBezTo>
                    <a:pt x="188653" y="1884"/>
                    <a:pt x="190191" y="2899"/>
                    <a:pt x="191206" y="3206"/>
                  </a:cubicBezTo>
                  <a:lnTo>
                    <a:pt x="191083" y="3268"/>
                  </a:lnTo>
                  <a:lnTo>
                    <a:pt x="191237" y="3206"/>
                  </a:lnTo>
                  <a:lnTo>
                    <a:pt x="191206" y="3206"/>
                  </a:lnTo>
                  <a:cubicBezTo>
                    <a:pt x="191606" y="3022"/>
                    <a:pt x="192252" y="2438"/>
                    <a:pt x="192221" y="2837"/>
                  </a:cubicBezTo>
                  <a:lnTo>
                    <a:pt x="192190" y="2930"/>
                  </a:lnTo>
                  <a:cubicBezTo>
                    <a:pt x="195235" y="2253"/>
                    <a:pt x="198372" y="3852"/>
                    <a:pt x="199602" y="6804"/>
                  </a:cubicBezTo>
                  <a:cubicBezTo>
                    <a:pt x="200986" y="10124"/>
                    <a:pt x="199387" y="13936"/>
                    <a:pt x="196065" y="15320"/>
                  </a:cubicBezTo>
                  <a:cubicBezTo>
                    <a:pt x="195173" y="15812"/>
                    <a:pt x="193943" y="15966"/>
                    <a:pt x="192621" y="16150"/>
                  </a:cubicBezTo>
                  <a:cubicBezTo>
                    <a:pt x="190898" y="16396"/>
                    <a:pt x="188561" y="16058"/>
                    <a:pt x="187300" y="16150"/>
                  </a:cubicBezTo>
                  <a:lnTo>
                    <a:pt x="174813" y="17195"/>
                  </a:lnTo>
                  <a:cubicBezTo>
                    <a:pt x="170385" y="17564"/>
                    <a:pt x="165925" y="18179"/>
                    <a:pt x="161373" y="18425"/>
                  </a:cubicBezTo>
                  <a:cubicBezTo>
                    <a:pt x="157252" y="18641"/>
                    <a:pt x="153100" y="18641"/>
                    <a:pt x="148979" y="18702"/>
                  </a:cubicBezTo>
                  <a:cubicBezTo>
                    <a:pt x="142736" y="18794"/>
                    <a:pt x="136615" y="18641"/>
                    <a:pt x="130526" y="19132"/>
                  </a:cubicBezTo>
                  <a:cubicBezTo>
                    <a:pt x="126835" y="19809"/>
                    <a:pt x="123268" y="17349"/>
                    <a:pt x="122622" y="13660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7" name="Google Shape;817;p13"/>
            <p:cNvSpPr/>
            <p:nvPr/>
          </p:nvSpPr>
          <p:spPr>
            <a:xfrm rot="10800000">
              <a:off x="8659621" y="383684"/>
              <a:ext cx="217676" cy="1021658"/>
            </a:xfrm>
            <a:custGeom>
              <a:avLst/>
              <a:gdLst/>
              <a:ahLst/>
              <a:cxnLst/>
              <a:rect l="l" t="t" r="r" b="b"/>
              <a:pathLst>
                <a:path w="435352" h="2043315" extrusionOk="0">
                  <a:moveTo>
                    <a:pt x="430765" y="279016"/>
                  </a:moveTo>
                  <a:cubicBezTo>
                    <a:pt x="430765" y="279016"/>
                    <a:pt x="430858" y="278924"/>
                    <a:pt x="430858" y="278924"/>
                  </a:cubicBezTo>
                  <a:lnTo>
                    <a:pt x="430888" y="278985"/>
                  </a:lnTo>
                  <a:cubicBezTo>
                    <a:pt x="430919" y="279047"/>
                    <a:pt x="430796" y="278985"/>
                    <a:pt x="430765" y="279016"/>
                  </a:cubicBezTo>
                  <a:close/>
                  <a:moveTo>
                    <a:pt x="435194" y="271299"/>
                  </a:moveTo>
                  <a:cubicBezTo>
                    <a:pt x="434394" y="267794"/>
                    <a:pt x="430888" y="265580"/>
                    <a:pt x="427382" y="266380"/>
                  </a:cubicBezTo>
                  <a:cubicBezTo>
                    <a:pt x="426029" y="266656"/>
                    <a:pt x="423999" y="267671"/>
                    <a:pt x="421815" y="269301"/>
                  </a:cubicBezTo>
                  <a:cubicBezTo>
                    <a:pt x="418463" y="271822"/>
                    <a:pt x="413911" y="276464"/>
                    <a:pt x="411912" y="277725"/>
                  </a:cubicBezTo>
                  <a:cubicBezTo>
                    <a:pt x="408437" y="279877"/>
                    <a:pt x="404900" y="281875"/>
                    <a:pt x="401302" y="283843"/>
                  </a:cubicBezTo>
                  <a:cubicBezTo>
                    <a:pt x="392629" y="288547"/>
                    <a:pt x="383740" y="292913"/>
                    <a:pt x="375129" y="297679"/>
                  </a:cubicBezTo>
                  <a:cubicBezTo>
                    <a:pt x="358367" y="307210"/>
                    <a:pt x="339207" y="317417"/>
                    <a:pt x="320846" y="329531"/>
                  </a:cubicBezTo>
                  <a:cubicBezTo>
                    <a:pt x="308974" y="337371"/>
                    <a:pt x="297441" y="345980"/>
                    <a:pt x="286830" y="355296"/>
                  </a:cubicBezTo>
                  <a:cubicBezTo>
                    <a:pt x="276497" y="364366"/>
                    <a:pt x="267209" y="374204"/>
                    <a:pt x="259243" y="384688"/>
                  </a:cubicBezTo>
                  <a:cubicBezTo>
                    <a:pt x="259797" y="331683"/>
                    <a:pt x="260289" y="282583"/>
                    <a:pt x="260719" y="238494"/>
                  </a:cubicBezTo>
                  <a:cubicBezTo>
                    <a:pt x="263456" y="234835"/>
                    <a:pt x="265548" y="230131"/>
                    <a:pt x="267116" y="224873"/>
                  </a:cubicBezTo>
                  <a:cubicBezTo>
                    <a:pt x="270100" y="214758"/>
                    <a:pt x="271207" y="202460"/>
                    <a:pt x="273759" y="194497"/>
                  </a:cubicBezTo>
                  <a:cubicBezTo>
                    <a:pt x="280833" y="172299"/>
                    <a:pt x="300301" y="136911"/>
                    <a:pt x="325644" y="118033"/>
                  </a:cubicBezTo>
                  <a:cubicBezTo>
                    <a:pt x="340929" y="106657"/>
                    <a:pt x="358583" y="101553"/>
                    <a:pt x="377159" y="112130"/>
                  </a:cubicBezTo>
                  <a:cubicBezTo>
                    <a:pt x="389246" y="118832"/>
                    <a:pt x="391398" y="134359"/>
                    <a:pt x="387739" y="147548"/>
                  </a:cubicBezTo>
                  <a:cubicBezTo>
                    <a:pt x="384048" y="160769"/>
                    <a:pt x="374268" y="172606"/>
                    <a:pt x="359505" y="171100"/>
                  </a:cubicBezTo>
                  <a:cubicBezTo>
                    <a:pt x="355722" y="170731"/>
                    <a:pt x="351663" y="169439"/>
                    <a:pt x="348095" y="167379"/>
                  </a:cubicBezTo>
                  <a:cubicBezTo>
                    <a:pt x="344773" y="165473"/>
                    <a:pt x="341790" y="162983"/>
                    <a:pt x="340160" y="159816"/>
                  </a:cubicBezTo>
                  <a:cubicBezTo>
                    <a:pt x="338807" y="157172"/>
                    <a:pt x="339237" y="154558"/>
                    <a:pt x="340806" y="152621"/>
                  </a:cubicBezTo>
                  <a:cubicBezTo>
                    <a:pt x="342805" y="150131"/>
                    <a:pt x="346034" y="148440"/>
                    <a:pt x="349510" y="148409"/>
                  </a:cubicBezTo>
                  <a:cubicBezTo>
                    <a:pt x="353262" y="148471"/>
                    <a:pt x="356337" y="145458"/>
                    <a:pt x="356399" y="141707"/>
                  </a:cubicBezTo>
                  <a:cubicBezTo>
                    <a:pt x="356460" y="137956"/>
                    <a:pt x="353446" y="134881"/>
                    <a:pt x="349694" y="134820"/>
                  </a:cubicBezTo>
                  <a:cubicBezTo>
                    <a:pt x="341944" y="134574"/>
                    <a:pt x="334563" y="138079"/>
                    <a:pt x="329888" y="143459"/>
                  </a:cubicBezTo>
                  <a:cubicBezTo>
                    <a:pt x="324629" y="149455"/>
                    <a:pt x="322783" y="157756"/>
                    <a:pt x="326843" y="166365"/>
                  </a:cubicBezTo>
                  <a:cubicBezTo>
                    <a:pt x="329519" y="172083"/>
                    <a:pt x="334378" y="176972"/>
                    <a:pt x="340129" y="180600"/>
                  </a:cubicBezTo>
                  <a:cubicBezTo>
                    <a:pt x="345542" y="183982"/>
                    <a:pt x="351786" y="186165"/>
                    <a:pt x="357629" y="186964"/>
                  </a:cubicBezTo>
                  <a:cubicBezTo>
                    <a:pt x="380972" y="190069"/>
                    <a:pt x="398257" y="173252"/>
                    <a:pt x="404562" y="152437"/>
                  </a:cubicBezTo>
                  <a:cubicBezTo>
                    <a:pt x="410897" y="131438"/>
                    <a:pt x="405392" y="107210"/>
                    <a:pt x="386170" y="96142"/>
                  </a:cubicBezTo>
                  <a:cubicBezTo>
                    <a:pt x="360366" y="81753"/>
                    <a:pt x="335762" y="87779"/>
                    <a:pt x="314941" y="103951"/>
                  </a:cubicBezTo>
                  <a:cubicBezTo>
                    <a:pt x="288676" y="124366"/>
                    <a:pt x="269238" y="161015"/>
                    <a:pt x="261242" y="185980"/>
                  </a:cubicBezTo>
                  <a:cubicBezTo>
                    <a:pt x="262318" y="74712"/>
                    <a:pt x="262934" y="6581"/>
                    <a:pt x="262934" y="6581"/>
                  </a:cubicBezTo>
                  <a:cubicBezTo>
                    <a:pt x="262964" y="2983"/>
                    <a:pt x="260104" y="32"/>
                    <a:pt x="256506" y="1"/>
                  </a:cubicBezTo>
                  <a:cubicBezTo>
                    <a:pt x="252877" y="-61"/>
                    <a:pt x="249924" y="2830"/>
                    <a:pt x="249863" y="6427"/>
                  </a:cubicBezTo>
                  <a:cubicBezTo>
                    <a:pt x="249863" y="6427"/>
                    <a:pt x="248017" y="112622"/>
                    <a:pt x="245341" y="276188"/>
                  </a:cubicBezTo>
                  <a:cubicBezTo>
                    <a:pt x="241251" y="268563"/>
                    <a:pt x="236915" y="261061"/>
                    <a:pt x="231932" y="253959"/>
                  </a:cubicBezTo>
                  <a:cubicBezTo>
                    <a:pt x="226089" y="245596"/>
                    <a:pt x="219692" y="237571"/>
                    <a:pt x="213202" y="229700"/>
                  </a:cubicBezTo>
                  <a:cubicBezTo>
                    <a:pt x="205144" y="220077"/>
                    <a:pt x="196441" y="211099"/>
                    <a:pt x="187091" y="202829"/>
                  </a:cubicBezTo>
                  <a:cubicBezTo>
                    <a:pt x="177834" y="194651"/>
                    <a:pt x="167992" y="187087"/>
                    <a:pt x="157750" y="180016"/>
                  </a:cubicBezTo>
                  <a:cubicBezTo>
                    <a:pt x="145725" y="171684"/>
                    <a:pt x="133115" y="164028"/>
                    <a:pt x="120352" y="156711"/>
                  </a:cubicBezTo>
                  <a:cubicBezTo>
                    <a:pt x="101376" y="145796"/>
                    <a:pt x="81939" y="135681"/>
                    <a:pt x="63178" y="125166"/>
                  </a:cubicBezTo>
                  <a:cubicBezTo>
                    <a:pt x="59948" y="123260"/>
                    <a:pt x="55766" y="124305"/>
                    <a:pt x="53859" y="127533"/>
                  </a:cubicBezTo>
                  <a:cubicBezTo>
                    <a:pt x="51952" y="130761"/>
                    <a:pt x="52998" y="134943"/>
                    <a:pt x="56227" y="136849"/>
                  </a:cubicBezTo>
                  <a:cubicBezTo>
                    <a:pt x="74403" y="148286"/>
                    <a:pt x="93164" y="159478"/>
                    <a:pt x="111648" y="171130"/>
                  </a:cubicBezTo>
                  <a:cubicBezTo>
                    <a:pt x="123766" y="178786"/>
                    <a:pt x="135699" y="186657"/>
                    <a:pt x="147263" y="194958"/>
                  </a:cubicBezTo>
                  <a:cubicBezTo>
                    <a:pt x="156858" y="201814"/>
                    <a:pt x="166177" y="208978"/>
                    <a:pt x="175066" y="216603"/>
                  </a:cubicBezTo>
                  <a:cubicBezTo>
                    <a:pt x="183923" y="224197"/>
                    <a:pt x="192412" y="232160"/>
                    <a:pt x="200162" y="240923"/>
                  </a:cubicBezTo>
                  <a:cubicBezTo>
                    <a:pt x="207974" y="249623"/>
                    <a:pt x="215601" y="258601"/>
                    <a:pt x="222521" y="268071"/>
                  </a:cubicBezTo>
                  <a:cubicBezTo>
                    <a:pt x="227073" y="274281"/>
                    <a:pt x="231348" y="280707"/>
                    <a:pt x="235100" y="287410"/>
                  </a:cubicBezTo>
                  <a:lnTo>
                    <a:pt x="244204" y="304996"/>
                  </a:lnTo>
                  <a:lnTo>
                    <a:pt x="244849" y="306441"/>
                  </a:lnTo>
                  <a:cubicBezTo>
                    <a:pt x="244296" y="339462"/>
                    <a:pt x="243742" y="374450"/>
                    <a:pt x="243158" y="411222"/>
                  </a:cubicBezTo>
                  <a:cubicBezTo>
                    <a:pt x="243004" y="411591"/>
                    <a:pt x="242758" y="411929"/>
                    <a:pt x="242604" y="412298"/>
                  </a:cubicBezTo>
                  <a:cubicBezTo>
                    <a:pt x="241620" y="414358"/>
                    <a:pt x="242051" y="416448"/>
                    <a:pt x="243066" y="418293"/>
                  </a:cubicBezTo>
                  <a:cubicBezTo>
                    <a:pt x="242574" y="449131"/>
                    <a:pt x="242051" y="480983"/>
                    <a:pt x="241528" y="513942"/>
                  </a:cubicBezTo>
                  <a:cubicBezTo>
                    <a:pt x="241313" y="528208"/>
                    <a:pt x="241067" y="542812"/>
                    <a:pt x="240851" y="557416"/>
                  </a:cubicBezTo>
                  <a:cubicBezTo>
                    <a:pt x="236761" y="549207"/>
                    <a:pt x="232455" y="540599"/>
                    <a:pt x="228641" y="532543"/>
                  </a:cubicBezTo>
                  <a:cubicBezTo>
                    <a:pt x="224551" y="523935"/>
                    <a:pt x="221045" y="516064"/>
                    <a:pt x="219015" y="510345"/>
                  </a:cubicBezTo>
                  <a:cubicBezTo>
                    <a:pt x="208804" y="481660"/>
                    <a:pt x="196963" y="443504"/>
                    <a:pt x="176757" y="413835"/>
                  </a:cubicBezTo>
                  <a:cubicBezTo>
                    <a:pt x="162241" y="392498"/>
                    <a:pt x="143418" y="375618"/>
                    <a:pt x="118783" y="368332"/>
                  </a:cubicBezTo>
                  <a:cubicBezTo>
                    <a:pt x="92334" y="360799"/>
                    <a:pt x="75357" y="372513"/>
                    <a:pt x="67391" y="390807"/>
                  </a:cubicBezTo>
                  <a:cubicBezTo>
                    <a:pt x="56781" y="415096"/>
                    <a:pt x="63885" y="452267"/>
                    <a:pt x="86767" y="467578"/>
                  </a:cubicBezTo>
                  <a:cubicBezTo>
                    <a:pt x="103344" y="478616"/>
                    <a:pt x="117584" y="471514"/>
                    <a:pt x="123889" y="461460"/>
                  </a:cubicBezTo>
                  <a:cubicBezTo>
                    <a:pt x="128533" y="454019"/>
                    <a:pt x="128810" y="445011"/>
                    <a:pt x="123981" y="438985"/>
                  </a:cubicBezTo>
                  <a:cubicBezTo>
                    <a:pt x="120567" y="434711"/>
                    <a:pt x="114355" y="431206"/>
                    <a:pt x="104021" y="432159"/>
                  </a:cubicBezTo>
                  <a:cubicBezTo>
                    <a:pt x="100299" y="432467"/>
                    <a:pt x="97470" y="435726"/>
                    <a:pt x="97747" y="439446"/>
                  </a:cubicBezTo>
                  <a:cubicBezTo>
                    <a:pt x="98024" y="443197"/>
                    <a:pt x="101314" y="446026"/>
                    <a:pt x="105036" y="445749"/>
                  </a:cubicBezTo>
                  <a:cubicBezTo>
                    <a:pt x="108819" y="445503"/>
                    <a:pt x="111402" y="445933"/>
                    <a:pt x="112725" y="447501"/>
                  </a:cubicBezTo>
                  <a:cubicBezTo>
                    <a:pt x="113309" y="448178"/>
                    <a:pt x="113217" y="449100"/>
                    <a:pt x="113094" y="450022"/>
                  </a:cubicBezTo>
                  <a:cubicBezTo>
                    <a:pt x="112755" y="452267"/>
                    <a:pt x="111218" y="454481"/>
                    <a:pt x="109126" y="456018"/>
                  </a:cubicBezTo>
                  <a:cubicBezTo>
                    <a:pt x="105835" y="458477"/>
                    <a:pt x="100976" y="458570"/>
                    <a:pt x="95594" y="454757"/>
                  </a:cubicBezTo>
                  <a:cubicBezTo>
                    <a:pt x="81908" y="445072"/>
                    <a:pt x="77141" y="424411"/>
                    <a:pt x="80308" y="407624"/>
                  </a:cubicBezTo>
                  <a:cubicBezTo>
                    <a:pt x="81908" y="399262"/>
                    <a:pt x="85537" y="391791"/>
                    <a:pt x="91811" y="387548"/>
                  </a:cubicBezTo>
                  <a:cubicBezTo>
                    <a:pt x="97193" y="383889"/>
                    <a:pt x="104482" y="383120"/>
                    <a:pt x="113617" y="385887"/>
                  </a:cubicBezTo>
                  <a:cubicBezTo>
                    <a:pt x="134223" y="391883"/>
                    <a:pt x="149569" y="406425"/>
                    <a:pt x="161933" y="424073"/>
                  </a:cubicBezTo>
                  <a:cubicBezTo>
                    <a:pt x="181709" y="452267"/>
                    <a:pt x="193919" y="488485"/>
                    <a:pt x="204345" y="515756"/>
                  </a:cubicBezTo>
                  <a:cubicBezTo>
                    <a:pt x="206682" y="521782"/>
                    <a:pt x="210619" y="530084"/>
                    <a:pt x="215263" y="539123"/>
                  </a:cubicBezTo>
                  <a:cubicBezTo>
                    <a:pt x="223597" y="555449"/>
                    <a:pt x="233931" y="573957"/>
                    <a:pt x="240390" y="586133"/>
                  </a:cubicBezTo>
                  <a:cubicBezTo>
                    <a:pt x="239529" y="639599"/>
                    <a:pt x="238668" y="694941"/>
                    <a:pt x="237806" y="751605"/>
                  </a:cubicBezTo>
                  <a:cubicBezTo>
                    <a:pt x="234362" y="745333"/>
                    <a:pt x="230948" y="738999"/>
                    <a:pt x="226827" y="733065"/>
                  </a:cubicBezTo>
                  <a:cubicBezTo>
                    <a:pt x="221168" y="724918"/>
                    <a:pt x="214955" y="717170"/>
                    <a:pt x="208558" y="709852"/>
                  </a:cubicBezTo>
                  <a:cubicBezTo>
                    <a:pt x="197332" y="697247"/>
                    <a:pt x="184877" y="685840"/>
                    <a:pt x="171436" y="675448"/>
                  </a:cubicBezTo>
                  <a:cubicBezTo>
                    <a:pt x="159257" y="666040"/>
                    <a:pt x="146340" y="657462"/>
                    <a:pt x="133300" y="649007"/>
                  </a:cubicBezTo>
                  <a:cubicBezTo>
                    <a:pt x="114109" y="636586"/>
                    <a:pt x="94548" y="624688"/>
                    <a:pt x="76526" y="611190"/>
                  </a:cubicBezTo>
                  <a:cubicBezTo>
                    <a:pt x="73573" y="608854"/>
                    <a:pt x="69298" y="609376"/>
                    <a:pt x="66961" y="612328"/>
                  </a:cubicBezTo>
                  <a:cubicBezTo>
                    <a:pt x="64654" y="615249"/>
                    <a:pt x="65146" y="619522"/>
                    <a:pt x="68099" y="621859"/>
                  </a:cubicBezTo>
                  <a:cubicBezTo>
                    <a:pt x="85660" y="636494"/>
                    <a:pt x="104667" y="649868"/>
                    <a:pt x="123673" y="663273"/>
                  </a:cubicBezTo>
                  <a:cubicBezTo>
                    <a:pt x="136037" y="672005"/>
                    <a:pt x="148308" y="680829"/>
                    <a:pt x="160180" y="690022"/>
                  </a:cubicBezTo>
                  <a:cubicBezTo>
                    <a:pt x="172759" y="699799"/>
                    <a:pt x="184938" y="709914"/>
                    <a:pt x="195733" y="721505"/>
                  </a:cubicBezTo>
                  <a:cubicBezTo>
                    <a:pt x="202007" y="728146"/>
                    <a:pt x="208097" y="735187"/>
                    <a:pt x="213725" y="742535"/>
                  </a:cubicBezTo>
                  <a:cubicBezTo>
                    <a:pt x="219323" y="749852"/>
                    <a:pt x="224489" y="757477"/>
                    <a:pt x="228887" y="765379"/>
                  </a:cubicBezTo>
                  <a:cubicBezTo>
                    <a:pt x="230364" y="767992"/>
                    <a:pt x="231717" y="770667"/>
                    <a:pt x="232978" y="773403"/>
                  </a:cubicBezTo>
                  <a:cubicBezTo>
                    <a:pt x="234239" y="776140"/>
                    <a:pt x="235408" y="778938"/>
                    <a:pt x="236484" y="781766"/>
                  </a:cubicBezTo>
                  <a:lnTo>
                    <a:pt x="237284" y="784133"/>
                  </a:lnTo>
                  <a:cubicBezTo>
                    <a:pt x="236576" y="830313"/>
                    <a:pt x="235900" y="877139"/>
                    <a:pt x="235223" y="924302"/>
                  </a:cubicBezTo>
                  <a:cubicBezTo>
                    <a:pt x="230364" y="918430"/>
                    <a:pt x="224797" y="913388"/>
                    <a:pt x="218092" y="909698"/>
                  </a:cubicBezTo>
                  <a:cubicBezTo>
                    <a:pt x="196348" y="897830"/>
                    <a:pt x="165839" y="896416"/>
                    <a:pt x="141143" y="888945"/>
                  </a:cubicBezTo>
                  <a:cubicBezTo>
                    <a:pt x="119921" y="882611"/>
                    <a:pt x="99346" y="871389"/>
                    <a:pt x="81200" y="857246"/>
                  </a:cubicBezTo>
                  <a:cubicBezTo>
                    <a:pt x="62932" y="842980"/>
                    <a:pt x="47154" y="825732"/>
                    <a:pt x="36144" y="806885"/>
                  </a:cubicBezTo>
                  <a:cubicBezTo>
                    <a:pt x="32945" y="801505"/>
                    <a:pt x="30024" y="795909"/>
                    <a:pt x="27502" y="790129"/>
                  </a:cubicBezTo>
                  <a:cubicBezTo>
                    <a:pt x="25010" y="784410"/>
                    <a:pt x="22858" y="778538"/>
                    <a:pt x="21228" y="772573"/>
                  </a:cubicBezTo>
                  <a:cubicBezTo>
                    <a:pt x="20090" y="768453"/>
                    <a:pt x="19167" y="764241"/>
                    <a:pt x="18521" y="759998"/>
                  </a:cubicBezTo>
                  <a:cubicBezTo>
                    <a:pt x="17875" y="755755"/>
                    <a:pt x="17445" y="751513"/>
                    <a:pt x="17291" y="747239"/>
                  </a:cubicBezTo>
                  <a:cubicBezTo>
                    <a:pt x="17199" y="744595"/>
                    <a:pt x="17168" y="741920"/>
                    <a:pt x="17383" y="739245"/>
                  </a:cubicBezTo>
                  <a:cubicBezTo>
                    <a:pt x="17568" y="736970"/>
                    <a:pt x="17906" y="734695"/>
                    <a:pt x="18675" y="732543"/>
                  </a:cubicBezTo>
                  <a:cubicBezTo>
                    <a:pt x="20090" y="728423"/>
                    <a:pt x="21966" y="725563"/>
                    <a:pt x="24518" y="724118"/>
                  </a:cubicBezTo>
                  <a:cubicBezTo>
                    <a:pt x="27133" y="722612"/>
                    <a:pt x="30208" y="722612"/>
                    <a:pt x="33314" y="723411"/>
                  </a:cubicBezTo>
                  <a:cubicBezTo>
                    <a:pt x="38850" y="724795"/>
                    <a:pt x="44417" y="728484"/>
                    <a:pt x="48784" y="733127"/>
                  </a:cubicBezTo>
                  <a:cubicBezTo>
                    <a:pt x="54843" y="739583"/>
                    <a:pt x="59303" y="747885"/>
                    <a:pt x="56289" y="754987"/>
                  </a:cubicBezTo>
                  <a:cubicBezTo>
                    <a:pt x="54597" y="758984"/>
                    <a:pt x="50599" y="762243"/>
                    <a:pt x="43956" y="764610"/>
                  </a:cubicBezTo>
                  <a:cubicBezTo>
                    <a:pt x="40419" y="765809"/>
                    <a:pt x="38481" y="769652"/>
                    <a:pt x="39681" y="773219"/>
                  </a:cubicBezTo>
                  <a:cubicBezTo>
                    <a:pt x="40880" y="776755"/>
                    <a:pt x="44755" y="778692"/>
                    <a:pt x="48292" y="777492"/>
                  </a:cubicBezTo>
                  <a:cubicBezTo>
                    <a:pt x="59856" y="773803"/>
                    <a:pt x="66253" y="767592"/>
                    <a:pt x="69421" y="760798"/>
                  </a:cubicBezTo>
                  <a:cubicBezTo>
                    <a:pt x="74896" y="748961"/>
                    <a:pt x="70067" y="734018"/>
                    <a:pt x="60133" y="722796"/>
                  </a:cubicBezTo>
                  <a:cubicBezTo>
                    <a:pt x="50414" y="711789"/>
                    <a:pt x="36052" y="705025"/>
                    <a:pt x="24180" y="707085"/>
                  </a:cubicBezTo>
                  <a:cubicBezTo>
                    <a:pt x="15476" y="708561"/>
                    <a:pt x="7511" y="714280"/>
                    <a:pt x="2805" y="726793"/>
                  </a:cubicBezTo>
                  <a:cubicBezTo>
                    <a:pt x="1729" y="729591"/>
                    <a:pt x="1052" y="732543"/>
                    <a:pt x="621" y="735525"/>
                  </a:cubicBezTo>
                  <a:cubicBezTo>
                    <a:pt x="37" y="739522"/>
                    <a:pt x="-24" y="743642"/>
                    <a:pt x="6" y="747608"/>
                  </a:cubicBezTo>
                  <a:cubicBezTo>
                    <a:pt x="68" y="752589"/>
                    <a:pt x="437" y="757569"/>
                    <a:pt x="1114" y="762519"/>
                  </a:cubicBezTo>
                  <a:cubicBezTo>
                    <a:pt x="1759" y="767439"/>
                    <a:pt x="2744" y="772327"/>
                    <a:pt x="3974" y="777124"/>
                  </a:cubicBezTo>
                  <a:cubicBezTo>
                    <a:pt x="5727" y="783980"/>
                    <a:pt x="8034" y="790744"/>
                    <a:pt x="10832" y="797323"/>
                  </a:cubicBezTo>
                  <a:cubicBezTo>
                    <a:pt x="13569" y="803811"/>
                    <a:pt x="16799" y="810144"/>
                    <a:pt x="20336" y="816201"/>
                  </a:cubicBezTo>
                  <a:cubicBezTo>
                    <a:pt x="32607" y="836893"/>
                    <a:pt x="49953" y="856016"/>
                    <a:pt x="70252" y="871420"/>
                  </a:cubicBezTo>
                  <a:cubicBezTo>
                    <a:pt x="90335" y="886639"/>
                    <a:pt x="113247" y="898261"/>
                    <a:pt x="136621" y="904717"/>
                  </a:cubicBezTo>
                  <a:cubicBezTo>
                    <a:pt x="157258" y="910313"/>
                    <a:pt x="181924" y="911389"/>
                    <a:pt x="202069" y="918276"/>
                  </a:cubicBezTo>
                  <a:cubicBezTo>
                    <a:pt x="214832" y="922642"/>
                    <a:pt x="225720" y="929375"/>
                    <a:pt x="231686" y="942381"/>
                  </a:cubicBezTo>
                  <a:cubicBezTo>
                    <a:pt x="232332" y="943856"/>
                    <a:pt x="233562" y="944840"/>
                    <a:pt x="234915" y="945486"/>
                  </a:cubicBezTo>
                  <a:cubicBezTo>
                    <a:pt x="234546" y="970758"/>
                    <a:pt x="234208" y="996062"/>
                    <a:pt x="233870" y="1021396"/>
                  </a:cubicBezTo>
                  <a:cubicBezTo>
                    <a:pt x="233132" y="1076308"/>
                    <a:pt x="232455" y="1131035"/>
                    <a:pt x="231778" y="1185300"/>
                  </a:cubicBezTo>
                  <a:cubicBezTo>
                    <a:pt x="231379" y="1184470"/>
                    <a:pt x="231102" y="1183579"/>
                    <a:pt x="230671" y="1182749"/>
                  </a:cubicBezTo>
                  <a:cubicBezTo>
                    <a:pt x="222152" y="1166085"/>
                    <a:pt x="209296" y="1151849"/>
                    <a:pt x="187983" y="1136015"/>
                  </a:cubicBezTo>
                  <a:cubicBezTo>
                    <a:pt x="168853" y="1122611"/>
                    <a:pt x="149047" y="1109759"/>
                    <a:pt x="130132" y="1095862"/>
                  </a:cubicBezTo>
                  <a:cubicBezTo>
                    <a:pt x="122166" y="1090020"/>
                    <a:pt x="114293" y="1084056"/>
                    <a:pt x="106789" y="1077630"/>
                  </a:cubicBezTo>
                  <a:cubicBezTo>
                    <a:pt x="102268" y="1073787"/>
                    <a:pt x="95502" y="1068990"/>
                    <a:pt x="90365" y="1063425"/>
                  </a:cubicBezTo>
                  <a:cubicBezTo>
                    <a:pt x="87628" y="1060443"/>
                    <a:pt x="85229" y="1057369"/>
                    <a:pt x="84614" y="1053925"/>
                  </a:cubicBezTo>
                  <a:cubicBezTo>
                    <a:pt x="84091" y="1050359"/>
                    <a:pt x="80770" y="1047899"/>
                    <a:pt x="77233" y="1048422"/>
                  </a:cubicBezTo>
                  <a:cubicBezTo>
                    <a:pt x="73665" y="1048944"/>
                    <a:pt x="71205" y="1052265"/>
                    <a:pt x="71728" y="1055801"/>
                  </a:cubicBezTo>
                  <a:cubicBezTo>
                    <a:pt x="72281" y="1060382"/>
                    <a:pt x="74342" y="1064840"/>
                    <a:pt x="77294" y="1069083"/>
                  </a:cubicBezTo>
                  <a:cubicBezTo>
                    <a:pt x="82615" y="1076769"/>
                    <a:pt x="91227" y="1083656"/>
                    <a:pt x="96732" y="1088852"/>
                  </a:cubicBezTo>
                  <a:cubicBezTo>
                    <a:pt x="106697" y="1098199"/>
                    <a:pt x="117276" y="1106961"/>
                    <a:pt x="128195" y="1115293"/>
                  </a:cubicBezTo>
                  <a:cubicBezTo>
                    <a:pt x="144249" y="1127561"/>
                    <a:pt x="161041" y="1138998"/>
                    <a:pt x="177188" y="1150958"/>
                  </a:cubicBezTo>
                  <a:cubicBezTo>
                    <a:pt x="196256" y="1164301"/>
                    <a:pt x="207882" y="1176384"/>
                    <a:pt x="215909" y="1190681"/>
                  </a:cubicBezTo>
                  <a:cubicBezTo>
                    <a:pt x="222706" y="1202733"/>
                    <a:pt x="227073" y="1216415"/>
                    <a:pt x="231194" y="1233325"/>
                  </a:cubicBezTo>
                  <a:cubicBezTo>
                    <a:pt x="230394" y="1299643"/>
                    <a:pt x="229656" y="1364793"/>
                    <a:pt x="228980" y="1427390"/>
                  </a:cubicBezTo>
                  <a:cubicBezTo>
                    <a:pt x="228887" y="1436399"/>
                    <a:pt x="228795" y="1445161"/>
                    <a:pt x="228703" y="1454077"/>
                  </a:cubicBezTo>
                  <a:cubicBezTo>
                    <a:pt x="223075" y="1425945"/>
                    <a:pt x="217416" y="1397506"/>
                    <a:pt x="208158" y="1370757"/>
                  </a:cubicBezTo>
                  <a:cubicBezTo>
                    <a:pt x="197732" y="1340719"/>
                    <a:pt x="182724" y="1312925"/>
                    <a:pt x="158950" y="1289866"/>
                  </a:cubicBezTo>
                  <a:cubicBezTo>
                    <a:pt x="143049" y="1274708"/>
                    <a:pt x="121305" y="1259582"/>
                    <a:pt x="98639" y="1254201"/>
                  </a:cubicBezTo>
                  <a:cubicBezTo>
                    <a:pt x="82215" y="1250327"/>
                    <a:pt x="65300" y="1251373"/>
                    <a:pt x="49522" y="1260319"/>
                  </a:cubicBezTo>
                  <a:cubicBezTo>
                    <a:pt x="26917" y="1273233"/>
                    <a:pt x="17137" y="1297737"/>
                    <a:pt x="19598" y="1321288"/>
                  </a:cubicBezTo>
                  <a:cubicBezTo>
                    <a:pt x="22027" y="1344408"/>
                    <a:pt x="36082" y="1366361"/>
                    <a:pt x="60410" y="1374662"/>
                  </a:cubicBezTo>
                  <a:cubicBezTo>
                    <a:pt x="75787" y="1379858"/>
                    <a:pt x="89781" y="1374662"/>
                    <a:pt x="99069" y="1364331"/>
                  </a:cubicBezTo>
                  <a:cubicBezTo>
                    <a:pt x="107834" y="1354616"/>
                    <a:pt x="112356" y="1340381"/>
                    <a:pt x="109649" y="1326853"/>
                  </a:cubicBezTo>
                  <a:cubicBezTo>
                    <a:pt x="109434" y="1325807"/>
                    <a:pt x="108450" y="1323501"/>
                    <a:pt x="106358" y="1321042"/>
                  </a:cubicBezTo>
                  <a:cubicBezTo>
                    <a:pt x="102975" y="1317014"/>
                    <a:pt x="96486" y="1310742"/>
                    <a:pt x="96486" y="1310742"/>
                  </a:cubicBezTo>
                  <a:cubicBezTo>
                    <a:pt x="93933" y="1308221"/>
                    <a:pt x="89781" y="1308252"/>
                    <a:pt x="87259" y="1310803"/>
                  </a:cubicBezTo>
                  <a:cubicBezTo>
                    <a:pt x="84737" y="1313386"/>
                    <a:pt x="84768" y="1317506"/>
                    <a:pt x="87321" y="1320027"/>
                  </a:cubicBezTo>
                  <a:cubicBezTo>
                    <a:pt x="87321" y="1320027"/>
                    <a:pt x="94025" y="1326760"/>
                    <a:pt x="96547" y="1330235"/>
                  </a:cubicBezTo>
                  <a:cubicBezTo>
                    <a:pt x="97778" y="1339182"/>
                    <a:pt x="94425" y="1348344"/>
                    <a:pt x="88520" y="1354585"/>
                  </a:cubicBezTo>
                  <a:cubicBezTo>
                    <a:pt x="82830" y="1360580"/>
                    <a:pt x="74526" y="1363655"/>
                    <a:pt x="65484" y="1360334"/>
                  </a:cubicBezTo>
                  <a:cubicBezTo>
                    <a:pt x="47462" y="1353755"/>
                    <a:pt x="37559" y="1336999"/>
                    <a:pt x="36113" y="1319720"/>
                  </a:cubicBezTo>
                  <a:cubicBezTo>
                    <a:pt x="34668" y="1302656"/>
                    <a:pt x="41649" y="1284824"/>
                    <a:pt x="58165" y="1275784"/>
                  </a:cubicBezTo>
                  <a:cubicBezTo>
                    <a:pt x="69852" y="1269359"/>
                    <a:pt x="82308" y="1269020"/>
                    <a:pt x="94364" y="1271972"/>
                  </a:cubicBezTo>
                  <a:cubicBezTo>
                    <a:pt x="113924" y="1276738"/>
                    <a:pt x="132562" y="1289989"/>
                    <a:pt x="146279" y="1303086"/>
                  </a:cubicBezTo>
                  <a:cubicBezTo>
                    <a:pt x="168361" y="1323840"/>
                    <a:pt x="182109" y="1349205"/>
                    <a:pt x="192166" y="1376476"/>
                  </a:cubicBezTo>
                  <a:cubicBezTo>
                    <a:pt x="207789" y="1418843"/>
                    <a:pt x="214525" y="1465761"/>
                    <a:pt x="226735" y="1508435"/>
                  </a:cubicBezTo>
                  <a:cubicBezTo>
                    <a:pt x="226950" y="1509204"/>
                    <a:pt x="227657" y="1509542"/>
                    <a:pt x="228088" y="1510188"/>
                  </a:cubicBezTo>
                  <a:cubicBezTo>
                    <a:pt x="227811" y="1536137"/>
                    <a:pt x="227534" y="1561471"/>
                    <a:pt x="227288" y="1586191"/>
                  </a:cubicBezTo>
                  <a:cubicBezTo>
                    <a:pt x="226950" y="1588281"/>
                    <a:pt x="226458" y="1590311"/>
                    <a:pt x="226119" y="1592401"/>
                  </a:cubicBezTo>
                  <a:cubicBezTo>
                    <a:pt x="225843" y="1594062"/>
                    <a:pt x="226335" y="1595599"/>
                    <a:pt x="227165" y="1596890"/>
                  </a:cubicBezTo>
                  <a:cubicBezTo>
                    <a:pt x="224489" y="1853092"/>
                    <a:pt x="222890" y="2036427"/>
                    <a:pt x="222890" y="2036427"/>
                  </a:cubicBezTo>
                  <a:cubicBezTo>
                    <a:pt x="222829" y="2040178"/>
                    <a:pt x="225843" y="2043253"/>
                    <a:pt x="229595" y="2043314"/>
                  </a:cubicBezTo>
                  <a:cubicBezTo>
                    <a:pt x="233347" y="2043376"/>
                    <a:pt x="236422" y="2040363"/>
                    <a:pt x="236484" y="2036612"/>
                  </a:cubicBezTo>
                  <a:cubicBezTo>
                    <a:pt x="236484" y="2036612"/>
                    <a:pt x="239959" y="1840241"/>
                    <a:pt x="244234" y="1569957"/>
                  </a:cubicBezTo>
                  <a:cubicBezTo>
                    <a:pt x="245065" y="1566206"/>
                    <a:pt x="245741" y="1562425"/>
                    <a:pt x="246633" y="1558674"/>
                  </a:cubicBezTo>
                  <a:cubicBezTo>
                    <a:pt x="249493" y="1546714"/>
                    <a:pt x="252631" y="1534846"/>
                    <a:pt x="255921" y="1523009"/>
                  </a:cubicBezTo>
                  <a:cubicBezTo>
                    <a:pt x="263672" y="1495030"/>
                    <a:pt x="267209" y="1466960"/>
                    <a:pt x="276589" y="1442025"/>
                  </a:cubicBezTo>
                  <a:cubicBezTo>
                    <a:pt x="282586" y="1426099"/>
                    <a:pt x="291075" y="1411526"/>
                    <a:pt x="305191" y="1399320"/>
                  </a:cubicBezTo>
                  <a:cubicBezTo>
                    <a:pt x="331303" y="1376445"/>
                    <a:pt x="353723" y="1370634"/>
                    <a:pt x="371131" y="1374908"/>
                  </a:cubicBezTo>
                  <a:cubicBezTo>
                    <a:pt x="395704" y="1380995"/>
                    <a:pt x="409267" y="1407160"/>
                    <a:pt x="404716" y="1426714"/>
                  </a:cubicBezTo>
                  <a:cubicBezTo>
                    <a:pt x="403085" y="1433878"/>
                    <a:pt x="400656" y="1441994"/>
                    <a:pt x="396627" y="1448881"/>
                  </a:cubicBezTo>
                  <a:cubicBezTo>
                    <a:pt x="393182" y="1454754"/>
                    <a:pt x="388600" y="1459858"/>
                    <a:pt x="381926" y="1461887"/>
                  </a:cubicBezTo>
                  <a:cubicBezTo>
                    <a:pt x="362673" y="1467790"/>
                    <a:pt x="348710" y="1456783"/>
                    <a:pt x="346311" y="1444177"/>
                  </a:cubicBezTo>
                  <a:cubicBezTo>
                    <a:pt x="343974" y="1431879"/>
                    <a:pt x="353416" y="1420196"/>
                    <a:pt x="377405" y="1421118"/>
                  </a:cubicBezTo>
                  <a:cubicBezTo>
                    <a:pt x="381157" y="1421303"/>
                    <a:pt x="384356" y="1418443"/>
                    <a:pt x="384540" y="1414692"/>
                  </a:cubicBezTo>
                  <a:cubicBezTo>
                    <a:pt x="384755" y="1410941"/>
                    <a:pt x="381864" y="1407744"/>
                    <a:pt x="378112" y="1407529"/>
                  </a:cubicBezTo>
                  <a:cubicBezTo>
                    <a:pt x="359505" y="1406299"/>
                    <a:pt x="347203" y="1411526"/>
                    <a:pt x="339883" y="1418843"/>
                  </a:cubicBezTo>
                  <a:cubicBezTo>
                    <a:pt x="332287" y="1426468"/>
                    <a:pt x="329734" y="1436768"/>
                    <a:pt x="331395" y="1446821"/>
                  </a:cubicBezTo>
                  <a:cubicBezTo>
                    <a:pt x="334716" y="1466991"/>
                    <a:pt x="355753" y="1486391"/>
                    <a:pt x="386601" y="1477751"/>
                  </a:cubicBezTo>
                  <a:cubicBezTo>
                    <a:pt x="395427" y="1475230"/>
                    <a:pt x="402378" y="1469758"/>
                    <a:pt x="407791" y="1462748"/>
                  </a:cubicBezTo>
                  <a:cubicBezTo>
                    <a:pt x="414926" y="1453493"/>
                    <a:pt x="419201" y="1441349"/>
                    <a:pt x="421815" y="1430742"/>
                  </a:cubicBezTo>
                  <a:cubicBezTo>
                    <a:pt x="428489" y="1403255"/>
                    <a:pt x="410221" y="1365653"/>
                    <a:pt x="375560" y="1357045"/>
                  </a:cubicBezTo>
                  <a:cubicBezTo>
                    <a:pt x="354000" y="1351695"/>
                    <a:pt x="325551" y="1357383"/>
                    <a:pt x="293412" y="1385945"/>
                  </a:cubicBezTo>
                  <a:cubicBezTo>
                    <a:pt x="277204" y="1400488"/>
                    <a:pt x="267455" y="1417552"/>
                    <a:pt x="260811" y="1436276"/>
                  </a:cubicBezTo>
                  <a:cubicBezTo>
                    <a:pt x="253553" y="1456814"/>
                    <a:pt x="250109" y="1479350"/>
                    <a:pt x="245280" y="1502256"/>
                  </a:cubicBezTo>
                  <a:cubicBezTo>
                    <a:pt x="245649" y="1477782"/>
                    <a:pt x="246049" y="1453001"/>
                    <a:pt x="246449" y="1427636"/>
                  </a:cubicBezTo>
                  <a:cubicBezTo>
                    <a:pt x="246849" y="1401042"/>
                    <a:pt x="247248" y="1373801"/>
                    <a:pt x="247679" y="1346407"/>
                  </a:cubicBezTo>
                  <a:cubicBezTo>
                    <a:pt x="250047" y="1340688"/>
                    <a:pt x="254353" y="1330481"/>
                    <a:pt x="259058" y="1320703"/>
                  </a:cubicBezTo>
                  <a:cubicBezTo>
                    <a:pt x="262595" y="1313386"/>
                    <a:pt x="266224" y="1306530"/>
                    <a:pt x="269208" y="1302963"/>
                  </a:cubicBezTo>
                  <a:cubicBezTo>
                    <a:pt x="280280" y="1289435"/>
                    <a:pt x="291505" y="1276276"/>
                    <a:pt x="302393" y="1262871"/>
                  </a:cubicBezTo>
                  <a:cubicBezTo>
                    <a:pt x="309743" y="1253863"/>
                    <a:pt x="316940" y="1244762"/>
                    <a:pt x="323983" y="1235539"/>
                  </a:cubicBezTo>
                  <a:cubicBezTo>
                    <a:pt x="341544" y="1212510"/>
                    <a:pt x="358152" y="1188744"/>
                    <a:pt x="374022" y="1163902"/>
                  </a:cubicBezTo>
                  <a:cubicBezTo>
                    <a:pt x="376113" y="1160796"/>
                    <a:pt x="375283" y="1156554"/>
                    <a:pt x="372176" y="1154463"/>
                  </a:cubicBezTo>
                  <a:cubicBezTo>
                    <a:pt x="369070" y="1152372"/>
                    <a:pt x="364857" y="1153171"/>
                    <a:pt x="362735" y="1156277"/>
                  </a:cubicBezTo>
                  <a:cubicBezTo>
                    <a:pt x="355968" y="1165685"/>
                    <a:pt x="349018" y="1174786"/>
                    <a:pt x="342036" y="1183855"/>
                  </a:cubicBezTo>
                  <a:cubicBezTo>
                    <a:pt x="327920" y="1202210"/>
                    <a:pt x="313311" y="1219920"/>
                    <a:pt x="298887" y="1237875"/>
                  </a:cubicBezTo>
                  <a:cubicBezTo>
                    <a:pt x="291659" y="1246853"/>
                    <a:pt x="284555" y="1255984"/>
                    <a:pt x="277450" y="1265146"/>
                  </a:cubicBezTo>
                  <a:cubicBezTo>
                    <a:pt x="270346" y="1274278"/>
                    <a:pt x="263395" y="1283532"/>
                    <a:pt x="256383" y="1292848"/>
                  </a:cubicBezTo>
                  <a:cubicBezTo>
                    <a:pt x="253922" y="1296169"/>
                    <a:pt x="251062" y="1301826"/>
                    <a:pt x="248232" y="1308036"/>
                  </a:cubicBezTo>
                  <a:cubicBezTo>
                    <a:pt x="249616" y="1214847"/>
                    <a:pt x="251000" y="1118368"/>
                    <a:pt x="252231" y="1021642"/>
                  </a:cubicBezTo>
                  <a:cubicBezTo>
                    <a:pt x="252631" y="990405"/>
                    <a:pt x="253000" y="959167"/>
                    <a:pt x="253369" y="928053"/>
                  </a:cubicBezTo>
                  <a:cubicBezTo>
                    <a:pt x="255460" y="920613"/>
                    <a:pt x="258843" y="911082"/>
                    <a:pt x="262564" y="901643"/>
                  </a:cubicBezTo>
                  <a:cubicBezTo>
                    <a:pt x="267485" y="889068"/>
                    <a:pt x="272991" y="876677"/>
                    <a:pt x="276835" y="869698"/>
                  </a:cubicBezTo>
                  <a:cubicBezTo>
                    <a:pt x="288983" y="847315"/>
                    <a:pt x="311650" y="821674"/>
                    <a:pt x="338130" y="808330"/>
                  </a:cubicBezTo>
                  <a:cubicBezTo>
                    <a:pt x="354707" y="799998"/>
                    <a:pt x="372822" y="796462"/>
                    <a:pt x="390937" y="802981"/>
                  </a:cubicBezTo>
                  <a:cubicBezTo>
                    <a:pt x="399518" y="805963"/>
                    <a:pt x="405177" y="810298"/>
                    <a:pt x="408129" y="815648"/>
                  </a:cubicBezTo>
                  <a:cubicBezTo>
                    <a:pt x="411543" y="821797"/>
                    <a:pt x="411297" y="828991"/>
                    <a:pt x="408775" y="835817"/>
                  </a:cubicBezTo>
                  <a:cubicBezTo>
                    <a:pt x="403639" y="849621"/>
                    <a:pt x="389676" y="862104"/>
                    <a:pt x="372884" y="864010"/>
                  </a:cubicBezTo>
                  <a:cubicBezTo>
                    <a:pt x="367440" y="864656"/>
                    <a:pt x="362581" y="861858"/>
                    <a:pt x="360582" y="858138"/>
                  </a:cubicBezTo>
                  <a:cubicBezTo>
                    <a:pt x="359844" y="856754"/>
                    <a:pt x="359259" y="855279"/>
                    <a:pt x="359997" y="854018"/>
                  </a:cubicBezTo>
                  <a:cubicBezTo>
                    <a:pt x="360889" y="852542"/>
                    <a:pt x="362673" y="851497"/>
                    <a:pt x="365318" y="850728"/>
                  </a:cubicBezTo>
                  <a:cubicBezTo>
                    <a:pt x="368947" y="849775"/>
                    <a:pt x="371100" y="846024"/>
                    <a:pt x="370147" y="842396"/>
                  </a:cubicBezTo>
                  <a:cubicBezTo>
                    <a:pt x="369162" y="838799"/>
                    <a:pt x="365441" y="836616"/>
                    <a:pt x="361812" y="837600"/>
                  </a:cubicBezTo>
                  <a:cubicBezTo>
                    <a:pt x="348372" y="840890"/>
                    <a:pt x="344589" y="849775"/>
                    <a:pt x="345573" y="858046"/>
                  </a:cubicBezTo>
                  <a:cubicBezTo>
                    <a:pt x="346896" y="868960"/>
                    <a:pt x="359136" y="880521"/>
                    <a:pt x="374391" y="879291"/>
                  </a:cubicBezTo>
                  <a:cubicBezTo>
                    <a:pt x="397519" y="877354"/>
                    <a:pt x="417171" y="860751"/>
                    <a:pt x="424737" y="841996"/>
                  </a:cubicBezTo>
                  <a:cubicBezTo>
                    <a:pt x="429443" y="830344"/>
                    <a:pt x="429474" y="817923"/>
                    <a:pt x="423815" y="807162"/>
                  </a:cubicBezTo>
                  <a:cubicBezTo>
                    <a:pt x="419232" y="798492"/>
                    <a:pt x="410744" y="790774"/>
                    <a:pt x="397119" y="785763"/>
                  </a:cubicBezTo>
                  <a:cubicBezTo>
                    <a:pt x="374022" y="777554"/>
                    <a:pt x="350801" y="781366"/>
                    <a:pt x="329888" y="792281"/>
                  </a:cubicBezTo>
                  <a:cubicBezTo>
                    <a:pt x="300547" y="807654"/>
                    <a:pt x="275974" y="837077"/>
                    <a:pt x="263057" y="862442"/>
                  </a:cubicBezTo>
                  <a:cubicBezTo>
                    <a:pt x="260504" y="867485"/>
                    <a:pt x="257213" y="875171"/>
                    <a:pt x="253922" y="883718"/>
                  </a:cubicBezTo>
                  <a:cubicBezTo>
                    <a:pt x="254537" y="831266"/>
                    <a:pt x="255122" y="779460"/>
                    <a:pt x="255675" y="728607"/>
                  </a:cubicBezTo>
                  <a:cubicBezTo>
                    <a:pt x="261027" y="721997"/>
                    <a:pt x="266163" y="715294"/>
                    <a:pt x="270530" y="708161"/>
                  </a:cubicBezTo>
                  <a:cubicBezTo>
                    <a:pt x="282894" y="687992"/>
                    <a:pt x="292243" y="666132"/>
                    <a:pt x="304422" y="645687"/>
                  </a:cubicBezTo>
                  <a:cubicBezTo>
                    <a:pt x="314633" y="627916"/>
                    <a:pt x="326043" y="611344"/>
                    <a:pt x="337977" y="595141"/>
                  </a:cubicBezTo>
                  <a:cubicBezTo>
                    <a:pt x="349971" y="578846"/>
                    <a:pt x="362519" y="562889"/>
                    <a:pt x="375836" y="547086"/>
                  </a:cubicBezTo>
                  <a:lnTo>
                    <a:pt x="407053" y="509023"/>
                  </a:lnTo>
                  <a:cubicBezTo>
                    <a:pt x="408683" y="507025"/>
                    <a:pt x="411420" y="502536"/>
                    <a:pt x="414342" y="498816"/>
                  </a:cubicBezTo>
                  <a:cubicBezTo>
                    <a:pt x="415480" y="497371"/>
                    <a:pt x="416280" y="495802"/>
                    <a:pt x="417325" y="495434"/>
                  </a:cubicBezTo>
                  <a:cubicBezTo>
                    <a:pt x="420770" y="494327"/>
                    <a:pt x="422646" y="490668"/>
                    <a:pt x="421539" y="487224"/>
                  </a:cubicBezTo>
                  <a:cubicBezTo>
                    <a:pt x="420431" y="483812"/>
                    <a:pt x="416772" y="481936"/>
                    <a:pt x="413358" y="483012"/>
                  </a:cubicBezTo>
                  <a:cubicBezTo>
                    <a:pt x="411020" y="483720"/>
                    <a:pt x="408252" y="485718"/>
                    <a:pt x="405577" y="488516"/>
                  </a:cubicBezTo>
                  <a:cubicBezTo>
                    <a:pt x="402009" y="492236"/>
                    <a:pt x="398380" y="497678"/>
                    <a:pt x="396381" y="499861"/>
                  </a:cubicBezTo>
                  <a:lnTo>
                    <a:pt x="363565" y="536448"/>
                  </a:lnTo>
                  <a:cubicBezTo>
                    <a:pt x="349479" y="552159"/>
                    <a:pt x="335885" y="567808"/>
                    <a:pt x="323429" y="584288"/>
                  </a:cubicBezTo>
                  <a:cubicBezTo>
                    <a:pt x="310820" y="600921"/>
                    <a:pt x="299409" y="618385"/>
                    <a:pt x="288922" y="636863"/>
                  </a:cubicBezTo>
                  <a:cubicBezTo>
                    <a:pt x="277542" y="657739"/>
                    <a:pt x="268962" y="679876"/>
                    <a:pt x="257490" y="700537"/>
                  </a:cubicBezTo>
                  <a:cubicBezTo>
                    <a:pt x="257029" y="701336"/>
                    <a:pt x="256413" y="702074"/>
                    <a:pt x="255952" y="702873"/>
                  </a:cubicBezTo>
                  <a:cubicBezTo>
                    <a:pt x="256659" y="637601"/>
                    <a:pt x="257305" y="574265"/>
                    <a:pt x="257951" y="514158"/>
                  </a:cubicBezTo>
                  <a:cubicBezTo>
                    <a:pt x="258320" y="478677"/>
                    <a:pt x="258689" y="444335"/>
                    <a:pt x="259028" y="411345"/>
                  </a:cubicBezTo>
                  <a:cubicBezTo>
                    <a:pt x="268746" y="395357"/>
                    <a:pt x="282525" y="381337"/>
                    <a:pt x="298148" y="368670"/>
                  </a:cubicBezTo>
                  <a:cubicBezTo>
                    <a:pt x="308574" y="360215"/>
                    <a:pt x="319831" y="352436"/>
                    <a:pt x="331087" y="344934"/>
                  </a:cubicBezTo>
                  <a:cubicBezTo>
                    <a:pt x="349141" y="332913"/>
                    <a:pt x="367317" y="321783"/>
                    <a:pt x="383556" y="311883"/>
                  </a:cubicBezTo>
                  <a:cubicBezTo>
                    <a:pt x="391860" y="306656"/>
                    <a:pt x="400471" y="301860"/>
                    <a:pt x="408837" y="296695"/>
                  </a:cubicBezTo>
                  <a:cubicBezTo>
                    <a:pt x="412558" y="294389"/>
                    <a:pt x="416218" y="291991"/>
                    <a:pt x="419755" y="289470"/>
                  </a:cubicBezTo>
                  <a:cubicBezTo>
                    <a:pt x="422031" y="287871"/>
                    <a:pt x="430612" y="279262"/>
                    <a:pt x="430827" y="279047"/>
                  </a:cubicBezTo>
                  <a:cubicBezTo>
                    <a:pt x="430765" y="279139"/>
                    <a:pt x="430458" y="279108"/>
                    <a:pt x="430335" y="279108"/>
                  </a:cubicBezTo>
                  <a:cubicBezTo>
                    <a:pt x="430550" y="279078"/>
                    <a:pt x="430735" y="279016"/>
                    <a:pt x="430919" y="278955"/>
                  </a:cubicBezTo>
                  <a:cubicBezTo>
                    <a:pt x="434025" y="277909"/>
                    <a:pt x="435932" y="274589"/>
                    <a:pt x="435194" y="271299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8" name="Google Shape;818;p13"/>
            <p:cNvSpPr/>
            <p:nvPr/>
          </p:nvSpPr>
          <p:spPr>
            <a:xfrm rot="10800000">
              <a:off x="7604128" y="154918"/>
              <a:ext cx="617321" cy="242433"/>
            </a:xfrm>
            <a:custGeom>
              <a:avLst/>
              <a:gdLst/>
              <a:ahLst/>
              <a:cxnLst/>
              <a:rect l="l" t="t" r="r" b="b"/>
              <a:pathLst>
                <a:path w="1234641" h="484866" extrusionOk="0">
                  <a:moveTo>
                    <a:pt x="1231773" y="12423"/>
                  </a:moveTo>
                  <a:cubicBezTo>
                    <a:pt x="1228882" y="23245"/>
                    <a:pt x="1226330" y="34190"/>
                    <a:pt x="1223377" y="44982"/>
                  </a:cubicBezTo>
                  <a:cubicBezTo>
                    <a:pt x="1209383" y="96419"/>
                    <a:pt x="1184779" y="144966"/>
                    <a:pt x="1146550" y="181430"/>
                  </a:cubicBezTo>
                  <a:cubicBezTo>
                    <a:pt x="1125268" y="201723"/>
                    <a:pt x="1100633" y="216972"/>
                    <a:pt x="1072953" y="225427"/>
                  </a:cubicBezTo>
                  <a:cubicBezTo>
                    <a:pt x="1065172" y="227795"/>
                    <a:pt x="1050009" y="225981"/>
                    <a:pt x="1044043" y="228410"/>
                  </a:cubicBezTo>
                  <a:lnTo>
                    <a:pt x="1034755" y="234036"/>
                  </a:lnTo>
                  <a:cubicBezTo>
                    <a:pt x="1044074" y="151269"/>
                    <a:pt x="1092975" y="73729"/>
                    <a:pt x="1162789" y="33453"/>
                  </a:cubicBezTo>
                  <a:cubicBezTo>
                    <a:pt x="1180166" y="23430"/>
                    <a:pt x="1198311" y="15005"/>
                    <a:pt x="1217011" y="8057"/>
                  </a:cubicBezTo>
                  <a:cubicBezTo>
                    <a:pt x="1218548" y="7473"/>
                    <a:pt x="1233096" y="586"/>
                    <a:pt x="1234480" y="2000"/>
                  </a:cubicBezTo>
                  <a:cubicBezTo>
                    <a:pt x="1235402" y="2953"/>
                    <a:pt x="1232081" y="11316"/>
                    <a:pt x="1231773" y="12423"/>
                  </a:cubicBezTo>
                  <a:close/>
                  <a:moveTo>
                    <a:pt x="1086208" y="397817"/>
                  </a:moveTo>
                  <a:cubicBezTo>
                    <a:pt x="1057975" y="312806"/>
                    <a:pt x="996741" y="251008"/>
                    <a:pt x="927941" y="236188"/>
                  </a:cubicBezTo>
                  <a:lnTo>
                    <a:pt x="931940" y="247472"/>
                  </a:lnTo>
                  <a:cubicBezTo>
                    <a:pt x="933508" y="254728"/>
                    <a:pt x="930771" y="272683"/>
                    <a:pt x="932124" y="282061"/>
                  </a:cubicBezTo>
                  <a:cubicBezTo>
                    <a:pt x="937014" y="315450"/>
                    <a:pt x="947840" y="345519"/>
                    <a:pt x="963187" y="371776"/>
                  </a:cubicBezTo>
                  <a:cubicBezTo>
                    <a:pt x="990744" y="419032"/>
                    <a:pt x="1029557" y="450515"/>
                    <a:pt x="1071630" y="469546"/>
                  </a:cubicBezTo>
                  <a:cubicBezTo>
                    <a:pt x="1080488" y="473543"/>
                    <a:pt x="1089468" y="477079"/>
                    <a:pt x="1098326" y="481014"/>
                  </a:cubicBezTo>
                  <a:cubicBezTo>
                    <a:pt x="1099249" y="481414"/>
                    <a:pt x="1105984" y="485749"/>
                    <a:pt x="1106845" y="484704"/>
                  </a:cubicBezTo>
                  <a:cubicBezTo>
                    <a:pt x="1108168" y="483136"/>
                    <a:pt x="1103554" y="465457"/>
                    <a:pt x="1103185" y="463582"/>
                  </a:cubicBezTo>
                  <a:cubicBezTo>
                    <a:pt x="1098849" y="440984"/>
                    <a:pt x="1093221" y="419001"/>
                    <a:pt x="1086208" y="397817"/>
                  </a:cubicBezTo>
                  <a:close/>
                  <a:moveTo>
                    <a:pt x="869199" y="423797"/>
                  </a:moveTo>
                  <a:cubicBezTo>
                    <a:pt x="864616" y="400984"/>
                    <a:pt x="857604" y="379923"/>
                    <a:pt x="843703" y="361291"/>
                  </a:cubicBezTo>
                  <a:cubicBezTo>
                    <a:pt x="802368" y="305858"/>
                    <a:pt x="735167" y="269885"/>
                    <a:pt x="668151" y="262906"/>
                  </a:cubicBezTo>
                  <a:lnTo>
                    <a:pt x="654957" y="258479"/>
                  </a:lnTo>
                  <a:cubicBezTo>
                    <a:pt x="650037" y="259186"/>
                    <a:pt x="651728" y="277234"/>
                    <a:pt x="652128" y="279478"/>
                  </a:cubicBezTo>
                  <a:cubicBezTo>
                    <a:pt x="655941" y="300662"/>
                    <a:pt x="669136" y="319970"/>
                    <a:pt x="683775" y="334851"/>
                  </a:cubicBezTo>
                  <a:cubicBezTo>
                    <a:pt x="721635" y="373252"/>
                    <a:pt x="777394" y="394866"/>
                    <a:pt x="822389" y="423428"/>
                  </a:cubicBezTo>
                  <a:cubicBezTo>
                    <a:pt x="836198" y="432191"/>
                    <a:pt x="850315" y="440000"/>
                    <a:pt x="864586" y="447840"/>
                  </a:cubicBezTo>
                  <a:cubicBezTo>
                    <a:pt x="867446" y="449408"/>
                    <a:pt x="874919" y="456326"/>
                    <a:pt x="877995" y="456510"/>
                  </a:cubicBezTo>
                  <a:cubicBezTo>
                    <a:pt x="881316" y="456695"/>
                    <a:pt x="875227" y="450238"/>
                    <a:pt x="874274" y="446918"/>
                  </a:cubicBezTo>
                  <a:cubicBezTo>
                    <a:pt x="872090" y="439354"/>
                    <a:pt x="870767" y="431514"/>
                    <a:pt x="869199" y="423797"/>
                  </a:cubicBezTo>
                  <a:close/>
                  <a:moveTo>
                    <a:pt x="217678" y="394927"/>
                  </a:moveTo>
                  <a:cubicBezTo>
                    <a:pt x="213096" y="372114"/>
                    <a:pt x="206084" y="351053"/>
                    <a:pt x="192151" y="332422"/>
                  </a:cubicBezTo>
                  <a:cubicBezTo>
                    <a:pt x="150816" y="276987"/>
                    <a:pt x="83616" y="241015"/>
                    <a:pt x="16631" y="234067"/>
                  </a:cubicBezTo>
                  <a:lnTo>
                    <a:pt x="3406" y="229639"/>
                  </a:lnTo>
                  <a:cubicBezTo>
                    <a:pt x="-1484" y="230316"/>
                    <a:pt x="208" y="248363"/>
                    <a:pt x="607" y="250608"/>
                  </a:cubicBezTo>
                  <a:cubicBezTo>
                    <a:pt x="4390" y="271792"/>
                    <a:pt x="17584" y="291130"/>
                    <a:pt x="32255" y="305980"/>
                  </a:cubicBezTo>
                  <a:cubicBezTo>
                    <a:pt x="70114" y="344382"/>
                    <a:pt x="125843" y="366026"/>
                    <a:pt x="170869" y="394558"/>
                  </a:cubicBezTo>
                  <a:cubicBezTo>
                    <a:pt x="184647" y="403321"/>
                    <a:pt x="198764" y="411130"/>
                    <a:pt x="213065" y="418970"/>
                  </a:cubicBezTo>
                  <a:cubicBezTo>
                    <a:pt x="215894" y="420538"/>
                    <a:pt x="223368" y="427456"/>
                    <a:pt x="226444" y="427640"/>
                  </a:cubicBezTo>
                  <a:cubicBezTo>
                    <a:pt x="229796" y="427855"/>
                    <a:pt x="223676" y="421368"/>
                    <a:pt x="222722" y="418048"/>
                  </a:cubicBezTo>
                  <a:cubicBezTo>
                    <a:pt x="220569" y="410484"/>
                    <a:pt x="219216" y="402675"/>
                    <a:pt x="217678" y="394927"/>
                  </a:cubicBezTo>
                  <a:close/>
                  <a:moveTo>
                    <a:pt x="728463" y="73422"/>
                  </a:moveTo>
                  <a:cubicBezTo>
                    <a:pt x="735044" y="56204"/>
                    <a:pt x="741441" y="38833"/>
                    <a:pt x="748730" y="21923"/>
                  </a:cubicBezTo>
                  <a:cubicBezTo>
                    <a:pt x="749161" y="20908"/>
                    <a:pt x="756173" y="8180"/>
                    <a:pt x="755496" y="7411"/>
                  </a:cubicBezTo>
                  <a:cubicBezTo>
                    <a:pt x="755373" y="7257"/>
                    <a:pt x="735014" y="19586"/>
                    <a:pt x="733968" y="20140"/>
                  </a:cubicBezTo>
                  <a:cubicBezTo>
                    <a:pt x="708041" y="33606"/>
                    <a:pt x="680699" y="44705"/>
                    <a:pt x="655449" y="59463"/>
                  </a:cubicBezTo>
                  <a:cubicBezTo>
                    <a:pt x="631676" y="73329"/>
                    <a:pt x="608886" y="89809"/>
                    <a:pt x="592524" y="112714"/>
                  </a:cubicBezTo>
                  <a:cubicBezTo>
                    <a:pt x="569119" y="145489"/>
                    <a:pt x="566351" y="186473"/>
                    <a:pt x="546268" y="220508"/>
                  </a:cubicBezTo>
                  <a:lnTo>
                    <a:pt x="555772" y="221676"/>
                  </a:lnTo>
                  <a:cubicBezTo>
                    <a:pt x="569581" y="227795"/>
                    <a:pt x="596491" y="216819"/>
                    <a:pt x="609009" y="212237"/>
                  </a:cubicBezTo>
                  <a:cubicBezTo>
                    <a:pt x="673380" y="188625"/>
                    <a:pt x="704689" y="135773"/>
                    <a:pt x="728463" y="73422"/>
                  </a:cubicBezTo>
                  <a:close/>
                  <a:moveTo>
                    <a:pt x="230780" y="52054"/>
                  </a:moveTo>
                  <a:cubicBezTo>
                    <a:pt x="207006" y="65920"/>
                    <a:pt x="184217" y="82399"/>
                    <a:pt x="167855" y="105305"/>
                  </a:cubicBezTo>
                  <a:cubicBezTo>
                    <a:pt x="144450" y="138079"/>
                    <a:pt x="141682" y="179063"/>
                    <a:pt x="121599" y="213098"/>
                  </a:cubicBezTo>
                  <a:lnTo>
                    <a:pt x="131102" y="214267"/>
                  </a:lnTo>
                  <a:cubicBezTo>
                    <a:pt x="144911" y="220385"/>
                    <a:pt x="171822" y="209409"/>
                    <a:pt x="184340" y="204828"/>
                  </a:cubicBezTo>
                  <a:cubicBezTo>
                    <a:pt x="248710" y="181215"/>
                    <a:pt x="280019" y="128395"/>
                    <a:pt x="303793" y="66012"/>
                  </a:cubicBezTo>
                  <a:cubicBezTo>
                    <a:pt x="310375" y="48795"/>
                    <a:pt x="316772" y="31454"/>
                    <a:pt x="324061" y="14513"/>
                  </a:cubicBezTo>
                  <a:cubicBezTo>
                    <a:pt x="324492" y="13499"/>
                    <a:pt x="331473" y="801"/>
                    <a:pt x="330827" y="1"/>
                  </a:cubicBezTo>
                  <a:cubicBezTo>
                    <a:pt x="330704" y="-152"/>
                    <a:pt x="310344" y="12207"/>
                    <a:pt x="309298" y="12730"/>
                  </a:cubicBezTo>
                  <a:cubicBezTo>
                    <a:pt x="283372" y="26197"/>
                    <a:pt x="256030" y="37327"/>
                    <a:pt x="230780" y="52054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9" name="Google Shape;819;p13"/>
            <p:cNvSpPr/>
            <p:nvPr/>
          </p:nvSpPr>
          <p:spPr>
            <a:xfrm rot="10800000">
              <a:off x="8487332" y="225561"/>
              <a:ext cx="358391" cy="382212"/>
            </a:xfrm>
            <a:custGeom>
              <a:avLst/>
              <a:gdLst/>
              <a:ahLst/>
              <a:cxnLst/>
              <a:rect l="l" t="t" r="r" b="b"/>
              <a:pathLst>
                <a:path w="716783" h="764424" extrusionOk="0">
                  <a:moveTo>
                    <a:pt x="5844" y="0"/>
                  </a:moveTo>
                  <a:cubicBezTo>
                    <a:pt x="5844" y="0"/>
                    <a:pt x="320286" y="333558"/>
                    <a:pt x="166417" y="479384"/>
                  </a:cubicBezTo>
                  <a:cubicBezTo>
                    <a:pt x="166417" y="479384"/>
                    <a:pt x="3937" y="540259"/>
                    <a:pt x="0" y="206979"/>
                  </a:cubicBezTo>
                  <a:lnTo>
                    <a:pt x="5844" y="0"/>
                  </a:lnTo>
                  <a:close/>
                  <a:moveTo>
                    <a:pt x="244136" y="584564"/>
                  </a:moveTo>
                  <a:cubicBezTo>
                    <a:pt x="244136" y="584564"/>
                    <a:pt x="176628" y="744932"/>
                    <a:pt x="509646" y="762088"/>
                  </a:cubicBezTo>
                  <a:lnTo>
                    <a:pt x="716783" y="764425"/>
                  </a:lnTo>
                  <a:cubicBezTo>
                    <a:pt x="716783" y="764425"/>
                    <a:pt x="396221" y="436186"/>
                    <a:pt x="244136" y="584564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0" name="Google Shape;820;p13"/>
            <p:cNvSpPr/>
            <p:nvPr/>
          </p:nvSpPr>
          <p:spPr>
            <a:xfrm rot="10800000">
              <a:off x="7455887" y="129587"/>
              <a:ext cx="110025" cy="279596"/>
            </a:xfrm>
            <a:custGeom>
              <a:avLst/>
              <a:gdLst/>
              <a:ahLst/>
              <a:cxnLst/>
              <a:rect l="l" t="t" r="r" b="b"/>
              <a:pathLst>
                <a:path w="220050" h="559192" extrusionOk="0">
                  <a:moveTo>
                    <a:pt x="150228" y="413795"/>
                  </a:moveTo>
                  <a:cubicBezTo>
                    <a:pt x="158132" y="436639"/>
                    <a:pt x="163791" y="459514"/>
                    <a:pt x="166959" y="480482"/>
                  </a:cubicBezTo>
                  <a:cubicBezTo>
                    <a:pt x="168527" y="490628"/>
                    <a:pt x="169019" y="501051"/>
                    <a:pt x="168989" y="511351"/>
                  </a:cubicBezTo>
                  <a:cubicBezTo>
                    <a:pt x="168958" y="519529"/>
                    <a:pt x="168373" y="527800"/>
                    <a:pt x="166313" y="535732"/>
                  </a:cubicBezTo>
                  <a:cubicBezTo>
                    <a:pt x="151458" y="592888"/>
                    <a:pt x="99820" y="530321"/>
                    <a:pt x="83027" y="508953"/>
                  </a:cubicBezTo>
                  <a:cubicBezTo>
                    <a:pt x="71679" y="494502"/>
                    <a:pt x="58731" y="461789"/>
                    <a:pt x="49473" y="443834"/>
                  </a:cubicBezTo>
                  <a:cubicBezTo>
                    <a:pt x="20410" y="387354"/>
                    <a:pt x="-3610" y="323803"/>
                    <a:pt x="449" y="260529"/>
                  </a:cubicBezTo>
                  <a:cubicBezTo>
                    <a:pt x="5124" y="187324"/>
                    <a:pt x="59899" y="14842"/>
                    <a:pt x="77522" y="4665"/>
                  </a:cubicBezTo>
                  <a:cubicBezTo>
                    <a:pt x="98590" y="-7479"/>
                    <a:pt x="117196" y="5373"/>
                    <a:pt x="120426" y="28370"/>
                  </a:cubicBezTo>
                  <a:cubicBezTo>
                    <a:pt x="121348" y="34888"/>
                    <a:pt x="121410" y="41529"/>
                    <a:pt x="121133" y="48109"/>
                  </a:cubicBezTo>
                  <a:cubicBezTo>
                    <a:pt x="120826" y="55979"/>
                    <a:pt x="120087" y="63850"/>
                    <a:pt x="118980" y="71690"/>
                  </a:cubicBezTo>
                  <a:cubicBezTo>
                    <a:pt x="123255" y="64804"/>
                    <a:pt x="127961" y="58193"/>
                    <a:pt x="133282" y="51921"/>
                  </a:cubicBezTo>
                  <a:cubicBezTo>
                    <a:pt x="146906" y="35718"/>
                    <a:pt x="188826" y="822"/>
                    <a:pt x="210477" y="22897"/>
                  </a:cubicBezTo>
                  <a:cubicBezTo>
                    <a:pt x="225855" y="38547"/>
                    <a:pt x="219212" y="71168"/>
                    <a:pt x="214476" y="89861"/>
                  </a:cubicBezTo>
                  <a:cubicBezTo>
                    <a:pt x="206141" y="122636"/>
                    <a:pt x="189748" y="154826"/>
                    <a:pt x="168958" y="183573"/>
                  </a:cubicBezTo>
                  <a:cubicBezTo>
                    <a:pt x="184520" y="190460"/>
                    <a:pt x="191132" y="201836"/>
                    <a:pt x="193531" y="215180"/>
                  </a:cubicBezTo>
                  <a:cubicBezTo>
                    <a:pt x="216782" y="224342"/>
                    <a:pt x="229207" y="264280"/>
                    <a:pt x="201866" y="276793"/>
                  </a:cubicBezTo>
                  <a:cubicBezTo>
                    <a:pt x="198944" y="278115"/>
                    <a:pt x="195869" y="279253"/>
                    <a:pt x="192731" y="280206"/>
                  </a:cubicBezTo>
                  <a:cubicBezTo>
                    <a:pt x="193623" y="294349"/>
                    <a:pt x="195807" y="309322"/>
                    <a:pt x="186458" y="320882"/>
                  </a:cubicBezTo>
                  <a:cubicBezTo>
                    <a:pt x="185965" y="321497"/>
                    <a:pt x="185442" y="322082"/>
                    <a:pt x="184920" y="322635"/>
                  </a:cubicBezTo>
                  <a:cubicBezTo>
                    <a:pt x="187872" y="325464"/>
                    <a:pt x="190702" y="328477"/>
                    <a:pt x="193377" y="331644"/>
                  </a:cubicBezTo>
                  <a:cubicBezTo>
                    <a:pt x="211246" y="353012"/>
                    <a:pt x="224502" y="396148"/>
                    <a:pt x="205218" y="421267"/>
                  </a:cubicBezTo>
                  <a:cubicBezTo>
                    <a:pt x="193685" y="436270"/>
                    <a:pt x="170557" y="424249"/>
                    <a:pt x="157578" y="417761"/>
                  </a:cubicBezTo>
                  <a:cubicBezTo>
                    <a:pt x="155087" y="416470"/>
                    <a:pt x="152627" y="415179"/>
                    <a:pt x="150228" y="413795"/>
                  </a:cubicBezTo>
                  <a:lnTo>
                    <a:pt x="150228" y="413795"/>
                  </a:ln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1" name="Google Shape;821;p13"/>
            <p:cNvSpPr/>
            <p:nvPr/>
          </p:nvSpPr>
          <p:spPr>
            <a:xfrm rot="10800000">
              <a:off x="7465483" y="203764"/>
              <a:ext cx="93039" cy="163210"/>
            </a:xfrm>
            <a:custGeom>
              <a:avLst/>
              <a:gdLst/>
              <a:ahLst/>
              <a:cxnLst/>
              <a:rect l="l" t="t" r="r" b="b"/>
              <a:pathLst>
                <a:path w="186078" h="326419" extrusionOk="0">
                  <a:moveTo>
                    <a:pt x="111580" y="320983"/>
                  </a:moveTo>
                  <a:lnTo>
                    <a:pt x="111611" y="321260"/>
                  </a:lnTo>
                  <a:cubicBezTo>
                    <a:pt x="111242" y="321352"/>
                    <a:pt x="111303" y="320952"/>
                    <a:pt x="111395" y="320552"/>
                  </a:cubicBezTo>
                  <a:cubicBezTo>
                    <a:pt x="111334" y="320491"/>
                    <a:pt x="111211" y="320337"/>
                    <a:pt x="111303" y="320276"/>
                  </a:cubicBezTo>
                  <a:lnTo>
                    <a:pt x="111395" y="320522"/>
                  </a:lnTo>
                  <a:lnTo>
                    <a:pt x="111457" y="320307"/>
                  </a:lnTo>
                  <a:lnTo>
                    <a:pt x="111519" y="320368"/>
                  </a:lnTo>
                  <a:lnTo>
                    <a:pt x="111549" y="320460"/>
                  </a:lnTo>
                  <a:lnTo>
                    <a:pt x="111549" y="320676"/>
                  </a:lnTo>
                  <a:cubicBezTo>
                    <a:pt x="111580" y="320768"/>
                    <a:pt x="111580" y="320891"/>
                    <a:pt x="111580" y="320983"/>
                  </a:cubicBezTo>
                  <a:close/>
                  <a:moveTo>
                    <a:pt x="138399" y="99369"/>
                  </a:moveTo>
                  <a:cubicBezTo>
                    <a:pt x="138214" y="98632"/>
                    <a:pt x="137691" y="99062"/>
                    <a:pt x="137169" y="99831"/>
                  </a:cubicBezTo>
                  <a:cubicBezTo>
                    <a:pt x="137322" y="99862"/>
                    <a:pt x="137476" y="99892"/>
                    <a:pt x="137599" y="99892"/>
                  </a:cubicBezTo>
                  <a:cubicBezTo>
                    <a:pt x="137876" y="99708"/>
                    <a:pt x="138122" y="99523"/>
                    <a:pt x="138399" y="99369"/>
                  </a:cubicBezTo>
                  <a:close/>
                  <a:moveTo>
                    <a:pt x="173890" y="236463"/>
                  </a:moveTo>
                  <a:cubicBezTo>
                    <a:pt x="173614" y="239323"/>
                    <a:pt x="171891" y="240737"/>
                    <a:pt x="170292" y="241752"/>
                  </a:cubicBezTo>
                  <a:cubicBezTo>
                    <a:pt x="169861" y="242028"/>
                    <a:pt x="169123" y="241813"/>
                    <a:pt x="168600" y="241936"/>
                  </a:cubicBezTo>
                  <a:cubicBezTo>
                    <a:pt x="167463" y="242920"/>
                    <a:pt x="166140" y="243658"/>
                    <a:pt x="164694" y="243719"/>
                  </a:cubicBezTo>
                  <a:lnTo>
                    <a:pt x="164694" y="243750"/>
                  </a:lnTo>
                  <a:cubicBezTo>
                    <a:pt x="165064" y="245318"/>
                    <a:pt x="163649" y="244673"/>
                    <a:pt x="162265" y="243719"/>
                  </a:cubicBezTo>
                  <a:lnTo>
                    <a:pt x="162818" y="243535"/>
                  </a:lnTo>
                  <a:cubicBezTo>
                    <a:pt x="162080" y="243351"/>
                    <a:pt x="161404" y="243043"/>
                    <a:pt x="160758" y="242582"/>
                  </a:cubicBezTo>
                  <a:cubicBezTo>
                    <a:pt x="161188" y="242920"/>
                    <a:pt x="161711" y="243351"/>
                    <a:pt x="162265" y="243719"/>
                  </a:cubicBezTo>
                  <a:cubicBezTo>
                    <a:pt x="160727" y="244334"/>
                    <a:pt x="158974" y="245349"/>
                    <a:pt x="158728" y="245410"/>
                  </a:cubicBezTo>
                  <a:cubicBezTo>
                    <a:pt x="155529" y="245903"/>
                    <a:pt x="152300" y="246118"/>
                    <a:pt x="149040" y="246210"/>
                  </a:cubicBezTo>
                  <a:cubicBezTo>
                    <a:pt x="145872" y="246302"/>
                    <a:pt x="142766" y="246179"/>
                    <a:pt x="139660" y="246025"/>
                  </a:cubicBezTo>
                  <a:cubicBezTo>
                    <a:pt x="134493" y="245687"/>
                    <a:pt x="129234" y="245318"/>
                    <a:pt x="124005" y="244457"/>
                  </a:cubicBezTo>
                  <a:cubicBezTo>
                    <a:pt x="118838" y="243627"/>
                    <a:pt x="113671" y="242459"/>
                    <a:pt x="108628" y="240922"/>
                  </a:cubicBezTo>
                  <a:cubicBezTo>
                    <a:pt x="100170" y="238370"/>
                    <a:pt x="92173" y="234803"/>
                    <a:pt x="84485" y="230837"/>
                  </a:cubicBezTo>
                  <a:cubicBezTo>
                    <a:pt x="86053" y="233481"/>
                    <a:pt x="87837" y="235972"/>
                    <a:pt x="89283" y="238647"/>
                  </a:cubicBezTo>
                  <a:cubicBezTo>
                    <a:pt x="93096" y="245656"/>
                    <a:pt x="96541" y="252851"/>
                    <a:pt x="99955" y="259830"/>
                  </a:cubicBezTo>
                  <a:cubicBezTo>
                    <a:pt x="103092" y="266317"/>
                    <a:pt x="106198" y="272836"/>
                    <a:pt x="109181" y="279415"/>
                  </a:cubicBezTo>
                  <a:cubicBezTo>
                    <a:pt x="112164" y="286025"/>
                    <a:pt x="115025" y="292728"/>
                    <a:pt x="117670" y="299523"/>
                  </a:cubicBezTo>
                  <a:lnTo>
                    <a:pt x="122098" y="311237"/>
                  </a:lnTo>
                  <a:lnTo>
                    <a:pt x="123944" y="316433"/>
                  </a:lnTo>
                  <a:cubicBezTo>
                    <a:pt x="123974" y="316556"/>
                    <a:pt x="124405" y="318400"/>
                    <a:pt x="124497" y="319138"/>
                  </a:cubicBezTo>
                  <a:cubicBezTo>
                    <a:pt x="125451" y="326732"/>
                    <a:pt x="116132" y="326732"/>
                    <a:pt x="115240" y="326240"/>
                  </a:cubicBezTo>
                  <a:cubicBezTo>
                    <a:pt x="113210" y="325256"/>
                    <a:pt x="111918" y="323350"/>
                    <a:pt x="111611" y="321260"/>
                  </a:cubicBezTo>
                  <a:cubicBezTo>
                    <a:pt x="111795" y="321229"/>
                    <a:pt x="111703" y="320737"/>
                    <a:pt x="111549" y="320460"/>
                  </a:cubicBezTo>
                  <a:cubicBezTo>
                    <a:pt x="111549" y="320307"/>
                    <a:pt x="111549" y="320122"/>
                    <a:pt x="111580" y="319968"/>
                  </a:cubicBezTo>
                  <a:cubicBezTo>
                    <a:pt x="111549" y="320030"/>
                    <a:pt x="111519" y="320184"/>
                    <a:pt x="111457" y="320307"/>
                  </a:cubicBezTo>
                  <a:cubicBezTo>
                    <a:pt x="111426" y="320276"/>
                    <a:pt x="111395" y="320245"/>
                    <a:pt x="111334" y="320245"/>
                  </a:cubicBezTo>
                  <a:lnTo>
                    <a:pt x="111303" y="320276"/>
                  </a:lnTo>
                  <a:lnTo>
                    <a:pt x="109612" y="316494"/>
                  </a:lnTo>
                  <a:lnTo>
                    <a:pt x="104353" y="305241"/>
                  </a:lnTo>
                  <a:cubicBezTo>
                    <a:pt x="101954" y="300168"/>
                    <a:pt x="99401" y="295157"/>
                    <a:pt x="96817" y="290176"/>
                  </a:cubicBezTo>
                  <a:cubicBezTo>
                    <a:pt x="92881" y="282613"/>
                    <a:pt x="88790" y="275141"/>
                    <a:pt x="84669" y="267701"/>
                  </a:cubicBezTo>
                  <a:cubicBezTo>
                    <a:pt x="77719" y="254573"/>
                    <a:pt x="70183" y="240952"/>
                    <a:pt x="61510" y="228408"/>
                  </a:cubicBezTo>
                  <a:cubicBezTo>
                    <a:pt x="55944" y="220353"/>
                    <a:pt x="50039" y="212667"/>
                    <a:pt x="42903" y="206272"/>
                  </a:cubicBezTo>
                  <a:cubicBezTo>
                    <a:pt x="39582" y="203228"/>
                    <a:pt x="36014" y="200553"/>
                    <a:pt x="32354" y="198063"/>
                  </a:cubicBezTo>
                  <a:cubicBezTo>
                    <a:pt x="22882" y="191729"/>
                    <a:pt x="12671" y="186595"/>
                    <a:pt x="3198" y="180199"/>
                  </a:cubicBezTo>
                  <a:cubicBezTo>
                    <a:pt x="31" y="178201"/>
                    <a:pt x="-954" y="174019"/>
                    <a:pt x="1015" y="170822"/>
                  </a:cubicBezTo>
                  <a:cubicBezTo>
                    <a:pt x="3014" y="167655"/>
                    <a:pt x="7227" y="166671"/>
                    <a:pt x="10395" y="168670"/>
                  </a:cubicBezTo>
                  <a:cubicBezTo>
                    <a:pt x="14793" y="171191"/>
                    <a:pt x="19376" y="173405"/>
                    <a:pt x="23958" y="175649"/>
                  </a:cubicBezTo>
                  <a:cubicBezTo>
                    <a:pt x="24450" y="174696"/>
                    <a:pt x="24604" y="173497"/>
                    <a:pt x="25465" y="172882"/>
                  </a:cubicBezTo>
                  <a:cubicBezTo>
                    <a:pt x="25558" y="172790"/>
                    <a:pt x="25619" y="172728"/>
                    <a:pt x="25711" y="172667"/>
                  </a:cubicBezTo>
                  <a:cubicBezTo>
                    <a:pt x="26757" y="171806"/>
                    <a:pt x="29310" y="169654"/>
                    <a:pt x="29494" y="169469"/>
                  </a:cubicBezTo>
                  <a:lnTo>
                    <a:pt x="36845" y="159938"/>
                  </a:lnTo>
                  <a:cubicBezTo>
                    <a:pt x="40689" y="154373"/>
                    <a:pt x="44195" y="148532"/>
                    <a:pt x="47425" y="142536"/>
                  </a:cubicBezTo>
                  <a:cubicBezTo>
                    <a:pt x="50654" y="136541"/>
                    <a:pt x="53576" y="130392"/>
                    <a:pt x="56220" y="124120"/>
                  </a:cubicBezTo>
                  <a:cubicBezTo>
                    <a:pt x="58312" y="119170"/>
                    <a:pt x="60157" y="114127"/>
                    <a:pt x="62033" y="109054"/>
                  </a:cubicBezTo>
                  <a:cubicBezTo>
                    <a:pt x="66462" y="97033"/>
                    <a:pt x="70553" y="84827"/>
                    <a:pt x="74705" y="72713"/>
                  </a:cubicBezTo>
                  <a:cubicBezTo>
                    <a:pt x="79625" y="59523"/>
                    <a:pt x="84362" y="46641"/>
                    <a:pt x="87560" y="33298"/>
                  </a:cubicBezTo>
                  <a:cubicBezTo>
                    <a:pt x="89652" y="24720"/>
                    <a:pt x="91189" y="15988"/>
                    <a:pt x="91528" y="6795"/>
                  </a:cubicBezTo>
                  <a:cubicBezTo>
                    <a:pt x="91528" y="3044"/>
                    <a:pt x="94572" y="-31"/>
                    <a:pt x="98325" y="0"/>
                  </a:cubicBezTo>
                  <a:cubicBezTo>
                    <a:pt x="102077" y="0"/>
                    <a:pt x="105122" y="3044"/>
                    <a:pt x="105122" y="6795"/>
                  </a:cubicBezTo>
                  <a:cubicBezTo>
                    <a:pt x="105521" y="17003"/>
                    <a:pt x="104660" y="26810"/>
                    <a:pt x="102999" y="36495"/>
                  </a:cubicBezTo>
                  <a:cubicBezTo>
                    <a:pt x="100539" y="50699"/>
                    <a:pt x="96202" y="64443"/>
                    <a:pt x="91804" y="78555"/>
                  </a:cubicBezTo>
                  <a:cubicBezTo>
                    <a:pt x="88206" y="89100"/>
                    <a:pt x="84854" y="99800"/>
                    <a:pt x="80886" y="110223"/>
                  </a:cubicBezTo>
                  <a:cubicBezTo>
                    <a:pt x="79164" y="114773"/>
                    <a:pt x="77103" y="119139"/>
                    <a:pt x="75135" y="123566"/>
                  </a:cubicBezTo>
                  <a:cubicBezTo>
                    <a:pt x="80702" y="118616"/>
                    <a:pt x="86607" y="114066"/>
                    <a:pt x="93158" y="110499"/>
                  </a:cubicBezTo>
                  <a:cubicBezTo>
                    <a:pt x="97187" y="108286"/>
                    <a:pt x="101400" y="106441"/>
                    <a:pt x="105737" y="104965"/>
                  </a:cubicBezTo>
                  <a:cubicBezTo>
                    <a:pt x="110073" y="103489"/>
                    <a:pt x="114563" y="102506"/>
                    <a:pt x="119023" y="101645"/>
                  </a:cubicBezTo>
                  <a:lnTo>
                    <a:pt x="135600" y="99554"/>
                  </a:lnTo>
                  <a:cubicBezTo>
                    <a:pt x="135815" y="99523"/>
                    <a:pt x="136523" y="99738"/>
                    <a:pt x="137169" y="99831"/>
                  </a:cubicBezTo>
                  <a:lnTo>
                    <a:pt x="137046" y="100015"/>
                  </a:lnTo>
                  <a:cubicBezTo>
                    <a:pt x="136799" y="100415"/>
                    <a:pt x="136830" y="100384"/>
                    <a:pt x="136584" y="100753"/>
                  </a:cubicBezTo>
                  <a:lnTo>
                    <a:pt x="136215" y="101429"/>
                  </a:lnTo>
                  <a:cubicBezTo>
                    <a:pt x="136615" y="100845"/>
                    <a:pt x="137076" y="100323"/>
                    <a:pt x="137599" y="99892"/>
                  </a:cubicBezTo>
                  <a:cubicBezTo>
                    <a:pt x="138122" y="99954"/>
                    <a:pt x="138522" y="99862"/>
                    <a:pt x="138430" y="99462"/>
                  </a:cubicBezTo>
                  <a:lnTo>
                    <a:pt x="138399" y="99369"/>
                  </a:lnTo>
                  <a:cubicBezTo>
                    <a:pt x="140029" y="98416"/>
                    <a:pt x="142059" y="98171"/>
                    <a:pt x="143935" y="98878"/>
                  </a:cubicBezTo>
                  <a:cubicBezTo>
                    <a:pt x="144058" y="98908"/>
                    <a:pt x="144088" y="99062"/>
                    <a:pt x="144181" y="99124"/>
                  </a:cubicBezTo>
                  <a:cubicBezTo>
                    <a:pt x="145688" y="98816"/>
                    <a:pt x="147287" y="98816"/>
                    <a:pt x="148733" y="99585"/>
                  </a:cubicBezTo>
                  <a:cubicBezTo>
                    <a:pt x="152023" y="101368"/>
                    <a:pt x="153284" y="105488"/>
                    <a:pt x="151500" y="108809"/>
                  </a:cubicBezTo>
                  <a:cubicBezTo>
                    <a:pt x="149440" y="113144"/>
                    <a:pt x="148425" y="117786"/>
                    <a:pt x="147779" y="122521"/>
                  </a:cubicBezTo>
                  <a:cubicBezTo>
                    <a:pt x="147102" y="127563"/>
                    <a:pt x="147041" y="132698"/>
                    <a:pt x="147102" y="137801"/>
                  </a:cubicBezTo>
                  <a:cubicBezTo>
                    <a:pt x="147041" y="147548"/>
                    <a:pt x="148148" y="157233"/>
                    <a:pt x="149532" y="166887"/>
                  </a:cubicBezTo>
                  <a:cubicBezTo>
                    <a:pt x="150916" y="176602"/>
                    <a:pt x="152546" y="186318"/>
                    <a:pt x="155037" y="195787"/>
                  </a:cubicBezTo>
                  <a:cubicBezTo>
                    <a:pt x="156483" y="201690"/>
                    <a:pt x="158082" y="207686"/>
                    <a:pt x="160266" y="213435"/>
                  </a:cubicBezTo>
                  <a:cubicBezTo>
                    <a:pt x="161650" y="217155"/>
                    <a:pt x="163188" y="220753"/>
                    <a:pt x="165125" y="224104"/>
                  </a:cubicBezTo>
                  <a:lnTo>
                    <a:pt x="168570" y="229115"/>
                  </a:lnTo>
                  <a:cubicBezTo>
                    <a:pt x="172014" y="229730"/>
                    <a:pt x="174382" y="232989"/>
                    <a:pt x="173890" y="236463"/>
                  </a:cubicBezTo>
                  <a:close/>
                  <a:moveTo>
                    <a:pt x="111611" y="319661"/>
                  </a:moveTo>
                  <a:cubicBezTo>
                    <a:pt x="111734" y="317478"/>
                    <a:pt x="112872" y="316248"/>
                    <a:pt x="113733" y="315541"/>
                  </a:cubicBezTo>
                  <a:cubicBezTo>
                    <a:pt x="113118" y="316064"/>
                    <a:pt x="112595" y="316771"/>
                    <a:pt x="112195" y="317539"/>
                  </a:cubicBezTo>
                  <a:cubicBezTo>
                    <a:pt x="111888" y="318247"/>
                    <a:pt x="111672" y="318923"/>
                    <a:pt x="111611" y="319661"/>
                  </a:cubicBezTo>
                  <a:close/>
                  <a:moveTo>
                    <a:pt x="149747" y="230714"/>
                  </a:moveTo>
                  <a:cubicBezTo>
                    <a:pt x="150701" y="230837"/>
                    <a:pt x="151654" y="230837"/>
                    <a:pt x="152577" y="230929"/>
                  </a:cubicBezTo>
                  <a:cubicBezTo>
                    <a:pt x="150086" y="227332"/>
                    <a:pt x="147902" y="223550"/>
                    <a:pt x="145995" y="219554"/>
                  </a:cubicBezTo>
                  <a:cubicBezTo>
                    <a:pt x="143012" y="213404"/>
                    <a:pt x="140705" y="206886"/>
                    <a:pt x="138583" y="200491"/>
                  </a:cubicBezTo>
                  <a:cubicBezTo>
                    <a:pt x="135446" y="190345"/>
                    <a:pt x="132740" y="179984"/>
                    <a:pt x="131294" y="169408"/>
                  </a:cubicBezTo>
                  <a:cubicBezTo>
                    <a:pt x="129818" y="158770"/>
                    <a:pt x="129664" y="147978"/>
                    <a:pt x="130279" y="137248"/>
                  </a:cubicBezTo>
                  <a:cubicBezTo>
                    <a:pt x="130864" y="130177"/>
                    <a:pt x="131663" y="123013"/>
                    <a:pt x="133632" y="116187"/>
                  </a:cubicBezTo>
                  <a:cubicBezTo>
                    <a:pt x="133785" y="115603"/>
                    <a:pt x="134155" y="115111"/>
                    <a:pt x="134339" y="114527"/>
                  </a:cubicBezTo>
                  <a:lnTo>
                    <a:pt x="123144" y="117940"/>
                  </a:lnTo>
                  <a:cubicBezTo>
                    <a:pt x="118623" y="119354"/>
                    <a:pt x="114225" y="121260"/>
                    <a:pt x="109766" y="123013"/>
                  </a:cubicBezTo>
                  <a:cubicBezTo>
                    <a:pt x="105367" y="124765"/>
                    <a:pt x="100969" y="126487"/>
                    <a:pt x="96664" y="128486"/>
                  </a:cubicBezTo>
                  <a:cubicBezTo>
                    <a:pt x="90851" y="131160"/>
                    <a:pt x="85131" y="133897"/>
                    <a:pt x="79810" y="137494"/>
                  </a:cubicBezTo>
                  <a:cubicBezTo>
                    <a:pt x="76919" y="139861"/>
                    <a:pt x="72613" y="139431"/>
                    <a:pt x="70245" y="136510"/>
                  </a:cubicBezTo>
                  <a:cubicBezTo>
                    <a:pt x="69876" y="136080"/>
                    <a:pt x="70030" y="135495"/>
                    <a:pt x="69784" y="135004"/>
                  </a:cubicBezTo>
                  <a:cubicBezTo>
                    <a:pt x="67108" y="140261"/>
                    <a:pt x="64371" y="145518"/>
                    <a:pt x="61264" y="150561"/>
                  </a:cubicBezTo>
                  <a:cubicBezTo>
                    <a:pt x="57328" y="156833"/>
                    <a:pt x="53083" y="162859"/>
                    <a:pt x="48501" y="168608"/>
                  </a:cubicBezTo>
                  <a:cubicBezTo>
                    <a:pt x="46748" y="170761"/>
                    <a:pt x="44995" y="172913"/>
                    <a:pt x="43088" y="174942"/>
                  </a:cubicBezTo>
                  <a:cubicBezTo>
                    <a:pt x="41796" y="176356"/>
                    <a:pt x="40474" y="177740"/>
                    <a:pt x="39059" y="179031"/>
                  </a:cubicBezTo>
                  <a:cubicBezTo>
                    <a:pt x="38905" y="179185"/>
                    <a:pt x="37214" y="180445"/>
                    <a:pt x="35584" y="181644"/>
                  </a:cubicBezTo>
                  <a:cubicBezTo>
                    <a:pt x="37337" y="182567"/>
                    <a:pt x="39151" y="183366"/>
                    <a:pt x="40874" y="184350"/>
                  </a:cubicBezTo>
                  <a:cubicBezTo>
                    <a:pt x="45456" y="186994"/>
                    <a:pt x="49854" y="189977"/>
                    <a:pt x="54037" y="193359"/>
                  </a:cubicBezTo>
                  <a:cubicBezTo>
                    <a:pt x="62556" y="200399"/>
                    <a:pt x="70030" y="208762"/>
                    <a:pt x="76550" y="217955"/>
                  </a:cubicBezTo>
                  <a:cubicBezTo>
                    <a:pt x="76703" y="218170"/>
                    <a:pt x="76796" y="218385"/>
                    <a:pt x="76950" y="218601"/>
                  </a:cubicBezTo>
                  <a:cubicBezTo>
                    <a:pt x="78795" y="215895"/>
                    <a:pt x="82178" y="214573"/>
                    <a:pt x="85223" y="216018"/>
                  </a:cubicBezTo>
                  <a:cubicBezTo>
                    <a:pt x="92389" y="218723"/>
                    <a:pt x="99862" y="220537"/>
                    <a:pt x="107459" y="222321"/>
                  </a:cubicBezTo>
                  <a:cubicBezTo>
                    <a:pt x="113087" y="223643"/>
                    <a:pt x="118777" y="224750"/>
                    <a:pt x="124436" y="225918"/>
                  </a:cubicBezTo>
                  <a:cubicBezTo>
                    <a:pt x="130218" y="227086"/>
                    <a:pt x="135908" y="228470"/>
                    <a:pt x="141597" y="229392"/>
                  </a:cubicBezTo>
                  <a:cubicBezTo>
                    <a:pt x="144273" y="229884"/>
                    <a:pt x="147010" y="230376"/>
                    <a:pt x="149747" y="230714"/>
                  </a:cubicBezTo>
                  <a:close/>
                  <a:moveTo>
                    <a:pt x="185270" y="151206"/>
                  </a:moveTo>
                  <a:cubicBezTo>
                    <a:pt x="184286" y="143274"/>
                    <a:pt x="182471" y="135588"/>
                    <a:pt x="180318" y="128024"/>
                  </a:cubicBezTo>
                  <a:cubicBezTo>
                    <a:pt x="179672" y="124335"/>
                    <a:pt x="176105" y="121906"/>
                    <a:pt x="172414" y="122582"/>
                  </a:cubicBezTo>
                  <a:cubicBezTo>
                    <a:pt x="168724" y="123228"/>
                    <a:pt x="166263" y="126795"/>
                    <a:pt x="166940" y="130484"/>
                  </a:cubicBezTo>
                  <a:cubicBezTo>
                    <a:pt x="167432" y="136572"/>
                    <a:pt x="167278" y="142690"/>
                    <a:pt x="167370" y="148931"/>
                  </a:cubicBezTo>
                  <a:cubicBezTo>
                    <a:pt x="167432" y="153051"/>
                    <a:pt x="167432" y="157202"/>
                    <a:pt x="167647" y="161322"/>
                  </a:cubicBezTo>
                  <a:cubicBezTo>
                    <a:pt x="167893" y="165872"/>
                    <a:pt x="168508" y="170330"/>
                    <a:pt x="168877" y="174757"/>
                  </a:cubicBezTo>
                  <a:lnTo>
                    <a:pt x="169923" y="187240"/>
                  </a:lnTo>
                  <a:cubicBezTo>
                    <a:pt x="170015" y="188501"/>
                    <a:pt x="169677" y="190837"/>
                    <a:pt x="169923" y="192559"/>
                  </a:cubicBezTo>
                  <a:cubicBezTo>
                    <a:pt x="170107" y="193881"/>
                    <a:pt x="170261" y="195111"/>
                    <a:pt x="170753" y="196003"/>
                  </a:cubicBezTo>
                  <a:cubicBezTo>
                    <a:pt x="172137" y="199323"/>
                    <a:pt x="175951" y="200922"/>
                    <a:pt x="179272" y="199538"/>
                  </a:cubicBezTo>
                  <a:cubicBezTo>
                    <a:pt x="182225" y="198308"/>
                    <a:pt x="183824" y="195172"/>
                    <a:pt x="183148" y="192129"/>
                  </a:cubicBezTo>
                  <a:lnTo>
                    <a:pt x="183240" y="192159"/>
                  </a:lnTo>
                  <a:cubicBezTo>
                    <a:pt x="183640" y="192190"/>
                    <a:pt x="183055" y="191544"/>
                    <a:pt x="182871" y="191145"/>
                  </a:cubicBezTo>
                  <a:lnTo>
                    <a:pt x="182871" y="191175"/>
                  </a:lnTo>
                  <a:lnTo>
                    <a:pt x="182809" y="191022"/>
                  </a:lnTo>
                  <a:lnTo>
                    <a:pt x="182871" y="191145"/>
                  </a:lnTo>
                  <a:cubicBezTo>
                    <a:pt x="183179" y="190130"/>
                    <a:pt x="184193" y="188593"/>
                    <a:pt x="184286" y="187947"/>
                  </a:cubicBezTo>
                  <a:lnTo>
                    <a:pt x="185700" y="174358"/>
                  </a:lnTo>
                  <a:cubicBezTo>
                    <a:pt x="185854" y="170545"/>
                    <a:pt x="186131" y="166733"/>
                    <a:pt x="186069" y="162828"/>
                  </a:cubicBezTo>
                  <a:cubicBezTo>
                    <a:pt x="186008" y="158954"/>
                    <a:pt x="185762" y="155080"/>
                    <a:pt x="185270" y="151206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2" name="Google Shape;822;p13"/>
            <p:cNvSpPr/>
            <p:nvPr/>
          </p:nvSpPr>
          <p:spPr>
            <a:xfrm rot="10800000">
              <a:off x="7558490" y="189789"/>
              <a:ext cx="1021969" cy="216236"/>
            </a:xfrm>
            <a:custGeom>
              <a:avLst/>
              <a:gdLst/>
              <a:ahLst/>
              <a:cxnLst/>
              <a:rect l="l" t="t" r="r" b="b"/>
              <a:pathLst>
                <a:path w="2043938" h="432471" extrusionOk="0">
                  <a:moveTo>
                    <a:pt x="2043938" y="256485"/>
                  </a:moveTo>
                  <a:cubicBezTo>
                    <a:pt x="2043907" y="260082"/>
                    <a:pt x="2040954" y="262942"/>
                    <a:pt x="2037356" y="262911"/>
                  </a:cubicBezTo>
                  <a:cubicBezTo>
                    <a:pt x="2037356" y="262911"/>
                    <a:pt x="1969202" y="262296"/>
                    <a:pt x="1857899" y="261220"/>
                  </a:cubicBezTo>
                  <a:cubicBezTo>
                    <a:pt x="1882872" y="269214"/>
                    <a:pt x="1919532" y="288645"/>
                    <a:pt x="1939954" y="314901"/>
                  </a:cubicBezTo>
                  <a:cubicBezTo>
                    <a:pt x="1956131" y="335716"/>
                    <a:pt x="1962159" y="360313"/>
                    <a:pt x="1947766" y="386108"/>
                  </a:cubicBezTo>
                  <a:cubicBezTo>
                    <a:pt x="1936694" y="405324"/>
                    <a:pt x="1912459" y="410827"/>
                    <a:pt x="1891453" y="404494"/>
                  </a:cubicBezTo>
                  <a:cubicBezTo>
                    <a:pt x="1870631" y="398191"/>
                    <a:pt x="1853808" y="380912"/>
                    <a:pt x="1856914" y="357576"/>
                  </a:cubicBezTo>
                  <a:cubicBezTo>
                    <a:pt x="1857714" y="351734"/>
                    <a:pt x="1859898" y="345493"/>
                    <a:pt x="1863281" y="340082"/>
                  </a:cubicBezTo>
                  <a:cubicBezTo>
                    <a:pt x="1866910" y="334333"/>
                    <a:pt x="1871800" y="329475"/>
                    <a:pt x="1877520" y="326800"/>
                  </a:cubicBezTo>
                  <a:cubicBezTo>
                    <a:pt x="1886132" y="322742"/>
                    <a:pt x="1894436" y="324586"/>
                    <a:pt x="1900433" y="329844"/>
                  </a:cubicBezTo>
                  <a:cubicBezTo>
                    <a:pt x="1905815" y="334517"/>
                    <a:pt x="1909322" y="341896"/>
                    <a:pt x="1909075" y="349644"/>
                  </a:cubicBezTo>
                  <a:cubicBezTo>
                    <a:pt x="1909014" y="353395"/>
                    <a:pt x="1905938" y="356408"/>
                    <a:pt x="1902186" y="356346"/>
                  </a:cubicBezTo>
                  <a:cubicBezTo>
                    <a:pt x="1898434" y="356285"/>
                    <a:pt x="1895420" y="353210"/>
                    <a:pt x="1895482" y="349459"/>
                  </a:cubicBezTo>
                  <a:cubicBezTo>
                    <a:pt x="1895451" y="345985"/>
                    <a:pt x="1893759" y="342757"/>
                    <a:pt x="1891268" y="340758"/>
                  </a:cubicBezTo>
                  <a:cubicBezTo>
                    <a:pt x="1889331" y="339190"/>
                    <a:pt x="1886716" y="338760"/>
                    <a:pt x="1884072" y="340113"/>
                  </a:cubicBezTo>
                  <a:cubicBezTo>
                    <a:pt x="1880904" y="341742"/>
                    <a:pt x="1878412" y="344725"/>
                    <a:pt x="1876506" y="348045"/>
                  </a:cubicBezTo>
                  <a:cubicBezTo>
                    <a:pt x="1874445" y="351612"/>
                    <a:pt x="1873153" y="355670"/>
                    <a:pt x="1872784" y="359452"/>
                  </a:cubicBezTo>
                  <a:cubicBezTo>
                    <a:pt x="1871277" y="374209"/>
                    <a:pt x="1883118" y="383987"/>
                    <a:pt x="1896343" y="387676"/>
                  </a:cubicBezTo>
                  <a:cubicBezTo>
                    <a:pt x="1909537" y="391335"/>
                    <a:pt x="1925068" y="389182"/>
                    <a:pt x="1931773" y="377100"/>
                  </a:cubicBezTo>
                  <a:cubicBezTo>
                    <a:pt x="1942353" y="358529"/>
                    <a:pt x="1937247" y="340881"/>
                    <a:pt x="1925868" y="325601"/>
                  </a:cubicBezTo>
                  <a:cubicBezTo>
                    <a:pt x="1906984" y="300267"/>
                    <a:pt x="1871585" y="280805"/>
                    <a:pt x="1849379" y="273733"/>
                  </a:cubicBezTo>
                  <a:cubicBezTo>
                    <a:pt x="1841414" y="271181"/>
                    <a:pt x="1829112" y="270075"/>
                    <a:pt x="1818993" y="267092"/>
                  </a:cubicBezTo>
                  <a:cubicBezTo>
                    <a:pt x="1813703" y="265524"/>
                    <a:pt x="1808998" y="263434"/>
                    <a:pt x="1805368" y="260697"/>
                  </a:cubicBezTo>
                  <a:cubicBezTo>
                    <a:pt x="1761265" y="260267"/>
                    <a:pt x="1712149" y="259775"/>
                    <a:pt x="1659127" y="259221"/>
                  </a:cubicBezTo>
                  <a:cubicBezTo>
                    <a:pt x="1669615" y="267184"/>
                    <a:pt x="1679456" y="276470"/>
                    <a:pt x="1688529" y="286800"/>
                  </a:cubicBezTo>
                  <a:cubicBezTo>
                    <a:pt x="1697848" y="297407"/>
                    <a:pt x="1706460" y="308937"/>
                    <a:pt x="1714302" y="320805"/>
                  </a:cubicBezTo>
                  <a:cubicBezTo>
                    <a:pt x="1726420" y="339160"/>
                    <a:pt x="1736630" y="358314"/>
                    <a:pt x="1746165" y="375070"/>
                  </a:cubicBezTo>
                  <a:cubicBezTo>
                    <a:pt x="1750932" y="383679"/>
                    <a:pt x="1755299" y="392565"/>
                    <a:pt x="1760004" y="401235"/>
                  </a:cubicBezTo>
                  <a:cubicBezTo>
                    <a:pt x="1761973" y="404832"/>
                    <a:pt x="1763972" y="408368"/>
                    <a:pt x="1766125" y="411842"/>
                  </a:cubicBezTo>
                  <a:cubicBezTo>
                    <a:pt x="1767386" y="413840"/>
                    <a:pt x="1772030" y="418391"/>
                    <a:pt x="1774552" y="421742"/>
                  </a:cubicBezTo>
                  <a:cubicBezTo>
                    <a:pt x="1776182" y="423925"/>
                    <a:pt x="1777812" y="425954"/>
                    <a:pt x="1777473" y="427307"/>
                  </a:cubicBezTo>
                  <a:cubicBezTo>
                    <a:pt x="1773844" y="441604"/>
                    <a:pt x="1756037" y="421926"/>
                    <a:pt x="1754407" y="419620"/>
                  </a:cubicBezTo>
                  <a:cubicBezTo>
                    <a:pt x="1751885" y="416085"/>
                    <a:pt x="1749486" y="412426"/>
                    <a:pt x="1747179" y="408706"/>
                  </a:cubicBezTo>
                  <a:cubicBezTo>
                    <a:pt x="1742013" y="400343"/>
                    <a:pt x="1737215" y="391734"/>
                    <a:pt x="1731987" y="383433"/>
                  </a:cubicBezTo>
                  <a:cubicBezTo>
                    <a:pt x="1722083" y="367200"/>
                    <a:pt x="1710950" y="349029"/>
                    <a:pt x="1698924" y="330981"/>
                  </a:cubicBezTo>
                  <a:cubicBezTo>
                    <a:pt x="1691420" y="319729"/>
                    <a:pt x="1683639" y="308476"/>
                    <a:pt x="1675181" y="298053"/>
                  </a:cubicBezTo>
                  <a:cubicBezTo>
                    <a:pt x="1662510" y="282434"/>
                    <a:pt x="1648486" y="268660"/>
                    <a:pt x="1632493" y="258945"/>
                  </a:cubicBezTo>
                  <a:cubicBezTo>
                    <a:pt x="1599492" y="258606"/>
                    <a:pt x="1565139" y="258238"/>
                    <a:pt x="1529647" y="257869"/>
                  </a:cubicBezTo>
                  <a:cubicBezTo>
                    <a:pt x="1469521" y="257223"/>
                    <a:pt x="1406134" y="256577"/>
                    <a:pt x="1340871" y="255870"/>
                  </a:cubicBezTo>
                  <a:cubicBezTo>
                    <a:pt x="1341671" y="256331"/>
                    <a:pt x="1342409" y="256946"/>
                    <a:pt x="1343209" y="257408"/>
                  </a:cubicBezTo>
                  <a:cubicBezTo>
                    <a:pt x="1363876" y="268875"/>
                    <a:pt x="1386020" y="277454"/>
                    <a:pt x="1406903" y="288829"/>
                  </a:cubicBezTo>
                  <a:cubicBezTo>
                    <a:pt x="1425387" y="299314"/>
                    <a:pt x="1442856" y="310720"/>
                    <a:pt x="1459494" y="323326"/>
                  </a:cubicBezTo>
                  <a:cubicBezTo>
                    <a:pt x="1475979" y="335778"/>
                    <a:pt x="1491634" y="349367"/>
                    <a:pt x="1507350" y="363449"/>
                  </a:cubicBezTo>
                  <a:lnTo>
                    <a:pt x="1543948" y="396254"/>
                  </a:lnTo>
                  <a:cubicBezTo>
                    <a:pt x="1546132" y="398252"/>
                    <a:pt x="1551576" y="401880"/>
                    <a:pt x="1555297" y="405447"/>
                  </a:cubicBezTo>
                  <a:cubicBezTo>
                    <a:pt x="1558096" y="408122"/>
                    <a:pt x="1560095" y="410889"/>
                    <a:pt x="1560802" y="413225"/>
                  </a:cubicBezTo>
                  <a:cubicBezTo>
                    <a:pt x="1561879" y="416638"/>
                    <a:pt x="1560003" y="420297"/>
                    <a:pt x="1556589" y="421404"/>
                  </a:cubicBezTo>
                  <a:cubicBezTo>
                    <a:pt x="1553144" y="422511"/>
                    <a:pt x="1549484" y="420635"/>
                    <a:pt x="1548377" y="417192"/>
                  </a:cubicBezTo>
                  <a:cubicBezTo>
                    <a:pt x="1548008" y="416146"/>
                    <a:pt x="1546440" y="415347"/>
                    <a:pt x="1544994" y="414209"/>
                  </a:cubicBezTo>
                  <a:cubicBezTo>
                    <a:pt x="1541273" y="411289"/>
                    <a:pt x="1536783" y="408552"/>
                    <a:pt x="1534783" y="406923"/>
                  </a:cubicBezTo>
                  <a:lnTo>
                    <a:pt x="1496708" y="375716"/>
                  </a:lnTo>
                  <a:cubicBezTo>
                    <a:pt x="1480900" y="362403"/>
                    <a:pt x="1464938" y="349859"/>
                    <a:pt x="1448638" y="337868"/>
                  </a:cubicBezTo>
                  <a:cubicBezTo>
                    <a:pt x="1432430" y="325939"/>
                    <a:pt x="1415852" y="314532"/>
                    <a:pt x="1398076" y="304325"/>
                  </a:cubicBezTo>
                  <a:cubicBezTo>
                    <a:pt x="1377624" y="292150"/>
                    <a:pt x="1355757" y="282803"/>
                    <a:pt x="1335581" y="270443"/>
                  </a:cubicBezTo>
                  <a:cubicBezTo>
                    <a:pt x="1328446" y="266078"/>
                    <a:pt x="1321741" y="260943"/>
                    <a:pt x="1315129" y="255593"/>
                  </a:cubicBezTo>
                  <a:cubicBezTo>
                    <a:pt x="1264260" y="255040"/>
                    <a:pt x="1212406" y="254456"/>
                    <a:pt x="1159968" y="253841"/>
                  </a:cubicBezTo>
                  <a:cubicBezTo>
                    <a:pt x="1168488" y="257161"/>
                    <a:pt x="1176207" y="260421"/>
                    <a:pt x="1181251" y="262972"/>
                  </a:cubicBezTo>
                  <a:cubicBezTo>
                    <a:pt x="1206624" y="275885"/>
                    <a:pt x="1236057" y="300451"/>
                    <a:pt x="1251435" y="329782"/>
                  </a:cubicBezTo>
                  <a:cubicBezTo>
                    <a:pt x="1262353" y="350689"/>
                    <a:pt x="1266166" y="373902"/>
                    <a:pt x="1257955" y="396992"/>
                  </a:cubicBezTo>
                  <a:cubicBezTo>
                    <a:pt x="1252942" y="410612"/>
                    <a:pt x="1245222" y="419098"/>
                    <a:pt x="1236549" y="423679"/>
                  </a:cubicBezTo>
                  <a:cubicBezTo>
                    <a:pt x="1225785" y="429336"/>
                    <a:pt x="1213360" y="429305"/>
                    <a:pt x="1201703" y="424601"/>
                  </a:cubicBezTo>
                  <a:cubicBezTo>
                    <a:pt x="1182943" y="417038"/>
                    <a:pt x="1166335" y="397391"/>
                    <a:pt x="1164397" y="374271"/>
                  </a:cubicBezTo>
                  <a:cubicBezTo>
                    <a:pt x="1163167" y="359021"/>
                    <a:pt x="1174731" y="346785"/>
                    <a:pt x="1185649" y="345463"/>
                  </a:cubicBezTo>
                  <a:cubicBezTo>
                    <a:pt x="1193922" y="344479"/>
                    <a:pt x="1202810" y="348260"/>
                    <a:pt x="1206101" y="361696"/>
                  </a:cubicBezTo>
                  <a:cubicBezTo>
                    <a:pt x="1207085" y="365324"/>
                    <a:pt x="1204902" y="369044"/>
                    <a:pt x="1201303" y="370028"/>
                  </a:cubicBezTo>
                  <a:cubicBezTo>
                    <a:pt x="1197674" y="370981"/>
                    <a:pt x="1193922" y="368829"/>
                    <a:pt x="1192969" y="365201"/>
                  </a:cubicBezTo>
                  <a:cubicBezTo>
                    <a:pt x="1192200" y="362557"/>
                    <a:pt x="1191154" y="360774"/>
                    <a:pt x="1189678" y="359882"/>
                  </a:cubicBezTo>
                  <a:cubicBezTo>
                    <a:pt x="1188417" y="359144"/>
                    <a:pt x="1186941" y="359728"/>
                    <a:pt x="1185557" y="360466"/>
                  </a:cubicBezTo>
                  <a:cubicBezTo>
                    <a:pt x="1181835" y="362465"/>
                    <a:pt x="1179037" y="367322"/>
                    <a:pt x="1179682" y="372765"/>
                  </a:cubicBezTo>
                  <a:cubicBezTo>
                    <a:pt x="1181589" y="389551"/>
                    <a:pt x="1194076" y="403510"/>
                    <a:pt x="1207885" y="408644"/>
                  </a:cubicBezTo>
                  <a:cubicBezTo>
                    <a:pt x="1214713" y="411166"/>
                    <a:pt x="1221910" y="411411"/>
                    <a:pt x="1228061" y="407999"/>
                  </a:cubicBezTo>
                  <a:cubicBezTo>
                    <a:pt x="1233412" y="405047"/>
                    <a:pt x="1237749" y="399390"/>
                    <a:pt x="1240732" y="390812"/>
                  </a:cubicBezTo>
                  <a:cubicBezTo>
                    <a:pt x="1247252" y="372703"/>
                    <a:pt x="1243715" y="354594"/>
                    <a:pt x="1235380" y="338022"/>
                  </a:cubicBezTo>
                  <a:cubicBezTo>
                    <a:pt x="1222033" y="311550"/>
                    <a:pt x="1196383" y="288891"/>
                    <a:pt x="1173993" y="276746"/>
                  </a:cubicBezTo>
                  <a:cubicBezTo>
                    <a:pt x="1167011" y="272903"/>
                    <a:pt x="1154617" y="267400"/>
                    <a:pt x="1142038" y="262480"/>
                  </a:cubicBezTo>
                  <a:cubicBezTo>
                    <a:pt x="1132596" y="258791"/>
                    <a:pt x="1123062" y="255378"/>
                    <a:pt x="1115619" y="253288"/>
                  </a:cubicBezTo>
                  <a:cubicBezTo>
                    <a:pt x="1084464" y="252919"/>
                    <a:pt x="1053247" y="252550"/>
                    <a:pt x="1022000" y="252150"/>
                  </a:cubicBezTo>
                  <a:cubicBezTo>
                    <a:pt x="925275" y="250920"/>
                    <a:pt x="828764" y="249537"/>
                    <a:pt x="735514" y="248153"/>
                  </a:cubicBezTo>
                  <a:cubicBezTo>
                    <a:pt x="741696" y="250982"/>
                    <a:pt x="747355" y="253841"/>
                    <a:pt x="750707" y="256301"/>
                  </a:cubicBezTo>
                  <a:cubicBezTo>
                    <a:pt x="760026" y="263310"/>
                    <a:pt x="769284" y="270259"/>
                    <a:pt x="778418" y="277361"/>
                  </a:cubicBezTo>
                  <a:cubicBezTo>
                    <a:pt x="787583" y="284463"/>
                    <a:pt x="796717" y="291566"/>
                    <a:pt x="805698" y="298791"/>
                  </a:cubicBezTo>
                  <a:cubicBezTo>
                    <a:pt x="823659" y="313210"/>
                    <a:pt x="841374" y="327814"/>
                    <a:pt x="859735" y="341927"/>
                  </a:cubicBezTo>
                  <a:cubicBezTo>
                    <a:pt x="868808" y="348906"/>
                    <a:pt x="877911" y="355854"/>
                    <a:pt x="887322" y="362618"/>
                  </a:cubicBezTo>
                  <a:cubicBezTo>
                    <a:pt x="890429" y="364740"/>
                    <a:pt x="891228" y="368952"/>
                    <a:pt x="889137" y="372057"/>
                  </a:cubicBezTo>
                  <a:cubicBezTo>
                    <a:pt x="887046" y="375163"/>
                    <a:pt x="882801" y="375993"/>
                    <a:pt x="879695" y="373902"/>
                  </a:cubicBezTo>
                  <a:cubicBezTo>
                    <a:pt x="854845" y="358037"/>
                    <a:pt x="831071" y="341435"/>
                    <a:pt x="808035" y="323879"/>
                  </a:cubicBezTo>
                  <a:cubicBezTo>
                    <a:pt x="798809" y="316838"/>
                    <a:pt x="789705" y="309644"/>
                    <a:pt x="780694" y="302296"/>
                  </a:cubicBezTo>
                  <a:cubicBezTo>
                    <a:pt x="767284" y="291412"/>
                    <a:pt x="754121" y="280190"/>
                    <a:pt x="740589" y="269121"/>
                  </a:cubicBezTo>
                  <a:cubicBezTo>
                    <a:pt x="737021" y="266139"/>
                    <a:pt x="730163" y="262511"/>
                    <a:pt x="722843" y="258975"/>
                  </a:cubicBezTo>
                  <a:cubicBezTo>
                    <a:pt x="713063" y="254241"/>
                    <a:pt x="702852" y="249936"/>
                    <a:pt x="697132" y="247600"/>
                  </a:cubicBezTo>
                  <a:cubicBezTo>
                    <a:pt x="669759" y="247200"/>
                    <a:pt x="642479" y="246770"/>
                    <a:pt x="615876" y="246370"/>
                  </a:cubicBezTo>
                  <a:cubicBezTo>
                    <a:pt x="590503" y="245970"/>
                    <a:pt x="565714" y="245601"/>
                    <a:pt x="541233" y="245201"/>
                  </a:cubicBezTo>
                  <a:cubicBezTo>
                    <a:pt x="564146" y="249998"/>
                    <a:pt x="586689" y="253472"/>
                    <a:pt x="607234" y="260728"/>
                  </a:cubicBezTo>
                  <a:cubicBezTo>
                    <a:pt x="625964" y="267369"/>
                    <a:pt x="643033" y="277115"/>
                    <a:pt x="657580" y="293318"/>
                  </a:cubicBezTo>
                  <a:cubicBezTo>
                    <a:pt x="686152" y="325447"/>
                    <a:pt x="691842" y="353887"/>
                    <a:pt x="686490" y="375439"/>
                  </a:cubicBezTo>
                  <a:cubicBezTo>
                    <a:pt x="677879" y="410089"/>
                    <a:pt x="640265" y="428352"/>
                    <a:pt x="612770" y="421680"/>
                  </a:cubicBezTo>
                  <a:cubicBezTo>
                    <a:pt x="602159" y="419067"/>
                    <a:pt x="590011" y="414793"/>
                    <a:pt x="580754" y="407660"/>
                  </a:cubicBezTo>
                  <a:cubicBezTo>
                    <a:pt x="573741" y="402249"/>
                    <a:pt x="568267" y="395301"/>
                    <a:pt x="565745" y="386477"/>
                  </a:cubicBezTo>
                  <a:cubicBezTo>
                    <a:pt x="557103" y="355639"/>
                    <a:pt x="576509" y="334609"/>
                    <a:pt x="596685" y="331289"/>
                  </a:cubicBezTo>
                  <a:cubicBezTo>
                    <a:pt x="606742" y="329629"/>
                    <a:pt x="617045" y="332180"/>
                    <a:pt x="624672" y="339774"/>
                  </a:cubicBezTo>
                  <a:cubicBezTo>
                    <a:pt x="631992" y="347092"/>
                    <a:pt x="637220" y="359390"/>
                    <a:pt x="635990" y="377991"/>
                  </a:cubicBezTo>
                  <a:cubicBezTo>
                    <a:pt x="635775" y="381742"/>
                    <a:pt x="632576" y="384632"/>
                    <a:pt x="628824" y="384417"/>
                  </a:cubicBezTo>
                  <a:cubicBezTo>
                    <a:pt x="625072" y="384233"/>
                    <a:pt x="622212" y="381035"/>
                    <a:pt x="622396" y="377284"/>
                  </a:cubicBezTo>
                  <a:cubicBezTo>
                    <a:pt x="623319" y="353303"/>
                    <a:pt x="611632" y="343864"/>
                    <a:pt x="599330" y="346200"/>
                  </a:cubicBezTo>
                  <a:cubicBezTo>
                    <a:pt x="586720" y="348598"/>
                    <a:pt x="575710" y="362557"/>
                    <a:pt x="581615" y="381804"/>
                  </a:cubicBezTo>
                  <a:cubicBezTo>
                    <a:pt x="583644" y="388475"/>
                    <a:pt x="588750" y="393056"/>
                    <a:pt x="594624" y="396500"/>
                  </a:cubicBezTo>
                  <a:cubicBezTo>
                    <a:pt x="601513" y="400528"/>
                    <a:pt x="609633" y="402956"/>
                    <a:pt x="616799" y="404586"/>
                  </a:cubicBezTo>
                  <a:cubicBezTo>
                    <a:pt x="636359" y="409136"/>
                    <a:pt x="662532" y="395578"/>
                    <a:pt x="668621" y="371012"/>
                  </a:cubicBezTo>
                  <a:cubicBezTo>
                    <a:pt x="672896" y="353610"/>
                    <a:pt x="667084" y="331196"/>
                    <a:pt x="644202" y="305094"/>
                  </a:cubicBezTo>
                  <a:cubicBezTo>
                    <a:pt x="631992" y="290981"/>
                    <a:pt x="617414" y="282496"/>
                    <a:pt x="601483" y="276500"/>
                  </a:cubicBezTo>
                  <a:cubicBezTo>
                    <a:pt x="576540" y="267123"/>
                    <a:pt x="548460" y="263587"/>
                    <a:pt x="520473" y="255839"/>
                  </a:cubicBezTo>
                  <a:cubicBezTo>
                    <a:pt x="508632" y="252550"/>
                    <a:pt x="496761" y="249414"/>
                    <a:pt x="484797" y="246554"/>
                  </a:cubicBezTo>
                  <a:cubicBezTo>
                    <a:pt x="481076" y="245663"/>
                    <a:pt x="477262" y="244986"/>
                    <a:pt x="473510" y="244156"/>
                  </a:cubicBezTo>
                  <a:cubicBezTo>
                    <a:pt x="203109" y="239883"/>
                    <a:pt x="6706" y="236408"/>
                    <a:pt x="6706" y="236408"/>
                  </a:cubicBezTo>
                  <a:cubicBezTo>
                    <a:pt x="2953" y="236347"/>
                    <a:pt x="-61" y="233272"/>
                    <a:pt x="1" y="229521"/>
                  </a:cubicBezTo>
                  <a:cubicBezTo>
                    <a:pt x="62" y="225770"/>
                    <a:pt x="3138" y="222757"/>
                    <a:pt x="6890" y="222819"/>
                  </a:cubicBezTo>
                  <a:cubicBezTo>
                    <a:pt x="6890" y="222819"/>
                    <a:pt x="190253" y="224417"/>
                    <a:pt x="446537" y="227092"/>
                  </a:cubicBezTo>
                  <a:cubicBezTo>
                    <a:pt x="447860" y="226262"/>
                    <a:pt x="449398" y="225770"/>
                    <a:pt x="451058" y="226047"/>
                  </a:cubicBezTo>
                  <a:cubicBezTo>
                    <a:pt x="453150" y="226385"/>
                    <a:pt x="455180" y="226846"/>
                    <a:pt x="457271" y="227215"/>
                  </a:cubicBezTo>
                  <a:cubicBezTo>
                    <a:pt x="482029" y="227461"/>
                    <a:pt x="507341" y="227738"/>
                    <a:pt x="533298" y="228015"/>
                  </a:cubicBezTo>
                  <a:cubicBezTo>
                    <a:pt x="533913" y="227584"/>
                    <a:pt x="534282" y="226877"/>
                    <a:pt x="535051" y="226662"/>
                  </a:cubicBezTo>
                  <a:cubicBezTo>
                    <a:pt x="577740" y="214456"/>
                    <a:pt x="624672" y="207723"/>
                    <a:pt x="667053" y="192104"/>
                  </a:cubicBezTo>
                  <a:cubicBezTo>
                    <a:pt x="694333" y="182050"/>
                    <a:pt x="719706" y="168307"/>
                    <a:pt x="740466" y="146232"/>
                  </a:cubicBezTo>
                  <a:cubicBezTo>
                    <a:pt x="753568" y="132519"/>
                    <a:pt x="766823" y="113888"/>
                    <a:pt x="771590" y="94334"/>
                  </a:cubicBezTo>
                  <a:cubicBezTo>
                    <a:pt x="774543" y="82281"/>
                    <a:pt x="774204" y="69829"/>
                    <a:pt x="767777" y="58146"/>
                  </a:cubicBezTo>
                  <a:cubicBezTo>
                    <a:pt x="758735" y="41636"/>
                    <a:pt x="740896" y="34656"/>
                    <a:pt x="723827" y="36101"/>
                  </a:cubicBezTo>
                  <a:cubicBezTo>
                    <a:pt x="706543" y="37547"/>
                    <a:pt x="689781" y="47447"/>
                    <a:pt x="683200" y="65463"/>
                  </a:cubicBezTo>
                  <a:cubicBezTo>
                    <a:pt x="679878" y="74503"/>
                    <a:pt x="682953" y="82804"/>
                    <a:pt x="688951" y="88492"/>
                  </a:cubicBezTo>
                  <a:cubicBezTo>
                    <a:pt x="695194" y="94395"/>
                    <a:pt x="704359" y="97746"/>
                    <a:pt x="713309" y="96516"/>
                  </a:cubicBezTo>
                  <a:cubicBezTo>
                    <a:pt x="716784" y="93995"/>
                    <a:pt x="723520" y="87293"/>
                    <a:pt x="723520" y="87293"/>
                  </a:cubicBezTo>
                  <a:cubicBezTo>
                    <a:pt x="726042" y="84741"/>
                    <a:pt x="730163" y="84710"/>
                    <a:pt x="732746" y="87231"/>
                  </a:cubicBezTo>
                  <a:cubicBezTo>
                    <a:pt x="735299" y="89752"/>
                    <a:pt x="735330" y="93903"/>
                    <a:pt x="732808" y="96455"/>
                  </a:cubicBezTo>
                  <a:cubicBezTo>
                    <a:pt x="732808" y="96455"/>
                    <a:pt x="726534" y="102942"/>
                    <a:pt x="722505" y="106324"/>
                  </a:cubicBezTo>
                  <a:cubicBezTo>
                    <a:pt x="720044" y="108415"/>
                    <a:pt x="717738" y="109399"/>
                    <a:pt x="716692" y="109614"/>
                  </a:cubicBezTo>
                  <a:cubicBezTo>
                    <a:pt x="703160" y="112320"/>
                    <a:pt x="688920" y="107800"/>
                    <a:pt x="679201" y="99038"/>
                  </a:cubicBezTo>
                  <a:cubicBezTo>
                    <a:pt x="668867" y="89752"/>
                    <a:pt x="663670" y="75763"/>
                    <a:pt x="668867" y="60390"/>
                  </a:cubicBezTo>
                  <a:cubicBezTo>
                    <a:pt x="677171" y="36071"/>
                    <a:pt x="699131" y="22020"/>
                    <a:pt x="722259" y="19591"/>
                  </a:cubicBezTo>
                  <a:cubicBezTo>
                    <a:pt x="745817" y="17132"/>
                    <a:pt x="770329" y="26909"/>
                    <a:pt x="783247" y="49507"/>
                  </a:cubicBezTo>
                  <a:cubicBezTo>
                    <a:pt x="792196" y="65279"/>
                    <a:pt x="793242" y="82189"/>
                    <a:pt x="789367" y="98607"/>
                  </a:cubicBezTo>
                  <a:cubicBezTo>
                    <a:pt x="783985" y="121267"/>
                    <a:pt x="768853" y="143004"/>
                    <a:pt x="753691" y="158899"/>
                  </a:cubicBezTo>
                  <a:cubicBezTo>
                    <a:pt x="730624" y="182665"/>
                    <a:pt x="702821" y="197669"/>
                    <a:pt x="672773" y="208092"/>
                  </a:cubicBezTo>
                  <a:cubicBezTo>
                    <a:pt x="646047" y="217346"/>
                    <a:pt x="617598" y="222973"/>
                    <a:pt x="589426" y="228630"/>
                  </a:cubicBezTo>
                  <a:cubicBezTo>
                    <a:pt x="598346" y="228722"/>
                    <a:pt x="607080" y="228814"/>
                    <a:pt x="616122" y="228906"/>
                  </a:cubicBezTo>
                  <a:cubicBezTo>
                    <a:pt x="678740" y="229583"/>
                    <a:pt x="743880" y="230321"/>
                    <a:pt x="810250" y="231120"/>
                  </a:cubicBezTo>
                  <a:cubicBezTo>
                    <a:pt x="827165" y="227000"/>
                    <a:pt x="840851" y="222634"/>
                    <a:pt x="852907" y="215839"/>
                  </a:cubicBezTo>
                  <a:cubicBezTo>
                    <a:pt x="867208" y="207815"/>
                    <a:pt x="879295" y="196193"/>
                    <a:pt x="892643" y="177131"/>
                  </a:cubicBezTo>
                  <a:cubicBezTo>
                    <a:pt x="904607" y="160990"/>
                    <a:pt x="916048" y="144202"/>
                    <a:pt x="928319" y="128153"/>
                  </a:cubicBezTo>
                  <a:cubicBezTo>
                    <a:pt x="936654" y="117239"/>
                    <a:pt x="945419" y="106662"/>
                    <a:pt x="954769" y="96701"/>
                  </a:cubicBezTo>
                  <a:cubicBezTo>
                    <a:pt x="959966" y="91197"/>
                    <a:pt x="966856" y="82589"/>
                    <a:pt x="974545" y="77270"/>
                  </a:cubicBezTo>
                  <a:cubicBezTo>
                    <a:pt x="978789" y="74318"/>
                    <a:pt x="983248" y="72258"/>
                    <a:pt x="987831" y="71705"/>
                  </a:cubicBezTo>
                  <a:cubicBezTo>
                    <a:pt x="991368" y="71182"/>
                    <a:pt x="994689" y="73642"/>
                    <a:pt x="995212" y="77208"/>
                  </a:cubicBezTo>
                  <a:cubicBezTo>
                    <a:pt x="995735" y="80744"/>
                    <a:pt x="993274" y="84065"/>
                    <a:pt x="989707" y="84587"/>
                  </a:cubicBezTo>
                  <a:cubicBezTo>
                    <a:pt x="986262" y="85202"/>
                    <a:pt x="983187" y="87600"/>
                    <a:pt x="980204" y="90336"/>
                  </a:cubicBezTo>
                  <a:cubicBezTo>
                    <a:pt x="974637" y="95471"/>
                    <a:pt x="969839" y="102235"/>
                    <a:pt x="965995" y="106755"/>
                  </a:cubicBezTo>
                  <a:cubicBezTo>
                    <a:pt x="959567" y="114256"/>
                    <a:pt x="953600" y="122127"/>
                    <a:pt x="947757" y="130090"/>
                  </a:cubicBezTo>
                  <a:cubicBezTo>
                    <a:pt x="933855" y="148999"/>
                    <a:pt x="921000" y="168799"/>
                    <a:pt x="907590" y="187923"/>
                  </a:cubicBezTo>
                  <a:cubicBezTo>
                    <a:pt x="891751" y="209229"/>
                    <a:pt x="877511" y="222081"/>
                    <a:pt x="860842" y="230597"/>
                  </a:cubicBezTo>
                  <a:cubicBezTo>
                    <a:pt x="860043" y="231028"/>
                    <a:pt x="859120" y="231304"/>
                    <a:pt x="858289" y="231704"/>
                  </a:cubicBezTo>
                  <a:cubicBezTo>
                    <a:pt x="912573" y="232350"/>
                    <a:pt x="967317" y="233057"/>
                    <a:pt x="1022246" y="233795"/>
                  </a:cubicBezTo>
                  <a:cubicBezTo>
                    <a:pt x="1047588" y="234133"/>
                    <a:pt x="1072900" y="234502"/>
                    <a:pt x="1098181" y="234840"/>
                  </a:cubicBezTo>
                  <a:cubicBezTo>
                    <a:pt x="1098827" y="233488"/>
                    <a:pt x="1099811" y="232227"/>
                    <a:pt x="1101287" y="231612"/>
                  </a:cubicBezTo>
                  <a:cubicBezTo>
                    <a:pt x="1114297" y="225647"/>
                    <a:pt x="1121032" y="214764"/>
                    <a:pt x="1125399" y="202004"/>
                  </a:cubicBezTo>
                  <a:cubicBezTo>
                    <a:pt x="1132289" y="181866"/>
                    <a:pt x="1133365" y="157208"/>
                    <a:pt x="1138962" y="136578"/>
                  </a:cubicBezTo>
                  <a:cubicBezTo>
                    <a:pt x="1145421" y="113211"/>
                    <a:pt x="1157047" y="90306"/>
                    <a:pt x="1172270" y="70229"/>
                  </a:cubicBezTo>
                  <a:cubicBezTo>
                    <a:pt x="1187679" y="49937"/>
                    <a:pt x="1206809" y="32596"/>
                    <a:pt x="1227507" y="20329"/>
                  </a:cubicBezTo>
                  <a:cubicBezTo>
                    <a:pt x="1233566" y="16793"/>
                    <a:pt x="1239901" y="13565"/>
                    <a:pt x="1246391" y="10829"/>
                  </a:cubicBezTo>
                  <a:cubicBezTo>
                    <a:pt x="1252972" y="8031"/>
                    <a:pt x="1259739" y="5725"/>
                    <a:pt x="1266597" y="3972"/>
                  </a:cubicBezTo>
                  <a:cubicBezTo>
                    <a:pt x="1271395" y="2743"/>
                    <a:pt x="1276285" y="1759"/>
                    <a:pt x="1281206" y="1113"/>
                  </a:cubicBezTo>
                  <a:cubicBezTo>
                    <a:pt x="1286157" y="437"/>
                    <a:pt x="1291140" y="68"/>
                    <a:pt x="1296122" y="6"/>
                  </a:cubicBezTo>
                  <a:cubicBezTo>
                    <a:pt x="1300090" y="-24"/>
                    <a:pt x="1304211" y="37"/>
                    <a:pt x="1308209" y="621"/>
                  </a:cubicBezTo>
                  <a:cubicBezTo>
                    <a:pt x="1311192" y="1052"/>
                    <a:pt x="1314145" y="1728"/>
                    <a:pt x="1316943" y="2804"/>
                  </a:cubicBezTo>
                  <a:cubicBezTo>
                    <a:pt x="1329461" y="7508"/>
                    <a:pt x="1335181" y="15471"/>
                    <a:pt x="1336658" y="24172"/>
                  </a:cubicBezTo>
                  <a:cubicBezTo>
                    <a:pt x="1338718" y="36040"/>
                    <a:pt x="1331952" y="50398"/>
                    <a:pt x="1320942" y="60114"/>
                  </a:cubicBezTo>
                  <a:cubicBezTo>
                    <a:pt x="1309716" y="70045"/>
                    <a:pt x="1294769" y="74872"/>
                    <a:pt x="1282928" y="69399"/>
                  </a:cubicBezTo>
                  <a:cubicBezTo>
                    <a:pt x="1276131" y="66232"/>
                    <a:pt x="1269919" y="59837"/>
                    <a:pt x="1266228" y="48277"/>
                  </a:cubicBezTo>
                  <a:cubicBezTo>
                    <a:pt x="1265029" y="44741"/>
                    <a:pt x="1266966" y="40867"/>
                    <a:pt x="1270503" y="39668"/>
                  </a:cubicBezTo>
                  <a:cubicBezTo>
                    <a:pt x="1274071" y="38469"/>
                    <a:pt x="1277915" y="40406"/>
                    <a:pt x="1279114" y="43942"/>
                  </a:cubicBezTo>
                  <a:cubicBezTo>
                    <a:pt x="1281483" y="50583"/>
                    <a:pt x="1284743" y="54580"/>
                    <a:pt x="1288741" y="56271"/>
                  </a:cubicBezTo>
                  <a:cubicBezTo>
                    <a:pt x="1295845" y="59284"/>
                    <a:pt x="1304149" y="54825"/>
                    <a:pt x="1310608" y="48769"/>
                  </a:cubicBezTo>
                  <a:cubicBezTo>
                    <a:pt x="1315252" y="44403"/>
                    <a:pt x="1318943" y="38838"/>
                    <a:pt x="1320327" y="33304"/>
                  </a:cubicBezTo>
                  <a:cubicBezTo>
                    <a:pt x="1321126" y="30198"/>
                    <a:pt x="1321126" y="27124"/>
                    <a:pt x="1319619" y="24510"/>
                  </a:cubicBezTo>
                  <a:cubicBezTo>
                    <a:pt x="1318174" y="21959"/>
                    <a:pt x="1315313" y="20083"/>
                    <a:pt x="1311192" y="18669"/>
                  </a:cubicBezTo>
                  <a:cubicBezTo>
                    <a:pt x="1309039" y="17900"/>
                    <a:pt x="1306763" y="17562"/>
                    <a:pt x="1304488" y="17377"/>
                  </a:cubicBezTo>
                  <a:cubicBezTo>
                    <a:pt x="1301812" y="17162"/>
                    <a:pt x="1299136" y="17193"/>
                    <a:pt x="1296491" y="17285"/>
                  </a:cubicBezTo>
                  <a:cubicBezTo>
                    <a:pt x="1292216" y="17439"/>
                    <a:pt x="1287972" y="17870"/>
                    <a:pt x="1283728" y="18515"/>
                  </a:cubicBezTo>
                  <a:cubicBezTo>
                    <a:pt x="1279483" y="19161"/>
                    <a:pt x="1275270" y="20083"/>
                    <a:pt x="1271149" y="21221"/>
                  </a:cubicBezTo>
                  <a:cubicBezTo>
                    <a:pt x="1265182" y="22850"/>
                    <a:pt x="1259308" y="25002"/>
                    <a:pt x="1253588" y="27493"/>
                  </a:cubicBezTo>
                  <a:cubicBezTo>
                    <a:pt x="1247806" y="30014"/>
                    <a:pt x="1242208" y="32935"/>
                    <a:pt x="1236826" y="36132"/>
                  </a:cubicBezTo>
                  <a:cubicBezTo>
                    <a:pt x="1217973" y="47139"/>
                    <a:pt x="1200719" y="62912"/>
                    <a:pt x="1186449" y="81174"/>
                  </a:cubicBezTo>
                  <a:cubicBezTo>
                    <a:pt x="1172301" y="99314"/>
                    <a:pt x="1161076" y="119883"/>
                    <a:pt x="1154740" y="141097"/>
                  </a:cubicBezTo>
                  <a:cubicBezTo>
                    <a:pt x="1147266" y="165786"/>
                    <a:pt x="1145852" y="196285"/>
                    <a:pt x="1133980" y="218022"/>
                  </a:cubicBezTo>
                  <a:cubicBezTo>
                    <a:pt x="1130289" y="224725"/>
                    <a:pt x="1125246" y="230290"/>
                    <a:pt x="1119371" y="235148"/>
                  </a:cubicBezTo>
                  <a:cubicBezTo>
                    <a:pt x="1166550" y="235824"/>
                    <a:pt x="1213390" y="236531"/>
                    <a:pt x="1259585" y="237208"/>
                  </a:cubicBezTo>
                  <a:lnTo>
                    <a:pt x="1261953" y="236408"/>
                  </a:lnTo>
                  <a:cubicBezTo>
                    <a:pt x="1264783" y="235332"/>
                    <a:pt x="1267581" y="234164"/>
                    <a:pt x="1270318" y="232903"/>
                  </a:cubicBezTo>
                  <a:cubicBezTo>
                    <a:pt x="1273056" y="231643"/>
                    <a:pt x="1275731" y="230290"/>
                    <a:pt x="1278346" y="228814"/>
                  </a:cubicBezTo>
                  <a:cubicBezTo>
                    <a:pt x="1286250" y="224417"/>
                    <a:pt x="1293877" y="219252"/>
                    <a:pt x="1301197" y="213657"/>
                  </a:cubicBezTo>
                  <a:cubicBezTo>
                    <a:pt x="1308547" y="208030"/>
                    <a:pt x="1315590" y="201943"/>
                    <a:pt x="1322233" y="195671"/>
                  </a:cubicBezTo>
                  <a:cubicBezTo>
                    <a:pt x="1333828" y="184879"/>
                    <a:pt x="1343947" y="172704"/>
                    <a:pt x="1353727" y="160129"/>
                  </a:cubicBezTo>
                  <a:cubicBezTo>
                    <a:pt x="1362923" y="148261"/>
                    <a:pt x="1371749" y="135993"/>
                    <a:pt x="1380484" y="123634"/>
                  </a:cubicBezTo>
                  <a:cubicBezTo>
                    <a:pt x="1393893" y="104633"/>
                    <a:pt x="1407272" y="85632"/>
                    <a:pt x="1421911" y="68077"/>
                  </a:cubicBezTo>
                  <a:cubicBezTo>
                    <a:pt x="1424249" y="65125"/>
                    <a:pt x="1428524" y="64633"/>
                    <a:pt x="1431446" y="66939"/>
                  </a:cubicBezTo>
                  <a:cubicBezTo>
                    <a:pt x="1434398" y="69276"/>
                    <a:pt x="1434921" y="73549"/>
                    <a:pt x="1432584" y="76501"/>
                  </a:cubicBezTo>
                  <a:cubicBezTo>
                    <a:pt x="1419082" y="94518"/>
                    <a:pt x="1407180" y="114072"/>
                    <a:pt x="1394754" y="133257"/>
                  </a:cubicBezTo>
                  <a:cubicBezTo>
                    <a:pt x="1386297" y="146293"/>
                    <a:pt x="1377716" y="159206"/>
                    <a:pt x="1368305" y="171382"/>
                  </a:cubicBezTo>
                  <a:cubicBezTo>
                    <a:pt x="1357910" y="184817"/>
                    <a:pt x="1346499" y="197269"/>
                    <a:pt x="1333890" y="208491"/>
                  </a:cubicBezTo>
                  <a:cubicBezTo>
                    <a:pt x="1326570" y="214886"/>
                    <a:pt x="1318820" y="221097"/>
                    <a:pt x="1310700" y="226724"/>
                  </a:cubicBezTo>
                  <a:cubicBezTo>
                    <a:pt x="1304764" y="230843"/>
                    <a:pt x="1298459" y="234256"/>
                    <a:pt x="1292155" y="237699"/>
                  </a:cubicBezTo>
                  <a:cubicBezTo>
                    <a:pt x="1348837" y="238560"/>
                    <a:pt x="1404227" y="239421"/>
                    <a:pt x="1457680" y="240282"/>
                  </a:cubicBezTo>
                  <a:cubicBezTo>
                    <a:pt x="1469859" y="233856"/>
                    <a:pt x="1488374" y="223495"/>
                    <a:pt x="1504705" y="215163"/>
                  </a:cubicBezTo>
                  <a:cubicBezTo>
                    <a:pt x="1513747" y="210521"/>
                    <a:pt x="1522051" y="206585"/>
                    <a:pt x="1528079" y="204248"/>
                  </a:cubicBezTo>
                  <a:cubicBezTo>
                    <a:pt x="1555359" y="193826"/>
                    <a:pt x="1591588" y="181620"/>
                    <a:pt x="1619791" y="161851"/>
                  </a:cubicBezTo>
                  <a:cubicBezTo>
                    <a:pt x="1637445" y="149491"/>
                    <a:pt x="1651992" y="134149"/>
                    <a:pt x="1657989" y="113549"/>
                  </a:cubicBezTo>
                  <a:cubicBezTo>
                    <a:pt x="1660757" y="104418"/>
                    <a:pt x="1659988" y="97131"/>
                    <a:pt x="1656328" y="91751"/>
                  </a:cubicBezTo>
                  <a:cubicBezTo>
                    <a:pt x="1652084" y="85479"/>
                    <a:pt x="1644611" y="81851"/>
                    <a:pt x="1636245" y="80252"/>
                  </a:cubicBezTo>
                  <a:cubicBezTo>
                    <a:pt x="1619453" y="77085"/>
                    <a:pt x="1598785" y="81851"/>
                    <a:pt x="1589097" y="95533"/>
                  </a:cubicBezTo>
                  <a:cubicBezTo>
                    <a:pt x="1585284" y="100913"/>
                    <a:pt x="1585376" y="105771"/>
                    <a:pt x="1587836" y="109060"/>
                  </a:cubicBezTo>
                  <a:cubicBezTo>
                    <a:pt x="1589374" y="111151"/>
                    <a:pt x="1591588" y="112689"/>
                    <a:pt x="1593834" y="113027"/>
                  </a:cubicBezTo>
                  <a:cubicBezTo>
                    <a:pt x="1594756" y="113150"/>
                    <a:pt x="1595679" y="113242"/>
                    <a:pt x="1596355" y="112658"/>
                  </a:cubicBezTo>
                  <a:cubicBezTo>
                    <a:pt x="1597924" y="111336"/>
                    <a:pt x="1598355" y="108753"/>
                    <a:pt x="1598108" y="104971"/>
                  </a:cubicBezTo>
                  <a:cubicBezTo>
                    <a:pt x="1597832" y="101251"/>
                    <a:pt x="1600661" y="97961"/>
                    <a:pt x="1604413" y="97685"/>
                  </a:cubicBezTo>
                  <a:cubicBezTo>
                    <a:pt x="1608135" y="97408"/>
                    <a:pt x="1611395" y="100237"/>
                    <a:pt x="1611702" y="103957"/>
                  </a:cubicBezTo>
                  <a:cubicBezTo>
                    <a:pt x="1612656" y="114287"/>
                    <a:pt x="1609150" y="120498"/>
                    <a:pt x="1604875" y="123911"/>
                  </a:cubicBezTo>
                  <a:cubicBezTo>
                    <a:pt x="1598847" y="128738"/>
                    <a:pt x="1589835" y="128461"/>
                    <a:pt x="1582392" y="123818"/>
                  </a:cubicBezTo>
                  <a:cubicBezTo>
                    <a:pt x="1572336" y="117516"/>
                    <a:pt x="1565231" y="103280"/>
                    <a:pt x="1576272" y="86709"/>
                  </a:cubicBezTo>
                  <a:cubicBezTo>
                    <a:pt x="1591588" y="63834"/>
                    <a:pt x="1628772" y="56732"/>
                    <a:pt x="1653068" y="67339"/>
                  </a:cubicBezTo>
                  <a:cubicBezTo>
                    <a:pt x="1671368" y="75302"/>
                    <a:pt x="1683085" y="92274"/>
                    <a:pt x="1675550" y="118715"/>
                  </a:cubicBezTo>
                  <a:cubicBezTo>
                    <a:pt x="1668261" y="143342"/>
                    <a:pt x="1651377" y="162158"/>
                    <a:pt x="1630033" y="176670"/>
                  </a:cubicBezTo>
                  <a:cubicBezTo>
                    <a:pt x="1600354" y="196870"/>
                    <a:pt x="1562186" y="208707"/>
                    <a:pt x="1533492" y="218914"/>
                  </a:cubicBezTo>
                  <a:cubicBezTo>
                    <a:pt x="1527771" y="220943"/>
                    <a:pt x="1519898" y="224448"/>
                    <a:pt x="1511286" y="228537"/>
                  </a:cubicBezTo>
                  <a:cubicBezTo>
                    <a:pt x="1503228" y="232350"/>
                    <a:pt x="1494617" y="236624"/>
                    <a:pt x="1486405" y="240743"/>
                  </a:cubicBezTo>
                  <a:cubicBezTo>
                    <a:pt x="1501014" y="240989"/>
                    <a:pt x="1515623" y="241205"/>
                    <a:pt x="1529893" y="241420"/>
                  </a:cubicBezTo>
                  <a:cubicBezTo>
                    <a:pt x="1562863" y="241942"/>
                    <a:pt x="1704399" y="244218"/>
                    <a:pt x="1737430" y="244771"/>
                  </a:cubicBezTo>
                  <a:lnTo>
                    <a:pt x="1738876" y="244125"/>
                  </a:lnTo>
                  <a:lnTo>
                    <a:pt x="1756468" y="235025"/>
                  </a:lnTo>
                  <a:cubicBezTo>
                    <a:pt x="1763172" y="231274"/>
                    <a:pt x="1769600" y="227000"/>
                    <a:pt x="1775813" y="222450"/>
                  </a:cubicBezTo>
                  <a:cubicBezTo>
                    <a:pt x="1785285" y="215532"/>
                    <a:pt x="1794266" y="207907"/>
                    <a:pt x="1802970" y="200098"/>
                  </a:cubicBezTo>
                  <a:cubicBezTo>
                    <a:pt x="1811735" y="192350"/>
                    <a:pt x="1819701" y="183864"/>
                    <a:pt x="1827297" y="175010"/>
                  </a:cubicBezTo>
                  <a:cubicBezTo>
                    <a:pt x="1834925" y="166124"/>
                    <a:pt x="1842090" y="156808"/>
                    <a:pt x="1848949" y="147216"/>
                  </a:cubicBezTo>
                  <a:cubicBezTo>
                    <a:pt x="1857253" y="135655"/>
                    <a:pt x="1865126" y="123726"/>
                    <a:pt x="1872784" y="111612"/>
                  </a:cubicBezTo>
                  <a:cubicBezTo>
                    <a:pt x="1884440" y="93134"/>
                    <a:pt x="1895635" y="74380"/>
                    <a:pt x="1907076" y="56209"/>
                  </a:cubicBezTo>
                  <a:cubicBezTo>
                    <a:pt x="1908983" y="52981"/>
                    <a:pt x="1913166" y="51935"/>
                    <a:pt x="1916395" y="53842"/>
                  </a:cubicBezTo>
                  <a:cubicBezTo>
                    <a:pt x="1919625" y="55748"/>
                    <a:pt x="1920670" y="59929"/>
                    <a:pt x="1918763" y="63158"/>
                  </a:cubicBezTo>
                  <a:cubicBezTo>
                    <a:pt x="1908245" y="81912"/>
                    <a:pt x="1898126" y="101343"/>
                    <a:pt x="1887208" y="120313"/>
                  </a:cubicBezTo>
                  <a:cubicBezTo>
                    <a:pt x="1879889" y="133073"/>
                    <a:pt x="1872231" y="145678"/>
                    <a:pt x="1863896" y="157700"/>
                  </a:cubicBezTo>
                  <a:cubicBezTo>
                    <a:pt x="1856822" y="167938"/>
                    <a:pt x="1849256" y="177777"/>
                    <a:pt x="1841076" y="187031"/>
                  </a:cubicBezTo>
                  <a:cubicBezTo>
                    <a:pt x="1832802" y="196378"/>
                    <a:pt x="1823822" y="205079"/>
                    <a:pt x="1814195" y="213134"/>
                  </a:cubicBezTo>
                  <a:cubicBezTo>
                    <a:pt x="1806322" y="219621"/>
                    <a:pt x="1798295" y="226016"/>
                    <a:pt x="1789929" y="231858"/>
                  </a:cubicBezTo>
                  <a:cubicBezTo>
                    <a:pt x="1782825" y="236839"/>
                    <a:pt x="1775321" y="241174"/>
                    <a:pt x="1767693" y="245263"/>
                  </a:cubicBezTo>
                  <a:cubicBezTo>
                    <a:pt x="1931312" y="247938"/>
                    <a:pt x="2037540" y="249783"/>
                    <a:pt x="2037540" y="249783"/>
                  </a:cubicBezTo>
                  <a:cubicBezTo>
                    <a:pt x="2041108" y="249936"/>
                    <a:pt x="2043999" y="252888"/>
                    <a:pt x="2043938" y="256485"/>
                  </a:cubicBezTo>
                  <a:close/>
                  <a:moveTo>
                    <a:pt x="1764864" y="430843"/>
                  </a:moveTo>
                  <a:lnTo>
                    <a:pt x="1764925" y="430812"/>
                  </a:lnTo>
                  <a:cubicBezTo>
                    <a:pt x="1764864" y="430627"/>
                    <a:pt x="1764802" y="430443"/>
                    <a:pt x="1764771" y="430228"/>
                  </a:cubicBezTo>
                  <a:cubicBezTo>
                    <a:pt x="1764802" y="430382"/>
                    <a:pt x="1764649" y="430996"/>
                    <a:pt x="1764864" y="430843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3" name="Google Shape;823;p13"/>
            <p:cNvSpPr/>
            <p:nvPr/>
          </p:nvSpPr>
          <p:spPr>
            <a:xfrm rot="10800000">
              <a:off x="8551863" y="245636"/>
              <a:ext cx="273624" cy="296729"/>
            </a:xfrm>
            <a:custGeom>
              <a:avLst/>
              <a:gdLst/>
              <a:ahLst/>
              <a:cxnLst/>
              <a:rect l="l" t="t" r="r" b="b"/>
              <a:pathLst>
                <a:path w="547248" h="593457" extrusionOk="0">
                  <a:moveTo>
                    <a:pt x="94819" y="312074"/>
                  </a:moveTo>
                  <a:cubicBezTo>
                    <a:pt x="88944" y="285418"/>
                    <a:pt x="81071" y="259161"/>
                    <a:pt x="72398" y="233027"/>
                  </a:cubicBezTo>
                  <a:cubicBezTo>
                    <a:pt x="59327" y="193704"/>
                    <a:pt x="44380" y="154719"/>
                    <a:pt x="29864" y="116041"/>
                  </a:cubicBezTo>
                  <a:cubicBezTo>
                    <a:pt x="25250" y="103527"/>
                    <a:pt x="20821" y="90891"/>
                    <a:pt x="16762" y="78132"/>
                  </a:cubicBezTo>
                  <a:cubicBezTo>
                    <a:pt x="12671" y="65341"/>
                    <a:pt x="8981" y="52398"/>
                    <a:pt x="5844" y="39361"/>
                  </a:cubicBezTo>
                  <a:cubicBezTo>
                    <a:pt x="4583" y="34012"/>
                    <a:pt x="4460" y="24481"/>
                    <a:pt x="3106" y="16733"/>
                  </a:cubicBezTo>
                  <a:cubicBezTo>
                    <a:pt x="2645" y="14150"/>
                    <a:pt x="2215" y="11783"/>
                    <a:pt x="1169" y="10215"/>
                  </a:cubicBezTo>
                  <a:cubicBezTo>
                    <a:pt x="-892" y="7263"/>
                    <a:pt x="-154" y="3205"/>
                    <a:pt x="2799" y="1145"/>
                  </a:cubicBezTo>
                  <a:cubicBezTo>
                    <a:pt x="5751" y="-884"/>
                    <a:pt x="9811" y="-146"/>
                    <a:pt x="11872" y="2805"/>
                  </a:cubicBezTo>
                  <a:cubicBezTo>
                    <a:pt x="13840" y="5542"/>
                    <a:pt x="15255" y="9600"/>
                    <a:pt x="16208" y="14243"/>
                  </a:cubicBezTo>
                  <a:cubicBezTo>
                    <a:pt x="17746" y="21652"/>
                    <a:pt x="18084" y="30814"/>
                    <a:pt x="19468" y="35918"/>
                  </a:cubicBezTo>
                  <a:cubicBezTo>
                    <a:pt x="22851" y="48493"/>
                    <a:pt x="26850" y="60976"/>
                    <a:pt x="31186" y="73335"/>
                  </a:cubicBezTo>
                  <a:cubicBezTo>
                    <a:pt x="35523" y="85726"/>
                    <a:pt x="40228" y="98024"/>
                    <a:pt x="45118" y="110168"/>
                  </a:cubicBezTo>
                  <a:cubicBezTo>
                    <a:pt x="60342" y="148877"/>
                    <a:pt x="76581" y="187678"/>
                    <a:pt x="89867" y="227186"/>
                  </a:cubicBezTo>
                  <a:cubicBezTo>
                    <a:pt x="98848" y="253965"/>
                    <a:pt x="106444" y="281052"/>
                    <a:pt x="111949" y="308477"/>
                  </a:cubicBezTo>
                  <a:cubicBezTo>
                    <a:pt x="121115" y="354288"/>
                    <a:pt x="124159" y="401051"/>
                    <a:pt x="117116" y="449045"/>
                  </a:cubicBezTo>
                  <a:cubicBezTo>
                    <a:pt x="116624" y="452765"/>
                    <a:pt x="113210" y="455379"/>
                    <a:pt x="109489" y="454887"/>
                  </a:cubicBezTo>
                  <a:cubicBezTo>
                    <a:pt x="105768" y="454425"/>
                    <a:pt x="103153" y="450982"/>
                    <a:pt x="103646" y="447262"/>
                  </a:cubicBezTo>
                  <a:cubicBezTo>
                    <a:pt x="109120" y="400867"/>
                    <a:pt x="104537" y="356009"/>
                    <a:pt x="94819" y="312074"/>
                  </a:cubicBezTo>
                  <a:close/>
                  <a:moveTo>
                    <a:pt x="544677" y="581743"/>
                  </a:moveTo>
                  <a:cubicBezTo>
                    <a:pt x="542001" y="579683"/>
                    <a:pt x="538003" y="578084"/>
                    <a:pt x="533390" y="576946"/>
                  </a:cubicBezTo>
                  <a:cubicBezTo>
                    <a:pt x="526070" y="575132"/>
                    <a:pt x="516905" y="574425"/>
                    <a:pt x="511861" y="572826"/>
                  </a:cubicBezTo>
                  <a:cubicBezTo>
                    <a:pt x="499405" y="568922"/>
                    <a:pt x="487134" y="564433"/>
                    <a:pt x="474954" y="559606"/>
                  </a:cubicBezTo>
                  <a:cubicBezTo>
                    <a:pt x="462714" y="554748"/>
                    <a:pt x="450627" y="549552"/>
                    <a:pt x="438663" y="544202"/>
                  </a:cubicBezTo>
                  <a:cubicBezTo>
                    <a:pt x="400619" y="527384"/>
                    <a:pt x="362513" y="509583"/>
                    <a:pt x="323546" y="494733"/>
                  </a:cubicBezTo>
                  <a:cubicBezTo>
                    <a:pt x="297158" y="484679"/>
                    <a:pt x="270370" y="475978"/>
                    <a:pt x="243182" y="469398"/>
                  </a:cubicBezTo>
                  <a:cubicBezTo>
                    <a:pt x="197757" y="458392"/>
                    <a:pt x="151132" y="453503"/>
                    <a:pt x="102846" y="458638"/>
                  </a:cubicBezTo>
                  <a:cubicBezTo>
                    <a:pt x="99125" y="458976"/>
                    <a:pt x="96357" y="462296"/>
                    <a:pt x="96726" y="466017"/>
                  </a:cubicBezTo>
                  <a:cubicBezTo>
                    <a:pt x="97064" y="469767"/>
                    <a:pt x="100355" y="472504"/>
                    <a:pt x="104107" y="472166"/>
                  </a:cubicBezTo>
                  <a:cubicBezTo>
                    <a:pt x="150732" y="468538"/>
                    <a:pt x="195358" y="474902"/>
                    <a:pt x="238907" y="486339"/>
                  </a:cubicBezTo>
                  <a:cubicBezTo>
                    <a:pt x="265295" y="493288"/>
                    <a:pt x="291222" y="502204"/>
                    <a:pt x="316995" y="511950"/>
                  </a:cubicBezTo>
                  <a:cubicBezTo>
                    <a:pt x="355747" y="526616"/>
                    <a:pt x="394099" y="543126"/>
                    <a:pt x="432205" y="559175"/>
                  </a:cubicBezTo>
                  <a:cubicBezTo>
                    <a:pt x="444537" y="564279"/>
                    <a:pt x="456963" y="569260"/>
                    <a:pt x="469541" y="573810"/>
                  </a:cubicBezTo>
                  <a:cubicBezTo>
                    <a:pt x="482182" y="578422"/>
                    <a:pt x="494945" y="582634"/>
                    <a:pt x="507863" y="586293"/>
                  </a:cubicBezTo>
                  <a:cubicBezTo>
                    <a:pt x="513153" y="587769"/>
                    <a:pt x="522687" y="588291"/>
                    <a:pt x="530376" y="589921"/>
                  </a:cubicBezTo>
                  <a:cubicBezTo>
                    <a:pt x="532959" y="590474"/>
                    <a:pt x="535296" y="591028"/>
                    <a:pt x="536803" y="592134"/>
                  </a:cubicBezTo>
                  <a:cubicBezTo>
                    <a:pt x="539664" y="594317"/>
                    <a:pt x="543754" y="593733"/>
                    <a:pt x="545938" y="590874"/>
                  </a:cubicBezTo>
                  <a:cubicBezTo>
                    <a:pt x="548091" y="588015"/>
                    <a:pt x="547537" y="583926"/>
                    <a:pt x="544677" y="581743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4" name="Google Shape;824;p13"/>
            <p:cNvSpPr/>
            <p:nvPr/>
          </p:nvSpPr>
          <p:spPr>
            <a:xfrm rot="10800000">
              <a:off x="8266016" y="385776"/>
              <a:ext cx="358906" cy="386640"/>
            </a:xfrm>
            <a:custGeom>
              <a:avLst/>
              <a:gdLst/>
              <a:ahLst/>
              <a:cxnLst/>
              <a:rect l="l" t="t" r="r" b="b"/>
              <a:pathLst>
                <a:path w="717811" h="773280" extrusionOk="0">
                  <a:moveTo>
                    <a:pt x="62659" y="3"/>
                  </a:moveTo>
                  <a:cubicBezTo>
                    <a:pt x="64750" y="741"/>
                    <a:pt x="93506" y="135160"/>
                    <a:pt x="89170" y="245444"/>
                  </a:cubicBezTo>
                  <a:cubicBezTo>
                    <a:pt x="86064" y="325228"/>
                    <a:pt x="57400" y="387027"/>
                    <a:pt x="28182" y="402092"/>
                  </a:cubicBezTo>
                  <a:cubicBezTo>
                    <a:pt x="28305" y="404859"/>
                    <a:pt x="2994" y="325136"/>
                    <a:pt x="687" y="299556"/>
                  </a:cubicBezTo>
                  <a:cubicBezTo>
                    <a:pt x="-7494" y="208980"/>
                    <a:pt x="60045" y="-889"/>
                    <a:pt x="62659" y="3"/>
                  </a:cubicBezTo>
                  <a:close/>
                  <a:moveTo>
                    <a:pt x="540381" y="196497"/>
                  </a:moveTo>
                  <a:cubicBezTo>
                    <a:pt x="538720" y="193791"/>
                    <a:pt x="334382" y="312992"/>
                    <a:pt x="279207" y="392530"/>
                  </a:cubicBezTo>
                  <a:cubicBezTo>
                    <a:pt x="263645" y="414974"/>
                    <a:pt x="231106" y="498571"/>
                    <a:pt x="232890" y="496235"/>
                  </a:cubicBezTo>
                  <a:cubicBezTo>
                    <a:pt x="269119" y="506012"/>
                    <a:pt x="337027" y="477480"/>
                    <a:pt x="394755" y="415220"/>
                  </a:cubicBezTo>
                  <a:cubicBezTo>
                    <a:pt x="474565" y="329133"/>
                    <a:pt x="541734" y="198649"/>
                    <a:pt x="540381" y="196497"/>
                  </a:cubicBezTo>
                  <a:close/>
                  <a:moveTo>
                    <a:pt x="434767" y="674497"/>
                  </a:moveTo>
                  <a:cubicBezTo>
                    <a:pt x="410594" y="676987"/>
                    <a:pt x="335151" y="704843"/>
                    <a:pt x="337734" y="704720"/>
                  </a:cubicBezTo>
                  <a:cubicBezTo>
                    <a:pt x="351913" y="737156"/>
                    <a:pt x="410255" y="769070"/>
                    <a:pt x="485667" y="772729"/>
                  </a:cubicBezTo>
                  <a:cubicBezTo>
                    <a:pt x="589959" y="777802"/>
                    <a:pt x="717101" y="746288"/>
                    <a:pt x="717809" y="743982"/>
                  </a:cubicBezTo>
                  <a:cubicBezTo>
                    <a:pt x="718670" y="741092"/>
                    <a:pt x="520452" y="665673"/>
                    <a:pt x="434767" y="674497"/>
                  </a:cubicBezTo>
                  <a:close/>
                </a:path>
              </a:pathLst>
            </a:custGeom>
            <a:solidFill>
              <a:srgbClr val="2CB892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5" name="Google Shape;825;p13"/>
            <p:cNvSpPr/>
            <p:nvPr/>
          </p:nvSpPr>
          <p:spPr>
            <a:xfrm rot="10800000">
              <a:off x="8086966" y="441753"/>
              <a:ext cx="541950" cy="534821"/>
            </a:xfrm>
            <a:custGeom>
              <a:avLst/>
              <a:gdLst/>
              <a:ahLst/>
              <a:cxnLst/>
              <a:rect l="l" t="t" r="r" b="b"/>
              <a:pathLst>
                <a:path w="1083900" h="1069641" extrusionOk="0">
                  <a:moveTo>
                    <a:pt x="226178" y="131301"/>
                  </a:moveTo>
                  <a:cubicBezTo>
                    <a:pt x="260009" y="115436"/>
                    <a:pt x="297930" y="88472"/>
                    <a:pt x="279139" y="52162"/>
                  </a:cubicBezTo>
                  <a:cubicBezTo>
                    <a:pt x="258040" y="11362"/>
                    <a:pt x="215168" y="50225"/>
                    <a:pt x="187334" y="90440"/>
                  </a:cubicBezTo>
                  <a:cubicBezTo>
                    <a:pt x="196591" y="53084"/>
                    <a:pt x="198806" y="5244"/>
                    <a:pt x="151289" y="356"/>
                  </a:cubicBezTo>
                  <a:cubicBezTo>
                    <a:pt x="99558" y="-4963"/>
                    <a:pt x="104418" y="50440"/>
                    <a:pt x="121487" y="95851"/>
                  </a:cubicBezTo>
                  <a:cubicBezTo>
                    <a:pt x="100296" y="63906"/>
                    <a:pt x="69018" y="31286"/>
                    <a:pt x="40293" y="57388"/>
                  </a:cubicBezTo>
                  <a:cubicBezTo>
                    <a:pt x="10645" y="84352"/>
                    <a:pt x="42999" y="117557"/>
                    <a:pt x="80490" y="139786"/>
                  </a:cubicBezTo>
                  <a:cubicBezTo>
                    <a:pt x="45613" y="132961"/>
                    <a:pt x="1972" y="133545"/>
                    <a:pt x="65" y="178464"/>
                  </a:cubicBezTo>
                  <a:cubicBezTo>
                    <a:pt x="-2119" y="228948"/>
                    <a:pt x="51272" y="220186"/>
                    <a:pt x="92792" y="200908"/>
                  </a:cubicBezTo>
                  <a:cubicBezTo>
                    <a:pt x="62806" y="222522"/>
                    <a:pt x="32573" y="254621"/>
                    <a:pt x="55763" y="286043"/>
                  </a:cubicBezTo>
                  <a:cubicBezTo>
                    <a:pt x="79567" y="318295"/>
                    <a:pt x="110661" y="286473"/>
                    <a:pt x="132343" y="247918"/>
                  </a:cubicBezTo>
                  <a:cubicBezTo>
                    <a:pt x="127453" y="293053"/>
                    <a:pt x="134865" y="340647"/>
                    <a:pt x="176108" y="327764"/>
                  </a:cubicBezTo>
                  <a:cubicBezTo>
                    <a:pt x="211538" y="316696"/>
                    <a:pt x="208125" y="279463"/>
                    <a:pt x="196930" y="246688"/>
                  </a:cubicBezTo>
                  <a:cubicBezTo>
                    <a:pt x="218797" y="275958"/>
                    <a:pt x="248906" y="302461"/>
                    <a:pt x="275233" y="276973"/>
                  </a:cubicBezTo>
                  <a:cubicBezTo>
                    <a:pt x="303005" y="250070"/>
                    <a:pt x="273172" y="219294"/>
                    <a:pt x="236942" y="198356"/>
                  </a:cubicBezTo>
                  <a:cubicBezTo>
                    <a:pt x="275755" y="209640"/>
                    <a:pt x="316137" y="208010"/>
                    <a:pt x="311555" y="164321"/>
                  </a:cubicBezTo>
                  <a:cubicBezTo>
                    <a:pt x="306788" y="118664"/>
                    <a:pt x="261116" y="121831"/>
                    <a:pt x="226178" y="131301"/>
                  </a:cubicBezTo>
                  <a:close/>
                  <a:moveTo>
                    <a:pt x="188041" y="177050"/>
                  </a:moveTo>
                  <a:cubicBezTo>
                    <a:pt x="173156" y="172745"/>
                    <a:pt x="170357" y="185443"/>
                    <a:pt x="168665" y="192330"/>
                  </a:cubicBezTo>
                  <a:cubicBezTo>
                    <a:pt x="165805" y="191900"/>
                    <a:pt x="160208" y="189686"/>
                    <a:pt x="154703" y="190117"/>
                  </a:cubicBezTo>
                  <a:cubicBezTo>
                    <a:pt x="152888" y="177265"/>
                    <a:pt x="134681" y="177849"/>
                    <a:pt x="137141" y="174590"/>
                  </a:cubicBezTo>
                  <a:cubicBezTo>
                    <a:pt x="137141" y="174590"/>
                    <a:pt x="132774" y="176619"/>
                    <a:pt x="125977" y="180278"/>
                  </a:cubicBezTo>
                  <a:cubicBezTo>
                    <a:pt x="130744" y="173637"/>
                    <a:pt x="128438" y="166135"/>
                    <a:pt x="125977" y="160570"/>
                  </a:cubicBezTo>
                  <a:cubicBezTo>
                    <a:pt x="145414" y="165674"/>
                    <a:pt x="143169" y="138710"/>
                    <a:pt x="146829" y="141693"/>
                  </a:cubicBezTo>
                  <a:cubicBezTo>
                    <a:pt x="146829" y="141693"/>
                    <a:pt x="146183" y="140217"/>
                    <a:pt x="144953" y="137634"/>
                  </a:cubicBezTo>
                  <a:cubicBezTo>
                    <a:pt x="153319" y="142307"/>
                    <a:pt x="163037" y="137234"/>
                    <a:pt x="168235" y="135174"/>
                  </a:cubicBezTo>
                  <a:cubicBezTo>
                    <a:pt x="172295" y="143291"/>
                    <a:pt x="184351" y="145505"/>
                    <a:pt x="181921" y="147811"/>
                  </a:cubicBezTo>
                  <a:cubicBezTo>
                    <a:pt x="181921" y="147811"/>
                    <a:pt x="183551" y="147380"/>
                    <a:pt x="186411" y="146489"/>
                  </a:cubicBezTo>
                  <a:cubicBezTo>
                    <a:pt x="187457" y="149656"/>
                    <a:pt x="173955" y="166689"/>
                    <a:pt x="188687" y="177234"/>
                  </a:cubicBezTo>
                  <a:cubicBezTo>
                    <a:pt x="188472" y="177173"/>
                    <a:pt x="188257" y="177111"/>
                    <a:pt x="188041" y="177050"/>
                  </a:cubicBezTo>
                  <a:close/>
                  <a:moveTo>
                    <a:pt x="1083544" y="904057"/>
                  </a:moveTo>
                  <a:cubicBezTo>
                    <a:pt x="1078777" y="858400"/>
                    <a:pt x="1033105" y="861598"/>
                    <a:pt x="998167" y="871037"/>
                  </a:cubicBezTo>
                  <a:cubicBezTo>
                    <a:pt x="1031998" y="855172"/>
                    <a:pt x="1069919" y="828239"/>
                    <a:pt x="1051128" y="791898"/>
                  </a:cubicBezTo>
                  <a:cubicBezTo>
                    <a:pt x="1030030" y="751099"/>
                    <a:pt x="987157" y="789961"/>
                    <a:pt x="959323" y="830176"/>
                  </a:cubicBezTo>
                  <a:cubicBezTo>
                    <a:pt x="968580" y="792851"/>
                    <a:pt x="970795" y="744980"/>
                    <a:pt x="923278" y="740092"/>
                  </a:cubicBezTo>
                  <a:cubicBezTo>
                    <a:pt x="871547" y="734804"/>
                    <a:pt x="876407" y="790207"/>
                    <a:pt x="893476" y="835587"/>
                  </a:cubicBezTo>
                  <a:cubicBezTo>
                    <a:pt x="872316" y="803643"/>
                    <a:pt x="841007" y="771022"/>
                    <a:pt x="812282" y="797125"/>
                  </a:cubicBezTo>
                  <a:cubicBezTo>
                    <a:pt x="782634" y="824088"/>
                    <a:pt x="814988" y="857324"/>
                    <a:pt x="852479" y="879522"/>
                  </a:cubicBezTo>
                  <a:cubicBezTo>
                    <a:pt x="817603" y="872697"/>
                    <a:pt x="773992" y="873281"/>
                    <a:pt x="772054" y="918200"/>
                  </a:cubicBezTo>
                  <a:cubicBezTo>
                    <a:pt x="769870" y="968684"/>
                    <a:pt x="823262" y="959953"/>
                    <a:pt x="864781" y="940644"/>
                  </a:cubicBezTo>
                  <a:cubicBezTo>
                    <a:pt x="834795" y="962289"/>
                    <a:pt x="804562" y="994357"/>
                    <a:pt x="827783" y="1025779"/>
                  </a:cubicBezTo>
                  <a:cubicBezTo>
                    <a:pt x="851556" y="1058031"/>
                    <a:pt x="882650" y="1026209"/>
                    <a:pt x="904333" y="987654"/>
                  </a:cubicBezTo>
                  <a:cubicBezTo>
                    <a:pt x="899442" y="1032789"/>
                    <a:pt x="906854" y="1080383"/>
                    <a:pt x="948097" y="1067500"/>
                  </a:cubicBezTo>
                  <a:cubicBezTo>
                    <a:pt x="983527" y="1056432"/>
                    <a:pt x="980114" y="1019199"/>
                    <a:pt x="968919" y="986425"/>
                  </a:cubicBezTo>
                  <a:cubicBezTo>
                    <a:pt x="990786" y="1015694"/>
                    <a:pt x="1020895" y="1042197"/>
                    <a:pt x="1047222" y="1016709"/>
                  </a:cubicBezTo>
                  <a:cubicBezTo>
                    <a:pt x="1074994" y="989837"/>
                    <a:pt x="1045192" y="959061"/>
                    <a:pt x="1008931" y="938092"/>
                  </a:cubicBezTo>
                  <a:cubicBezTo>
                    <a:pt x="1047775" y="949376"/>
                    <a:pt x="1088126" y="947747"/>
                    <a:pt x="1083544" y="904057"/>
                  </a:cubicBezTo>
                  <a:close/>
                  <a:moveTo>
                    <a:pt x="960030" y="916786"/>
                  </a:moveTo>
                  <a:cubicBezTo>
                    <a:pt x="945145" y="912481"/>
                    <a:pt x="942346" y="925179"/>
                    <a:pt x="940655" y="932097"/>
                  </a:cubicBezTo>
                  <a:cubicBezTo>
                    <a:pt x="937794" y="931636"/>
                    <a:pt x="932228" y="929422"/>
                    <a:pt x="926692" y="929853"/>
                  </a:cubicBezTo>
                  <a:cubicBezTo>
                    <a:pt x="924877" y="917001"/>
                    <a:pt x="906670" y="917585"/>
                    <a:pt x="909130" y="914326"/>
                  </a:cubicBezTo>
                  <a:cubicBezTo>
                    <a:pt x="909130" y="914326"/>
                    <a:pt x="904763" y="916355"/>
                    <a:pt x="897966" y="920014"/>
                  </a:cubicBezTo>
                  <a:cubicBezTo>
                    <a:pt x="902764" y="913404"/>
                    <a:pt x="900427" y="905871"/>
                    <a:pt x="897997" y="900337"/>
                  </a:cubicBezTo>
                  <a:cubicBezTo>
                    <a:pt x="917404" y="905441"/>
                    <a:pt x="915189" y="878446"/>
                    <a:pt x="918818" y="881429"/>
                  </a:cubicBezTo>
                  <a:cubicBezTo>
                    <a:pt x="918818" y="881429"/>
                    <a:pt x="918172" y="879953"/>
                    <a:pt x="916942" y="877370"/>
                  </a:cubicBezTo>
                  <a:cubicBezTo>
                    <a:pt x="925338" y="882044"/>
                    <a:pt x="935026" y="876971"/>
                    <a:pt x="940224" y="874911"/>
                  </a:cubicBezTo>
                  <a:cubicBezTo>
                    <a:pt x="944314" y="883058"/>
                    <a:pt x="956340" y="885241"/>
                    <a:pt x="953910" y="887547"/>
                  </a:cubicBezTo>
                  <a:cubicBezTo>
                    <a:pt x="953910" y="887547"/>
                    <a:pt x="955540" y="887117"/>
                    <a:pt x="958431" y="886256"/>
                  </a:cubicBezTo>
                  <a:cubicBezTo>
                    <a:pt x="959446" y="889392"/>
                    <a:pt x="945944" y="906425"/>
                    <a:pt x="960676" y="916970"/>
                  </a:cubicBezTo>
                  <a:cubicBezTo>
                    <a:pt x="960461" y="916909"/>
                    <a:pt x="960246" y="916847"/>
                    <a:pt x="960030" y="916786"/>
                  </a:cubicBez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6" name="Google Shape;826;p13"/>
            <p:cNvSpPr/>
            <p:nvPr/>
          </p:nvSpPr>
          <p:spPr>
            <a:xfrm rot="10800000">
              <a:off x="8145647" y="503444"/>
              <a:ext cx="426041" cy="410164"/>
            </a:xfrm>
            <a:custGeom>
              <a:avLst/>
              <a:gdLst/>
              <a:ahLst/>
              <a:cxnLst/>
              <a:rect l="l" t="t" r="r" b="b"/>
              <a:pathLst>
                <a:path w="852083" h="820327" extrusionOk="0">
                  <a:moveTo>
                    <a:pt x="80044" y="39066"/>
                  </a:moveTo>
                  <a:cubicBezTo>
                    <a:pt x="80721" y="61295"/>
                    <a:pt x="63344" y="79896"/>
                    <a:pt x="41262" y="80572"/>
                  </a:cubicBezTo>
                  <a:cubicBezTo>
                    <a:pt x="19180" y="81248"/>
                    <a:pt x="696" y="63754"/>
                    <a:pt x="19" y="41525"/>
                  </a:cubicBezTo>
                  <a:cubicBezTo>
                    <a:pt x="-658" y="19296"/>
                    <a:pt x="16750" y="695"/>
                    <a:pt x="38832" y="19"/>
                  </a:cubicBezTo>
                  <a:cubicBezTo>
                    <a:pt x="60915" y="-657"/>
                    <a:pt x="79368" y="16837"/>
                    <a:pt x="80044" y="39066"/>
                  </a:cubicBezTo>
                  <a:close/>
                  <a:moveTo>
                    <a:pt x="810821" y="739755"/>
                  </a:moveTo>
                  <a:cubicBezTo>
                    <a:pt x="788739" y="740431"/>
                    <a:pt x="771362" y="759032"/>
                    <a:pt x="772039" y="781261"/>
                  </a:cubicBezTo>
                  <a:cubicBezTo>
                    <a:pt x="772716" y="803490"/>
                    <a:pt x="791169" y="820985"/>
                    <a:pt x="813251" y="820308"/>
                  </a:cubicBezTo>
                  <a:cubicBezTo>
                    <a:pt x="835333" y="819632"/>
                    <a:pt x="852741" y="801031"/>
                    <a:pt x="852064" y="778802"/>
                  </a:cubicBezTo>
                  <a:cubicBezTo>
                    <a:pt x="851388" y="756573"/>
                    <a:pt x="832904" y="739079"/>
                    <a:pt x="810821" y="739755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7" name="Google Shape;827;p13"/>
            <p:cNvSpPr/>
            <p:nvPr/>
          </p:nvSpPr>
          <p:spPr>
            <a:xfrm rot="10800000">
              <a:off x="8319639" y="496121"/>
              <a:ext cx="192882" cy="227394"/>
            </a:xfrm>
            <a:custGeom>
              <a:avLst/>
              <a:gdLst/>
              <a:ahLst/>
              <a:cxnLst/>
              <a:rect l="l" t="t" r="r" b="b"/>
              <a:pathLst>
                <a:path w="385763" h="454787" extrusionOk="0">
                  <a:moveTo>
                    <a:pt x="84546" y="44396"/>
                  </a:moveTo>
                  <a:cubicBezTo>
                    <a:pt x="84546" y="68931"/>
                    <a:pt x="65601" y="88824"/>
                    <a:pt x="42258" y="88824"/>
                  </a:cubicBezTo>
                  <a:cubicBezTo>
                    <a:pt x="18945" y="88824"/>
                    <a:pt x="0" y="68931"/>
                    <a:pt x="0" y="44396"/>
                  </a:cubicBezTo>
                  <a:cubicBezTo>
                    <a:pt x="0" y="19892"/>
                    <a:pt x="18945" y="0"/>
                    <a:pt x="42258" y="0"/>
                  </a:cubicBezTo>
                  <a:cubicBezTo>
                    <a:pt x="65601" y="0"/>
                    <a:pt x="84546" y="19892"/>
                    <a:pt x="84546" y="44396"/>
                  </a:cubicBezTo>
                  <a:close/>
                  <a:moveTo>
                    <a:pt x="343506" y="365963"/>
                  </a:moveTo>
                  <a:cubicBezTo>
                    <a:pt x="320163" y="365963"/>
                    <a:pt x="301218" y="385856"/>
                    <a:pt x="301218" y="410360"/>
                  </a:cubicBezTo>
                  <a:cubicBezTo>
                    <a:pt x="301218" y="434864"/>
                    <a:pt x="320163" y="454787"/>
                    <a:pt x="343506" y="454787"/>
                  </a:cubicBezTo>
                  <a:cubicBezTo>
                    <a:pt x="366819" y="454787"/>
                    <a:pt x="385764" y="434864"/>
                    <a:pt x="385764" y="410360"/>
                  </a:cubicBezTo>
                  <a:cubicBezTo>
                    <a:pt x="385764" y="385856"/>
                    <a:pt x="366819" y="365963"/>
                    <a:pt x="343506" y="365963"/>
                  </a:cubicBezTo>
                  <a:close/>
                </a:path>
              </a:pathLst>
            </a:custGeom>
            <a:solidFill>
              <a:srgbClr val="EFA593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8" name="Google Shape;828;p13"/>
            <p:cNvSpPr/>
            <p:nvPr/>
          </p:nvSpPr>
          <p:spPr>
            <a:xfrm rot="10800000">
              <a:off x="8304552" y="398519"/>
              <a:ext cx="315202" cy="298089"/>
            </a:xfrm>
            <a:custGeom>
              <a:avLst/>
              <a:gdLst/>
              <a:ahLst/>
              <a:cxnLst/>
              <a:rect l="l" t="t" r="r" b="b"/>
              <a:pathLst>
                <a:path w="630405" h="596178" extrusionOk="0">
                  <a:moveTo>
                    <a:pt x="48114" y="5958"/>
                  </a:moveTo>
                  <a:cubicBezTo>
                    <a:pt x="50544" y="28986"/>
                    <a:pt x="51220" y="52999"/>
                    <a:pt x="50298" y="77441"/>
                  </a:cubicBezTo>
                  <a:cubicBezTo>
                    <a:pt x="49437" y="100869"/>
                    <a:pt x="47314" y="124728"/>
                    <a:pt x="43901" y="148463"/>
                  </a:cubicBezTo>
                  <a:cubicBezTo>
                    <a:pt x="41225" y="167279"/>
                    <a:pt x="37719" y="186003"/>
                    <a:pt x="33782" y="204420"/>
                  </a:cubicBezTo>
                  <a:cubicBezTo>
                    <a:pt x="27723" y="232952"/>
                    <a:pt x="20465" y="260715"/>
                    <a:pt x="13391" y="286972"/>
                  </a:cubicBezTo>
                  <a:cubicBezTo>
                    <a:pt x="12499" y="290630"/>
                    <a:pt x="8809" y="292875"/>
                    <a:pt x="5180" y="291983"/>
                  </a:cubicBezTo>
                  <a:cubicBezTo>
                    <a:pt x="1520" y="291091"/>
                    <a:pt x="-695" y="287402"/>
                    <a:pt x="197" y="283743"/>
                  </a:cubicBezTo>
                  <a:cubicBezTo>
                    <a:pt x="7148" y="252321"/>
                    <a:pt x="13791" y="218717"/>
                    <a:pt x="19542" y="184497"/>
                  </a:cubicBezTo>
                  <a:cubicBezTo>
                    <a:pt x="21388" y="173490"/>
                    <a:pt x="23171" y="162422"/>
                    <a:pt x="24863" y="151322"/>
                  </a:cubicBezTo>
                  <a:cubicBezTo>
                    <a:pt x="26555" y="140254"/>
                    <a:pt x="28154" y="129186"/>
                    <a:pt x="29599" y="118148"/>
                  </a:cubicBezTo>
                  <a:cubicBezTo>
                    <a:pt x="34520" y="80177"/>
                    <a:pt x="37257" y="42514"/>
                    <a:pt x="35105" y="7034"/>
                  </a:cubicBezTo>
                  <a:cubicBezTo>
                    <a:pt x="34828" y="3437"/>
                    <a:pt x="37504" y="301"/>
                    <a:pt x="41071" y="24"/>
                  </a:cubicBezTo>
                  <a:cubicBezTo>
                    <a:pt x="44669" y="-283"/>
                    <a:pt x="47807" y="2391"/>
                    <a:pt x="48114" y="5958"/>
                  </a:cubicBezTo>
                  <a:close/>
                  <a:moveTo>
                    <a:pt x="324481" y="262806"/>
                  </a:moveTo>
                  <a:cubicBezTo>
                    <a:pt x="341181" y="247064"/>
                    <a:pt x="357574" y="231076"/>
                    <a:pt x="373874" y="214935"/>
                  </a:cubicBezTo>
                  <a:cubicBezTo>
                    <a:pt x="398233" y="190800"/>
                    <a:pt x="422222" y="166265"/>
                    <a:pt x="446426" y="141699"/>
                  </a:cubicBezTo>
                  <a:cubicBezTo>
                    <a:pt x="449102" y="139086"/>
                    <a:pt x="449133" y="134781"/>
                    <a:pt x="446518" y="132107"/>
                  </a:cubicBezTo>
                  <a:cubicBezTo>
                    <a:pt x="443873" y="129401"/>
                    <a:pt x="439568" y="129370"/>
                    <a:pt x="436892" y="132014"/>
                  </a:cubicBezTo>
                  <a:cubicBezTo>
                    <a:pt x="411919" y="155688"/>
                    <a:pt x="386945" y="179178"/>
                    <a:pt x="362003" y="202637"/>
                  </a:cubicBezTo>
                  <a:cubicBezTo>
                    <a:pt x="345364" y="218286"/>
                    <a:pt x="328664" y="233843"/>
                    <a:pt x="311933" y="249401"/>
                  </a:cubicBezTo>
                  <a:cubicBezTo>
                    <a:pt x="300800" y="259731"/>
                    <a:pt x="289666" y="270092"/>
                    <a:pt x="278441" y="280423"/>
                  </a:cubicBezTo>
                  <a:cubicBezTo>
                    <a:pt x="261710" y="295826"/>
                    <a:pt x="244887" y="311199"/>
                    <a:pt x="227694" y="326295"/>
                  </a:cubicBezTo>
                  <a:lnTo>
                    <a:pt x="170705" y="376318"/>
                  </a:lnTo>
                  <a:cubicBezTo>
                    <a:pt x="167629" y="379147"/>
                    <a:pt x="157511" y="386064"/>
                    <a:pt x="152282" y="391814"/>
                  </a:cubicBezTo>
                  <a:cubicBezTo>
                    <a:pt x="149576" y="394765"/>
                    <a:pt x="147946" y="397686"/>
                    <a:pt x="147546" y="399992"/>
                  </a:cubicBezTo>
                  <a:cubicBezTo>
                    <a:pt x="146869" y="403528"/>
                    <a:pt x="149176" y="406940"/>
                    <a:pt x="152713" y="407617"/>
                  </a:cubicBezTo>
                  <a:cubicBezTo>
                    <a:pt x="156127" y="408293"/>
                    <a:pt x="159418" y="406172"/>
                    <a:pt x="160279" y="402851"/>
                  </a:cubicBezTo>
                  <a:cubicBezTo>
                    <a:pt x="158649" y="402052"/>
                    <a:pt x="163323" y="399469"/>
                    <a:pt x="165753" y="397502"/>
                  </a:cubicBezTo>
                  <a:cubicBezTo>
                    <a:pt x="171074" y="393197"/>
                    <a:pt x="177625" y="388954"/>
                    <a:pt x="180024" y="386894"/>
                  </a:cubicBezTo>
                  <a:lnTo>
                    <a:pt x="238489" y="338870"/>
                  </a:lnTo>
                  <a:cubicBezTo>
                    <a:pt x="256143" y="324081"/>
                    <a:pt x="273581" y="309139"/>
                    <a:pt x="290650" y="293859"/>
                  </a:cubicBezTo>
                  <a:cubicBezTo>
                    <a:pt x="302061" y="283620"/>
                    <a:pt x="313348" y="273290"/>
                    <a:pt x="324481" y="262806"/>
                  </a:cubicBezTo>
                  <a:close/>
                  <a:moveTo>
                    <a:pt x="624715" y="582651"/>
                  </a:moveTo>
                  <a:cubicBezTo>
                    <a:pt x="595712" y="577332"/>
                    <a:pt x="566802" y="571767"/>
                    <a:pt x="537769" y="566694"/>
                  </a:cubicBezTo>
                  <a:cubicBezTo>
                    <a:pt x="518363" y="563312"/>
                    <a:pt x="498925" y="560084"/>
                    <a:pt x="479457" y="557286"/>
                  </a:cubicBezTo>
                  <a:cubicBezTo>
                    <a:pt x="463188" y="554949"/>
                    <a:pt x="446857" y="552889"/>
                    <a:pt x="430495" y="551198"/>
                  </a:cubicBezTo>
                  <a:cubicBezTo>
                    <a:pt x="414133" y="549477"/>
                    <a:pt x="397710" y="548216"/>
                    <a:pt x="381256" y="547232"/>
                  </a:cubicBezTo>
                  <a:lnTo>
                    <a:pt x="302338" y="542559"/>
                  </a:lnTo>
                  <a:cubicBezTo>
                    <a:pt x="298339" y="542405"/>
                    <a:pt x="273243" y="541913"/>
                    <a:pt x="263494" y="542774"/>
                  </a:cubicBezTo>
                  <a:cubicBezTo>
                    <a:pt x="259034" y="543174"/>
                    <a:pt x="256358" y="544649"/>
                    <a:pt x="255682" y="545357"/>
                  </a:cubicBezTo>
                  <a:cubicBezTo>
                    <a:pt x="254113" y="546925"/>
                    <a:pt x="253560" y="548677"/>
                    <a:pt x="253652" y="550368"/>
                  </a:cubicBezTo>
                  <a:cubicBezTo>
                    <a:pt x="253713" y="551844"/>
                    <a:pt x="254113" y="553750"/>
                    <a:pt x="256112" y="555349"/>
                  </a:cubicBezTo>
                  <a:cubicBezTo>
                    <a:pt x="257958" y="556917"/>
                    <a:pt x="260449" y="557255"/>
                    <a:pt x="262602" y="556456"/>
                  </a:cubicBezTo>
                  <a:cubicBezTo>
                    <a:pt x="262540" y="556363"/>
                    <a:pt x="262509" y="556240"/>
                    <a:pt x="262448" y="556087"/>
                  </a:cubicBezTo>
                  <a:cubicBezTo>
                    <a:pt x="262386" y="555748"/>
                    <a:pt x="263032" y="555872"/>
                    <a:pt x="263709" y="555902"/>
                  </a:cubicBezTo>
                  <a:cubicBezTo>
                    <a:pt x="263955" y="555748"/>
                    <a:pt x="264232" y="555564"/>
                    <a:pt x="264447" y="555379"/>
                  </a:cubicBezTo>
                  <a:cubicBezTo>
                    <a:pt x="264324" y="555564"/>
                    <a:pt x="264139" y="555748"/>
                    <a:pt x="263986" y="555933"/>
                  </a:cubicBezTo>
                  <a:cubicBezTo>
                    <a:pt x="264139" y="555933"/>
                    <a:pt x="264262" y="555933"/>
                    <a:pt x="264385" y="555933"/>
                  </a:cubicBezTo>
                  <a:cubicBezTo>
                    <a:pt x="273704" y="555472"/>
                    <a:pt x="297693" y="556917"/>
                    <a:pt x="301476" y="557194"/>
                  </a:cubicBezTo>
                  <a:lnTo>
                    <a:pt x="380025" y="564388"/>
                  </a:lnTo>
                  <a:cubicBezTo>
                    <a:pt x="396233" y="565710"/>
                    <a:pt x="412380" y="567493"/>
                    <a:pt x="428496" y="569338"/>
                  </a:cubicBezTo>
                  <a:cubicBezTo>
                    <a:pt x="444673" y="571213"/>
                    <a:pt x="460820" y="573243"/>
                    <a:pt x="476966" y="575364"/>
                  </a:cubicBezTo>
                  <a:cubicBezTo>
                    <a:pt x="496342" y="577916"/>
                    <a:pt x="515749" y="580560"/>
                    <a:pt x="535124" y="583358"/>
                  </a:cubicBezTo>
                  <a:cubicBezTo>
                    <a:pt x="564250" y="587539"/>
                    <a:pt x="593375" y="591844"/>
                    <a:pt x="622500" y="596087"/>
                  </a:cubicBezTo>
                  <a:cubicBezTo>
                    <a:pt x="626222" y="596701"/>
                    <a:pt x="629728" y="594180"/>
                    <a:pt x="630312" y="590491"/>
                  </a:cubicBezTo>
                  <a:cubicBezTo>
                    <a:pt x="630927" y="586771"/>
                    <a:pt x="628436" y="583266"/>
                    <a:pt x="624715" y="582651"/>
                  </a:cubicBezTo>
                  <a:close/>
                  <a:moveTo>
                    <a:pt x="262602" y="556456"/>
                  </a:moveTo>
                  <a:cubicBezTo>
                    <a:pt x="262878" y="556948"/>
                    <a:pt x="263432" y="556579"/>
                    <a:pt x="263986" y="555933"/>
                  </a:cubicBezTo>
                  <a:lnTo>
                    <a:pt x="263709" y="555902"/>
                  </a:lnTo>
                  <a:cubicBezTo>
                    <a:pt x="263340" y="556148"/>
                    <a:pt x="262971" y="556302"/>
                    <a:pt x="262602" y="556456"/>
                  </a:cubicBez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defTabSz="914378">
                <a:defRPr/>
              </a:pPr>
              <a:endParaRPr sz="2800">
                <a:solidFill>
                  <a:srgbClr val="2E2E2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80557DC-F667-4840-BF80-B171706B0DE5}"/>
              </a:ext>
            </a:extLst>
          </p:cNvPr>
          <p:cNvSpPr/>
          <p:nvPr/>
        </p:nvSpPr>
        <p:spPr>
          <a:xfrm>
            <a:off x="48897" y="121588"/>
            <a:ext cx="8816026" cy="4981724"/>
          </a:xfrm>
          <a:prstGeom prst="roundRect">
            <a:avLst/>
          </a:prstGeom>
          <a:noFill/>
          <a:ln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8">
              <a:defRPr/>
            </a:pPr>
            <a:endParaRPr lang="en-VN" sz="280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Text Box 9">
            <a:extLst>
              <a:ext uri="{FF2B5EF4-FFF2-40B4-BE49-F238E27FC236}">
                <a16:creationId xmlns:a16="http://schemas.microsoft.com/office/drawing/2014/main" id="{BE08D00D-E964-A647-9EEF-E9FDF9A938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35214" y="2469480"/>
            <a:ext cx="1428750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just" defTabSz="685800">
              <a:spcBef>
                <a:spcPct val="50000"/>
              </a:spcBef>
              <a:buClrTx/>
              <a:defRPr/>
            </a:pPr>
            <a:endParaRPr lang="en-AU" altLang="en-US" sz="2100" kern="1200">
              <a:solidFill>
                <a:srgbClr val="0000FF"/>
              </a:solidFill>
              <a:latin typeface=".VnArial" pitchFamily="34" charset="0"/>
              <a:ea typeface="+mn-ea"/>
              <a:cs typeface="+mn-cs"/>
            </a:endParaRPr>
          </a:p>
        </p:txBody>
      </p:sp>
      <p:sp>
        <p:nvSpPr>
          <p:cNvPr id="179" name="Text Box 11">
            <a:extLst>
              <a:ext uri="{FF2B5EF4-FFF2-40B4-BE49-F238E27FC236}">
                <a16:creationId xmlns:a16="http://schemas.microsoft.com/office/drawing/2014/main" id="{94CECE19-A27A-AD4C-B999-28C98D3D4D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5518" y="3186236"/>
            <a:ext cx="184731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just" defTabSz="685800">
              <a:buClrTx/>
              <a:defRPr/>
            </a:pPr>
            <a:endParaRPr lang="vi-VN" altLang="en-US" sz="2100">
              <a:solidFill>
                <a:prstClr val="black"/>
              </a:solidFill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38A23C-5762-7C42-999A-80243CD6DB5A}"/>
              </a:ext>
            </a:extLst>
          </p:cNvPr>
          <p:cNvSpPr/>
          <p:nvPr/>
        </p:nvSpPr>
        <p:spPr>
          <a:xfrm>
            <a:off x="-21222" y="3665111"/>
            <a:ext cx="3114767" cy="100373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 defTabSz="685800">
              <a:lnSpc>
                <a:spcPct val="150000"/>
              </a:lnSpc>
              <a:buClrTx/>
              <a:defRPr/>
            </a:pPr>
            <a:r>
              <a:rPr lang="en-US" sz="2100" b="1" kern="1200" dirty="0" err="1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Thục</a:t>
            </a:r>
            <a:r>
              <a:rPr lang="en-US" sz="2100" b="1" kern="1200" dirty="0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2100" b="1" kern="1200" dirty="0" err="1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Phán</a:t>
            </a:r>
            <a:r>
              <a:rPr lang="en-US" sz="2100" b="1" kern="1200" dirty="0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2100" b="1" kern="1200" dirty="0" err="1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lên</a:t>
            </a:r>
            <a:r>
              <a:rPr lang="en-US" sz="2100" b="1" kern="1200" dirty="0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2100" b="1" kern="1200" dirty="0" err="1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ngôi</a:t>
            </a:r>
            <a:r>
              <a:rPr lang="en-US" sz="2100" b="1" kern="1200" dirty="0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en-US" sz="2100" b="1" kern="1200" dirty="0" err="1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xưng</a:t>
            </a:r>
            <a:r>
              <a:rPr lang="en-US" sz="2100" b="1" kern="1200" dirty="0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2100" b="1" kern="1200" dirty="0" err="1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là</a:t>
            </a:r>
            <a:r>
              <a:rPr lang="en-US" sz="2100" b="1" kern="1200" dirty="0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An </a:t>
            </a:r>
            <a:r>
              <a:rPr lang="en-US" sz="2100" b="1" kern="1200" dirty="0" err="1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Dương</a:t>
            </a:r>
            <a:r>
              <a:rPr lang="en-US" sz="2100" b="1" kern="1200" dirty="0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2100" b="1" kern="1200" dirty="0" err="1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Vương</a:t>
            </a:r>
            <a:r>
              <a:rPr lang="en-US" sz="2100" b="1" kern="1200" dirty="0">
                <a:solidFill>
                  <a:srgbClr val="00206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F9ED1A-DD10-114E-90AA-7DDC5FBFF3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88" t="2251" r="21200" b="26558"/>
          <a:stretch/>
        </p:blipFill>
        <p:spPr>
          <a:xfrm>
            <a:off x="2901315" y="858004"/>
            <a:ext cx="2848274" cy="2712784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61CB73A-2F38-3543-9117-D2ADAA2822FA}"/>
              </a:ext>
            </a:extLst>
          </p:cNvPr>
          <p:cNvSpPr/>
          <p:nvPr/>
        </p:nvSpPr>
        <p:spPr>
          <a:xfrm>
            <a:off x="3184799" y="3846915"/>
            <a:ext cx="288155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685800">
              <a:buClrTx/>
              <a:defRPr/>
            </a:pPr>
            <a:r>
              <a:rPr lang="en-US" sz="2400" b="1" kern="1200" dirty="0" err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Âu</a:t>
            </a:r>
            <a:r>
              <a:rPr lang="en-US" sz="2400" b="1" kern="1200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400" b="1" kern="1200" dirty="0" err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Lạc</a:t>
            </a:r>
            <a:endParaRPr lang="en-US" sz="2400" b="1" kern="1200" dirty="0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algn="ctr" defTabSz="685800">
              <a:buClrTx/>
              <a:defRPr/>
            </a:pPr>
            <a:r>
              <a:rPr lang="en-US" sz="2400" b="1" kern="1200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</a:t>
            </a:r>
            <a:r>
              <a:rPr lang="en-US" sz="2400" b="1" kern="1200" dirty="0" err="1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Tây</a:t>
            </a:r>
            <a:r>
              <a:rPr lang="en-US" sz="2400" b="1" kern="1200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400" b="1" kern="1200" dirty="0" err="1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Âu</a:t>
            </a:r>
            <a:r>
              <a:rPr lang="en-US" sz="2400" b="1" kern="1200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+ </a:t>
            </a:r>
            <a:r>
              <a:rPr lang="en-US" sz="2400" b="1" kern="1200" dirty="0" err="1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Lạc</a:t>
            </a:r>
            <a:r>
              <a:rPr lang="en-US" sz="2400" b="1" kern="1200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400" b="1" kern="1200" dirty="0" err="1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Việt</a:t>
            </a:r>
            <a:r>
              <a:rPr lang="en-US" sz="2400" b="1" kern="1200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) </a:t>
            </a:r>
            <a:endParaRPr lang="en-VN" sz="1500" kern="1200" dirty="0">
              <a:solidFill>
                <a:srgbClr val="0070C0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62965427-1891-2E4D-8D7A-8A1B7DDB9201}"/>
              </a:ext>
            </a:extLst>
          </p:cNvPr>
          <p:cNvSpPr/>
          <p:nvPr/>
        </p:nvSpPr>
        <p:spPr>
          <a:xfrm>
            <a:off x="6350611" y="3817412"/>
            <a:ext cx="22974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>
              <a:buClrTx/>
              <a:defRPr/>
            </a:pPr>
            <a:r>
              <a:rPr lang="en-US" sz="2400" b="1" kern="1200" dirty="0" err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Kinh</a:t>
            </a:r>
            <a:r>
              <a:rPr lang="en-US" sz="2400" b="1" kern="1200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400" b="1" kern="1200" dirty="0" err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đô</a:t>
            </a:r>
            <a:r>
              <a:rPr lang="en-US" sz="2400" b="1" kern="1200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400" b="1" kern="1200" dirty="0" err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Cổ</a:t>
            </a:r>
            <a:r>
              <a:rPr lang="en-US" sz="2400" b="1" kern="1200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Loa</a:t>
            </a:r>
            <a:endParaRPr lang="en-VN"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927E17C7-4F75-1149-84EB-583780D0953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936" r="30363"/>
          <a:stretch/>
        </p:blipFill>
        <p:spPr>
          <a:xfrm>
            <a:off x="332035" y="473439"/>
            <a:ext cx="2173267" cy="3005195"/>
          </a:xfrm>
          <a:prstGeom prst="rect">
            <a:avLst/>
          </a:prstGeom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76F23066-E2F5-5D40-BFCE-DFB551E150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57700" y="2457450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defTabSz="685800">
              <a:buClrTx/>
              <a:defRPr/>
            </a:pPr>
            <a:endParaRPr lang="en-VN" sz="1350" kern="120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8AD8DAE3-C711-F347-A5B8-D1C28CDAEA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57" r="17141" b="13821"/>
          <a:stretch/>
        </p:blipFill>
        <p:spPr bwMode="auto">
          <a:xfrm>
            <a:off x="6078459" y="974659"/>
            <a:ext cx="2761126" cy="231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561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9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3FCC2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3">
            <a:extLst>
              <a:ext uri="{FF2B5EF4-FFF2-40B4-BE49-F238E27FC236}">
                <a16:creationId xmlns:a16="http://schemas.microsoft.com/office/drawing/2014/main" id="{8D6FBBF6-D5B4-4741-9FAF-262478AE37EB}"/>
              </a:ext>
            </a:extLst>
          </p:cNvPr>
          <p:cNvGraphicFramePr>
            <a:graphicFrameLocks noGrp="1"/>
          </p:cNvGraphicFramePr>
          <p:nvPr/>
        </p:nvGraphicFramePr>
        <p:xfrm>
          <a:off x="57150" y="958288"/>
          <a:ext cx="9010650" cy="4185212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595134">
                  <a:extLst>
                    <a:ext uri="{9D8B030D-6E8A-4147-A177-3AD203B41FA5}">
                      <a16:colId xmlns:a16="http://schemas.microsoft.com/office/drawing/2014/main" val="4099497651"/>
                    </a:ext>
                  </a:extLst>
                </a:gridCol>
                <a:gridCol w="5415516">
                  <a:extLst>
                    <a:ext uri="{9D8B030D-6E8A-4147-A177-3AD203B41FA5}">
                      <a16:colId xmlns:a16="http://schemas.microsoft.com/office/drawing/2014/main" val="3180271730"/>
                    </a:ext>
                  </a:extLst>
                </a:gridCol>
              </a:tblGrid>
              <a:tr h="778644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VN" sz="2700" b="1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VN" sz="2700" b="1" dirty="0">
                          <a:solidFill>
                            <a:srgbClr val="0070C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Nước Âu Lạc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29125004"/>
                  </a:ext>
                </a:extLst>
              </a:tr>
              <a:tr h="778644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VN" sz="27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Thời gian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endParaRPr lang="en-VN" sz="27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8344227"/>
                  </a:ext>
                </a:extLst>
              </a:tr>
              <a:tr h="973305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vi-VN" sz="27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 cảnh </a:t>
                      </a:r>
                      <a:r>
                        <a:rPr lang="en-VN" sz="27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 đời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endParaRPr lang="en-VN" sz="27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66860702"/>
                  </a:ext>
                </a:extLst>
              </a:tr>
              <a:tr h="875975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27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lang="en-VN" sz="27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gười đứng đầu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endParaRPr lang="en-VN" sz="27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4315332"/>
                  </a:ext>
                </a:extLst>
              </a:tr>
              <a:tr h="778644"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US" sz="27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</a:t>
                      </a:r>
                      <a:r>
                        <a:rPr lang="en-VN" sz="27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inh đô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endParaRPr lang="en-VN" sz="27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19526024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22BFD15D-22A4-2F4D-8716-FF0A2C1691B6}"/>
              </a:ext>
            </a:extLst>
          </p:cNvPr>
          <p:cNvSpPr txBox="1"/>
          <p:nvPr/>
        </p:nvSpPr>
        <p:spPr>
          <a:xfrm>
            <a:off x="22860" y="-34290"/>
            <a:ext cx="91211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78">
              <a:defRPr/>
            </a:pPr>
            <a:r>
              <a:rPr lang="en-VN" sz="3000" b="1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Dựa vào tư liệu trong sách giáo khoa, bản đồ và đoạn clip hãy hoàn thành bảng sau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E64544-FEEE-A847-ACCA-BED25D539B21}"/>
              </a:ext>
            </a:extLst>
          </p:cNvPr>
          <p:cNvSpPr txBox="1"/>
          <p:nvPr/>
        </p:nvSpPr>
        <p:spPr>
          <a:xfrm>
            <a:off x="4572001" y="1845439"/>
            <a:ext cx="28417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>
              <a:buClrTx/>
              <a:defRPr/>
            </a:pPr>
            <a:r>
              <a:rPr lang="en-VN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Khoảng 208 TCN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A91480-EE93-7B43-8D4F-C05BB8736230}"/>
              </a:ext>
            </a:extLst>
          </p:cNvPr>
          <p:cNvSpPr txBox="1"/>
          <p:nvPr/>
        </p:nvSpPr>
        <p:spPr>
          <a:xfrm>
            <a:off x="3740224" y="2550713"/>
            <a:ext cx="45053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en-US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  <a:r>
              <a:rPr lang="en-VN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uộc kháng chiến chống Tần thắng lợi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B748ED-77C5-8C44-AADA-9C474ACA3D73}"/>
              </a:ext>
            </a:extLst>
          </p:cNvPr>
          <p:cNvSpPr txBox="1"/>
          <p:nvPr/>
        </p:nvSpPr>
        <p:spPr>
          <a:xfrm>
            <a:off x="3869071" y="3570108"/>
            <a:ext cx="485776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>
              <a:buClrTx/>
              <a:defRPr/>
            </a:pPr>
            <a:r>
              <a:rPr lang="vi-VN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Thục Phán (An Dương Vương)</a:t>
            </a:r>
            <a:endParaRPr lang="en-VN" sz="2700" b="1" kern="1200" dirty="0">
              <a:solidFill>
                <a:prstClr val="black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704BEB-6EB8-5A48-AF6D-BF84F68A427D}"/>
              </a:ext>
            </a:extLst>
          </p:cNvPr>
          <p:cNvSpPr txBox="1"/>
          <p:nvPr/>
        </p:nvSpPr>
        <p:spPr>
          <a:xfrm>
            <a:off x="4109716" y="4495906"/>
            <a:ext cx="437647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>
              <a:buClrTx/>
              <a:defRPr/>
            </a:pPr>
            <a:r>
              <a:rPr lang="vi-VN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Cổ Loa (Đông Anh, Hà Nội)</a:t>
            </a:r>
            <a:endParaRPr lang="en-VN" sz="2700" b="1" kern="1200" dirty="0">
              <a:solidFill>
                <a:prstClr val="black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11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3" grpId="0"/>
      <p:bldP spid="6" grpId="0"/>
      <p:bldP spid="7" grpId="0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92C0B3-38FC-064F-86C6-E152B38195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71" b="5185"/>
          <a:stretch/>
        </p:blipFill>
        <p:spPr>
          <a:xfrm>
            <a:off x="0" y="0"/>
            <a:ext cx="4652963" cy="45840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A168AE-9689-8C44-B914-EE77429EB7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316" b="5965"/>
          <a:stretch/>
        </p:blipFill>
        <p:spPr>
          <a:xfrm>
            <a:off x="4652962" y="-1"/>
            <a:ext cx="4491038" cy="45840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CC140E-D1C7-2543-9A40-39FB71C0DD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6778" y="-1"/>
            <a:ext cx="926658" cy="85745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44B512D-58E9-2043-8CED-5EBCA08B1127}"/>
              </a:ext>
            </a:extLst>
          </p:cNvPr>
          <p:cNvSpPr/>
          <p:nvPr/>
        </p:nvSpPr>
        <p:spPr>
          <a:xfrm>
            <a:off x="4652963" y="857449"/>
            <a:ext cx="34289" cy="4286051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493BDD-F21F-B145-8935-C4B22BD23DEF}"/>
              </a:ext>
            </a:extLst>
          </p:cNvPr>
          <p:cNvSpPr txBox="1"/>
          <p:nvPr/>
        </p:nvSpPr>
        <p:spPr>
          <a:xfrm>
            <a:off x="91866" y="4658594"/>
            <a:ext cx="463586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>
              <a:buClrTx/>
              <a:defRPr/>
            </a:pPr>
            <a:r>
              <a:rPr lang="en-VN" sz="2100" b="1" kern="1200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TỔ CHỨC NHÀ NƯỚC VĂN LANG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AD0CF9-3064-7849-9E2C-A063C7784118}"/>
              </a:ext>
            </a:extLst>
          </p:cNvPr>
          <p:cNvSpPr txBox="1"/>
          <p:nvPr/>
        </p:nvSpPr>
        <p:spPr>
          <a:xfrm>
            <a:off x="4768215" y="4755712"/>
            <a:ext cx="443965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en-VN" sz="2100" b="1" kern="1200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TỔ CHỨC NHÀ NƯỚC ÂU LẠC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7CC3C8-CCE4-4645-80DB-DAAFFC0425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898" t="11895" r="23526" b="8748"/>
          <a:stretch/>
        </p:blipFill>
        <p:spPr>
          <a:xfrm>
            <a:off x="7877728" y="88641"/>
            <a:ext cx="884708" cy="100862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9CE4509-DA14-8D45-BE70-67AACF5DB87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034" t="1727" r="36090" b="7679"/>
          <a:stretch/>
        </p:blipFill>
        <p:spPr>
          <a:xfrm>
            <a:off x="6689159" y="2600300"/>
            <a:ext cx="418644" cy="105802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1F8572A-9AEC-DD4C-B6B0-C02D1C395D2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760" t="3255" r="67127" b="9121"/>
          <a:stretch/>
        </p:blipFill>
        <p:spPr>
          <a:xfrm>
            <a:off x="8773551" y="2645094"/>
            <a:ext cx="342217" cy="11004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B2B806-113D-1B42-81CD-BB9EB9FCED5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2781" r="8564" b="10891"/>
          <a:stretch/>
        </p:blipFill>
        <p:spPr>
          <a:xfrm>
            <a:off x="4733925" y="2600300"/>
            <a:ext cx="418644" cy="105802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D67C9F4-8E26-8646-994E-202F3164E6ED}"/>
              </a:ext>
            </a:extLst>
          </p:cNvPr>
          <p:cNvSpPr/>
          <p:nvPr/>
        </p:nvSpPr>
        <p:spPr>
          <a:xfrm>
            <a:off x="6028589" y="88641"/>
            <a:ext cx="1785272" cy="1008620"/>
          </a:xfrm>
          <a:prstGeom prst="rect">
            <a:avLst/>
          </a:prstGeom>
          <a:solidFill>
            <a:srgbClr val="FBF6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06B85F-8031-E74C-85D1-25839508AA5B}"/>
              </a:ext>
            </a:extLst>
          </p:cNvPr>
          <p:cNvSpPr/>
          <p:nvPr/>
        </p:nvSpPr>
        <p:spPr>
          <a:xfrm>
            <a:off x="7342855" y="1888327"/>
            <a:ext cx="1172972" cy="880373"/>
          </a:xfrm>
          <a:prstGeom prst="rect">
            <a:avLst/>
          </a:prstGeom>
          <a:solidFill>
            <a:srgbClr val="F0EE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3362B86-5ED4-E846-86E7-0FD9737B6972}"/>
              </a:ext>
            </a:extLst>
          </p:cNvPr>
          <p:cNvSpPr/>
          <p:nvPr/>
        </p:nvSpPr>
        <p:spPr>
          <a:xfrm>
            <a:off x="7958029" y="3703659"/>
            <a:ext cx="1101347" cy="801974"/>
          </a:xfrm>
          <a:prstGeom prst="rect">
            <a:avLst/>
          </a:prstGeom>
          <a:solidFill>
            <a:srgbClr val="50B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1FDBF9E-7B41-A04D-A6B5-C6E427339B0F}"/>
              </a:ext>
            </a:extLst>
          </p:cNvPr>
          <p:cNvSpPr/>
          <p:nvPr/>
        </p:nvSpPr>
        <p:spPr>
          <a:xfrm>
            <a:off x="6364952" y="3703658"/>
            <a:ext cx="1101347" cy="801974"/>
          </a:xfrm>
          <a:prstGeom prst="rect">
            <a:avLst/>
          </a:prstGeom>
          <a:solidFill>
            <a:srgbClr val="50B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19ABC6A-E18A-5143-8BF2-268E339EEC40}"/>
              </a:ext>
            </a:extLst>
          </p:cNvPr>
          <p:cNvSpPr/>
          <p:nvPr/>
        </p:nvSpPr>
        <p:spPr>
          <a:xfrm>
            <a:off x="4771876" y="3703657"/>
            <a:ext cx="1101347" cy="801974"/>
          </a:xfrm>
          <a:prstGeom prst="rect">
            <a:avLst/>
          </a:prstGeom>
          <a:solidFill>
            <a:srgbClr val="50B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D938729-597E-CF4C-9950-67AE8BA5E9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8446723" y="1185902"/>
            <a:ext cx="761144" cy="15133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986584-8D06-9F41-8417-C559B51A0FA2}"/>
              </a:ext>
            </a:extLst>
          </p:cNvPr>
          <p:cNvSpPr txBox="1"/>
          <p:nvPr/>
        </p:nvSpPr>
        <p:spPr>
          <a:xfrm>
            <a:off x="1667007" y="593297"/>
            <a:ext cx="1308255" cy="369332"/>
          </a:xfrm>
          <a:prstGeom prst="rect">
            <a:avLst/>
          </a:prstGeom>
          <a:solidFill>
            <a:srgbClr val="FBF6B5"/>
          </a:solidFill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en-VN" sz="1800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(Lạc hầu)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BB07E2-D250-214D-B1E0-8C131B6E70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380" y="1879092"/>
            <a:ext cx="1365817" cy="98485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A88F723-653A-F74B-9265-657082D478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87097" y="1860665"/>
            <a:ext cx="1365817" cy="103855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844480F-B20A-ED47-B964-7324BEEAA0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636" y="1324814"/>
            <a:ext cx="710036" cy="141172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CEABCBB-3BA8-274E-88AB-C8A636308BD9}"/>
              </a:ext>
            </a:extLst>
          </p:cNvPr>
          <p:cNvSpPr/>
          <p:nvPr/>
        </p:nvSpPr>
        <p:spPr>
          <a:xfrm>
            <a:off x="5332598" y="1901698"/>
            <a:ext cx="1303635" cy="880373"/>
          </a:xfrm>
          <a:prstGeom prst="rect">
            <a:avLst/>
          </a:prstGeom>
          <a:solidFill>
            <a:srgbClr val="F0EE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14056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" presetClass="exit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" presetClass="exit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" presetClass="exit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2" grpId="0" animBg="1"/>
      <p:bldP spid="19" grpId="0" animBg="1"/>
      <p:bldP spid="20" grpId="0" animBg="1"/>
      <p:bldP spid="21" grpId="0" animBg="1"/>
      <p:bldP spid="22" grpId="0" animBg="1"/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2DB480B-21F3-4881-A2A8-CEFCBDFCFF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625579" cy="2537531"/>
          </a:xfrm>
          <a:prstGeom prst="roundRect">
            <a:avLst>
              <a:gd name="adj" fmla="val 3147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284187-EE9D-40B1-B63D-E66B3EE4C8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24" y="2558036"/>
            <a:ext cx="2085247" cy="21328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Rounded Rectangle 1"/>
          <p:cNvSpPr/>
          <p:nvPr/>
        </p:nvSpPr>
        <p:spPr>
          <a:xfrm>
            <a:off x="-20159" y="2134492"/>
            <a:ext cx="4673122" cy="40303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vi-VN" sz="2400" b="1" kern="12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 : </a:t>
            </a:r>
            <a:r>
              <a:rPr lang="vi-VN" sz="2400" b="1" kern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Nỏ Liên Châu</a:t>
            </a:r>
            <a:endParaRPr lang="en-US" sz="2400" b="1" kern="12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Thành Cổ Loa - Báo ảnh Việt Nam">
            <a:extLst>
              <a:ext uri="{FF2B5EF4-FFF2-40B4-BE49-F238E27FC236}">
                <a16:creationId xmlns:a16="http://schemas.microsoft.com/office/drawing/2014/main" id="{9CC1416E-2E0D-2E4C-97FF-96C2611C7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270" y="2544366"/>
            <a:ext cx="2492693" cy="220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9"/>
          <p:cNvSpPr/>
          <p:nvPr/>
        </p:nvSpPr>
        <p:spPr>
          <a:xfrm>
            <a:off x="0" y="4689225"/>
            <a:ext cx="4673123" cy="4663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vi-VN" sz="2400" b="1" kern="12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Hình: </a:t>
            </a:r>
            <a:r>
              <a:rPr lang="vi-VN" sz="2400" b="1" kern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Mũi tên đồng Cổ Loa</a:t>
            </a:r>
            <a:endParaRPr lang="en-US" sz="2400" b="1" kern="12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85A882D-52CB-F846-9BF7-0979AF911F9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7" t="1482"/>
          <a:stretch/>
        </p:blipFill>
        <p:spPr>
          <a:xfrm>
            <a:off x="4645738" y="0"/>
            <a:ext cx="449826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7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DB480B-21F3-4881-A2A8-CEFCBDFCFF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2409"/>
            <a:ext cx="5308428" cy="3735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Rounded Rectangle 4"/>
          <p:cNvSpPr/>
          <p:nvPr/>
        </p:nvSpPr>
        <p:spPr>
          <a:xfrm>
            <a:off x="143692" y="3758184"/>
            <a:ext cx="5027240" cy="136290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vi-VN" sz="18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18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vi-VN" sz="18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Nỏ </a:t>
            </a:r>
            <a:r>
              <a:rPr lang="vi-VN" sz="1800" b="1" kern="12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Liên Châu </a:t>
            </a:r>
          </a:p>
          <a:p>
            <a:pPr algn="ctr" defTabSz="685800">
              <a:buClrTx/>
              <a:defRPr/>
            </a:pPr>
            <a:r>
              <a:rPr lang="vi-VN" sz="1800" b="1" kern="12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Mô hình do Bảo tàng Lịch sử Quân sự Việt Nam và Trung tâm nghiên cứu tiền sử Đông Nam Á phục dựng năm 2010</a:t>
            </a:r>
            <a:endParaRPr lang="en-US" sz="1800" b="1" kern="12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429" y="1"/>
            <a:ext cx="3835571" cy="4294409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5473021" y="4439637"/>
            <a:ext cx="38862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defTabSz="685800" eaLnBrk="0" hangingPunct="0">
              <a:spcBef>
                <a:spcPct val="50000"/>
              </a:spcBef>
              <a:buClrTx/>
              <a:defRPr/>
            </a:pPr>
            <a:r>
              <a:rPr lang="en-US" altLang="en-US" sz="2400" b="1" kern="1200" dirty="0">
                <a:solidFill>
                  <a:srgbClr val="0000CC"/>
                </a:solidFill>
                <a:latin typeface="Times New Roman" panose="02020603050405020304" pitchFamily="18" charset="0"/>
                <a:ea typeface="+mn-ea"/>
                <a:cs typeface="+mn-cs"/>
              </a:rPr>
              <a:t>LẪY NỎ CỔ LOA</a:t>
            </a:r>
          </a:p>
        </p:txBody>
      </p:sp>
    </p:spTree>
    <p:extLst>
      <p:ext uri="{BB962C8B-B14F-4D97-AF65-F5344CB8AC3E}">
        <p14:creationId xmlns:p14="http://schemas.microsoft.com/office/powerpoint/2010/main" val="2986098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00A948-0A89-2949-9041-0093CA1E9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33B216D6-09E2-8343-889D-CE8F096FC0DE}"/>
              </a:ext>
            </a:extLst>
          </p:cNvPr>
          <p:cNvSpPr/>
          <p:nvPr/>
        </p:nvSpPr>
        <p:spPr>
          <a:xfrm>
            <a:off x="1221204" y="460329"/>
            <a:ext cx="7214136" cy="2646947"/>
          </a:xfrm>
          <a:custGeom>
            <a:avLst/>
            <a:gdLst>
              <a:gd name="connsiteX0" fmla="*/ 3359889 w 4805986"/>
              <a:gd name="connsiteY0" fmla="*/ 85060 h 3372224"/>
              <a:gd name="connsiteX1" fmla="*/ 3296093 w 4805986"/>
              <a:gd name="connsiteY1" fmla="*/ 74428 h 3372224"/>
              <a:gd name="connsiteX2" fmla="*/ 3264196 w 4805986"/>
              <a:gd name="connsiteY2" fmla="*/ 63795 h 3372224"/>
              <a:gd name="connsiteX3" fmla="*/ 3221665 w 4805986"/>
              <a:gd name="connsiteY3" fmla="*/ 53163 h 3372224"/>
              <a:gd name="connsiteX4" fmla="*/ 2923954 w 4805986"/>
              <a:gd name="connsiteY4" fmla="*/ 63795 h 3372224"/>
              <a:gd name="connsiteX5" fmla="*/ 2817628 w 4805986"/>
              <a:gd name="connsiteY5" fmla="*/ 95693 h 3372224"/>
              <a:gd name="connsiteX6" fmla="*/ 2785730 w 4805986"/>
              <a:gd name="connsiteY6" fmla="*/ 116958 h 3372224"/>
              <a:gd name="connsiteX7" fmla="*/ 2679405 w 4805986"/>
              <a:gd name="connsiteY7" fmla="*/ 148856 h 3372224"/>
              <a:gd name="connsiteX8" fmla="*/ 2573079 w 4805986"/>
              <a:gd name="connsiteY8" fmla="*/ 170121 h 3372224"/>
              <a:gd name="connsiteX9" fmla="*/ 2488019 w 4805986"/>
              <a:gd name="connsiteY9" fmla="*/ 191386 h 3372224"/>
              <a:gd name="connsiteX10" fmla="*/ 2402958 w 4805986"/>
              <a:gd name="connsiteY10" fmla="*/ 202019 h 3372224"/>
              <a:gd name="connsiteX11" fmla="*/ 2339163 w 4805986"/>
              <a:gd name="connsiteY11" fmla="*/ 212651 h 3372224"/>
              <a:gd name="connsiteX12" fmla="*/ 1956391 w 4805986"/>
              <a:gd name="connsiteY12" fmla="*/ 223284 h 3372224"/>
              <a:gd name="connsiteX13" fmla="*/ 1913861 w 4805986"/>
              <a:gd name="connsiteY13" fmla="*/ 233916 h 3372224"/>
              <a:gd name="connsiteX14" fmla="*/ 1850065 w 4805986"/>
              <a:gd name="connsiteY14" fmla="*/ 255181 h 3372224"/>
              <a:gd name="connsiteX15" fmla="*/ 1669312 w 4805986"/>
              <a:gd name="connsiteY15" fmla="*/ 276446 h 3372224"/>
              <a:gd name="connsiteX16" fmla="*/ 1360968 w 4805986"/>
              <a:gd name="connsiteY16" fmla="*/ 297712 h 3372224"/>
              <a:gd name="connsiteX17" fmla="*/ 1286540 w 4805986"/>
              <a:gd name="connsiteY17" fmla="*/ 308344 h 3372224"/>
              <a:gd name="connsiteX18" fmla="*/ 1233377 w 4805986"/>
              <a:gd name="connsiteY18" fmla="*/ 318977 h 3372224"/>
              <a:gd name="connsiteX19" fmla="*/ 999461 w 4805986"/>
              <a:gd name="connsiteY19" fmla="*/ 329609 h 3372224"/>
              <a:gd name="connsiteX20" fmla="*/ 797442 w 4805986"/>
              <a:gd name="connsiteY20" fmla="*/ 361507 h 3372224"/>
              <a:gd name="connsiteX21" fmla="*/ 733647 w 4805986"/>
              <a:gd name="connsiteY21" fmla="*/ 382772 h 3372224"/>
              <a:gd name="connsiteX22" fmla="*/ 669851 w 4805986"/>
              <a:gd name="connsiteY22" fmla="*/ 404037 h 3372224"/>
              <a:gd name="connsiteX23" fmla="*/ 606056 w 4805986"/>
              <a:gd name="connsiteY23" fmla="*/ 425302 h 3372224"/>
              <a:gd name="connsiteX24" fmla="*/ 478465 w 4805986"/>
              <a:gd name="connsiteY24" fmla="*/ 446567 h 3372224"/>
              <a:gd name="connsiteX25" fmla="*/ 382772 w 4805986"/>
              <a:gd name="connsiteY25" fmla="*/ 478465 h 3372224"/>
              <a:gd name="connsiteX26" fmla="*/ 350875 w 4805986"/>
              <a:gd name="connsiteY26" fmla="*/ 489098 h 3372224"/>
              <a:gd name="connsiteX27" fmla="*/ 276447 w 4805986"/>
              <a:gd name="connsiteY27" fmla="*/ 520995 h 3372224"/>
              <a:gd name="connsiteX28" fmla="*/ 212651 w 4805986"/>
              <a:gd name="connsiteY28" fmla="*/ 563525 h 3372224"/>
              <a:gd name="connsiteX29" fmla="*/ 159489 w 4805986"/>
              <a:gd name="connsiteY29" fmla="*/ 723014 h 3372224"/>
              <a:gd name="connsiteX30" fmla="*/ 138223 w 4805986"/>
              <a:gd name="connsiteY30" fmla="*/ 786809 h 3372224"/>
              <a:gd name="connsiteX31" fmla="*/ 127591 w 4805986"/>
              <a:gd name="connsiteY31" fmla="*/ 818707 h 3372224"/>
              <a:gd name="connsiteX32" fmla="*/ 95693 w 4805986"/>
              <a:gd name="connsiteY32" fmla="*/ 839972 h 3372224"/>
              <a:gd name="connsiteX33" fmla="*/ 85061 w 4805986"/>
              <a:gd name="connsiteY33" fmla="*/ 871870 h 3372224"/>
              <a:gd name="connsiteX34" fmla="*/ 63796 w 4805986"/>
              <a:gd name="connsiteY34" fmla="*/ 903767 h 3372224"/>
              <a:gd name="connsiteX35" fmla="*/ 74428 w 4805986"/>
              <a:gd name="connsiteY35" fmla="*/ 956930 h 3372224"/>
              <a:gd name="connsiteX36" fmla="*/ 53163 w 4805986"/>
              <a:gd name="connsiteY36" fmla="*/ 1063256 h 3372224"/>
              <a:gd name="connsiteX37" fmla="*/ 31898 w 4805986"/>
              <a:gd name="connsiteY37" fmla="*/ 1137684 h 3372224"/>
              <a:gd name="connsiteX38" fmla="*/ 21265 w 4805986"/>
              <a:gd name="connsiteY38" fmla="*/ 1212112 h 3372224"/>
              <a:gd name="connsiteX39" fmla="*/ 31898 w 4805986"/>
              <a:gd name="connsiteY39" fmla="*/ 1775637 h 3372224"/>
              <a:gd name="connsiteX40" fmla="*/ 21265 w 4805986"/>
              <a:gd name="connsiteY40" fmla="*/ 1977656 h 3372224"/>
              <a:gd name="connsiteX41" fmla="*/ 0 w 4805986"/>
              <a:gd name="connsiteY41" fmla="*/ 2041451 h 3372224"/>
              <a:gd name="connsiteX42" fmla="*/ 21265 w 4805986"/>
              <a:gd name="connsiteY42" fmla="*/ 2254102 h 3372224"/>
              <a:gd name="connsiteX43" fmla="*/ 31898 w 4805986"/>
              <a:gd name="connsiteY43" fmla="*/ 2328530 h 3372224"/>
              <a:gd name="connsiteX44" fmla="*/ 63796 w 4805986"/>
              <a:gd name="connsiteY44" fmla="*/ 2424223 h 3372224"/>
              <a:gd name="connsiteX45" fmla="*/ 85061 w 4805986"/>
              <a:gd name="connsiteY45" fmla="*/ 2498651 h 3372224"/>
              <a:gd name="connsiteX46" fmla="*/ 95693 w 4805986"/>
              <a:gd name="connsiteY46" fmla="*/ 2604977 h 3372224"/>
              <a:gd name="connsiteX47" fmla="*/ 106326 w 4805986"/>
              <a:gd name="connsiteY47" fmla="*/ 2775098 h 3372224"/>
              <a:gd name="connsiteX48" fmla="*/ 127591 w 4805986"/>
              <a:gd name="connsiteY48" fmla="*/ 2849525 h 3372224"/>
              <a:gd name="connsiteX49" fmla="*/ 255182 w 4805986"/>
              <a:gd name="connsiteY49" fmla="*/ 2913321 h 3372224"/>
              <a:gd name="connsiteX50" fmla="*/ 287079 w 4805986"/>
              <a:gd name="connsiteY50" fmla="*/ 2934586 h 3372224"/>
              <a:gd name="connsiteX51" fmla="*/ 393405 w 4805986"/>
              <a:gd name="connsiteY51" fmla="*/ 2966484 h 3372224"/>
              <a:gd name="connsiteX52" fmla="*/ 510363 w 4805986"/>
              <a:gd name="connsiteY52" fmla="*/ 2977116 h 3372224"/>
              <a:gd name="connsiteX53" fmla="*/ 574158 w 4805986"/>
              <a:gd name="connsiteY53" fmla="*/ 2998381 h 3372224"/>
              <a:gd name="connsiteX54" fmla="*/ 606056 w 4805986"/>
              <a:gd name="connsiteY54" fmla="*/ 3009014 h 3372224"/>
              <a:gd name="connsiteX55" fmla="*/ 691116 w 4805986"/>
              <a:gd name="connsiteY55" fmla="*/ 3030279 h 3372224"/>
              <a:gd name="connsiteX56" fmla="*/ 797442 w 4805986"/>
              <a:gd name="connsiteY56" fmla="*/ 3019646 h 3372224"/>
              <a:gd name="connsiteX57" fmla="*/ 829340 w 4805986"/>
              <a:gd name="connsiteY57" fmla="*/ 3040912 h 3372224"/>
              <a:gd name="connsiteX58" fmla="*/ 871870 w 4805986"/>
              <a:gd name="connsiteY58" fmla="*/ 3051544 h 3372224"/>
              <a:gd name="connsiteX59" fmla="*/ 935665 w 4805986"/>
              <a:gd name="connsiteY59" fmla="*/ 3072809 h 3372224"/>
              <a:gd name="connsiteX60" fmla="*/ 1063256 w 4805986"/>
              <a:gd name="connsiteY60" fmla="*/ 3115339 h 3372224"/>
              <a:gd name="connsiteX61" fmla="*/ 1095154 w 4805986"/>
              <a:gd name="connsiteY61" fmla="*/ 3125972 h 3372224"/>
              <a:gd name="connsiteX62" fmla="*/ 1127051 w 4805986"/>
              <a:gd name="connsiteY62" fmla="*/ 3136605 h 3372224"/>
              <a:gd name="connsiteX63" fmla="*/ 1169582 w 4805986"/>
              <a:gd name="connsiteY63" fmla="*/ 3147237 h 3372224"/>
              <a:gd name="connsiteX64" fmla="*/ 1233377 w 4805986"/>
              <a:gd name="connsiteY64" fmla="*/ 3168502 h 3372224"/>
              <a:gd name="connsiteX65" fmla="*/ 1329070 w 4805986"/>
              <a:gd name="connsiteY65" fmla="*/ 3200400 h 3372224"/>
              <a:gd name="connsiteX66" fmla="*/ 1424763 w 4805986"/>
              <a:gd name="connsiteY66" fmla="*/ 3232298 h 3372224"/>
              <a:gd name="connsiteX67" fmla="*/ 1456661 w 4805986"/>
              <a:gd name="connsiteY67" fmla="*/ 3242930 h 3372224"/>
              <a:gd name="connsiteX68" fmla="*/ 1562986 w 4805986"/>
              <a:gd name="connsiteY68" fmla="*/ 3264195 h 3372224"/>
              <a:gd name="connsiteX69" fmla="*/ 1626782 w 4805986"/>
              <a:gd name="connsiteY69" fmla="*/ 3285460 h 3372224"/>
              <a:gd name="connsiteX70" fmla="*/ 1658679 w 4805986"/>
              <a:gd name="connsiteY70" fmla="*/ 3296093 h 3372224"/>
              <a:gd name="connsiteX71" fmla="*/ 1807535 w 4805986"/>
              <a:gd name="connsiteY71" fmla="*/ 3317358 h 3372224"/>
              <a:gd name="connsiteX72" fmla="*/ 1871330 w 4805986"/>
              <a:gd name="connsiteY72" fmla="*/ 3327991 h 3372224"/>
              <a:gd name="connsiteX73" fmla="*/ 1977656 w 4805986"/>
              <a:gd name="connsiteY73" fmla="*/ 3349256 h 3372224"/>
              <a:gd name="connsiteX74" fmla="*/ 2190307 w 4805986"/>
              <a:gd name="connsiteY74" fmla="*/ 3359888 h 3372224"/>
              <a:gd name="connsiteX75" fmla="*/ 2349796 w 4805986"/>
              <a:gd name="connsiteY75" fmla="*/ 3359888 h 3372224"/>
              <a:gd name="connsiteX76" fmla="*/ 2413591 w 4805986"/>
              <a:gd name="connsiteY76" fmla="*/ 3338623 h 3372224"/>
              <a:gd name="connsiteX77" fmla="*/ 2509284 w 4805986"/>
              <a:gd name="connsiteY77" fmla="*/ 3306725 h 3372224"/>
              <a:gd name="connsiteX78" fmla="*/ 2541182 w 4805986"/>
              <a:gd name="connsiteY78" fmla="*/ 3296093 h 3372224"/>
              <a:gd name="connsiteX79" fmla="*/ 2594344 w 4805986"/>
              <a:gd name="connsiteY79" fmla="*/ 3285460 h 3372224"/>
              <a:gd name="connsiteX80" fmla="*/ 2658140 w 4805986"/>
              <a:gd name="connsiteY80" fmla="*/ 3264195 h 3372224"/>
              <a:gd name="connsiteX81" fmla="*/ 2690037 w 4805986"/>
              <a:gd name="connsiteY81" fmla="*/ 3253563 h 3372224"/>
              <a:gd name="connsiteX82" fmla="*/ 2764465 w 4805986"/>
              <a:gd name="connsiteY82" fmla="*/ 3232298 h 3372224"/>
              <a:gd name="connsiteX83" fmla="*/ 2806996 w 4805986"/>
              <a:gd name="connsiteY83" fmla="*/ 3221665 h 3372224"/>
              <a:gd name="connsiteX84" fmla="*/ 2838893 w 4805986"/>
              <a:gd name="connsiteY84" fmla="*/ 3211032 h 3372224"/>
              <a:gd name="connsiteX85" fmla="*/ 2923954 w 4805986"/>
              <a:gd name="connsiteY85" fmla="*/ 3189767 h 3372224"/>
              <a:gd name="connsiteX86" fmla="*/ 2977116 w 4805986"/>
              <a:gd name="connsiteY86" fmla="*/ 3125972 h 3372224"/>
              <a:gd name="connsiteX87" fmla="*/ 3009014 w 4805986"/>
              <a:gd name="connsiteY87" fmla="*/ 3062177 h 3372224"/>
              <a:gd name="connsiteX88" fmla="*/ 3115340 w 4805986"/>
              <a:gd name="connsiteY88" fmla="*/ 3030279 h 3372224"/>
              <a:gd name="connsiteX89" fmla="*/ 3147237 w 4805986"/>
              <a:gd name="connsiteY89" fmla="*/ 2998381 h 3372224"/>
              <a:gd name="connsiteX90" fmla="*/ 3211033 w 4805986"/>
              <a:gd name="connsiteY90" fmla="*/ 2923953 h 3372224"/>
              <a:gd name="connsiteX91" fmla="*/ 3242930 w 4805986"/>
              <a:gd name="connsiteY91" fmla="*/ 2913321 h 3372224"/>
              <a:gd name="connsiteX92" fmla="*/ 3296093 w 4805986"/>
              <a:gd name="connsiteY92" fmla="*/ 2881423 h 3372224"/>
              <a:gd name="connsiteX93" fmla="*/ 3359889 w 4805986"/>
              <a:gd name="connsiteY93" fmla="*/ 2838893 h 3372224"/>
              <a:gd name="connsiteX94" fmla="*/ 3391786 w 4805986"/>
              <a:gd name="connsiteY94" fmla="*/ 2817628 h 3372224"/>
              <a:gd name="connsiteX95" fmla="*/ 3487479 w 4805986"/>
              <a:gd name="connsiteY95" fmla="*/ 2785730 h 3372224"/>
              <a:gd name="connsiteX96" fmla="*/ 3519377 w 4805986"/>
              <a:gd name="connsiteY96" fmla="*/ 2775098 h 3372224"/>
              <a:gd name="connsiteX97" fmla="*/ 3561907 w 4805986"/>
              <a:gd name="connsiteY97" fmla="*/ 2764465 h 3372224"/>
              <a:gd name="connsiteX98" fmla="*/ 3625702 w 4805986"/>
              <a:gd name="connsiteY98" fmla="*/ 2732567 h 3372224"/>
              <a:gd name="connsiteX99" fmla="*/ 3668233 w 4805986"/>
              <a:gd name="connsiteY99" fmla="*/ 2721935 h 3372224"/>
              <a:gd name="connsiteX100" fmla="*/ 3763926 w 4805986"/>
              <a:gd name="connsiteY100" fmla="*/ 2690037 h 3372224"/>
              <a:gd name="connsiteX101" fmla="*/ 3827721 w 4805986"/>
              <a:gd name="connsiteY101" fmla="*/ 2668772 h 3372224"/>
              <a:gd name="connsiteX102" fmla="*/ 3923414 w 4805986"/>
              <a:gd name="connsiteY102" fmla="*/ 2615609 h 3372224"/>
              <a:gd name="connsiteX103" fmla="*/ 4008475 w 4805986"/>
              <a:gd name="connsiteY103" fmla="*/ 2594344 h 3372224"/>
              <a:gd name="connsiteX104" fmla="*/ 4040372 w 4805986"/>
              <a:gd name="connsiteY104" fmla="*/ 2573079 h 3372224"/>
              <a:gd name="connsiteX105" fmla="*/ 4061637 w 4805986"/>
              <a:gd name="connsiteY105" fmla="*/ 2509284 h 3372224"/>
              <a:gd name="connsiteX106" fmla="*/ 4072270 w 4805986"/>
              <a:gd name="connsiteY106" fmla="*/ 2477386 h 3372224"/>
              <a:gd name="connsiteX107" fmla="*/ 4093535 w 4805986"/>
              <a:gd name="connsiteY107" fmla="*/ 2445488 h 3372224"/>
              <a:gd name="connsiteX108" fmla="*/ 4125433 w 4805986"/>
              <a:gd name="connsiteY108" fmla="*/ 2434856 h 3372224"/>
              <a:gd name="connsiteX109" fmla="*/ 4178596 w 4805986"/>
              <a:gd name="connsiteY109" fmla="*/ 2392325 h 3372224"/>
              <a:gd name="connsiteX110" fmla="*/ 4189228 w 4805986"/>
              <a:gd name="connsiteY110" fmla="*/ 2360428 h 3372224"/>
              <a:gd name="connsiteX111" fmla="*/ 4231758 w 4805986"/>
              <a:gd name="connsiteY111" fmla="*/ 2296632 h 3372224"/>
              <a:gd name="connsiteX112" fmla="*/ 4253023 w 4805986"/>
              <a:gd name="connsiteY112" fmla="*/ 2264735 h 3372224"/>
              <a:gd name="connsiteX113" fmla="*/ 4274289 w 4805986"/>
              <a:gd name="connsiteY113" fmla="*/ 2243470 h 3372224"/>
              <a:gd name="connsiteX114" fmla="*/ 4295554 w 4805986"/>
              <a:gd name="connsiteY114" fmla="*/ 2211572 h 3372224"/>
              <a:gd name="connsiteX115" fmla="*/ 4391247 w 4805986"/>
              <a:gd name="connsiteY115" fmla="*/ 2137144 h 3372224"/>
              <a:gd name="connsiteX116" fmla="*/ 4455042 w 4805986"/>
              <a:gd name="connsiteY116" fmla="*/ 2115879 h 3372224"/>
              <a:gd name="connsiteX117" fmla="*/ 4518837 w 4805986"/>
              <a:gd name="connsiteY117" fmla="*/ 2073349 h 3372224"/>
              <a:gd name="connsiteX118" fmla="*/ 4593265 w 4805986"/>
              <a:gd name="connsiteY118" fmla="*/ 2020186 h 3372224"/>
              <a:gd name="connsiteX119" fmla="*/ 4614530 w 4805986"/>
              <a:gd name="connsiteY119" fmla="*/ 1988288 h 3372224"/>
              <a:gd name="connsiteX120" fmla="*/ 4646428 w 4805986"/>
              <a:gd name="connsiteY120" fmla="*/ 1892595 h 3372224"/>
              <a:gd name="connsiteX121" fmla="*/ 4667693 w 4805986"/>
              <a:gd name="connsiteY121" fmla="*/ 1828800 h 3372224"/>
              <a:gd name="connsiteX122" fmla="*/ 4688958 w 4805986"/>
              <a:gd name="connsiteY122" fmla="*/ 1743739 h 3372224"/>
              <a:gd name="connsiteX123" fmla="*/ 4699591 w 4805986"/>
              <a:gd name="connsiteY123" fmla="*/ 1711842 h 3372224"/>
              <a:gd name="connsiteX124" fmla="*/ 4720856 w 4805986"/>
              <a:gd name="connsiteY124" fmla="*/ 1637414 h 3372224"/>
              <a:gd name="connsiteX125" fmla="*/ 4784651 w 4805986"/>
              <a:gd name="connsiteY125" fmla="*/ 1552353 h 3372224"/>
              <a:gd name="connsiteX126" fmla="*/ 4805916 w 4805986"/>
              <a:gd name="connsiteY126" fmla="*/ 1488558 h 3372224"/>
              <a:gd name="connsiteX127" fmla="*/ 4795284 w 4805986"/>
              <a:gd name="connsiteY127" fmla="*/ 1297172 h 3372224"/>
              <a:gd name="connsiteX128" fmla="*/ 4774019 w 4805986"/>
              <a:gd name="connsiteY128" fmla="*/ 1201479 h 3372224"/>
              <a:gd name="connsiteX129" fmla="*/ 4763386 w 4805986"/>
              <a:gd name="connsiteY129" fmla="*/ 1169581 h 3372224"/>
              <a:gd name="connsiteX130" fmla="*/ 4742121 w 4805986"/>
              <a:gd name="connsiteY130" fmla="*/ 1073888 h 3372224"/>
              <a:gd name="connsiteX131" fmla="*/ 4720856 w 4805986"/>
              <a:gd name="connsiteY131" fmla="*/ 925032 h 3372224"/>
              <a:gd name="connsiteX132" fmla="*/ 4699591 w 4805986"/>
              <a:gd name="connsiteY132" fmla="*/ 861237 h 3372224"/>
              <a:gd name="connsiteX133" fmla="*/ 4688958 w 4805986"/>
              <a:gd name="connsiteY133" fmla="*/ 829339 h 3372224"/>
              <a:gd name="connsiteX134" fmla="*/ 4678326 w 4805986"/>
              <a:gd name="connsiteY134" fmla="*/ 754912 h 3372224"/>
              <a:gd name="connsiteX135" fmla="*/ 4667693 w 4805986"/>
              <a:gd name="connsiteY135" fmla="*/ 627321 h 3372224"/>
              <a:gd name="connsiteX136" fmla="*/ 4646428 w 4805986"/>
              <a:gd name="connsiteY136" fmla="*/ 478465 h 3372224"/>
              <a:gd name="connsiteX137" fmla="*/ 4614530 w 4805986"/>
              <a:gd name="connsiteY137" fmla="*/ 372139 h 3372224"/>
              <a:gd name="connsiteX138" fmla="*/ 4572000 w 4805986"/>
              <a:gd name="connsiteY138" fmla="*/ 308344 h 3372224"/>
              <a:gd name="connsiteX139" fmla="*/ 4550735 w 4805986"/>
              <a:gd name="connsiteY139" fmla="*/ 276446 h 3372224"/>
              <a:gd name="connsiteX140" fmla="*/ 4455042 w 4805986"/>
              <a:gd name="connsiteY140" fmla="*/ 212651 h 3372224"/>
              <a:gd name="connsiteX141" fmla="*/ 4423144 w 4805986"/>
              <a:gd name="connsiteY141" fmla="*/ 191386 h 3372224"/>
              <a:gd name="connsiteX142" fmla="*/ 4359349 w 4805986"/>
              <a:gd name="connsiteY142" fmla="*/ 159488 h 3372224"/>
              <a:gd name="connsiteX143" fmla="*/ 4295554 w 4805986"/>
              <a:gd name="connsiteY143" fmla="*/ 138223 h 3372224"/>
              <a:gd name="connsiteX144" fmla="*/ 4231758 w 4805986"/>
              <a:gd name="connsiteY144" fmla="*/ 106325 h 3372224"/>
              <a:gd name="connsiteX145" fmla="*/ 4199861 w 4805986"/>
              <a:gd name="connsiteY145" fmla="*/ 85060 h 3372224"/>
              <a:gd name="connsiteX146" fmla="*/ 4136065 w 4805986"/>
              <a:gd name="connsiteY146" fmla="*/ 63795 h 3372224"/>
              <a:gd name="connsiteX147" fmla="*/ 4104168 w 4805986"/>
              <a:gd name="connsiteY147" fmla="*/ 42530 h 3372224"/>
              <a:gd name="connsiteX148" fmla="*/ 4082902 w 4805986"/>
              <a:gd name="connsiteY148" fmla="*/ 21265 h 3372224"/>
              <a:gd name="connsiteX149" fmla="*/ 3955312 w 4805986"/>
              <a:gd name="connsiteY149" fmla="*/ 0 h 3372224"/>
              <a:gd name="connsiteX150" fmla="*/ 3763926 w 4805986"/>
              <a:gd name="connsiteY150" fmla="*/ 10632 h 3372224"/>
              <a:gd name="connsiteX151" fmla="*/ 3668233 w 4805986"/>
              <a:gd name="connsiteY151" fmla="*/ 42530 h 3372224"/>
              <a:gd name="connsiteX152" fmla="*/ 3593805 w 4805986"/>
              <a:gd name="connsiteY152" fmla="*/ 63795 h 3372224"/>
              <a:gd name="connsiteX153" fmla="*/ 3551275 w 4805986"/>
              <a:gd name="connsiteY153" fmla="*/ 74428 h 3372224"/>
              <a:gd name="connsiteX154" fmla="*/ 3487479 w 4805986"/>
              <a:gd name="connsiteY154" fmla="*/ 95693 h 3372224"/>
              <a:gd name="connsiteX155" fmla="*/ 3455582 w 4805986"/>
              <a:gd name="connsiteY155" fmla="*/ 106325 h 3372224"/>
              <a:gd name="connsiteX156" fmla="*/ 3402419 w 4805986"/>
              <a:gd name="connsiteY156" fmla="*/ 116958 h 3372224"/>
              <a:gd name="connsiteX157" fmla="*/ 3359889 w 4805986"/>
              <a:gd name="connsiteY157" fmla="*/ 85060 h 3372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</a:cxnLst>
            <a:rect l="l" t="t" r="r" b="b"/>
            <a:pathLst>
              <a:path w="4805986" h="3372224">
                <a:moveTo>
                  <a:pt x="3359889" y="85060"/>
                </a:moveTo>
                <a:cubicBezTo>
                  <a:pt x="3342168" y="77972"/>
                  <a:pt x="3317138" y="79105"/>
                  <a:pt x="3296093" y="74428"/>
                </a:cubicBezTo>
                <a:cubicBezTo>
                  <a:pt x="3285152" y="71997"/>
                  <a:pt x="3274972" y="66874"/>
                  <a:pt x="3264196" y="63795"/>
                </a:cubicBezTo>
                <a:cubicBezTo>
                  <a:pt x="3250145" y="59780"/>
                  <a:pt x="3235842" y="56707"/>
                  <a:pt x="3221665" y="53163"/>
                </a:cubicBezTo>
                <a:cubicBezTo>
                  <a:pt x="3122428" y="56707"/>
                  <a:pt x="3023061" y="57601"/>
                  <a:pt x="2923954" y="63795"/>
                </a:cubicBezTo>
                <a:cubicBezTo>
                  <a:pt x="2907559" y="64820"/>
                  <a:pt x="2821841" y="92884"/>
                  <a:pt x="2817628" y="95693"/>
                </a:cubicBezTo>
                <a:cubicBezTo>
                  <a:pt x="2806995" y="102781"/>
                  <a:pt x="2797407" y="111768"/>
                  <a:pt x="2785730" y="116958"/>
                </a:cubicBezTo>
                <a:cubicBezTo>
                  <a:pt x="2760866" y="128009"/>
                  <a:pt x="2709264" y="142458"/>
                  <a:pt x="2679405" y="148856"/>
                </a:cubicBezTo>
                <a:cubicBezTo>
                  <a:pt x="2644063" y="156429"/>
                  <a:pt x="2607368" y="158692"/>
                  <a:pt x="2573079" y="170121"/>
                </a:cubicBezTo>
                <a:cubicBezTo>
                  <a:pt x="2534269" y="183057"/>
                  <a:pt x="2535673" y="184054"/>
                  <a:pt x="2488019" y="191386"/>
                </a:cubicBezTo>
                <a:cubicBezTo>
                  <a:pt x="2459777" y="195731"/>
                  <a:pt x="2431245" y="197978"/>
                  <a:pt x="2402958" y="202019"/>
                </a:cubicBezTo>
                <a:cubicBezTo>
                  <a:pt x="2381616" y="205068"/>
                  <a:pt x="2360697" y="211626"/>
                  <a:pt x="2339163" y="212651"/>
                </a:cubicBezTo>
                <a:cubicBezTo>
                  <a:pt x="2211668" y="218722"/>
                  <a:pt x="2083982" y="219740"/>
                  <a:pt x="1956391" y="223284"/>
                </a:cubicBezTo>
                <a:cubicBezTo>
                  <a:pt x="1942214" y="226828"/>
                  <a:pt x="1927858" y="229717"/>
                  <a:pt x="1913861" y="233916"/>
                </a:cubicBezTo>
                <a:cubicBezTo>
                  <a:pt x="1892391" y="240357"/>
                  <a:pt x="1872176" y="251496"/>
                  <a:pt x="1850065" y="255181"/>
                </a:cubicBezTo>
                <a:cubicBezTo>
                  <a:pt x="1747656" y="272250"/>
                  <a:pt x="1807740" y="263862"/>
                  <a:pt x="1669312" y="276446"/>
                </a:cubicBezTo>
                <a:cubicBezTo>
                  <a:pt x="1547091" y="317187"/>
                  <a:pt x="1671966" y="278864"/>
                  <a:pt x="1360968" y="297712"/>
                </a:cubicBezTo>
                <a:cubicBezTo>
                  <a:pt x="1335953" y="299228"/>
                  <a:pt x="1311260" y="304224"/>
                  <a:pt x="1286540" y="308344"/>
                </a:cubicBezTo>
                <a:cubicBezTo>
                  <a:pt x="1268714" y="311315"/>
                  <a:pt x="1251400" y="317642"/>
                  <a:pt x="1233377" y="318977"/>
                </a:cubicBezTo>
                <a:cubicBezTo>
                  <a:pt x="1155538" y="324743"/>
                  <a:pt x="1077433" y="326065"/>
                  <a:pt x="999461" y="329609"/>
                </a:cubicBezTo>
                <a:cubicBezTo>
                  <a:pt x="991606" y="330731"/>
                  <a:pt x="842465" y="349228"/>
                  <a:pt x="797442" y="361507"/>
                </a:cubicBezTo>
                <a:cubicBezTo>
                  <a:pt x="775817" y="367405"/>
                  <a:pt x="754912" y="375684"/>
                  <a:pt x="733647" y="382772"/>
                </a:cubicBezTo>
                <a:lnTo>
                  <a:pt x="669851" y="404037"/>
                </a:lnTo>
                <a:cubicBezTo>
                  <a:pt x="669843" y="404040"/>
                  <a:pt x="606065" y="425301"/>
                  <a:pt x="606056" y="425302"/>
                </a:cubicBezTo>
                <a:cubicBezTo>
                  <a:pt x="545754" y="432840"/>
                  <a:pt x="528639" y="431515"/>
                  <a:pt x="478465" y="446567"/>
                </a:cubicBezTo>
                <a:cubicBezTo>
                  <a:pt x="478447" y="446572"/>
                  <a:pt x="398730" y="473146"/>
                  <a:pt x="382772" y="478465"/>
                </a:cubicBezTo>
                <a:cubicBezTo>
                  <a:pt x="372140" y="482009"/>
                  <a:pt x="360200" y="482881"/>
                  <a:pt x="350875" y="489098"/>
                </a:cubicBezTo>
                <a:cubicBezTo>
                  <a:pt x="306818" y="518469"/>
                  <a:pt x="331374" y="507264"/>
                  <a:pt x="276447" y="520995"/>
                </a:cubicBezTo>
                <a:cubicBezTo>
                  <a:pt x="255182" y="535172"/>
                  <a:pt x="220733" y="539279"/>
                  <a:pt x="212651" y="563525"/>
                </a:cubicBezTo>
                <a:lnTo>
                  <a:pt x="159489" y="723014"/>
                </a:lnTo>
                <a:lnTo>
                  <a:pt x="138223" y="786809"/>
                </a:lnTo>
                <a:cubicBezTo>
                  <a:pt x="134679" y="797442"/>
                  <a:pt x="136916" y="812490"/>
                  <a:pt x="127591" y="818707"/>
                </a:cubicBezTo>
                <a:lnTo>
                  <a:pt x="95693" y="839972"/>
                </a:lnTo>
                <a:cubicBezTo>
                  <a:pt x="92149" y="850605"/>
                  <a:pt x="90073" y="861845"/>
                  <a:pt x="85061" y="871870"/>
                </a:cubicBezTo>
                <a:cubicBezTo>
                  <a:pt x="79346" y="883300"/>
                  <a:pt x="65381" y="891087"/>
                  <a:pt x="63796" y="903767"/>
                </a:cubicBezTo>
                <a:cubicBezTo>
                  <a:pt x="61554" y="921699"/>
                  <a:pt x="70884" y="939209"/>
                  <a:pt x="74428" y="956930"/>
                </a:cubicBezTo>
                <a:cubicBezTo>
                  <a:pt x="66073" y="1007060"/>
                  <a:pt x="65853" y="1018844"/>
                  <a:pt x="53163" y="1063256"/>
                </a:cubicBezTo>
                <a:cubicBezTo>
                  <a:pt x="41772" y="1103122"/>
                  <a:pt x="40210" y="1091965"/>
                  <a:pt x="31898" y="1137684"/>
                </a:cubicBezTo>
                <a:cubicBezTo>
                  <a:pt x="27415" y="1162341"/>
                  <a:pt x="24809" y="1187303"/>
                  <a:pt x="21265" y="1212112"/>
                </a:cubicBezTo>
                <a:cubicBezTo>
                  <a:pt x="24809" y="1399954"/>
                  <a:pt x="31898" y="1587762"/>
                  <a:pt x="31898" y="1775637"/>
                </a:cubicBezTo>
                <a:cubicBezTo>
                  <a:pt x="31898" y="1843070"/>
                  <a:pt x="29299" y="1910703"/>
                  <a:pt x="21265" y="1977656"/>
                </a:cubicBezTo>
                <a:cubicBezTo>
                  <a:pt x="18594" y="1999912"/>
                  <a:pt x="0" y="2041451"/>
                  <a:pt x="0" y="2041451"/>
                </a:cubicBezTo>
                <a:cubicBezTo>
                  <a:pt x="10361" y="2165778"/>
                  <a:pt x="7111" y="2147944"/>
                  <a:pt x="21265" y="2254102"/>
                </a:cubicBezTo>
                <a:cubicBezTo>
                  <a:pt x="24577" y="2278943"/>
                  <a:pt x="26263" y="2304111"/>
                  <a:pt x="31898" y="2328530"/>
                </a:cubicBezTo>
                <a:cubicBezTo>
                  <a:pt x="63837" y="2466929"/>
                  <a:pt x="42510" y="2339074"/>
                  <a:pt x="63796" y="2424223"/>
                </a:cubicBezTo>
                <a:cubicBezTo>
                  <a:pt x="77146" y="2477626"/>
                  <a:pt x="69807" y="2452890"/>
                  <a:pt x="85061" y="2498651"/>
                </a:cubicBezTo>
                <a:cubicBezTo>
                  <a:pt x="88605" y="2534093"/>
                  <a:pt x="92961" y="2569463"/>
                  <a:pt x="95693" y="2604977"/>
                </a:cubicBezTo>
                <a:cubicBezTo>
                  <a:pt x="100051" y="2661627"/>
                  <a:pt x="100672" y="2718562"/>
                  <a:pt x="106326" y="2775098"/>
                </a:cubicBezTo>
                <a:cubicBezTo>
                  <a:pt x="106357" y="2775407"/>
                  <a:pt x="122552" y="2844486"/>
                  <a:pt x="127591" y="2849525"/>
                </a:cubicBezTo>
                <a:cubicBezTo>
                  <a:pt x="227983" y="2949917"/>
                  <a:pt x="151400" y="2844132"/>
                  <a:pt x="255182" y="2913321"/>
                </a:cubicBezTo>
                <a:cubicBezTo>
                  <a:pt x="265814" y="2920409"/>
                  <a:pt x="275402" y="2929396"/>
                  <a:pt x="287079" y="2934586"/>
                </a:cubicBezTo>
                <a:cubicBezTo>
                  <a:pt x="300024" y="2940339"/>
                  <a:pt x="371317" y="2963539"/>
                  <a:pt x="393405" y="2966484"/>
                </a:cubicBezTo>
                <a:cubicBezTo>
                  <a:pt x="432208" y="2971658"/>
                  <a:pt x="471377" y="2973572"/>
                  <a:pt x="510363" y="2977116"/>
                </a:cubicBezTo>
                <a:lnTo>
                  <a:pt x="574158" y="2998381"/>
                </a:lnTo>
                <a:cubicBezTo>
                  <a:pt x="584791" y="3001925"/>
                  <a:pt x="595183" y="3006296"/>
                  <a:pt x="606056" y="3009014"/>
                </a:cubicBezTo>
                <a:lnTo>
                  <a:pt x="691116" y="3030279"/>
                </a:lnTo>
                <a:cubicBezTo>
                  <a:pt x="726558" y="3026735"/>
                  <a:pt x="761928" y="3016914"/>
                  <a:pt x="797442" y="3019646"/>
                </a:cubicBezTo>
                <a:cubicBezTo>
                  <a:pt x="810183" y="3020626"/>
                  <a:pt x="817594" y="3035878"/>
                  <a:pt x="829340" y="3040912"/>
                </a:cubicBezTo>
                <a:cubicBezTo>
                  <a:pt x="842771" y="3046668"/>
                  <a:pt x="857873" y="3047345"/>
                  <a:pt x="871870" y="3051544"/>
                </a:cubicBezTo>
                <a:cubicBezTo>
                  <a:pt x="893340" y="3057985"/>
                  <a:pt x="914400" y="3065721"/>
                  <a:pt x="935665" y="3072809"/>
                </a:cubicBezTo>
                <a:lnTo>
                  <a:pt x="1063256" y="3115339"/>
                </a:lnTo>
                <a:lnTo>
                  <a:pt x="1095154" y="3125972"/>
                </a:lnTo>
                <a:cubicBezTo>
                  <a:pt x="1105786" y="3129516"/>
                  <a:pt x="1116178" y="3133887"/>
                  <a:pt x="1127051" y="3136605"/>
                </a:cubicBezTo>
                <a:cubicBezTo>
                  <a:pt x="1141228" y="3140149"/>
                  <a:pt x="1155585" y="3143038"/>
                  <a:pt x="1169582" y="3147237"/>
                </a:cubicBezTo>
                <a:cubicBezTo>
                  <a:pt x="1191052" y="3153678"/>
                  <a:pt x="1212112" y="3161414"/>
                  <a:pt x="1233377" y="3168502"/>
                </a:cubicBezTo>
                <a:lnTo>
                  <a:pt x="1329070" y="3200400"/>
                </a:lnTo>
                <a:lnTo>
                  <a:pt x="1424763" y="3232298"/>
                </a:lnTo>
                <a:cubicBezTo>
                  <a:pt x="1435396" y="3235842"/>
                  <a:pt x="1445606" y="3241087"/>
                  <a:pt x="1456661" y="3242930"/>
                </a:cubicBezTo>
                <a:cubicBezTo>
                  <a:pt x="1499763" y="3250114"/>
                  <a:pt x="1523338" y="3252301"/>
                  <a:pt x="1562986" y="3264195"/>
                </a:cubicBezTo>
                <a:cubicBezTo>
                  <a:pt x="1584456" y="3270636"/>
                  <a:pt x="1605517" y="3278371"/>
                  <a:pt x="1626782" y="3285460"/>
                </a:cubicBezTo>
                <a:cubicBezTo>
                  <a:pt x="1637414" y="3289004"/>
                  <a:pt x="1647624" y="3294251"/>
                  <a:pt x="1658679" y="3296093"/>
                </a:cubicBezTo>
                <a:cubicBezTo>
                  <a:pt x="1810944" y="3321469"/>
                  <a:pt x="1621182" y="3290735"/>
                  <a:pt x="1807535" y="3317358"/>
                </a:cubicBezTo>
                <a:cubicBezTo>
                  <a:pt x="1828877" y="3320407"/>
                  <a:pt x="1850190" y="3323763"/>
                  <a:pt x="1871330" y="3327991"/>
                </a:cubicBezTo>
                <a:cubicBezTo>
                  <a:pt x="1921883" y="3338101"/>
                  <a:pt x="1918467" y="3344703"/>
                  <a:pt x="1977656" y="3349256"/>
                </a:cubicBezTo>
                <a:cubicBezTo>
                  <a:pt x="2048419" y="3354699"/>
                  <a:pt x="2119423" y="3356344"/>
                  <a:pt x="2190307" y="3359888"/>
                </a:cubicBezTo>
                <a:cubicBezTo>
                  <a:pt x="2264156" y="3374658"/>
                  <a:pt x="2253556" y="3377933"/>
                  <a:pt x="2349796" y="3359888"/>
                </a:cubicBezTo>
                <a:cubicBezTo>
                  <a:pt x="2371827" y="3355757"/>
                  <a:pt x="2392326" y="3345711"/>
                  <a:pt x="2413591" y="3338623"/>
                </a:cubicBezTo>
                <a:lnTo>
                  <a:pt x="2509284" y="3306725"/>
                </a:lnTo>
                <a:cubicBezTo>
                  <a:pt x="2519917" y="3303181"/>
                  <a:pt x="2530192" y="3298291"/>
                  <a:pt x="2541182" y="3296093"/>
                </a:cubicBezTo>
                <a:cubicBezTo>
                  <a:pt x="2558903" y="3292549"/>
                  <a:pt x="2576909" y="3290215"/>
                  <a:pt x="2594344" y="3285460"/>
                </a:cubicBezTo>
                <a:cubicBezTo>
                  <a:pt x="2615970" y="3279562"/>
                  <a:pt x="2636875" y="3271283"/>
                  <a:pt x="2658140" y="3264195"/>
                </a:cubicBezTo>
                <a:cubicBezTo>
                  <a:pt x="2668772" y="3260651"/>
                  <a:pt x="2679164" y="3256281"/>
                  <a:pt x="2690037" y="3253563"/>
                </a:cubicBezTo>
                <a:cubicBezTo>
                  <a:pt x="2823000" y="3220322"/>
                  <a:pt x="2657688" y="3262805"/>
                  <a:pt x="2764465" y="3232298"/>
                </a:cubicBezTo>
                <a:cubicBezTo>
                  <a:pt x="2778516" y="3228283"/>
                  <a:pt x="2792945" y="3225680"/>
                  <a:pt x="2806996" y="3221665"/>
                </a:cubicBezTo>
                <a:cubicBezTo>
                  <a:pt x="2817772" y="3218586"/>
                  <a:pt x="2828020" y="3213750"/>
                  <a:pt x="2838893" y="3211032"/>
                </a:cubicBezTo>
                <a:lnTo>
                  <a:pt x="2923954" y="3189767"/>
                </a:lnTo>
                <a:cubicBezTo>
                  <a:pt x="2947470" y="3166251"/>
                  <a:pt x="2962313" y="3155579"/>
                  <a:pt x="2977116" y="3125972"/>
                </a:cubicBezTo>
                <a:cubicBezTo>
                  <a:pt x="2987122" y="3105959"/>
                  <a:pt x="2986854" y="3076027"/>
                  <a:pt x="3009014" y="3062177"/>
                </a:cubicBezTo>
                <a:cubicBezTo>
                  <a:pt x="3026271" y="3051392"/>
                  <a:pt x="3090441" y="3036504"/>
                  <a:pt x="3115340" y="3030279"/>
                </a:cubicBezTo>
                <a:cubicBezTo>
                  <a:pt x="3125972" y="3019646"/>
                  <a:pt x="3137611" y="3009933"/>
                  <a:pt x="3147237" y="2998381"/>
                </a:cubicBezTo>
                <a:cubicBezTo>
                  <a:pt x="3165551" y="2976404"/>
                  <a:pt x="3181546" y="2933782"/>
                  <a:pt x="3211033" y="2923953"/>
                </a:cubicBezTo>
                <a:lnTo>
                  <a:pt x="3242930" y="2913321"/>
                </a:lnTo>
                <a:cubicBezTo>
                  <a:pt x="3290640" y="2865613"/>
                  <a:pt x="3233982" y="2915929"/>
                  <a:pt x="3296093" y="2881423"/>
                </a:cubicBezTo>
                <a:cubicBezTo>
                  <a:pt x="3318434" y="2869011"/>
                  <a:pt x="3338624" y="2853070"/>
                  <a:pt x="3359889" y="2838893"/>
                </a:cubicBezTo>
                <a:cubicBezTo>
                  <a:pt x="3370521" y="2831805"/>
                  <a:pt x="3379663" y="2821669"/>
                  <a:pt x="3391786" y="2817628"/>
                </a:cubicBezTo>
                <a:lnTo>
                  <a:pt x="3487479" y="2785730"/>
                </a:lnTo>
                <a:cubicBezTo>
                  <a:pt x="3498112" y="2782186"/>
                  <a:pt x="3508504" y="2777816"/>
                  <a:pt x="3519377" y="2775098"/>
                </a:cubicBezTo>
                <a:cubicBezTo>
                  <a:pt x="3533554" y="2771554"/>
                  <a:pt x="3547856" y="2768480"/>
                  <a:pt x="3561907" y="2764465"/>
                </a:cubicBezTo>
                <a:cubicBezTo>
                  <a:pt x="3651526" y="2738859"/>
                  <a:pt x="3532492" y="2772513"/>
                  <a:pt x="3625702" y="2732567"/>
                </a:cubicBezTo>
                <a:cubicBezTo>
                  <a:pt x="3639134" y="2726811"/>
                  <a:pt x="3654236" y="2726134"/>
                  <a:pt x="3668233" y="2721935"/>
                </a:cubicBezTo>
                <a:cubicBezTo>
                  <a:pt x="3668266" y="2721925"/>
                  <a:pt x="3747961" y="2695359"/>
                  <a:pt x="3763926" y="2690037"/>
                </a:cubicBezTo>
                <a:cubicBezTo>
                  <a:pt x="3763930" y="2690036"/>
                  <a:pt x="3827718" y="2668774"/>
                  <a:pt x="3827721" y="2668772"/>
                </a:cubicBezTo>
                <a:cubicBezTo>
                  <a:pt x="3881142" y="2633158"/>
                  <a:pt x="3875909" y="2628565"/>
                  <a:pt x="3923414" y="2615609"/>
                </a:cubicBezTo>
                <a:cubicBezTo>
                  <a:pt x="3951610" y="2607919"/>
                  <a:pt x="4008475" y="2594344"/>
                  <a:pt x="4008475" y="2594344"/>
                </a:cubicBezTo>
                <a:cubicBezTo>
                  <a:pt x="4019107" y="2587256"/>
                  <a:pt x="4033599" y="2583915"/>
                  <a:pt x="4040372" y="2573079"/>
                </a:cubicBezTo>
                <a:cubicBezTo>
                  <a:pt x="4052252" y="2554071"/>
                  <a:pt x="4054549" y="2530549"/>
                  <a:pt x="4061637" y="2509284"/>
                </a:cubicBezTo>
                <a:cubicBezTo>
                  <a:pt x="4065181" y="2498651"/>
                  <a:pt x="4066053" y="2486712"/>
                  <a:pt x="4072270" y="2477386"/>
                </a:cubicBezTo>
                <a:cubicBezTo>
                  <a:pt x="4079358" y="2466753"/>
                  <a:pt x="4083556" y="2453471"/>
                  <a:pt x="4093535" y="2445488"/>
                </a:cubicBezTo>
                <a:cubicBezTo>
                  <a:pt x="4102287" y="2438487"/>
                  <a:pt x="4114800" y="2438400"/>
                  <a:pt x="4125433" y="2434856"/>
                </a:cubicBezTo>
                <a:cubicBezTo>
                  <a:pt x="4139921" y="2425197"/>
                  <a:pt x="4168496" y="2409159"/>
                  <a:pt x="4178596" y="2392325"/>
                </a:cubicBezTo>
                <a:cubicBezTo>
                  <a:pt x="4184362" y="2382715"/>
                  <a:pt x="4183785" y="2370225"/>
                  <a:pt x="4189228" y="2360428"/>
                </a:cubicBezTo>
                <a:cubicBezTo>
                  <a:pt x="4201640" y="2338087"/>
                  <a:pt x="4217581" y="2317897"/>
                  <a:pt x="4231758" y="2296632"/>
                </a:cubicBezTo>
                <a:cubicBezTo>
                  <a:pt x="4238846" y="2286000"/>
                  <a:pt x="4243987" y="2273771"/>
                  <a:pt x="4253023" y="2264735"/>
                </a:cubicBezTo>
                <a:cubicBezTo>
                  <a:pt x="4260112" y="2257647"/>
                  <a:pt x="4268027" y="2251298"/>
                  <a:pt x="4274289" y="2243470"/>
                </a:cubicBezTo>
                <a:cubicBezTo>
                  <a:pt x="4282272" y="2233491"/>
                  <a:pt x="4287373" y="2221389"/>
                  <a:pt x="4295554" y="2211572"/>
                </a:cubicBezTo>
                <a:cubicBezTo>
                  <a:pt x="4316726" y="2186165"/>
                  <a:pt x="4363885" y="2146265"/>
                  <a:pt x="4391247" y="2137144"/>
                </a:cubicBezTo>
                <a:cubicBezTo>
                  <a:pt x="4412512" y="2130056"/>
                  <a:pt x="4436391" y="2128313"/>
                  <a:pt x="4455042" y="2115879"/>
                </a:cubicBezTo>
                <a:cubicBezTo>
                  <a:pt x="4476307" y="2101702"/>
                  <a:pt x="4500765" y="2091421"/>
                  <a:pt x="4518837" y="2073349"/>
                </a:cubicBezTo>
                <a:cubicBezTo>
                  <a:pt x="4569293" y="2022894"/>
                  <a:pt x="4542348" y="2037159"/>
                  <a:pt x="4593265" y="2020186"/>
                </a:cubicBezTo>
                <a:cubicBezTo>
                  <a:pt x="4600353" y="2009553"/>
                  <a:pt x="4609340" y="1999965"/>
                  <a:pt x="4614530" y="1988288"/>
                </a:cubicBezTo>
                <a:cubicBezTo>
                  <a:pt x="4614544" y="1988258"/>
                  <a:pt x="4641106" y="1908560"/>
                  <a:pt x="4646428" y="1892595"/>
                </a:cubicBezTo>
                <a:lnTo>
                  <a:pt x="4667693" y="1828800"/>
                </a:lnTo>
                <a:cubicBezTo>
                  <a:pt x="4674781" y="1800446"/>
                  <a:pt x="4679715" y="1771465"/>
                  <a:pt x="4688958" y="1743739"/>
                </a:cubicBezTo>
                <a:cubicBezTo>
                  <a:pt x="4692502" y="1733107"/>
                  <a:pt x="4696512" y="1722618"/>
                  <a:pt x="4699591" y="1711842"/>
                </a:cubicBezTo>
                <a:cubicBezTo>
                  <a:pt x="4702831" y="1700501"/>
                  <a:pt x="4713356" y="1650914"/>
                  <a:pt x="4720856" y="1637414"/>
                </a:cubicBezTo>
                <a:cubicBezTo>
                  <a:pt x="4750912" y="1583314"/>
                  <a:pt x="4752389" y="1584617"/>
                  <a:pt x="4784651" y="1552353"/>
                </a:cubicBezTo>
                <a:cubicBezTo>
                  <a:pt x="4791739" y="1531088"/>
                  <a:pt x="4807159" y="1510939"/>
                  <a:pt x="4805916" y="1488558"/>
                </a:cubicBezTo>
                <a:cubicBezTo>
                  <a:pt x="4802372" y="1424763"/>
                  <a:pt x="4800819" y="1360825"/>
                  <a:pt x="4795284" y="1297172"/>
                </a:cubicBezTo>
                <a:cubicBezTo>
                  <a:pt x="4793914" y="1281420"/>
                  <a:pt x="4779226" y="1219705"/>
                  <a:pt x="4774019" y="1201479"/>
                </a:cubicBezTo>
                <a:cubicBezTo>
                  <a:pt x="4770940" y="1190702"/>
                  <a:pt x="4766465" y="1180358"/>
                  <a:pt x="4763386" y="1169581"/>
                </a:cubicBezTo>
                <a:cubicBezTo>
                  <a:pt x="4756159" y="1144286"/>
                  <a:pt x="4745989" y="1098383"/>
                  <a:pt x="4742121" y="1073888"/>
                </a:cubicBezTo>
                <a:cubicBezTo>
                  <a:pt x="4734304" y="1024379"/>
                  <a:pt x="4736706" y="972582"/>
                  <a:pt x="4720856" y="925032"/>
                </a:cubicBezTo>
                <a:lnTo>
                  <a:pt x="4699591" y="861237"/>
                </a:lnTo>
                <a:lnTo>
                  <a:pt x="4688958" y="829339"/>
                </a:lnTo>
                <a:cubicBezTo>
                  <a:pt x="4685414" y="804530"/>
                  <a:pt x="4680949" y="779835"/>
                  <a:pt x="4678326" y="754912"/>
                </a:cubicBezTo>
                <a:cubicBezTo>
                  <a:pt x="4673858" y="712469"/>
                  <a:pt x="4672585" y="669717"/>
                  <a:pt x="4667693" y="627321"/>
                </a:cubicBezTo>
                <a:cubicBezTo>
                  <a:pt x="4661948" y="577529"/>
                  <a:pt x="4658584" y="527091"/>
                  <a:pt x="4646428" y="478465"/>
                </a:cubicBezTo>
                <a:cubicBezTo>
                  <a:pt x="4640484" y="454687"/>
                  <a:pt x="4624887" y="387675"/>
                  <a:pt x="4614530" y="372139"/>
                </a:cubicBezTo>
                <a:lnTo>
                  <a:pt x="4572000" y="308344"/>
                </a:lnTo>
                <a:cubicBezTo>
                  <a:pt x="4564912" y="297711"/>
                  <a:pt x="4561368" y="283534"/>
                  <a:pt x="4550735" y="276446"/>
                </a:cubicBezTo>
                <a:lnTo>
                  <a:pt x="4455042" y="212651"/>
                </a:lnTo>
                <a:cubicBezTo>
                  <a:pt x="4444409" y="205563"/>
                  <a:pt x="4435267" y="195427"/>
                  <a:pt x="4423144" y="191386"/>
                </a:cubicBezTo>
                <a:cubicBezTo>
                  <a:pt x="4306803" y="152603"/>
                  <a:pt x="4483033" y="214458"/>
                  <a:pt x="4359349" y="159488"/>
                </a:cubicBezTo>
                <a:cubicBezTo>
                  <a:pt x="4338866" y="150384"/>
                  <a:pt x="4314205" y="150657"/>
                  <a:pt x="4295554" y="138223"/>
                </a:cubicBezTo>
                <a:cubicBezTo>
                  <a:pt x="4204134" y="77278"/>
                  <a:pt x="4319804" y="150349"/>
                  <a:pt x="4231758" y="106325"/>
                </a:cubicBezTo>
                <a:cubicBezTo>
                  <a:pt x="4220329" y="100610"/>
                  <a:pt x="4211538" y="90250"/>
                  <a:pt x="4199861" y="85060"/>
                </a:cubicBezTo>
                <a:cubicBezTo>
                  <a:pt x="4179377" y="75956"/>
                  <a:pt x="4154716" y="76229"/>
                  <a:pt x="4136065" y="63795"/>
                </a:cubicBezTo>
                <a:cubicBezTo>
                  <a:pt x="4125433" y="56707"/>
                  <a:pt x="4114146" y="50513"/>
                  <a:pt x="4104168" y="42530"/>
                </a:cubicBezTo>
                <a:cubicBezTo>
                  <a:pt x="4096340" y="36268"/>
                  <a:pt x="4091498" y="26423"/>
                  <a:pt x="4082902" y="21265"/>
                </a:cubicBezTo>
                <a:cubicBezTo>
                  <a:pt x="4054561" y="4260"/>
                  <a:pt x="3964773" y="1051"/>
                  <a:pt x="3955312" y="0"/>
                </a:cubicBezTo>
                <a:cubicBezTo>
                  <a:pt x="3891517" y="3544"/>
                  <a:pt x="3827326" y="2707"/>
                  <a:pt x="3763926" y="10632"/>
                </a:cubicBezTo>
                <a:cubicBezTo>
                  <a:pt x="3742676" y="13288"/>
                  <a:pt x="3694807" y="35886"/>
                  <a:pt x="3668233" y="42530"/>
                </a:cubicBezTo>
                <a:cubicBezTo>
                  <a:pt x="3535285" y="75768"/>
                  <a:pt x="3700570" y="33290"/>
                  <a:pt x="3593805" y="63795"/>
                </a:cubicBezTo>
                <a:cubicBezTo>
                  <a:pt x="3579754" y="67810"/>
                  <a:pt x="3565272" y="70229"/>
                  <a:pt x="3551275" y="74428"/>
                </a:cubicBezTo>
                <a:cubicBezTo>
                  <a:pt x="3529805" y="80869"/>
                  <a:pt x="3508744" y="88605"/>
                  <a:pt x="3487479" y="95693"/>
                </a:cubicBezTo>
                <a:cubicBezTo>
                  <a:pt x="3476847" y="99237"/>
                  <a:pt x="3466572" y="104127"/>
                  <a:pt x="3455582" y="106325"/>
                </a:cubicBezTo>
                <a:lnTo>
                  <a:pt x="3402419" y="116958"/>
                </a:lnTo>
                <a:cubicBezTo>
                  <a:pt x="3335261" y="94572"/>
                  <a:pt x="3377610" y="92148"/>
                  <a:pt x="3359889" y="85060"/>
                </a:cubicBezTo>
                <a:close/>
              </a:path>
            </a:pathLst>
          </a:custGeom>
          <a:noFill/>
          <a:ln w="76200">
            <a:solidFill>
              <a:srgbClr val="919A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srgbClr val="FFFFFF"/>
              </a:solidFill>
              <a:latin typeface="Arial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63248525-7FEA-B34A-A607-BA621A5477F5}"/>
              </a:ext>
            </a:extLst>
          </p:cNvPr>
          <p:cNvSpPr/>
          <p:nvPr/>
        </p:nvSpPr>
        <p:spPr>
          <a:xfrm>
            <a:off x="2067025" y="562356"/>
            <a:ext cx="6093995" cy="2297188"/>
          </a:xfrm>
          <a:custGeom>
            <a:avLst/>
            <a:gdLst>
              <a:gd name="connsiteX0" fmla="*/ 2987749 w 3923414"/>
              <a:gd name="connsiteY0" fmla="*/ 2328531 h 2817628"/>
              <a:gd name="connsiteX1" fmla="*/ 3030279 w 3923414"/>
              <a:gd name="connsiteY1" fmla="*/ 2211573 h 2817628"/>
              <a:gd name="connsiteX2" fmla="*/ 3040912 w 3923414"/>
              <a:gd name="connsiteY2" fmla="*/ 2179675 h 2817628"/>
              <a:gd name="connsiteX3" fmla="*/ 3051544 w 3923414"/>
              <a:gd name="connsiteY3" fmla="*/ 2147777 h 2817628"/>
              <a:gd name="connsiteX4" fmla="*/ 3104707 w 3923414"/>
              <a:gd name="connsiteY4" fmla="*/ 2052084 h 2817628"/>
              <a:gd name="connsiteX5" fmla="*/ 3136605 w 3923414"/>
              <a:gd name="connsiteY5" fmla="*/ 2030819 h 2817628"/>
              <a:gd name="connsiteX6" fmla="*/ 3147237 w 3923414"/>
              <a:gd name="connsiteY6" fmla="*/ 1998921 h 2817628"/>
              <a:gd name="connsiteX7" fmla="*/ 3179135 w 3923414"/>
              <a:gd name="connsiteY7" fmla="*/ 1935126 h 2817628"/>
              <a:gd name="connsiteX8" fmla="*/ 3179135 w 3923414"/>
              <a:gd name="connsiteY8" fmla="*/ 1796903 h 2817628"/>
              <a:gd name="connsiteX9" fmla="*/ 3168503 w 3923414"/>
              <a:gd name="connsiteY9" fmla="*/ 1765005 h 2817628"/>
              <a:gd name="connsiteX10" fmla="*/ 3147237 w 3923414"/>
              <a:gd name="connsiteY10" fmla="*/ 1743740 h 2817628"/>
              <a:gd name="connsiteX11" fmla="*/ 3125972 w 3923414"/>
              <a:gd name="connsiteY11" fmla="*/ 1711842 h 2817628"/>
              <a:gd name="connsiteX12" fmla="*/ 3115340 w 3923414"/>
              <a:gd name="connsiteY12" fmla="*/ 1679945 h 2817628"/>
              <a:gd name="connsiteX13" fmla="*/ 3083442 w 3923414"/>
              <a:gd name="connsiteY13" fmla="*/ 1669312 h 2817628"/>
              <a:gd name="connsiteX14" fmla="*/ 2966484 w 3923414"/>
              <a:gd name="connsiteY14" fmla="*/ 1658679 h 2817628"/>
              <a:gd name="connsiteX15" fmla="*/ 2902689 w 3923414"/>
              <a:gd name="connsiteY15" fmla="*/ 1626782 h 2817628"/>
              <a:gd name="connsiteX16" fmla="*/ 2881424 w 3923414"/>
              <a:gd name="connsiteY16" fmla="*/ 1562986 h 2817628"/>
              <a:gd name="connsiteX17" fmla="*/ 2870791 w 3923414"/>
              <a:gd name="connsiteY17" fmla="*/ 1531089 h 2817628"/>
              <a:gd name="connsiteX18" fmla="*/ 2870791 w 3923414"/>
              <a:gd name="connsiteY18" fmla="*/ 1201479 h 2817628"/>
              <a:gd name="connsiteX19" fmla="*/ 2892056 w 3923414"/>
              <a:gd name="connsiteY19" fmla="*/ 1169582 h 2817628"/>
              <a:gd name="connsiteX20" fmla="*/ 2955851 w 3923414"/>
              <a:gd name="connsiteY20" fmla="*/ 1148317 h 2817628"/>
              <a:gd name="connsiteX21" fmla="*/ 3030279 w 3923414"/>
              <a:gd name="connsiteY21" fmla="*/ 1158949 h 2817628"/>
              <a:gd name="connsiteX22" fmla="*/ 3062177 w 3923414"/>
              <a:gd name="connsiteY22" fmla="*/ 1169582 h 2817628"/>
              <a:gd name="connsiteX23" fmla="*/ 3157870 w 3923414"/>
              <a:gd name="connsiteY23" fmla="*/ 1158949 h 2817628"/>
              <a:gd name="connsiteX24" fmla="*/ 3168503 w 3923414"/>
              <a:gd name="connsiteY24" fmla="*/ 1052624 h 2817628"/>
              <a:gd name="connsiteX25" fmla="*/ 3179135 w 3923414"/>
              <a:gd name="connsiteY25" fmla="*/ 893135 h 2817628"/>
              <a:gd name="connsiteX26" fmla="*/ 3200400 w 3923414"/>
              <a:gd name="connsiteY26" fmla="*/ 829340 h 2817628"/>
              <a:gd name="connsiteX27" fmla="*/ 3232298 w 3923414"/>
              <a:gd name="connsiteY27" fmla="*/ 808075 h 2817628"/>
              <a:gd name="connsiteX28" fmla="*/ 3306726 w 3923414"/>
              <a:gd name="connsiteY28" fmla="*/ 786810 h 2817628"/>
              <a:gd name="connsiteX29" fmla="*/ 3338624 w 3923414"/>
              <a:gd name="connsiteY29" fmla="*/ 765545 h 2817628"/>
              <a:gd name="connsiteX30" fmla="*/ 3402419 w 3923414"/>
              <a:gd name="connsiteY30" fmla="*/ 744279 h 2817628"/>
              <a:gd name="connsiteX31" fmla="*/ 3466214 w 3923414"/>
              <a:gd name="connsiteY31" fmla="*/ 712382 h 2817628"/>
              <a:gd name="connsiteX32" fmla="*/ 3530010 w 3923414"/>
              <a:gd name="connsiteY32" fmla="*/ 669852 h 2817628"/>
              <a:gd name="connsiteX33" fmla="*/ 3561907 w 3923414"/>
              <a:gd name="connsiteY33" fmla="*/ 648586 h 2817628"/>
              <a:gd name="connsiteX34" fmla="*/ 3593805 w 3923414"/>
              <a:gd name="connsiteY34" fmla="*/ 637954 h 2817628"/>
              <a:gd name="connsiteX35" fmla="*/ 3625703 w 3923414"/>
              <a:gd name="connsiteY35" fmla="*/ 616689 h 2817628"/>
              <a:gd name="connsiteX36" fmla="*/ 3700131 w 3923414"/>
              <a:gd name="connsiteY36" fmla="*/ 542261 h 2817628"/>
              <a:gd name="connsiteX37" fmla="*/ 3795824 w 3923414"/>
              <a:gd name="connsiteY37" fmla="*/ 531628 h 2817628"/>
              <a:gd name="connsiteX38" fmla="*/ 3838354 w 3923414"/>
              <a:gd name="connsiteY38" fmla="*/ 520996 h 2817628"/>
              <a:gd name="connsiteX39" fmla="*/ 3870251 w 3923414"/>
              <a:gd name="connsiteY39" fmla="*/ 510363 h 2817628"/>
              <a:gd name="connsiteX40" fmla="*/ 3923414 w 3923414"/>
              <a:gd name="connsiteY40" fmla="*/ 499731 h 2817628"/>
              <a:gd name="connsiteX41" fmla="*/ 3806456 w 3923414"/>
              <a:gd name="connsiteY41" fmla="*/ 457200 h 2817628"/>
              <a:gd name="connsiteX42" fmla="*/ 3763926 w 3923414"/>
              <a:gd name="connsiteY42" fmla="*/ 435935 h 2817628"/>
              <a:gd name="connsiteX43" fmla="*/ 3732028 w 3923414"/>
              <a:gd name="connsiteY43" fmla="*/ 425303 h 2817628"/>
              <a:gd name="connsiteX44" fmla="*/ 3689498 w 3923414"/>
              <a:gd name="connsiteY44" fmla="*/ 361507 h 2817628"/>
              <a:gd name="connsiteX45" fmla="*/ 3636335 w 3923414"/>
              <a:gd name="connsiteY45" fmla="*/ 265814 h 2817628"/>
              <a:gd name="connsiteX46" fmla="*/ 3615070 w 3923414"/>
              <a:gd name="connsiteY46" fmla="*/ 233917 h 2817628"/>
              <a:gd name="connsiteX47" fmla="*/ 3519377 w 3923414"/>
              <a:gd name="connsiteY47" fmla="*/ 202019 h 2817628"/>
              <a:gd name="connsiteX48" fmla="*/ 3487479 w 3923414"/>
              <a:gd name="connsiteY48" fmla="*/ 191386 h 2817628"/>
              <a:gd name="connsiteX49" fmla="*/ 3423684 w 3923414"/>
              <a:gd name="connsiteY49" fmla="*/ 159489 h 2817628"/>
              <a:gd name="connsiteX50" fmla="*/ 3359889 w 3923414"/>
              <a:gd name="connsiteY50" fmla="*/ 116959 h 2817628"/>
              <a:gd name="connsiteX51" fmla="*/ 3338624 w 3923414"/>
              <a:gd name="connsiteY51" fmla="*/ 95693 h 2817628"/>
              <a:gd name="connsiteX52" fmla="*/ 3274828 w 3923414"/>
              <a:gd name="connsiteY52" fmla="*/ 74428 h 2817628"/>
              <a:gd name="connsiteX53" fmla="*/ 3242931 w 3923414"/>
              <a:gd name="connsiteY53" fmla="*/ 63796 h 2817628"/>
              <a:gd name="connsiteX54" fmla="*/ 3147237 w 3923414"/>
              <a:gd name="connsiteY54" fmla="*/ 21266 h 2817628"/>
              <a:gd name="connsiteX55" fmla="*/ 3115340 w 3923414"/>
              <a:gd name="connsiteY55" fmla="*/ 10633 h 2817628"/>
              <a:gd name="connsiteX56" fmla="*/ 3083442 w 3923414"/>
              <a:gd name="connsiteY56" fmla="*/ 0 h 2817628"/>
              <a:gd name="connsiteX57" fmla="*/ 3009014 w 3923414"/>
              <a:gd name="connsiteY57" fmla="*/ 31898 h 2817628"/>
              <a:gd name="connsiteX58" fmla="*/ 2955851 w 3923414"/>
              <a:gd name="connsiteY58" fmla="*/ 85061 h 2817628"/>
              <a:gd name="connsiteX59" fmla="*/ 2892056 w 3923414"/>
              <a:gd name="connsiteY59" fmla="*/ 106326 h 2817628"/>
              <a:gd name="connsiteX60" fmla="*/ 2860158 w 3923414"/>
              <a:gd name="connsiteY60" fmla="*/ 116959 h 2817628"/>
              <a:gd name="connsiteX61" fmla="*/ 2775098 w 3923414"/>
              <a:gd name="connsiteY61" fmla="*/ 127591 h 2817628"/>
              <a:gd name="connsiteX62" fmla="*/ 2711303 w 3923414"/>
              <a:gd name="connsiteY62" fmla="*/ 148856 h 2817628"/>
              <a:gd name="connsiteX63" fmla="*/ 2679405 w 3923414"/>
              <a:gd name="connsiteY63" fmla="*/ 159489 h 2817628"/>
              <a:gd name="connsiteX64" fmla="*/ 2626242 w 3923414"/>
              <a:gd name="connsiteY64" fmla="*/ 170121 h 2817628"/>
              <a:gd name="connsiteX65" fmla="*/ 2562447 w 3923414"/>
              <a:gd name="connsiteY65" fmla="*/ 191386 h 2817628"/>
              <a:gd name="connsiteX66" fmla="*/ 2466754 w 3923414"/>
              <a:gd name="connsiteY66" fmla="*/ 233917 h 2817628"/>
              <a:gd name="connsiteX67" fmla="*/ 2402958 w 3923414"/>
              <a:gd name="connsiteY67" fmla="*/ 255182 h 2817628"/>
              <a:gd name="connsiteX68" fmla="*/ 2371061 w 3923414"/>
              <a:gd name="connsiteY68" fmla="*/ 265814 h 2817628"/>
              <a:gd name="connsiteX69" fmla="*/ 2328531 w 3923414"/>
              <a:gd name="connsiteY69" fmla="*/ 276447 h 2817628"/>
              <a:gd name="connsiteX70" fmla="*/ 2264735 w 3923414"/>
              <a:gd name="connsiteY70" fmla="*/ 297712 h 2817628"/>
              <a:gd name="connsiteX71" fmla="*/ 2179675 w 3923414"/>
              <a:gd name="connsiteY71" fmla="*/ 318977 h 2817628"/>
              <a:gd name="connsiteX72" fmla="*/ 2062717 w 3923414"/>
              <a:gd name="connsiteY72" fmla="*/ 350875 h 2817628"/>
              <a:gd name="connsiteX73" fmla="*/ 1913861 w 3923414"/>
              <a:gd name="connsiteY73" fmla="*/ 372140 h 2817628"/>
              <a:gd name="connsiteX74" fmla="*/ 1796903 w 3923414"/>
              <a:gd name="connsiteY74" fmla="*/ 393405 h 2817628"/>
              <a:gd name="connsiteX75" fmla="*/ 1594884 w 3923414"/>
              <a:gd name="connsiteY75" fmla="*/ 414670 h 2817628"/>
              <a:gd name="connsiteX76" fmla="*/ 1499191 w 3923414"/>
              <a:gd name="connsiteY76" fmla="*/ 435935 h 2817628"/>
              <a:gd name="connsiteX77" fmla="*/ 1435396 w 3923414"/>
              <a:gd name="connsiteY77" fmla="*/ 457200 h 2817628"/>
              <a:gd name="connsiteX78" fmla="*/ 1329070 w 3923414"/>
              <a:gd name="connsiteY78" fmla="*/ 489098 h 2817628"/>
              <a:gd name="connsiteX79" fmla="*/ 1233377 w 3923414"/>
              <a:gd name="connsiteY79" fmla="*/ 520996 h 2817628"/>
              <a:gd name="connsiteX80" fmla="*/ 1201479 w 3923414"/>
              <a:gd name="connsiteY80" fmla="*/ 531628 h 2817628"/>
              <a:gd name="connsiteX81" fmla="*/ 935665 w 3923414"/>
              <a:gd name="connsiteY81" fmla="*/ 542261 h 2817628"/>
              <a:gd name="connsiteX82" fmla="*/ 797442 w 3923414"/>
              <a:gd name="connsiteY82" fmla="*/ 563526 h 2817628"/>
              <a:gd name="connsiteX83" fmla="*/ 712382 w 3923414"/>
              <a:gd name="connsiteY83" fmla="*/ 574159 h 2817628"/>
              <a:gd name="connsiteX84" fmla="*/ 669851 w 3923414"/>
              <a:gd name="connsiteY84" fmla="*/ 584791 h 2817628"/>
              <a:gd name="connsiteX85" fmla="*/ 606056 w 3923414"/>
              <a:gd name="connsiteY85" fmla="*/ 606056 h 2817628"/>
              <a:gd name="connsiteX86" fmla="*/ 542261 w 3923414"/>
              <a:gd name="connsiteY86" fmla="*/ 648586 h 2817628"/>
              <a:gd name="connsiteX87" fmla="*/ 478465 w 3923414"/>
              <a:gd name="connsiteY87" fmla="*/ 680484 h 2817628"/>
              <a:gd name="connsiteX88" fmla="*/ 457200 w 3923414"/>
              <a:gd name="connsiteY88" fmla="*/ 712382 h 2817628"/>
              <a:gd name="connsiteX89" fmla="*/ 435935 w 3923414"/>
              <a:gd name="connsiteY89" fmla="*/ 776177 h 2817628"/>
              <a:gd name="connsiteX90" fmla="*/ 425303 w 3923414"/>
              <a:gd name="connsiteY90" fmla="*/ 808075 h 2817628"/>
              <a:gd name="connsiteX91" fmla="*/ 404037 w 3923414"/>
              <a:gd name="connsiteY91" fmla="*/ 829340 h 2817628"/>
              <a:gd name="connsiteX92" fmla="*/ 382772 w 3923414"/>
              <a:gd name="connsiteY92" fmla="*/ 893135 h 2817628"/>
              <a:gd name="connsiteX93" fmla="*/ 372140 w 3923414"/>
              <a:gd name="connsiteY93" fmla="*/ 925033 h 2817628"/>
              <a:gd name="connsiteX94" fmla="*/ 361507 w 3923414"/>
              <a:gd name="connsiteY94" fmla="*/ 967563 h 2817628"/>
              <a:gd name="connsiteX95" fmla="*/ 340242 w 3923414"/>
              <a:gd name="connsiteY95" fmla="*/ 1031359 h 2817628"/>
              <a:gd name="connsiteX96" fmla="*/ 318977 w 3923414"/>
              <a:gd name="connsiteY96" fmla="*/ 1169582 h 2817628"/>
              <a:gd name="connsiteX97" fmla="*/ 297712 w 3923414"/>
              <a:gd name="connsiteY97" fmla="*/ 1233377 h 2817628"/>
              <a:gd name="connsiteX98" fmla="*/ 265814 w 3923414"/>
              <a:gd name="connsiteY98" fmla="*/ 1307805 h 2817628"/>
              <a:gd name="connsiteX99" fmla="*/ 233917 w 3923414"/>
              <a:gd name="connsiteY99" fmla="*/ 1371600 h 2817628"/>
              <a:gd name="connsiteX100" fmla="*/ 212651 w 3923414"/>
              <a:gd name="connsiteY100" fmla="*/ 1392866 h 2817628"/>
              <a:gd name="connsiteX101" fmla="*/ 180754 w 3923414"/>
              <a:gd name="connsiteY101" fmla="*/ 1467293 h 2817628"/>
              <a:gd name="connsiteX102" fmla="*/ 159489 w 3923414"/>
              <a:gd name="connsiteY102" fmla="*/ 1499191 h 2817628"/>
              <a:gd name="connsiteX103" fmla="*/ 138224 w 3923414"/>
              <a:gd name="connsiteY103" fmla="*/ 1562986 h 2817628"/>
              <a:gd name="connsiteX104" fmla="*/ 127591 w 3923414"/>
              <a:gd name="connsiteY104" fmla="*/ 1594884 h 2817628"/>
              <a:gd name="connsiteX105" fmla="*/ 106326 w 3923414"/>
              <a:gd name="connsiteY105" fmla="*/ 1658679 h 2817628"/>
              <a:gd name="connsiteX106" fmla="*/ 95693 w 3923414"/>
              <a:gd name="connsiteY106" fmla="*/ 1690577 h 2817628"/>
              <a:gd name="connsiteX107" fmla="*/ 85061 w 3923414"/>
              <a:gd name="connsiteY107" fmla="*/ 1743740 h 2817628"/>
              <a:gd name="connsiteX108" fmla="*/ 74428 w 3923414"/>
              <a:gd name="connsiteY108" fmla="*/ 1828800 h 2817628"/>
              <a:gd name="connsiteX109" fmla="*/ 53163 w 3923414"/>
              <a:gd name="connsiteY109" fmla="*/ 1860698 h 2817628"/>
              <a:gd name="connsiteX110" fmla="*/ 21265 w 3923414"/>
              <a:gd name="connsiteY110" fmla="*/ 1967024 h 2817628"/>
              <a:gd name="connsiteX111" fmla="*/ 10633 w 3923414"/>
              <a:gd name="connsiteY111" fmla="*/ 1998921 h 2817628"/>
              <a:gd name="connsiteX112" fmla="*/ 0 w 3923414"/>
              <a:gd name="connsiteY112" fmla="*/ 2030819 h 2817628"/>
              <a:gd name="connsiteX113" fmla="*/ 10633 w 3923414"/>
              <a:gd name="connsiteY113" fmla="*/ 2137145 h 2817628"/>
              <a:gd name="connsiteX114" fmla="*/ 31898 w 3923414"/>
              <a:gd name="connsiteY114" fmla="*/ 2169042 h 2817628"/>
              <a:gd name="connsiteX115" fmla="*/ 127591 w 3923414"/>
              <a:gd name="connsiteY115" fmla="*/ 2243470 h 2817628"/>
              <a:gd name="connsiteX116" fmla="*/ 159489 w 3923414"/>
              <a:gd name="connsiteY116" fmla="*/ 2254103 h 2817628"/>
              <a:gd name="connsiteX117" fmla="*/ 223284 w 3923414"/>
              <a:gd name="connsiteY117" fmla="*/ 2296633 h 2817628"/>
              <a:gd name="connsiteX118" fmla="*/ 287079 w 3923414"/>
              <a:gd name="connsiteY118" fmla="*/ 2317898 h 2817628"/>
              <a:gd name="connsiteX119" fmla="*/ 382772 w 3923414"/>
              <a:gd name="connsiteY119" fmla="*/ 2381693 h 2817628"/>
              <a:gd name="connsiteX120" fmla="*/ 414670 w 3923414"/>
              <a:gd name="connsiteY120" fmla="*/ 2402959 h 2817628"/>
              <a:gd name="connsiteX121" fmla="*/ 446568 w 3923414"/>
              <a:gd name="connsiteY121" fmla="*/ 2434856 h 2817628"/>
              <a:gd name="connsiteX122" fmla="*/ 510363 w 3923414"/>
              <a:gd name="connsiteY122" fmla="*/ 2456121 h 2817628"/>
              <a:gd name="connsiteX123" fmla="*/ 542261 w 3923414"/>
              <a:gd name="connsiteY123" fmla="*/ 2466754 h 2817628"/>
              <a:gd name="connsiteX124" fmla="*/ 595424 w 3923414"/>
              <a:gd name="connsiteY124" fmla="*/ 2456121 h 2817628"/>
              <a:gd name="connsiteX125" fmla="*/ 627321 w 3923414"/>
              <a:gd name="connsiteY125" fmla="*/ 2445489 h 2817628"/>
              <a:gd name="connsiteX126" fmla="*/ 786810 w 3923414"/>
              <a:gd name="connsiteY126" fmla="*/ 2456121 h 2817628"/>
              <a:gd name="connsiteX127" fmla="*/ 861237 w 3923414"/>
              <a:gd name="connsiteY127" fmla="*/ 2477386 h 2817628"/>
              <a:gd name="connsiteX128" fmla="*/ 893135 w 3923414"/>
              <a:gd name="connsiteY128" fmla="*/ 2498652 h 2817628"/>
              <a:gd name="connsiteX129" fmla="*/ 988828 w 3923414"/>
              <a:gd name="connsiteY129" fmla="*/ 2530549 h 2817628"/>
              <a:gd name="connsiteX130" fmla="*/ 1052624 w 3923414"/>
              <a:gd name="connsiteY130" fmla="*/ 2551814 h 2817628"/>
              <a:gd name="connsiteX131" fmla="*/ 1265275 w 3923414"/>
              <a:gd name="connsiteY131" fmla="*/ 2562447 h 2817628"/>
              <a:gd name="connsiteX132" fmla="*/ 1318437 w 3923414"/>
              <a:gd name="connsiteY132" fmla="*/ 2615610 h 2817628"/>
              <a:gd name="connsiteX133" fmla="*/ 1254642 w 3923414"/>
              <a:gd name="connsiteY133" fmla="*/ 2658140 h 2817628"/>
              <a:gd name="connsiteX134" fmla="*/ 1254642 w 3923414"/>
              <a:gd name="connsiteY134" fmla="*/ 2721935 h 2817628"/>
              <a:gd name="connsiteX135" fmla="*/ 1286540 w 3923414"/>
              <a:gd name="connsiteY135" fmla="*/ 2732568 h 2817628"/>
              <a:gd name="connsiteX136" fmla="*/ 1318437 w 3923414"/>
              <a:gd name="connsiteY136" fmla="*/ 2753833 h 2817628"/>
              <a:gd name="connsiteX137" fmla="*/ 1424763 w 3923414"/>
              <a:gd name="connsiteY137" fmla="*/ 2775098 h 2817628"/>
              <a:gd name="connsiteX138" fmla="*/ 1467293 w 3923414"/>
              <a:gd name="connsiteY138" fmla="*/ 2785731 h 2817628"/>
              <a:gd name="connsiteX139" fmla="*/ 1499191 w 3923414"/>
              <a:gd name="connsiteY139" fmla="*/ 2796363 h 2817628"/>
              <a:gd name="connsiteX140" fmla="*/ 1562986 w 3923414"/>
              <a:gd name="connsiteY140" fmla="*/ 2806996 h 2817628"/>
              <a:gd name="connsiteX141" fmla="*/ 1616149 w 3923414"/>
              <a:gd name="connsiteY141" fmla="*/ 2817628 h 2817628"/>
              <a:gd name="connsiteX142" fmla="*/ 1796903 w 3923414"/>
              <a:gd name="connsiteY142" fmla="*/ 2806996 h 2817628"/>
              <a:gd name="connsiteX143" fmla="*/ 1860698 w 3923414"/>
              <a:gd name="connsiteY143" fmla="*/ 2753833 h 2817628"/>
              <a:gd name="connsiteX144" fmla="*/ 1924493 w 3923414"/>
              <a:gd name="connsiteY144" fmla="*/ 2721935 h 2817628"/>
              <a:gd name="connsiteX145" fmla="*/ 1967024 w 3923414"/>
              <a:gd name="connsiteY145" fmla="*/ 2711303 h 2817628"/>
              <a:gd name="connsiteX146" fmla="*/ 1998921 w 3923414"/>
              <a:gd name="connsiteY146" fmla="*/ 2700670 h 2817628"/>
              <a:gd name="connsiteX147" fmla="*/ 2200940 w 3923414"/>
              <a:gd name="connsiteY147" fmla="*/ 2679405 h 2817628"/>
              <a:gd name="connsiteX148" fmla="*/ 2286000 w 3923414"/>
              <a:gd name="connsiteY148" fmla="*/ 2658140 h 2817628"/>
              <a:gd name="connsiteX149" fmla="*/ 2371061 w 3923414"/>
              <a:gd name="connsiteY149" fmla="*/ 2636875 h 2817628"/>
              <a:gd name="connsiteX150" fmla="*/ 2402958 w 3923414"/>
              <a:gd name="connsiteY150" fmla="*/ 2615610 h 2817628"/>
              <a:gd name="connsiteX151" fmla="*/ 2456121 w 3923414"/>
              <a:gd name="connsiteY151" fmla="*/ 2573079 h 2817628"/>
              <a:gd name="connsiteX152" fmla="*/ 2519917 w 3923414"/>
              <a:gd name="connsiteY152" fmla="*/ 2551814 h 2817628"/>
              <a:gd name="connsiteX153" fmla="*/ 2583712 w 3923414"/>
              <a:gd name="connsiteY153" fmla="*/ 2530549 h 2817628"/>
              <a:gd name="connsiteX154" fmla="*/ 2615610 w 3923414"/>
              <a:gd name="connsiteY154" fmla="*/ 2519917 h 2817628"/>
              <a:gd name="connsiteX155" fmla="*/ 2647507 w 3923414"/>
              <a:gd name="connsiteY155" fmla="*/ 2498652 h 2817628"/>
              <a:gd name="connsiteX156" fmla="*/ 2732568 w 3923414"/>
              <a:gd name="connsiteY156" fmla="*/ 2434856 h 2817628"/>
              <a:gd name="connsiteX157" fmla="*/ 2838893 w 3923414"/>
              <a:gd name="connsiteY157" fmla="*/ 2402959 h 2817628"/>
              <a:gd name="connsiteX158" fmla="*/ 2870791 w 3923414"/>
              <a:gd name="connsiteY158" fmla="*/ 2381693 h 2817628"/>
              <a:gd name="connsiteX159" fmla="*/ 2892056 w 3923414"/>
              <a:gd name="connsiteY159" fmla="*/ 2349796 h 2817628"/>
              <a:gd name="connsiteX160" fmla="*/ 2955851 w 3923414"/>
              <a:gd name="connsiteY160" fmla="*/ 2328531 h 2817628"/>
              <a:gd name="connsiteX161" fmla="*/ 2977117 w 3923414"/>
              <a:gd name="connsiteY161" fmla="*/ 2307266 h 2817628"/>
              <a:gd name="connsiteX162" fmla="*/ 2998382 w 3923414"/>
              <a:gd name="connsiteY162" fmla="*/ 2232838 h 2817628"/>
              <a:gd name="connsiteX163" fmla="*/ 3051544 w 3923414"/>
              <a:gd name="connsiteY163" fmla="*/ 2179675 h 2817628"/>
              <a:gd name="connsiteX164" fmla="*/ 3009014 w 3923414"/>
              <a:gd name="connsiteY164" fmla="*/ 2243470 h 2817628"/>
              <a:gd name="connsiteX165" fmla="*/ 2977117 w 3923414"/>
              <a:gd name="connsiteY165" fmla="*/ 2264735 h 2817628"/>
              <a:gd name="connsiteX166" fmla="*/ 2966484 w 3923414"/>
              <a:gd name="connsiteY166" fmla="*/ 2286000 h 2817628"/>
              <a:gd name="connsiteX167" fmla="*/ 3009014 w 3923414"/>
              <a:gd name="connsiteY167" fmla="*/ 2222205 h 2817628"/>
              <a:gd name="connsiteX168" fmla="*/ 3072810 w 3923414"/>
              <a:gd name="connsiteY168" fmla="*/ 2179675 h 2817628"/>
              <a:gd name="connsiteX169" fmla="*/ 3104707 w 3923414"/>
              <a:gd name="connsiteY169" fmla="*/ 2083982 h 2817628"/>
              <a:gd name="connsiteX170" fmla="*/ 3115340 w 3923414"/>
              <a:gd name="connsiteY170" fmla="*/ 2052084 h 2817628"/>
              <a:gd name="connsiteX171" fmla="*/ 3168503 w 3923414"/>
              <a:gd name="connsiteY171" fmla="*/ 2009554 h 2817628"/>
              <a:gd name="connsiteX172" fmla="*/ 3168503 w 3923414"/>
              <a:gd name="connsiteY172" fmla="*/ 1850066 h 2817628"/>
              <a:gd name="connsiteX173" fmla="*/ 3157870 w 3923414"/>
              <a:gd name="connsiteY173" fmla="*/ 1818168 h 2817628"/>
              <a:gd name="connsiteX174" fmla="*/ 3125972 w 3923414"/>
              <a:gd name="connsiteY174" fmla="*/ 1796903 h 2817628"/>
              <a:gd name="connsiteX175" fmla="*/ 3104707 w 3923414"/>
              <a:gd name="connsiteY175" fmla="*/ 1733107 h 2817628"/>
              <a:gd name="connsiteX176" fmla="*/ 3094075 w 3923414"/>
              <a:gd name="connsiteY176" fmla="*/ 1701210 h 2817628"/>
              <a:gd name="connsiteX177" fmla="*/ 3104707 w 3923414"/>
              <a:gd name="connsiteY177" fmla="*/ 1679945 h 2817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3923414" h="2817628">
                <a:moveTo>
                  <a:pt x="2987749" y="2328531"/>
                </a:moveTo>
                <a:cubicBezTo>
                  <a:pt x="3017340" y="2254552"/>
                  <a:pt x="3002977" y="2293479"/>
                  <a:pt x="3030279" y="2211573"/>
                </a:cubicBezTo>
                <a:lnTo>
                  <a:pt x="3040912" y="2179675"/>
                </a:lnTo>
                <a:lnTo>
                  <a:pt x="3051544" y="2147777"/>
                </a:lnTo>
                <a:cubicBezTo>
                  <a:pt x="3062623" y="2114538"/>
                  <a:pt x="3073372" y="2072974"/>
                  <a:pt x="3104707" y="2052084"/>
                </a:cubicBezTo>
                <a:lnTo>
                  <a:pt x="3136605" y="2030819"/>
                </a:lnTo>
                <a:cubicBezTo>
                  <a:pt x="3140149" y="2020186"/>
                  <a:pt x="3142225" y="2008945"/>
                  <a:pt x="3147237" y="1998921"/>
                </a:cubicBezTo>
                <a:cubicBezTo>
                  <a:pt x="3188461" y="1916475"/>
                  <a:pt x="3152411" y="2015303"/>
                  <a:pt x="3179135" y="1935126"/>
                </a:cubicBezTo>
                <a:cubicBezTo>
                  <a:pt x="3189871" y="1849244"/>
                  <a:pt x="3196725" y="1867263"/>
                  <a:pt x="3179135" y="1796903"/>
                </a:cubicBezTo>
                <a:cubicBezTo>
                  <a:pt x="3176417" y="1786030"/>
                  <a:pt x="3174269" y="1774616"/>
                  <a:pt x="3168503" y="1765005"/>
                </a:cubicBezTo>
                <a:cubicBezTo>
                  <a:pt x="3163345" y="1756409"/>
                  <a:pt x="3153499" y="1751568"/>
                  <a:pt x="3147237" y="1743740"/>
                </a:cubicBezTo>
                <a:cubicBezTo>
                  <a:pt x="3139254" y="1733761"/>
                  <a:pt x="3133060" y="1722475"/>
                  <a:pt x="3125972" y="1711842"/>
                </a:cubicBezTo>
                <a:cubicBezTo>
                  <a:pt x="3122428" y="1701210"/>
                  <a:pt x="3123265" y="1687870"/>
                  <a:pt x="3115340" y="1679945"/>
                </a:cubicBezTo>
                <a:cubicBezTo>
                  <a:pt x="3107415" y="1672020"/>
                  <a:pt x="3094537" y="1670897"/>
                  <a:pt x="3083442" y="1669312"/>
                </a:cubicBezTo>
                <a:cubicBezTo>
                  <a:pt x="3044689" y="1663776"/>
                  <a:pt x="3005470" y="1662223"/>
                  <a:pt x="2966484" y="1658679"/>
                </a:cubicBezTo>
                <a:cubicBezTo>
                  <a:pt x="2949103" y="1652886"/>
                  <a:pt x="2913538" y="1644140"/>
                  <a:pt x="2902689" y="1626782"/>
                </a:cubicBezTo>
                <a:cubicBezTo>
                  <a:pt x="2890809" y="1607774"/>
                  <a:pt x="2888513" y="1584251"/>
                  <a:pt x="2881424" y="1562986"/>
                </a:cubicBezTo>
                <a:lnTo>
                  <a:pt x="2870791" y="1531089"/>
                </a:lnTo>
                <a:cubicBezTo>
                  <a:pt x="2870407" y="1521488"/>
                  <a:pt x="2842878" y="1285217"/>
                  <a:pt x="2870791" y="1201479"/>
                </a:cubicBezTo>
                <a:cubicBezTo>
                  <a:pt x="2874832" y="1189356"/>
                  <a:pt x="2881220" y="1176355"/>
                  <a:pt x="2892056" y="1169582"/>
                </a:cubicBezTo>
                <a:cubicBezTo>
                  <a:pt x="2911064" y="1157702"/>
                  <a:pt x="2955851" y="1148317"/>
                  <a:pt x="2955851" y="1148317"/>
                </a:cubicBezTo>
                <a:cubicBezTo>
                  <a:pt x="2980660" y="1151861"/>
                  <a:pt x="3005704" y="1154034"/>
                  <a:pt x="3030279" y="1158949"/>
                </a:cubicBezTo>
                <a:cubicBezTo>
                  <a:pt x="3041269" y="1161147"/>
                  <a:pt x="3050969" y="1169582"/>
                  <a:pt x="3062177" y="1169582"/>
                </a:cubicBezTo>
                <a:cubicBezTo>
                  <a:pt x="3094271" y="1169582"/>
                  <a:pt x="3125972" y="1162493"/>
                  <a:pt x="3157870" y="1158949"/>
                </a:cubicBezTo>
                <a:cubicBezTo>
                  <a:pt x="3161414" y="1123507"/>
                  <a:pt x="3165663" y="1088129"/>
                  <a:pt x="3168503" y="1052624"/>
                </a:cubicBezTo>
                <a:cubicBezTo>
                  <a:pt x="3172752" y="999513"/>
                  <a:pt x="3171600" y="945881"/>
                  <a:pt x="3179135" y="893135"/>
                </a:cubicBezTo>
                <a:cubicBezTo>
                  <a:pt x="3182305" y="870945"/>
                  <a:pt x="3181749" y="841774"/>
                  <a:pt x="3200400" y="829340"/>
                </a:cubicBezTo>
                <a:cubicBezTo>
                  <a:pt x="3211033" y="822252"/>
                  <a:pt x="3220868" y="813790"/>
                  <a:pt x="3232298" y="808075"/>
                </a:cubicBezTo>
                <a:cubicBezTo>
                  <a:pt x="3247555" y="800446"/>
                  <a:pt x="3293094" y="790218"/>
                  <a:pt x="3306726" y="786810"/>
                </a:cubicBezTo>
                <a:cubicBezTo>
                  <a:pt x="3317359" y="779722"/>
                  <a:pt x="3326947" y="770735"/>
                  <a:pt x="3338624" y="765545"/>
                </a:cubicBezTo>
                <a:cubicBezTo>
                  <a:pt x="3359107" y="756441"/>
                  <a:pt x="3383768" y="756713"/>
                  <a:pt x="3402419" y="744279"/>
                </a:cubicBezTo>
                <a:cubicBezTo>
                  <a:pt x="3443642" y="716797"/>
                  <a:pt x="3422194" y="727055"/>
                  <a:pt x="3466214" y="712382"/>
                </a:cubicBezTo>
                <a:lnTo>
                  <a:pt x="3530010" y="669852"/>
                </a:lnTo>
                <a:cubicBezTo>
                  <a:pt x="3540643" y="662764"/>
                  <a:pt x="3549784" y="652627"/>
                  <a:pt x="3561907" y="648586"/>
                </a:cubicBezTo>
                <a:lnTo>
                  <a:pt x="3593805" y="637954"/>
                </a:lnTo>
                <a:cubicBezTo>
                  <a:pt x="3604438" y="630866"/>
                  <a:pt x="3617288" y="626306"/>
                  <a:pt x="3625703" y="616689"/>
                </a:cubicBezTo>
                <a:cubicBezTo>
                  <a:pt x="3670429" y="565573"/>
                  <a:pt x="3645750" y="551324"/>
                  <a:pt x="3700131" y="542261"/>
                </a:cubicBezTo>
                <a:cubicBezTo>
                  <a:pt x="3731788" y="536985"/>
                  <a:pt x="3763926" y="535172"/>
                  <a:pt x="3795824" y="531628"/>
                </a:cubicBezTo>
                <a:cubicBezTo>
                  <a:pt x="3810001" y="528084"/>
                  <a:pt x="3824303" y="525011"/>
                  <a:pt x="3838354" y="520996"/>
                </a:cubicBezTo>
                <a:cubicBezTo>
                  <a:pt x="3849130" y="517917"/>
                  <a:pt x="3859378" y="513081"/>
                  <a:pt x="3870251" y="510363"/>
                </a:cubicBezTo>
                <a:cubicBezTo>
                  <a:pt x="3887783" y="505980"/>
                  <a:pt x="3905693" y="503275"/>
                  <a:pt x="3923414" y="499731"/>
                </a:cubicBezTo>
                <a:cubicBezTo>
                  <a:pt x="3826331" y="451189"/>
                  <a:pt x="3947363" y="508440"/>
                  <a:pt x="3806456" y="457200"/>
                </a:cubicBezTo>
                <a:cubicBezTo>
                  <a:pt x="3791560" y="451783"/>
                  <a:pt x="3778494" y="442179"/>
                  <a:pt x="3763926" y="435935"/>
                </a:cubicBezTo>
                <a:cubicBezTo>
                  <a:pt x="3753624" y="431520"/>
                  <a:pt x="3742661" y="428847"/>
                  <a:pt x="3732028" y="425303"/>
                </a:cubicBezTo>
                <a:cubicBezTo>
                  <a:pt x="3717851" y="404038"/>
                  <a:pt x="3697580" y="385753"/>
                  <a:pt x="3689498" y="361507"/>
                </a:cubicBezTo>
                <a:cubicBezTo>
                  <a:pt x="3670783" y="305365"/>
                  <a:pt x="3685081" y="338934"/>
                  <a:pt x="3636335" y="265814"/>
                </a:cubicBezTo>
                <a:cubicBezTo>
                  <a:pt x="3629247" y="255182"/>
                  <a:pt x="3627193" y="237958"/>
                  <a:pt x="3615070" y="233917"/>
                </a:cubicBezTo>
                <a:lnTo>
                  <a:pt x="3519377" y="202019"/>
                </a:lnTo>
                <a:cubicBezTo>
                  <a:pt x="3508744" y="198475"/>
                  <a:pt x="3496804" y="197603"/>
                  <a:pt x="3487479" y="191386"/>
                </a:cubicBezTo>
                <a:cubicBezTo>
                  <a:pt x="3446257" y="163904"/>
                  <a:pt x="3467705" y="174162"/>
                  <a:pt x="3423684" y="159489"/>
                </a:cubicBezTo>
                <a:cubicBezTo>
                  <a:pt x="3402419" y="145312"/>
                  <a:pt x="3377960" y="135031"/>
                  <a:pt x="3359889" y="116959"/>
                </a:cubicBezTo>
                <a:cubicBezTo>
                  <a:pt x="3352801" y="109870"/>
                  <a:pt x="3347590" y="100176"/>
                  <a:pt x="3338624" y="95693"/>
                </a:cubicBezTo>
                <a:cubicBezTo>
                  <a:pt x="3318575" y="85668"/>
                  <a:pt x="3296093" y="81516"/>
                  <a:pt x="3274828" y="74428"/>
                </a:cubicBezTo>
                <a:lnTo>
                  <a:pt x="3242931" y="63796"/>
                </a:lnTo>
                <a:cubicBezTo>
                  <a:pt x="3192381" y="30096"/>
                  <a:pt x="3223158" y="46573"/>
                  <a:pt x="3147237" y="21266"/>
                </a:cubicBezTo>
                <a:lnTo>
                  <a:pt x="3115340" y="10633"/>
                </a:lnTo>
                <a:lnTo>
                  <a:pt x="3083442" y="0"/>
                </a:lnTo>
                <a:cubicBezTo>
                  <a:pt x="3045309" y="9534"/>
                  <a:pt x="3038384" y="6199"/>
                  <a:pt x="3009014" y="31898"/>
                </a:cubicBezTo>
                <a:cubicBezTo>
                  <a:pt x="2990153" y="48401"/>
                  <a:pt x="2979626" y="77136"/>
                  <a:pt x="2955851" y="85061"/>
                </a:cubicBezTo>
                <a:lnTo>
                  <a:pt x="2892056" y="106326"/>
                </a:lnTo>
                <a:cubicBezTo>
                  <a:pt x="2881423" y="109870"/>
                  <a:pt x="2871279" y="115569"/>
                  <a:pt x="2860158" y="116959"/>
                </a:cubicBezTo>
                <a:lnTo>
                  <a:pt x="2775098" y="127591"/>
                </a:lnTo>
                <a:lnTo>
                  <a:pt x="2711303" y="148856"/>
                </a:lnTo>
                <a:cubicBezTo>
                  <a:pt x="2700670" y="152400"/>
                  <a:pt x="2690395" y="157291"/>
                  <a:pt x="2679405" y="159489"/>
                </a:cubicBezTo>
                <a:cubicBezTo>
                  <a:pt x="2661684" y="163033"/>
                  <a:pt x="2643677" y="165366"/>
                  <a:pt x="2626242" y="170121"/>
                </a:cubicBezTo>
                <a:cubicBezTo>
                  <a:pt x="2604617" y="176019"/>
                  <a:pt x="2562447" y="191386"/>
                  <a:pt x="2562447" y="191386"/>
                </a:cubicBezTo>
                <a:cubicBezTo>
                  <a:pt x="2511899" y="225085"/>
                  <a:pt x="2542671" y="208612"/>
                  <a:pt x="2466754" y="233917"/>
                </a:cubicBezTo>
                <a:lnTo>
                  <a:pt x="2402958" y="255182"/>
                </a:lnTo>
                <a:cubicBezTo>
                  <a:pt x="2392326" y="258726"/>
                  <a:pt x="2381934" y="263096"/>
                  <a:pt x="2371061" y="265814"/>
                </a:cubicBezTo>
                <a:cubicBezTo>
                  <a:pt x="2356884" y="269358"/>
                  <a:pt x="2342528" y="272248"/>
                  <a:pt x="2328531" y="276447"/>
                </a:cubicBezTo>
                <a:cubicBezTo>
                  <a:pt x="2307061" y="282888"/>
                  <a:pt x="2286481" y="292275"/>
                  <a:pt x="2264735" y="297712"/>
                </a:cubicBezTo>
                <a:cubicBezTo>
                  <a:pt x="2236382" y="304800"/>
                  <a:pt x="2207401" y="309735"/>
                  <a:pt x="2179675" y="318977"/>
                </a:cubicBezTo>
                <a:cubicBezTo>
                  <a:pt x="2122708" y="337966"/>
                  <a:pt x="2118531" y="342288"/>
                  <a:pt x="2062717" y="350875"/>
                </a:cubicBezTo>
                <a:cubicBezTo>
                  <a:pt x="1912509" y="373984"/>
                  <a:pt x="2038854" y="349413"/>
                  <a:pt x="1913861" y="372140"/>
                </a:cubicBezTo>
                <a:cubicBezTo>
                  <a:pt x="1874201" y="379351"/>
                  <a:pt x="1837198" y="388928"/>
                  <a:pt x="1796903" y="393405"/>
                </a:cubicBezTo>
                <a:cubicBezTo>
                  <a:pt x="1653243" y="409367"/>
                  <a:pt x="1706332" y="396096"/>
                  <a:pt x="1594884" y="414670"/>
                </a:cubicBezTo>
                <a:cubicBezTo>
                  <a:pt x="1572129" y="418462"/>
                  <a:pt x="1523079" y="428769"/>
                  <a:pt x="1499191" y="435935"/>
                </a:cubicBezTo>
                <a:cubicBezTo>
                  <a:pt x="1477721" y="442376"/>
                  <a:pt x="1457142" y="451763"/>
                  <a:pt x="1435396" y="457200"/>
                </a:cubicBezTo>
                <a:cubicBezTo>
                  <a:pt x="1371121" y="473269"/>
                  <a:pt x="1406725" y="463213"/>
                  <a:pt x="1329070" y="489098"/>
                </a:cubicBezTo>
                <a:lnTo>
                  <a:pt x="1233377" y="520996"/>
                </a:lnTo>
                <a:cubicBezTo>
                  <a:pt x="1222744" y="524540"/>
                  <a:pt x="1212678" y="531180"/>
                  <a:pt x="1201479" y="531628"/>
                </a:cubicBezTo>
                <a:lnTo>
                  <a:pt x="935665" y="542261"/>
                </a:lnTo>
                <a:cubicBezTo>
                  <a:pt x="870697" y="553088"/>
                  <a:pt x="865838" y="554406"/>
                  <a:pt x="797442" y="563526"/>
                </a:cubicBezTo>
                <a:cubicBezTo>
                  <a:pt x="769119" y="567303"/>
                  <a:pt x="740567" y="569461"/>
                  <a:pt x="712382" y="574159"/>
                </a:cubicBezTo>
                <a:cubicBezTo>
                  <a:pt x="697968" y="576561"/>
                  <a:pt x="683848" y="580592"/>
                  <a:pt x="669851" y="584791"/>
                </a:cubicBezTo>
                <a:cubicBezTo>
                  <a:pt x="648381" y="591232"/>
                  <a:pt x="606056" y="606056"/>
                  <a:pt x="606056" y="606056"/>
                </a:cubicBezTo>
                <a:cubicBezTo>
                  <a:pt x="545585" y="666527"/>
                  <a:pt x="603813" y="617810"/>
                  <a:pt x="542261" y="648586"/>
                </a:cubicBezTo>
                <a:cubicBezTo>
                  <a:pt x="459818" y="689808"/>
                  <a:pt x="558638" y="653761"/>
                  <a:pt x="478465" y="680484"/>
                </a:cubicBezTo>
                <a:cubicBezTo>
                  <a:pt x="471377" y="691117"/>
                  <a:pt x="462390" y="700705"/>
                  <a:pt x="457200" y="712382"/>
                </a:cubicBezTo>
                <a:cubicBezTo>
                  <a:pt x="448096" y="732865"/>
                  <a:pt x="443023" y="754912"/>
                  <a:pt x="435935" y="776177"/>
                </a:cubicBezTo>
                <a:cubicBezTo>
                  <a:pt x="432391" y="786810"/>
                  <a:pt x="433228" y="800150"/>
                  <a:pt x="425303" y="808075"/>
                </a:cubicBezTo>
                <a:lnTo>
                  <a:pt x="404037" y="829340"/>
                </a:lnTo>
                <a:lnTo>
                  <a:pt x="382772" y="893135"/>
                </a:lnTo>
                <a:cubicBezTo>
                  <a:pt x="379228" y="903768"/>
                  <a:pt x="374858" y="914160"/>
                  <a:pt x="372140" y="925033"/>
                </a:cubicBezTo>
                <a:cubicBezTo>
                  <a:pt x="368596" y="939210"/>
                  <a:pt x="365706" y="953566"/>
                  <a:pt x="361507" y="967563"/>
                </a:cubicBezTo>
                <a:cubicBezTo>
                  <a:pt x="355066" y="989033"/>
                  <a:pt x="340242" y="1031359"/>
                  <a:pt x="340242" y="1031359"/>
                </a:cubicBezTo>
                <a:cubicBezTo>
                  <a:pt x="335266" y="1071167"/>
                  <a:pt x="330219" y="1128362"/>
                  <a:pt x="318977" y="1169582"/>
                </a:cubicBezTo>
                <a:cubicBezTo>
                  <a:pt x="313079" y="1191207"/>
                  <a:pt x="303149" y="1211631"/>
                  <a:pt x="297712" y="1233377"/>
                </a:cubicBezTo>
                <a:cubicBezTo>
                  <a:pt x="283980" y="1288304"/>
                  <a:pt x="295185" y="1263748"/>
                  <a:pt x="265814" y="1307805"/>
                </a:cubicBezTo>
                <a:cubicBezTo>
                  <a:pt x="254584" y="1341496"/>
                  <a:pt x="257474" y="1342155"/>
                  <a:pt x="233917" y="1371600"/>
                </a:cubicBezTo>
                <a:cubicBezTo>
                  <a:pt x="227654" y="1379428"/>
                  <a:pt x="218212" y="1384525"/>
                  <a:pt x="212651" y="1392866"/>
                </a:cubicBezTo>
                <a:cubicBezTo>
                  <a:pt x="168401" y="1459240"/>
                  <a:pt x="209106" y="1410588"/>
                  <a:pt x="180754" y="1467293"/>
                </a:cubicBezTo>
                <a:cubicBezTo>
                  <a:pt x="175039" y="1478723"/>
                  <a:pt x="164679" y="1487514"/>
                  <a:pt x="159489" y="1499191"/>
                </a:cubicBezTo>
                <a:cubicBezTo>
                  <a:pt x="150385" y="1519674"/>
                  <a:pt x="145312" y="1541721"/>
                  <a:pt x="138224" y="1562986"/>
                </a:cubicBezTo>
                <a:lnTo>
                  <a:pt x="127591" y="1594884"/>
                </a:lnTo>
                <a:lnTo>
                  <a:pt x="106326" y="1658679"/>
                </a:lnTo>
                <a:cubicBezTo>
                  <a:pt x="102782" y="1669312"/>
                  <a:pt x="97891" y="1679587"/>
                  <a:pt x="95693" y="1690577"/>
                </a:cubicBezTo>
                <a:cubicBezTo>
                  <a:pt x="92149" y="1708298"/>
                  <a:pt x="87809" y="1725878"/>
                  <a:pt x="85061" y="1743740"/>
                </a:cubicBezTo>
                <a:cubicBezTo>
                  <a:pt x="80716" y="1771982"/>
                  <a:pt x="81946" y="1801233"/>
                  <a:pt x="74428" y="1828800"/>
                </a:cubicBezTo>
                <a:cubicBezTo>
                  <a:pt x="71066" y="1841129"/>
                  <a:pt x="60251" y="1850065"/>
                  <a:pt x="53163" y="1860698"/>
                </a:cubicBezTo>
                <a:cubicBezTo>
                  <a:pt x="37094" y="1924979"/>
                  <a:pt x="47154" y="1889359"/>
                  <a:pt x="21265" y="1967024"/>
                </a:cubicBezTo>
                <a:lnTo>
                  <a:pt x="10633" y="1998921"/>
                </a:lnTo>
                <a:lnTo>
                  <a:pt x="0" y="2030819"/>
                </a:lnTo>
                <a:cubicBezTo>
                  <a:pt x="3544" y="2066261"/>
                  <a:pt x="2624" y="2102438"/>
                  <a:pt x="10633" y="2137145"/>
                </a:cubicBezTo>
                <a:cubicBezTo>
                  <a:pt x="13506" y="2149596"/>
                  <a:pt x="23717" y="2159225"/>
                  <a:pt x="31898" y="2169042"/>
                </a:cubicBezTo>
                <a:cubicBezTo>
                  <a:pt x="53069" y="2194447"/>
                  <a:pt x="100232" y="2234350"/>
                  <a:pt x="127591" y="2243470"/>
                </a:cubicBezTo>
                <a:cubicBezTo>
                  <a:pt x="138224" y="2247014"/>
                  <a:pt x="149692" y="2248660"/>
                  <a:pt x="159489" y="2254103"/>
                </a:cubicBezTo>
                <a:cubicBezTo>
                  <a:pt x="181830" y="2266515"/>
                  <a:pt x="199038" y="2288551"/>
                  <a:pt x="223284" y="2296633"/>
                </a:cubicBezTo>
                <a:lnTo>
                  <a:pt x="287079" y="2317898"/>
                </a:lnTo>
                <a:lnTo>
                  <a:pt x="382772" y="2381693"/>
                </a:lnTo>
                <a:cubicBezTo>
                  <a:pt x="393405" y="2388782"/>
                  <a:pt x="405634" y="2393923"/>
                  <a:pt x="414670" y="2402959"/>
                </a:cubicBezTo>
                <a:cubicBezTo>
                  <a:pt x="425303" y="2413591"/>
                  <a:pt x="433424" y="2427554"/>
                  <a:pt x="446568" y="2434856"/>
                </a:cubicBezTo>
                <a:cubicBezTo>
                  <a:pt x="466163" y="2445742"/>
                  <a:pt x="489098" y="2449033"/>
                  <a:pt x="510363" y="2456121"/>
                </a:cubicBezTo>
                <a:lnTo>
                  <a:pt x="542261" y="2466754"/>
                </a:lnTo>
                <a:cubicBezTo>
                  <a:pt x="559982" y="2463210"/>
                  <a:pt x="577892" y="2460504"/>
                  <a:pt x="595424" y="2456121"/>
                </a:cubicBezTo>
                <a:cubicBezTo>
                  <a:pt x="606297" y="2453403"/>
                  <a:pt x="616114" y="2445489"/>
                  <a:pt x="627321" y="2445489"/>
                </a:cubicBezTo>
                <a:cubicBezTo>
                  <a:pt x="680602" y="2445489"/>
                  <a:pt x="733647" y="2452577"/>
                  <a:pt x="786810" y="2456121"/>
                </a:cubicBezTo>
                <a:cubicBezTo>
                  <a:pt x="800431" y="2459526"/>
                  <a:pt x="845987" y="2469761"/>
                  <a:pt x="861237" y="2477386"/>
                </a:cubicBezTo>
                <a:cubicBezTo>
                  <a:pt x="872667" y="2483101"/>
                  <a:pt x="881457" y="2493462"/>
                  <a:pt x="893135" y="2498652"/>
                </a:cubicBezTo>
                <a:cubicBezTo>
                  <a:pt x="893139" y="2498654"/>
                  <a:pt x="972876" y="2525232"/>
                  <a:pt x="988828" y="2530549"/>
                </a:cubicBezTo>
                <a:cubicBezTo>
                  <a:pt x="1010093" y="2537637"/>
                  <a:pt x="1030236" y="2550695"/>
                  <a:pt x="1052624" y="2551814"/>
                </a:cubicBezTo>
                <a:lnTo>
                  <a:pt x="1265275" y="2562447"/>
                </a:lnTo>
                <a:cubicBezTo>
                  <a:pt x="1269675" y="2565381"/>
                  <a:pt x="1328214" y="2598500"/>
                  <a:pt x="1318437" y="2615610"/>
                </a:cubicBezTo>
                <a:cubicBezTo>
                  <a:pt x="1305757" y="2637800"/>
                  <a:pt x="1254642" y="2658140"/>
                  <a:pt x="1254642" y="2658140"/>
                </a:cubicBezTo>
                <a:cubicBezTo>
                  <a:pt x="1247554" y="2679404"/>
                  <a:pt x="1233378" y="2700671"/>
                  <a:pt x="1254642" y="2721935"/>
                </a:cubicBezTo>
                <a:cubicBezTo>
                  <a:pt x="1262567" y="2729860"/>
                  <a:pt x="1276515" y="2727556"/>
                  <a:pt x="1286540" y="2732568"/>
                </a:cubicBezTo>
                <a:cubicBezTo>
                  <a:pt x="1297969" y="2738283"/>
                  <a:pt x="1306692" y="2748799"/>
                  <a:pt x="1318437" y="2753833"/>
                </a:cubicBezTo>
                <a:cubicBezTo>
                  <a:pt x="1340050" y="2763096"/>
                  <a:pt x="1408267" y="2771799"/>
                  <a:pt x="1424763" y="2775098"/>
                </a:cubicBezTo>
                <a:cubicBezTo>
                  <a:pt x="1439092" y="2777964"/>
                  <a:pt x="1453242" y="2781717"/>
                  <a:pt x="1467293" y="2785731"/>
                </a:cubicBezTo>
                <a:cubicBezTo>
                  <a:pt x="1478070" y="2788810"/>
                  <a:pt x="1488250" y="2793932"/>
                  <a:pt x="1499191" y="2796363"/>
                </a:cubicBezTo>
                <a:cubicBezTo>
                  <a:pt x="1520236" y="2801040"/>
                  <a:pt x="1541775" y="2803140"/>
                  <a:pt x="1562986" y="2806996"/>
                </a:cubicBezTo>
                <a:cubicBezTo>
                  <a:pt x="1580766" y="2810229"/>
                  <a:pt x="1598428" y="2814084"/>
                  <a:pt x="1616149" y="2817628"/>
                </a:cubicBezTo>
                <a:cubicBezTo>
                  <a:pt x="1676400" y="2814084"/>
                  <a:pt x="1737215" y="2815949"/>
                  <a:pt x="1796903" y="2806996"/>
                </a:cubicBezTo>
                <a:cubicBezTo>
                  <a:pt x="1816218" y="2804099"/>
                  <a:pt x="1849292" y="2763338"/>
                  <a:pt x="1860698" y="2753833"/>
                </a:cubicBezTo>
                <a:cubicBezTo>
                  <a:pt x="1885008" y="2733575"/>
                  <a:pt x="1895307" y="2730274"/>
                  <a:pt x="1924493" y="2721935"/>
                </a:cubicBezTo>
                <a:cubicBezTo>
                  <a:pt x="1938544" y="2717920"/>
                  <a:pt x="1952973" y="2715318"/>
                  <a:pt x="1967024" y="2711303"/>
                </a:cubicBezTo>
                <a:cubicBezTo>
                  <a:pt x="1977800" y="2708224"/>
                  <a:pt x="1987894" y="2702675"/>
                  <a:pt x="1998921" y="2700670"/>
                </a:cubicBezTo>
                <a:cubicBezTo>
                  <a:pt x="2045373" y="2692224"/>
                  <a:pt x="2161637" y="2682978"/>
                  <a:pt x="2200940" y="2679405"/>
                </a:cubicBezTo>
                <a:cubicBezTo>
                  <a:pt x="2229293" y="2672317"/>
                  <a:pt x="2257342" y="2663872"/>
                  <a:pt x="2286000" y="2658140"/>
                </a:cubicBezTo>
                <a:cubicBezTo>
                  <a:pt x="2350153" y="2645309"/>
                  <a:pt x="2322018" y="2653222"/>
                  <a:pt x="2371061" y="2636875"/>
                </a:cubicBezTo>
                <a:cubicBezTo>
                  <a:pt x="2381693" y="2629787"/>
                  <a:pt x="2392980" y="2623593"/>
                  <a:pt x="2402958" y="2615610"/>
                </a:cubicBezTo>
                <a:cubicBezTo>
                  <a:pt x="2430570" y="2593521"/>
                  <a:pt x="2419312" y="2589439"/>
                  <a:pt x="2456121" y="2573079"/>
                </a:cubicBezTo>
                <a:cubicBezTo>
                  <a:pt x="2476605" y="2563975"/>
                  <a:pt x="2498652" y="2558902"/>
                  <a:pt x="2519917" y="2551814"/>
                </a:cubicBezTo>
                <a:lnTo>
                  <a:pt x="2583712" y="2530549"/>
                </a:lnTo>
                <a:lnTo>
                  <a:pt x="2615610" y="2519917"/>
                </a:lnTo>
                <a:cubicBezTo>
                  <a:pt x="2626242" y="2512829"/>
                  <a:pt x="2637529" y="2506635"/>
                  <a:pt x="2647507" y="2498652"/>
                </a:cubicBezTo>
                <a:cubicBezTo>
                  <a:pt x="2683494" y="2469861"/>
                  <a:pt x="2668970" y="2456055"/>
                  <a:pt x="2732568" y="2434856"/>
                </a:cubicBezTo>
                <a:cubicBezTo>
                  <a:pt x="2810226" y="2408970"/>
                  <a:pt x="2774617" y="2419027"/>
                  <a:pt x="2838893" y="2402959"/>
                </a:cubicBezTo>
                <a:cubicBezTo>
                  <a:pt x="2849526" y="2395870"/>
                  <a:pt x="2861755" y="2390729"/>
                  <a:pt x="2870791" y="2381693"/>
                </a:cubicBezTo>
                <a:cubicBezTo>
                  <a:pt x="2879827" y="2372657"/>
                  <a:pt x="2881220" y="2356569"/>
                  <a:pt x="2892056" y="2349796"/>
                </a:cubicBezTo>
                <a:cubicBezTo>
                  <a:pt x="2911064" y="2337916"/>
                  <a:pt x="2955851" y="2328531"/>
                  <a:pt x="2955851" y="2328531"/>
                </a:cubicBezTo>
                <a:cubicBezTo>
                  <a:pt x="2962940" y="2321443"/>
                  <a:pt x="2971959" y="2315862"/>
                  <a:pt x="2977117" y="2307266"/>
                </a:cubicBezTo>
                <a:cubicBezTo>
                  <a:pt x="2987457" y="2290032"/>
                  <a:pt x="2991436" y="2249046"/>
                  <a:pt x="2998382" y="2232838"/>
                </a:cubicBezTo>
                <a:cubicBezTo>
                  <a:pt x="3012559" y="2199758"/>
                  <a:pt x="3023190" y="2198578"/>
                  <a:pt x="3051544" y="2179675"/>
                </a:cubicBezTo>
                <a:cubicBezTo>
                  <a:pt x="3037367" y="2200940"/>
                  <a:pt x="3030279" y="2229293"/>
                  <a:pt x="3009014" y="2243470"/>
                </a:cubicBezTo>
                <a:cubicBezTo>
                  <a:pt x="2998382" y="2250558"/>
                  <a:pt x="2986819" y="2256419"/>
                  <a:pt x="2977117" y="2264735"/>
                </a:cubicBezTo>
                <a:cubicBezTo>
                  <a:pt x="2886874" y="2342087"/>
                  <a:pt x="2942555" y="2301953"/>
                  <a:pt x="2966484" y="2286000"/>
                </a:cubicBezTo>
                <a:cubicBezTo>
                  <a:pt x="2980661" y="2264735"/>
                  <a:pt x="2987749" y="2236382"/>
                  <a:pt x="3009014" y="2222205"/>
                </a:cubicBezTo>
                <a:lnTo>
                  <a:pt x="3072810" y="2179675"/>
                </a:lnTo>
                <a:lnTo>
                  <a:pt x="3104707" y="2083982"/>
                </a:lnTo>
                <a:cubicBezTo>
                  <a:pt x="3108251" y="2073349"/>
                  <a:pt x="3106015" y="2058301"/>
                  <a:pt x="3115340" y="2052084"/>
                </a:cubicBezTo>
                <a:cubicBezTo>
                  <a:pt x="3155578" y="2025258"/>
                  <a:pt x="3138201" y="2039855"/>
                  <a:pt x="3168503" y="2009554"/>
                </a:cubicBezTo>
                <a:cubicBezTo>
                  <a:pt x="3184200" y="1931063"/>
                  <a:pt x="3184717" y="1955455"/>
                  <a:pt x="3168503" y="1850066"/>
                </a:cubicBezTo>
                <a:cubicBezTo>
                  <a:pt x="3166799" y="1838988"/>
                  <a:pt x="3164872" y="1826920"/>
                  <a:pt x="3157870" y="1818168"/>
                </a:cubicBezTo>
                <a:cubicBezTo>
                  <a:pt x="3149887" y="1808189"/>
                  <a:pt x="3136605" y="1803991"/>
                  <a:pt x="3125972" y="1796903"/>
                </a:cubicBezTo>
                <a:lnTo>
                  <a:pt x="3104707" y="1733107"/>
                </a:lnTo>
                <a:cubicBezTo>
                  <a:pt x="3101163" y="1722475"/>
                  <a:pt x="3089063" y="1711234"/>
                  <a:pt x="3094075" y="1701210"/>
                </a:cubicBezTo>
                <a:lnTo>
                  <a:pt x="3104707" y="1679945"/>
                </a:lnTo>
              </a:path>
            </a:pathLst>
          </a:cu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srgbClr val="FFFFFF"/>
              </a:solidFill>
              <a:latin typeface="Arial"/>
            </a:endParaRP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F2CCCCE-2DAC-4444-AAE9-793A49B0C16E}"/>
              </a:ext>
            </a:extLst>
          </p:cNvPr>
          <p:cNvSpPr/>
          <p:nvPr/>
        </p:nvSpPr>
        <p:spPr>
          <a:xfrm>
            <a:off x="4625578" y="1982624"/>
            <a:ext cx="1272302" cy="535548"/>
          </a:xfrm>
          <a:custGeom>
            <a:avLst/>
            <a:gdLst>
              <a:gd name="connsiteX0" fmla="*/ 63795 w 882502"/>
              <a:gd name="connsiteY0" fmla="*/ 108008 h 714064"/>
              <a:gd name="connsiteX1" fmla="*/ 116958 w 882502"/>
              <a:gd name="connsiteY1" fmla="*/ 118641 h 714064"/>
              <a:gd name="connsiteX2" fmla="*/ 148856 w 882502"/>
              <a:gd name="connsiteY2" fmla="*/ 108008 h 714064"/>
              <a:gd name="connsiteX3" fmla="*/ 202019 w 882502"/>
              <a:gd name="connsiteY3" fmla="*/ 97375 h 714064"/>
              <a:gd name="connsiteX4" fmla="*/ 233916 w 882502"/>
              <a:gd name="connsiteY4" fmla="*/ 86743 h 714064"/>
              <a:gd name="connsiteX5" fmla="*/ 318977 w 882502"/>
              <a:gd name="connsiteY5" fmla="*/ 65478 h 714064"/>
              <a:gd name="connsiteX6" fmla="*/ 435935 w 882502"/>
              <a:gd name="connsiteY6" fmla="*/ 33580 h 714064"/>
              <a:gd name="connsiteX7" fmla="*/ 606056 w 882502"/>
              <a:gd name="connsiteY7" fmla="*/ 12315 h 714064"/>
              <a:gd name="connsiteX8" fmla="*/ 648586 w 882502"/>
              <a:gd name="connsiteY8" fmla="*/ 1682 h 714064"/>
              <a:gd name="connsiteX9" fmla="*/ 765544 w 882502"/>
              <a:gd name="connsiteY9" fmla="*/ 12315 h 714064"/>
              <a:gd name="connsiteX10" fmla="*/ 786809 w 882502"/>
              <a:gd name="connsiteY10" fmla="*/ 76110 h 714064"/>
              <a:gd name="connsiteX11" fmla="*/ 797442 w 882502"/>
              <a:gd name="connsiteY11" fmla="*/ 108008 h 714064"/>
              <a:gd name="connsiteX12" fmla="*/ 808074 w 882502"/>
              <a:gd name="connsiteY12" fmla="*/ 139906 h 714064"/>
              <a:gd name="connsiteX13" fmla="*/ 829340 w 882502"/>
              <a:gd name="connsiteY13" fmla="*/ 161171 h 714064"/>
              <a:gd name="connsiteX14" fmla="*/ 861237 w 882502"/>
              <a:gd name="connsiteY14" fmla="*/ 256864 h 714064"/>
              <a:gd name="connsiteX15" fmla="*/ 871870 w 882502"/>
              <a:gd name="connsiteY15" fmla="*/ 288761 h 714064"/>
              <a:gd name="connsiteX16" fmla="*/ 882502 w 882502"/>
              <a:gd name="connsiteY16" fmla="*/ 341924 h 714064"/>
              <a:gd name="connsiteX17" fmla="*/ 871870 w 882502"/>
              <a:gd name="connsiteY17" fmla="*/ 458882 h 714064"/>
              <a:gd name="connsiteX18" fmla="*/ 839972 w 882502"/>
              <a:gd name="connsiteY18" fmla="*/ 469515 h 714064"/>
              <a:gd name="connsiteX19" fmla="*/ 808074 w 882502"/>
              <a:gd name="connsiteY19" fmla="*/ 490780 h 714064"/>
              <a:gd name="connsiteX20" fmla="*/ 744279 w 882502"/>
              <a:gd name="connsiteY20" fmla="*/ 512045 h 714064"/>
              <a:gd name="connsiteX21" fmla="*/ 712381 w 882502"/>
              <a:gd name="connsiteY21" fmla="*/ 533310 h 714064"/>
              <a:gd name="connsiteX22" fmla="*/ 637953 w 882502"/>
              <a:gd name="connsiteY22" fmla="*/ 554575 h 714064"/>
              <a:gd name="connsiteX23" fmla="*/ 563526 w 882502"/>
              <a:gd name="connsiteY23" fmla="*/ 543943 h 714064"/>
              <a:gd name="connsiteX24" fmla="*/ 531628 w 882502"/>
              <a:gd name="connsiteY24" fmla="*/ 533310 h 714064"/>
              <a:gd name="connsiteX25" fmla="*/ 446567 w 882502"/>
              <a:gd name="connsiteY25" fmla="*/ 554575 h 714064"/>
              <a:gd name="connsiteX26" fmla="*/ 393405 w 882502"/>
              <a:gd name="connsiteY26" fmla="*/ 607738 h 714064"/>
              <a:gd name="connsiteX27" fmla="*/ 329609 w 882502"/>
              <a:gd name="connsiteY27" fmla="*/ 650268 h 714064"/>
              <a:gd name="connsiteX28" fmla="*/ 308344 w 882502"/>
              <a:gd name="connsiteY28" fmla="*/ 671534 h 714064"/>
              <a:gd name="connsiteX29" fmla="*/ 233916 w 882502"/>
              <a:gd name="connsiteY29" fmla="*/ 714064 h 714064"/>
              <a:gd name="connsiteX30" fmla="*/ 170121 w 882502"/>
              <a:gd name="connsiteY30" fmla="*/ 703431 h 714064"/>
              <a:gd name="connsiteX31" fmla="*/ 138223 w 882502"/>
              <a:gd name="connsiteY31" fmla="*/ 692799 h 714064"/>
              <a:gd name="connsiteX32" fmla="*/ 116958 w 882502"/>
              <a:gd name="connsiteY32" fmla="*/ 629003 h 714064"/>
              <a:gd name="connsiteX33" fmla="*/ 106326 w 882502"/>
              <a:gd name="connsiteY33" fmla="*/ 597106 h 714064"/>
              <a:gd name="connsiteX34" fmla="*/ 95693 w 882502"/>
              <a:gd name="connsiteY34" fmla="*/ 565208 h 714064"/>
              <a:gd name="connsiteX35" fmla="*/ 85060 w 882502"/>
              <a:gd name="connsiteY35" fmla="*/ 522678 h 714064"/>
              <a:gd name="connsiteX36" fmla="*/ 74428 w 882502"/>
              <a:gd name="connsiteY36" fmla="*/ 426985 h 714064"/>
              <a:gd name="connsiteX37" fmla="*/ 63795 w 882502"/>
              <a:gd name="connsiteY37" fmla="*/ 395087 h 714064"/>
              <a:gd name="connsiteX38" fmla="*/ 53163 w 882502"/>
              <a:gd name="connsiteY38" fmla="*/ 352557 h 714064"/>
              <a:gd name="connsiteX39" fmla="*/ 31898 w 882502"/>
              <a:gd name="connsiteY39" fmla="*/ 288761 h 714064"/>
              <a:gd name="connsiteX40" fmla="*/ 0 w 882502"/>
              <a:gd name="connsiteY40" fmla="*/ 224966 h 714064"/>
              <a:gd name="connsiteX41" fmla="*/ 10633 w 882502"/>
              <a:gd name="connsiteY41" fmla="*/ 171803 h 714064"/>
              <a:gd name="connsiteX42" fmla="*/ 21265 w 882502"/>
              <a:gd name="connsiteY42" fmla="*/ 139906 h 714064"/>
              <a:gd name="connsiteX43" fmla="*/ 53163 w 882502"/>
              <a:gd name="connsiteY43" fmla="*/ 129273 h 714064"/>
              <a:gd name="connsiteX44" fmla="*/ 138223 w 882502"/>
              <a:gd name="connsiteY44" fmla="*/ 118641 h 714064"/>
              <a:gd name="connsiteX45" fmla="*/ 233916 w 882502"/>
              <a:gd name="connsiteY45" fmla="*/ 108008 h 714064"/>
              <a:gd name="connsiteX46" fmla="*/ 265814 w 882502"/>
              <a:gd name="connsiteY46" fmla="*/ 97375 h 714064"/>
              <a:gd name="connsiteX47" fmla="*/ 297712 w 882502"/>
              <a:gd name="connsiteY47" fmla="*/ 65478 h 714064"/>
              <a:gd name="connsiteX48" fmla="*/ 340242 w 882502"/>
              <a:gd name="connsiteY48" fmla="*/ 54845 h 714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882502" h="714064">
                <a:moveTo>
                  <a:pt x="63795" y="108008"/>
                </a:moveTo>
                <a:cubicBezTo>
                  <a:pt x="81516" y="111552"/>
                  <a:pt x="98886" y="118641"/>
                  <a:pt x="116958" y="118641"/>
                </a:cubicBezTo>
                <a:cubicBezTo>
                  <a:pt x="128166" y="118641"/>
                  <a:pt x="137983" y="110726"/>
                  <a:pt x="148856" y="108008"/>
                </a:cubicBezTo>
                <a:cubicBezTo>
                  <a:pt x="166388" y="103625"/>
                  <a:pt x="184487" y="101758"/>
                  <a:pt x="202019" y="97375"/>
                </a:cubicBezTo>
                <a:cubicBezTo>
                  <a:pt x="212892" y="94657"/>
                  <a:pt x="223103" y="89692"/>
                  <a:pt x="233916" y="86743"/>
                </a:cubicBezTo>
                <a:cubicBezTo>
                  <a:pt x="262112" y="79053"/>
                  <a:pt x="291251" y="74721"/>
                  <a:pt x="318977" y="65478"/>
                </a:cubicBezTo>
                <a:cubicBezTo>
                  <a:pt x="356530" y="52960"/>
                  <a:pt x="397554" y="38378"/>
                  <a:pt x="435935" y="33580"/>
                </a:cubicBezTo>
                <a:lnTo>
                  <a:pt x="606056" y="12315"/>
                </a:lnTo>
                <a:cubicBezTo>
                  <a:pt x="620233" y="8771"/>
                  <a:pt x="633973" y="1682"/>
                  <a:pt x="648586" y="1682"/>
                </a:cubicBezTo>
                <a:cubicBezTo>
                  <a:pt x="687733" y="1682"/>
                  <a:pt x="731076" y="-6245"/>
                  <a:pt x="765544" y="12315"/>
                </a:cubicBezTo>
                <a:cubicBezTo>
                  <a:pt x="785280" y="22942"/>
                  <a:pt x="779721" y="54845"/>
                  <a:pt x="786809" y="76110"/>
                </a:cubicBezTo>
                <a:lnTo>
                  <a:pt x="797442" y="108008"/>
                </a:lnTo>
                <a:cubicBezTo>
                  <a:pt x="800986" y="118641"/>
                  <a:pt x="800149" y="131981"/>
                  <a:pt x="808074" y="139906"/>
                </a:cubicBezTo>
                <a:lnTo>
                  <a:pt x="829340" y="161171"/>
                </a:lnTo>
                <a:lnTo>
                  <a:pt x="861237" y="256864"/>
                </a:lnTo>
                <a:cubicBezTo>
                  <a:pt x="864781" y="267496"/>
                  <a:pt x="869672" y="277771"/>
                  <a:pt x="871870" y="288761"/>
                </a:cubicBezTo>
                <a:lnTo>
                  <a:pt x="882502" y="341924"/>
                </a:lnTo>
                <a:cubicBezTo>
                  <a:pt x="878958" y="380910"/>
                  <a:pt x="884249" y="421744"/>
                  <a:pt x="871870" y="458882"/>
                </a:cubicBezTo>
                <a:cubicBezTo>
                  <a:pt x="868326" y="469515"/>
                  <a:pt x="849997" y="464503"/>
                  <a:pt x="839972" y="469515"/>
                </a:cubicBezTo>
                <a:cubicBezTo>
                  <a:pt x="828542" y="475230"/>
                  <a:pt x="819751" y="485590"/>
                  <a:pt x="808074" y="490780"/>
                </a:cubicBezTo>
                <a:cubicBezTo>
                  <a:pt x="787591" y="499884"/>
                  <a:pt x="744279" y="512045"/>
                  <a:pt x="744279" y="512045"/>
                </a:cubicBezTo>
                <a:cubicBezTo>
                  <a:pt x="733646" y="519133"/>
                  <a:pt x="723811" y="527595"/>
                  <a:pt x="712381" y="533310"/>
                </a:cubicBezTo>
                <a:cubicBezTo>
                  <a:pt x="697122" y="540940"/>
                  <a:pt x="651587" y="551167"/>
                  <a:pt x="637953" y="554575"/>
                </a:cubicBezTo>
                <a:cubicBezTo>
                  <a:pt x="613144" y="551031"/>
                  <a:pt x="588100" y="548858"/>
                  <a:pt x="563526" y="543943"/>
                </a:cubicBezTo>
                <a:cubicBezTo>
                  <a:pt x="552536" y="541745"/>
                  <a:pt x="542836" y="533310"/>
                  <a:pt x="531628" y="533310"/>
                </a:cubicBezTo>
                <a:cubicBezTo>
                  <a:pt x="505971" y="533310"/>
                  <a:pt x="471736" y="546186"/>
                  <a:pt x="446567" y="554575"/>
                </a:cubicBezTo>
                <a:cubicBezTo>
                  <a:pt x="428846" y="572296"/>
                  <a:pt x="414257" y="593837"/>
                  <a:pt x="393405" y="607738"/>
                </a:cubicBezTo>
                <a:cubicBezTo>
                  <a:pt x="372140" y="621915"/>
                  <a:pt x="347681" y="632196"/>
                  <a:pt x="329609" y="650268"/>
                </a:cubicBezTo>
                <a:cubicBezTo>
                  <a:pt x="322521" y="657357"/>
                  <a:pt x="316172" y="665272"/>
                  <a:pt x="308344" y="671534"/>
                </a:cubicBezTo>
                <a:cubicBezTo>
                  <a:pt x="283297" y="691573"/>
                  <a:pt x="263022" y="699511"/>
                  <a:pt x="233916" y="714064"/>
                </a:cubicBezTo>
                <a:cubicBezTo>
                  <a:pt x="212651" y="710520"/>
                  <a:pt x="191166" y="708108"/>
                  <a:pt x="170121" y="703431"/>
                </a:cubicBezTo>
                <a:cubicBezTo>
                  <a:pt x="159180" y="701000"/>
                  <a:pt x="144737" y="701919"/>
                  <a:pt x="138223" y="692799"/>
                </a:cubicBezTo>
                <a:cubicBezTo>
                  <a:pt x="125194" y="674559"/>
                  <a:pt x="124046" y="650268"/>
                  <a:pt x="116958" y="629003"/>
                </a:cubicBezTo>
                <a:lnTo>
                  <a:pt x="106326" y="597106"/>
                </a:lnTo>
                <a:cubicBezTo>
                  <a:pt x="102782" y="586473"/>
                  <a:pt x="98411" y="576081"/>
                  <a:pt x="95693" y="565208"/>
                </a:cubicBezTo>
                <a:lnTo>
                  <a:pt x="85060" y="522678"/>
                </a:lnTo>
                <a:cubicBezTo>
                  <a:pt x="81516" y="490780"/>
                  <a:pt x="79704" y="458642"/>
                  <a:pt x="74428" y="426985"/>
                </a:cubicBezTo>
                <a:cubicBezTo>
                  <a:pt x="72585" y="415930"/>
                  <a:pt x="66874" y="405864"/>
                  <a:pt x="63795" y="395087"/>
                </a:cubicBezTo>
                <a:cubicBezTo>
                  <a:pt x="59781" y="381036"/>
                  <a:pt x="57362" y="366554"/>
                  <a:pt x="53163" y="352557"/>
                </a:cubicBezTo>
                <a:cubicBezTo>
                  <a:pt x="46722" y="331087"/>
                  <a:pt x="44332" y="307412"/>
                  <a:pt x="31898" y="288761"/>
                </a:cubicBezTo>
                <a:cubicBezTo>
                  <a:pt x="4416" y="247539"/>
                  <a:pt x="14674" y="268987"/>
                  <a:pt x="0" y="224966"/>
                </a:cubicBezTo>
                <a:cubicBezTo>
                  <a:pt x="3544" y="207245"/>
                  <a:pt x="6250" y="189335"/>
                  <a:pt x="10633" y="171803"/>
                </a:cubicBezTo>
                <a:cubicBezTo>
                  <a:pt x="13351" y="160930"/>
                  <a:pt x="13340" y="147831"/>
                  <a:pt x="21265" y="139906"/>
                </a:cubicBezTo>
                <a:cubicBezTo>
                  <a:pt x="29190" y="131981"/>
                  <a:pt x="42136" y="131278"/>
                  <a:pt x="53163" y="129273"/>
                </a:cubicBezTo>
                <a:cubicBezTo>
                  <a:pt x="81276" y="124162"/>
                  <a:pt x="109870" y="122185"/>
                  <a:pt x="138223" y="118641"/>
                </a:cubicBezTo>
                <a:cubicBezTo>
                  <a:pt x="212651" y="93831"/>
                  <a:pt x="180754" y="90286"/>
                  <a:pt x="233916" y="108008"/>
                </a:cubicBezTo>
                <a:cubicBezTo>
                  <a:pt x="244549" y="104464"/>
                  <a:pt x="256488" y="103592"/>
                  <a:pt x="265814" y="97375"/>
                </a:cubicBezTo>
                <a:cubicBezTo>
                  <a:pt x="278325" y="89034"/>
                  <a:pt x="285201" y="73819"/>
                  <a:pt x="297712" y="65478"/>
                </a:cubicBezTo>
                <a:cubicBezTo>
                  <a:pt x="315343" y="53724"/>
                  <a:pt x="323976" y="54845"/>
                  <a:pt x="340242" y="54845"/>
                </a:cubicBezTo>
              </a:path>
            </a:pathLst>
          </a:cu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srgbClr val="FFFFFF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29171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ành cổ loa.mp4" descr="thành cổ loa.mp4">
            <a:hlinkClick r:id="" action="ppaction://media"/>
            <a:extLst>
              <a:ext uri="{FF2B5EF4-FFF2-40B4-BE49-F238E27FC236}">
                <a16:creationId xmlns:a16="http://schemas.microsoft.com/office/drawing/2014/main" id="{7BB1475D-3480-2D49-9185-B7751F223B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823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0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0" name="Google Shape;5890;p42"/>
          <p:cNvSpPr/>
          <p:nvPr/>
        </p:nvSpPr>
        <p:spPr>
          <a:xfrm>
            <a:off x="3684064" y="4940200"/>
            <a:ext cx="1166272" cy="155009"/>
          </a:xfrm>
          <a:custGeom>
            <a:avLst/>
            <a:gdLst/>
            <a:ahLst/>
            <a:cxnLst/>
            <a:rect l="l" t="t" r="r" b="b"/>
            <a:pathLst>
              <a:path w="57615" h="13990" extrusionOk="0">
                <a:moveTo>
                  <a:pt x="47132" y="0"/>
                </a:moveTo>
                <a:lnTo>
                  <a:pt x="46793" y="57"/>
                </a:lnTo>
                <a:lnTo>
                  <a:pt x="46454" y="113"/>
                </a:lnTo>
                <a:lnTo>
                  <a:pt x="46114" y="208"/>
                </a:lnTo>
                <a:lnTo>
                  <a:pt x="45794" y="321"/>
                </a:lnTo>
                <a:lnTo>
                  <a:pt x="45492" y="472"/>
                </a:lnTo>
                <a:lnTo>
                  <a:pt x="45191" y="622"/>
                </a:lnTo>
                <a:lnTo>
                  <a:pt x="44908" y="811"/>
                </a:lnTo>
                <a:lnTo>
                  <a:pt x="44644" y="1018"/>
                </a:lnTo>
                <a:lnTo>
                  <a:pt x="44399" y="1245"/>
                </a:lnTo>
                <a:lnTo>
                  <a:pt x="44173" y="1471"/>
                </a:lnTo>
                <a:lnTo>
                  <a:pt x="43946" y="1735"/>
                </a:lnTo>
                <a:lnTo>
                  <a:pt x="43758" y="2018"/>
                </a:lnTo>
                <a:lnTo>
                  <a:pt x="43588" y="2300"/>
                </a:lnTo>
                <a:lnTo>
                  <a:pt x="43437" y="2602"/>
                </a:lnTo>
                <a:lnTo>
                  <a:pt x="43305" y="2904"/>
                </a:lnTo>
                <a:lnTo>
                  <a:pt x="43173" y="2866"/>
                </a:lnTo>
                <a:lnTo>
                  <a:pt x="43041" y="2828"/>
                </a:lnTo>
                <a:lnTo>
                  <a:pt x="42909" y="2809"/>
                </a:lnTo>
                <a:lnTo>
                  <a:pt x="42608" y="2809"/>
                </a:lnTo>
                <a:lnTo>
                  <a:pt x="42457" y="2847"/>
                </a:lnTo>
                <a:lnTo>
                  <a:pt x="42306" y="2885"/>
                </a:lnTo>
                <a:lnTo>
                  <a:pt x="42174" y="2922"/>
                </a:lnTo>
                <a:lnTo>
                  <a:pt x="42042" y="2998"/>
                </a:lnTo>
                <a:lnTo>
                  <a:pt x="41910" y="3073"/>
                </a:lnTo>
                <a:lnTo>
                  <a:pt x="41797" y="3168"/>
                </a:lnTo>
                <a:lnTo>
                  <a:pt x="41684" y="3262"/>
                </a:lnTo>
                <a:lnTo>
                  <a:pt x="41590" y="3375"/>
                </a:lnTo>
                <a:lnTo>
                  <a:pt x="41495" y="3488"/>
                </a:lnTo>
                <a:lnTo>
                  <a:pt x="41420" y="3620"/>
                </a:lnTo>
                <a:lnTo>
                  <a:pt x="41345" y="3752"/>
                </a:lnTo>
                <a:lnTo>
                  <a:pt x="41307" y="3884"/>
                </a:lnTo>
                <a:lnTo>
                  <a:pt x="41269" y="4035"/>
                </a:lnTo>
                <a:lnTo>
                  <a:pt x="41250" y="4186"/>
                </a:lnTo>
                <a:lnTo>
                  <a:pt x="41231" y="4336"/>
                </a:lnTo>
                <a:lnTo>
                  <a:pt x="41231" y="4487"/>
                </a:lnTo>
                <a:lnTo>
                  <a:pt x="41250" y="4619"/>
                </a:lnTo>
                <a:lnTo>
                  <a:pt x="40986" y="4732"/>
                </a:lnTo>
                <a:lnTo>
                  <a:pt x="40741" y="4845"/>
                </a:lnTo>
                <a:lnTo>
                  <a:pt x="40477" y="4996"/>
                </a:lnTo>
                <a:lnTo>
                  <a:pt x="40251" y="5147"/>
                </a:lnTo>
                <a:lnTo>
                  <a:pt x="40100" y="5091"/>
                </a:lnTo>
                <a:lnTo>
                  <a:pt x="39968" y="5053"/>
                </a:lnTo>
                <a:lnTo>
                  <a:pt x="39817" y="5034"/>
                </a:lnTo>
                <a:lnTo>
                  <a:pt x="39648" y="5015"/>
                </a:lnTo>
                <a:lnTo>
                  <a:pt x="39516" y="5034"/>
                </a:lnTo>
                <a:lnTo>
                  <a:pt x="39384" y="5053"/>
                </a:lnTo>
                <a:lnTo>
                  <a:pt x="39252" y="5072"/>
                </a:lnTo>
                <a:lnTo>
                  <a:pt x="39120" y="5109"/>
                </a:lnTo>
                <a:lnTo>
                  <a:pt x="38988" y="5166"/>
                </a:lnTo>
                <a:lnTo>
                  <a:pt x="38875" y="5241"/>
                </a:lnTo>
                <a:lnTo>
                  <a:pt x="38762" y="5298"/>
                </a:lnTo>
                <a:lnTo>
                  <a:pt x="38667" y="5392"/>
                </a:lnTo>
                <a:lnTo>
                  <a:pt x="38479" y="5581"/>
                </a:lnTo>
                <a:lnTo>
                  <a:pt x="38404" y="5675"/>
                </a:lnTo>
                <a:lnTo>
                  <a:pt x="38328" y="5788"/>
                </a:lnTo>
                <a:lnTo>
                  <a:pt x="38272" y="5901"/>
                </a:lnTo>
                <a:lnTo>
                  <a:pt x="38215" y="6033"/>
                </a:lnTo>
                <a:lnTo>
                  <a:pt x="38177" y="6165"/>
                </a:lnTo>
                <a:lnTo>
                  <a:pt x="38140" y="6297"/>
                </a:lnTo>
                <a:lnTo>
                  <a:pt x="37951" y="6278"/>
                </a:lnTo>
                <a:lnTo>
                  <a:pt x="37612" y="6297"/>
                </a:lnTo>
                <a:lnTo>
                  <a:pt x="37291" y="6354"/>
                </a:lnTo>
                <a:lnTo>
                  <a:pt x="36971" y="6429"/>
                </a:lnTo>
                <a:lnTo>
                  <a:pt x="36650" y="6542"/>
                </a:lnTo>
                <a:lnTo>
                  <a:pt x="36518" y="6391"/>
                </a:lnTo>
                <a:lnTo>
                  <a:pt x="36349" y="6241"/>
                </a:lnTo>
                <a:lnTo>
                  <a:pt x="36179" y="6109"/>
                </a:lnTo>
                <a:lnTo>
                  <a:pt x="35972" y="5995"/>
                </a:lnTo>
                <a:lnTo>
                  <a:pt x="35783" y="5920"/>
                </a:lnTo>
                <a:lnTo>
                  <a:pt x="35557" y="5845"/>
                </a:lnTo>
                <a:lnTo>
                  <a:pt x="35331" y="5807"/>
                </a:lnTo>
                <a:lnTo>
                  <a:pt x="35104" y="5788"/>
                </a:lnTo>
                <a:lnTo>
                  <a:pt x="34897" y="5807"/>
                </a:lnTo>
                <a:lnTo>
                  <a:pt x="34671" y="5845"/>
                </a:lnTo>
                <a:lnTo>
                  <a:pt x="34482" y="5901"/>
                </a:lnTo>
                <a:lnTo>
                  <a:pt x="34294" y="5977"/>
                </a:lnTo>
                <a:lnTo>
                  <a:pt x="34067" y="5788"/>
                </a:lnTo>
                <a:lnTo>
                  <a:pt x="33822" y="5618"/>
                </a:lnTo>
                <a:lnTo>
                  <a:pt x="33785" y="5449"/>
                </a:lnTo>
                <a:lnTo>
                  <a:pt x="33728" y="5279"/>
                </a:lnTo>
                <a:lnTo>
                  <a:pt x="33653" y="5128"/>
                </a:lnTo>
                <a:lnTo>
                  <a:pt x="33577" y="4977"/>
                </a:lnTo>
                <a:lnTo>
                  <a:pt x="33483" y="4845"/>
                </a:lnTo>
                <a:lnTo>
                  <a:pt x="33370" y="4713"/>
                </a:lnTo>
                <a:lnTo>
                  <a:pt x="33257" y="4600"/>
                </a:lnTo>
                <a:lnTo>
                  <a:pt x="33144" y="4487"/>
                </a:lnTo>
                <a:lnTo>
                  <a:pt x="33012" y="4374"/>
                </a:lnTo>
                <a:lnTo>
                  <a:pt x="32861" y="4299"/>
                </a:lnTo>
                <a:lnTo>
                  <a:pt x="32710" y="4223"/>
                </a:lnTo>
                <a:lnTo>
                  <a:pt x="32559" y="4148"/>
                </a:lnTo>
                <a:lnTo>
                  <a:pt x="32408" y="4091"/>
                </a:lnTo>
                <a:lnTo>
                  <a:pt x="32239" y="4054"/>
                </a:lnTo>
                <a:lnTo>
                  <a:pt x="32050" y="4035"/>
                </a:lnTo>
                <a:lnTo>
                  <a:pt x="31880" y="4035"/>
                </a:lnTo>
                <a:lnTo>
                  <a:pt x="31616" y="4054"/>
                </a:lnTo>
                <a:lnTo>
                  <a:pt x="31353" y="4110"/>
                </a:lnTo>
                <a:lnTo>
                  <a:pt x="31107" y="4186"/>
                </a:lnTo>
                <a:lnTo>
                  <a:pt x="30881" y="4299"/>
                </a:lnTo>
                <a:lnTo>
                  <a:pt x="30674" y="4412"/>
                </a:lnTo>
                <a:lnTo>
                  <a:pt x="30466" y="4544"/>
                </a:lnTo>
                <a:lnTo>
                  <a:pt x="30297" y="4695"/>
                </a:lnTo>
                <a:lnTo>
                  <a:pt x="30127" y="4864"/>
                </a:lnTo>
                <a:lnTo>
                  <a:pt x="29939" y="4827"/>
                </a:lnTo>
                <a:lnTo>
                  <a:pt x="29750" y="4808"/>
                </a:lnTo>
                <a:lnTo>
                  <a:pt x="29562" y="4789"/>
                </a:lnTo>
                <a:lnTo>
                  <a:pt x="29373" y="4770"/>
                </a:lnTo>
                <a:lnTo>
                  <a:pt x="29015" y="4789"/>
                </a:lnTo>
                <a:lnTo>
                  <a:pt x="28675" y="4770"/>
                </a:lnTo>
                <a:lnTo>
                  <a:pt x="28449" y="4789"/>
                </a:lnTo>
                <a:lnTo>
                  <a:pt x="28223" y="4808"/>
                </a:lnTo>
                <a:lnTo>
                  <a:pt x="27997" y="4845"/>
                </a:lnTo>
                <a:lnTo>
                  <a:pt x="27789" y="4902"/>
                </a:lnTo>
                <a:lnTo>
                  <a:pt x="27582" y="4977"/>
                </a:lnTo>
                <a:lnTo>
                  <a:pt x="27375" y="5053"/>
                </a:lnTo>
                <a:lnTo>
                  <a:pt x="27186" y="5147"/>
                </a:lnTo>
                <a:lnTo>
                  <a:pt x="26998" y="5241"/>
                </a:lnTo>
                <a:lnTo>
                  <a:pt x="26715" y="5147"/>
                </a:lnTo>
                <a:lnTo>
                  <a:pt x="26432" y="5072"/>
                </a:lnTo>
                <a:lnTo>
                  <a:pt x="26130" y="5034"/>
                </a:lnTo>
                <a:lnTo>
                  <a:pt x="25810" y="5015"/>
                </a:lnTo>
                <a:lnTo>
                  <a:pt x="25584" y="5034"/>
                </a:lnTo>
                <a:lnTo>
                  <a:pt x="25357" y="4959"/>
                </a:lnTo>
                <a:lnTo>
                  <a:pt x="25112" y="4921"/>
                </a:lnTo>
                <a:lnTo>
                  <a:pt x="24848" y="4883"/>
                </a:lnTo>
                <a:lnTo>
                  <a:pt x="24584" y="4864"/>
                </a:lnTo>
                <a:lnTo>
                  <a:pt x="24264" y="4883"/>
                </a:lnTo>
                <a:lnTo>
                  <a:pt x="23962" y="4940"/>
                </a:lnTo>
                <a:lnTo>
                  <a:pt x="23661" y="5015"/>
                </a:lnTo>
                <a:lnTo>
                  <a:pt x="23359" y="5109"/>
                </a:lnTo>
                <a:lnTo>
                  <a:pt x="23095" y="5241"/>
                </a:lnTo>
                <a:lnTo>
                  <a:pt x="22831" y="5411"/>
                </a:lnTo>
                <a:lnTo>
                  <a:pt x="22586" y="5581"/>
                </a:lnTo>
                <a:lnTo>
                  <a:pt x="22360" y="5788"/>
                </a:lnTo>
                <a:lnTo>
                  <a:pt x="22133" y="5562"/>
                </a:lnTo>
                <a:lnTo>
                  <a:pt x="21870" y="5373"/>
                </a:lnTo>
                <a:lnTo>
                  <a:pt x="21606" y="5185"/>
                </a:lnTo>
                <a:lnTo>
                  <a:pt x="21323" y="5053"/>
                </a:lnTo>
                <a:lnTo>
                  <a:pt x="21002" y="4940"/>
                </a:lnTo>
                <a:lnTo>
                  <a:pt x="20701" y="4845"/>
                </a:lnTo>
                <a:lnTo>
                  <a:pt x="20361" y="4789"/>
                </a:lnTo>
                <a:lnTo>
                  <a:pt x="20022" y="4770"/>
                </a:lnTo>
                <a:lnTo>
                  <a:pt x="19965" y="4638"/>
                </a:lnTo>
                <a:lnTo>
                  <a:pt x="19890" y="4487"/>
                </a:lnTo>
                <a:lnTo>
                  <a:pt x="19815" y="4355"/>
                </a:lnTo>
                <a:lnTo>
                  <a:pt x="19720" y="4242"/>
                </a:lnTo>
                <a:lnTo>
                  <a:pt x="19626" y="4110"/>
                </a:lnTo>
                <a:lnTo>
                  <a:pt x="19513" y="3997"/>
                </a:lnTo>
                <a:lnTo>
                  <a:pt x="19400" y="3903"/>
                </a:lnTo>
                <a:lnTo>
                  <a:pt x="19268" y="3809"/>
                </a:lnTo>
                <a:lnTo>
                  <a:pt x="19155" y="3714"/>
                </a:lnTo>
                <a:lnTo>
                  <a:pt x="19004" y="3639"/>
                </a:lnTo>
                <a:lnTo>
                  <a:pt x="18872" y="3582"/>
                </a:lnTo>
                <a:lnTo>
                  <a:pt x="18721" y="3526"/>
                </a:lnTo>
                <a:lnTo>
                  <a:pt x="18570" y="3488"/>
                </a:lnTo>
                <a:lnTo>
                  <a:pt x="18401" y="3450"/>
                </a:lnTo>
                <a:lnTo>
                  <a:pt x="18250" y="3431"/>
                </a:lnTo>
                <a:lnTo>
                  <a:pt x="17873" y="3431"/>
                </a:lnTo>
                <a:lnTo>
                  <a:pt x="17646" y="3469"/>
                </a:lnTo>
                <a:lnTo>
                  <a:pt x="17439" y="3526"/>
                </a:lnTo>
                <a:lnTo>
                  <a:pt x="17251" y="3601"/>
                </a:lnTo>
                <a:lnTo>
                  <a:pt x="17062" y="3695"/>
                </a:lnTo>
                <a:lnTo>
                  <a:pt x="16892" y="3809"/>
                </a:lnTo>
                <a:lnTo>
                  <a:pt x="16723" y="3941"/>
                </a:lnTo>
                <a:lnTo>
                  <a:pt x="16591" y="4072"/>
                </a:lnTo>
                <a:lnTo>
                  <a:pt x="16364" y="3903"/>
                </a:lnTo>
                <a:lnTo>
                  <a:pt x="16138" y="3771"/>
                </a:lnTo>
                <a:lnTo>
                  <a:pt x="15893" y="3639"/>
                </a:lnTo>
                <a:lnTo>
                  <a:pt x="15648" y="3545"/>
                </a:lnTo>
                <a:lnTo>
                  <a:pt x="15384" y="3450"/>
                </a:lnTo>
                <a:lnTo>
                  <a:pt x="15120" y="3394"/>
                </a:lnTo>
                <a:lnTo>
                  <a:pt x="14837" y="3356"/>
                </a:lnTo>
                <a:lnTo>
                  <a:pt x="14536" y="3337"/>
                </a:lnTo>
                <a:lnTo>
                  <a:pt x="14347" y="3356"/>
                </a:lnTo>
                <a:lnTo>
                  <a:pt x="14159" y="3356"/>
                </a:lnTo>
                <a:lnTo>
                  <a:pt x="13801" y="3431"/>
                </a:lnTo>
                <a:lnTo>
                  <a:pt x="13442" y="3545"/>
                </a:lnTo>
                <a:lnTo>
                  <a:pt x="13103" y="3677"/>
                </a:lnTo>
                <a:lnTo>
                  <a:pt x="12801" y="3865"/>
                </a:lnTo>
                <a:lnTo>
                  <a:pt x="12500" y="4072"/>
                </a:lnTo>
                <a:lnTo>
                  <a:pt x="12236" y="4318"/>
                </a:lnTo>
                <a:lnTo>
                  <a:pt x="12009" y="4582"/>
                </a:lnTo>
                <a:lnTo>
                  <a:pt x="11859" y="4582"/>
                </a:lnTo>
                <a:lnTo>
                  <a:pt x="11689" y="4600"/>
                </a:lnTo>
                <a:lnTo>
                  <a:pt x="11538" y="4638"/>
                </a:lnTo>
                <a:lnTo>
                  <a:pt x="11387" y="4713"/>
                </a:lnTo>
                <a:lnTo>
                  <a:pt x="11255" y="4808"/>
                </a:lnTo>
                <a:lnTo>
                  <a:pt x="11199" y="4713"/>
                </a:lnTo>
                <a:lnTo>
                  <a:pt x="11123" y="4638"/>
                </a:lnTo>
                <a:lnTo>
                  <a:pt x="11048" y="4563"/>
                </a:lnTo>
                <a:lnTo>
                  <a:pt x="10954" y="4506"/>
                </a:lnTo>
                <a:lnTo>
                  <a:pt x="10859" y="4450"/>
                </a:lnTo>
                <a:lnTo>
                  <a:pt x="10746" y="4412"/>
                </a:lnTo>
                <a:lnTo>
                  <a:pt x="10652" y="4393"/>
                </a:lnTo>
                <a:lnTo>
                  <a:pt x="10520" y="4393"/>
                </a:lnTo>
                <a:lnTo>
                  <a:pt x="10350" y="4412"/>
                </a:lnTo>
                <a:lnTo>
                  <a:pt x="10200" y="4450"/>
                </a:lnTo>
                <a:lnTo>
                  <a:pt x="10049" y="4544"/>
                </a:lnTo>
                <a:lnTo>
                  <a:pt x="9917" y="4638"/>
                </a:lnTo>
                <a:lnTo>
                  <a:pt x="9804" y="4770"/>
                </a:lnTo>
                <a:lnTo>
                  <a:pt x="9728" y="4921"/>
                </a:lnTo>
                <a:lnTo>
                  <a:pt x="9672" y="5072"/>
                </a:lnTo>
                <a:lnTo>
                  <a:pt x="9653" y="5260"/>
                </a:lnTo>
                <a:lnTo>
                  <a:pt x="9672" y="5430"/>
                </a:lnTo>
                <a:lnTo>
                  <a:pt x="9596" y="5373"/>
                </a:lnTo>
                <a:lnTo>
                  <a:pt x="9483" y="5317"/>
                </a:lnTo>
                <a:lnTo>
                  <a:pt x="9389" y="5279"/>
                </a:lnTo>
                <a:lnTo>
                  <a:pt x="9276" y="5260"/>
                </a:lnTo>
                <a:lnTo>
                  <a:pt x="9163" y="5185"/>
                </a:lnTo>
                <a:lnTo>
                  <a:pt x="9068" y="5147"/>
                </a:lnTo>
                <a:lnTo>
                  <a:pt x="8936" y="5109"/>
                </a:lnTo>
                <a:lnTo>
                  <a:pt x="8804" y="5091"/>
                </a:lnTo>
                <a:lnTo>
                  <a:pt x="8691" y="5109"/>
                </a:lnTo>
                <a:lnTo>
                  <a:pt x="8597" y="5128"/>
                </a:lnTo>
                <a:lnTo>
                  <a:pt x="8484" y="5166"/>
                </a:lnTo>
                <a:lnTo>
                  <a:pt x="8390" y="5223"/>
                </a:lnTo>
                <a:lnTo>
                  <a:pt x="8314" y="5298"/>
                </a:lnTo>
                <a:lnTo>
                  <a:pt x="8239" y="5373"/>
                </a:lnTo>
                <a:lnTo>
                  <a:pt x="8182" y="5468"/>
                </a:lnTo>
                <a:lnTo>
                  <a:pt x="8126" y="5562"/>
                </a:lnTo>
                <a:lnTo>
                  <a:pt x="7843" y="5449"/>
                </a:lnTo>
                <a:lnTo>
                  <a:pt x="7560" y="5354"/>
                </a:lnTo>
                <a:lnTo>
                  <a:pt x="7259" y="5298"/>
                </a:lnTo>
                <a:lnTo>
                  <a:pt x="6957" y="5260"/>
                </a:lnTo>
                <a:lnTo>
                  <a:pt x="6825" y="5128"/>
                </a:lnTo>
                <a:lnTo>
                  <a:pt x="6655" y="5034"/>
                </a:lnTo>
                <a:lnTo>
                  <a:pt x="6486" y="4959"/>
                </a:lnTo>
                <a:lnTo>
                  <a:pt x="6391" y="4940"/>
                </a:lnTo>
                <a:lnTo>
                  <a:pt x="6146" y="4940"/>
                </a:lnTo>
                <a:lnTo>
                  <a:pt x="6014" y="4977"/>
                </a:lnTo>
                <a:lnTo>
                  <a:pt x="5882" y="5034"/>
                </a:lnTo>
                <a:lnTo>
                  <a:pt x="5769" y="5091"/>
                </a:lnTo>
                <a:lnTo>
                  <a:pt x="5675" y="5185"/>
                </a:lnTo>
                <a:lnTo>
                  <a:pt x="5581" y="5279"/>
                </a:lnTo>
                <a:lnTo>
                  <a:pt x="5524" y="5392"/>
                </a:lnTo>
                <a:lnTo>
                  <a:pt x="5468" y="5505"/>
                </a:lnTo>
                <a:lnTo>
                  <a:pt x="5241" y="5618"/>
                </a:lnTo>
                <a:lnTo>
                  <a:pt x="5015" y="5750"/>
                </a:lnTo>
                <a:lnTo>
                  <a:pt x="4808" y="5882"/>
                </a:lnTo>
                <a:lnTo>
                  <a:pt x="4619" y="6033"/>
                </a:lnTo>
                <a:lnTo>
                  <a:pt x="4449" y="6052"/>
                </a:lnTo>
                <a:lnTo>
                  <a:pt x="4299" y="6127"/>
                </a:lnTo>
                <a:lnTo>
                  <a:pt x="4167" y="6203"/>
                </a:lnTo>
                <a:lnTo>
                  <a:pt x="4035" y="6335"/>
                </a:lnTo>
                <a:lnTo>
                  <a:pt x="3846" y="6203"/>
                </a:lnTo>
                <a:lnTo>
                  <a:pt x="3639" y="6109"/>
                </a:lnTo>
                <a:lnTo>
                  <a:pt x="3431" y="6014"/>
                </a:lnTo>
                <a:lnTo>
                  <a:pt x="3205" y="5939"/>
                </a:lnTo>
                <a:lnTo>
                  <a:pt x="2979" y="5882"/>
                </a:lnTo>
                <a:lnTo>
                  <a:pt x="2753" y="5845"/>
                </a:lnTo>
                <a:lnTo>
                  <a:pt x="2508" y="5807"/>
                </a:lnTo>
                <a:lnTo>
                  <a:pt x="2263" y="5807"/>
                </a:lnTo>
                <a:lnTo>
                  <a:pt x="1942" y="5826"/>
                </a:lnTo>
                <a:lnTo>
                  <a:pt x="1622" y="5864"/>
                </a:lnTo>
                <a:lnTo>
                  <a:pt x="1320" y="5939"/>
                </a:lnTo>
                <a:lnTo>
                  <a:pt x="1037" y="6052"/>
                </a:lnTo>
                <a:lnTo>
                  <a:pt x="754" y="6184"/>
                </a:lnTo>
                <a:lnTo>
                  <a:pt x="490" y="6335"/>
                </a:lnTo>
                <a:lnTo>
                  <a:pt x="245" y="6505"/>
                </a:lnTo>
                <a:lnTo>
                  <a:pt x="0" y="6712"/>
                </a:lnTo>
                <a:lnTo>
                  <a:pt x="0" y="11444"/>
                </a:lnTo>
                <a:lnTo>
                  <a:pt x="245" y="11651"/>
                </a:lnTo>
                <a:lnTo>
                  <a:pt x="490" y="11821"/>
                </a:lnTo>
                <a:lnTo>
                  <a:pt x="754" y="11991"/>
                </a:lnTo>
                <a:lnTo>
                  <a:pt x="1037" y="12123"/>
                </a:lnTo>
                <a:lnTo>
                  <a:pt x="1320" y="12217"/>
                </a:lnTo>
                <a:lnTo>
                  <a:pt x="1622" y="12292"/>
                </a:lnTo>
                <a:lnTo>
                  <a:pt x="1942" y="12349"/>
                </a:lnTo>
                <a:lnTo>
                  <a:pt x="2621" y="12349"/>
                </a:lnTo>
                <a:lnTo>
                  <a:pt x="2960" y="12292"/>
                </a:lnTo>
                <a:lnTo>
                  <a:pt x="3281" y="12198"/>
                </a:lnTo>
                <a:lnTo>
                  <a:pt x="3601" y="12085"/>
                </a:lnTo>
                <a:lnTo>
                  <a:pt x="3808" y="12255"/>
                </a:lnTo>
                <a:lnTo>
                  <a:pt x="4054" y="12405"/>
                </a:lnTo>
                <a:lnTo>
                  <a:pt x="4299" y="12537"/>
                </a:lnTo>
                <a:lnTo>
                  <a:pt x="4563" y="12632"/>
                </a:lnTo>
                <a:lnTo>
                  <a:pt x="4827" y="12726"/>
                </a:lnTo>
                <a:lnTo>
                  <a:pt x="5109" y="12783"/>
                </a:lnTo>
                <a:lnTo>
                  <a:pt x="5392" y="12820"/>
                </a:lnTo>
                <a:lnTo>
                  <a:pt x="5694" y="12839"/>
                </a:lnTo>
                <a:lnTo>
                  <a:pt x="6071" y="12820"/>
                </a:lnTo>
                <a:lnTo>
                  <a:pt x="6429" y="12764"/>
                </a:lnTo>
                <a:lnTo>
                  <a:pt x="6768" y="12669"/>
                </a:lnTo>
                <a:lnTo>
                  <a:pt x="7089" y="12519"/>
                </a:lnTo>
                <a:lnTo>
                  <a:pt x="7296" y="12726"/>
                </a:lnTo>
                <a:lnTo>
                  <a:pt x="7504" y="12896"/>
                </a:lnTo>
                <a:lnTo>
                  <a:pt x="7749" y="13046"/>
                </a:lnTo>
                <a:lnTo>
                  <a:pt x="7994" y="13178"/>
                </a:lnTo>
                <a:lnTo>
                  <a:pt x="8258" y="13292"/>
                </a:lnTo>
                <a:lnTo>
                  <a:pt x="8541" y="13367"/>
                </a:lnTo>
                <a:lnTo>
                  <a:pt x="8823" y="13405"/>
                </a:lnTo>
                <a:lnTo>
                  <a:pt x="9125" y="13424"/>
                </a:lnTo>
                <a:lnTo>
                  <a:pt x="9370" y="13405"/>
                </a:lnTo>
                <a:lnTo>
                  <a:pt x="9596" y="13386"/>
                </a:lnTo>
                <a:lnTo>
                  <a:pt x="9823" y="13329"/>
                </a:lnTo>
                <a:lnTo>
                  <a:pt x="10030" y="13273"/>
                </a:lnTo>
                <a:lnTo>
                  <a:pt x="10237" y="13178"/>
                </a:lnTo>
                <a:lnTo>
                  <a:pt x="10445" y="13084"/>
                </a:lnTo>
                <a:lnTo>
                  <a:pt x="10633" y="12971"/>
                </a:lnTo>
                <a:lnTo>
                  <a:pt x="10822" y="12839"/>
                </a:lnTo>
                <a:lnTo>
                  <a:pt x="11029" y="12914"/>
                </a:lnTo>
                <a:lnTo>
                  <a:pt x="11237" y="12952"/>
                </a:lnTo>
                <a:lnTo>
                  <a:pt x="11463" y="12971"/>
                </a:lnTo>
                <a:lnTo>
                  <a:pt x="11670" y="12990"/>
                </a:lnTo>
                <a:lnTo>
                  <a:pt x="11878" y="12971"/>
                </a:lnTo>
                <a:lnTo>
                  <a:pt x="12085" y="12952"/>
                </a:lnTo>
                <a:lnTo>
                  <a:pt x="12292" y="12914"/>
                </a:lnTo>
                <a:lnTo>
                  <a:pt x="12481" y="12877"/>
                </a:lnTo>
                <a:lnTo>
                  <a:pt x="12669" y="12801"/>
                </a:lnTo>
                <a:lnTo>
                  <a:pt x="12839" y="12726"/>
                </a:lnTo>
                <a:lnTo>
                  <a:pt x="13028" y="12632"/>
                </a:lnTo>
                <a:lnTo>
                  <a:pt x="13178" y="12537"/>
                </a:lnTo>
                <a:lnTo>
                  <a:pt x="13442" y="12575"/>
                </a:lnTo>
                <a:lnTo>
                  <a:pt x="13706" y="12594"/>
                </a:lnTo>
                <a:lnTo>
                  <a:pt x="13914" y="12575"/>
                </a:lnTo>
                <a:lnTo>
                  <a:pt x="14102" y="12556"/>
                </a:lnTo>
                <a:lnTo>
                  <a:pt x="14291" y="12537"/>
                </a:lnTo>
                <a:lnTo>
                  <a:pt x="14479" y="12481"/>
                </a:lnTo>
                <a:lnTo>
                  <a:pt x="14668" y="12537"/>
                </a:lnTo>
                <a:lnTo>
                  <a:pt x="14837" y="12556"/>
                </a:lnTo>
                <a:lnTo>
                  <a:pt x="15045" y="12575"/>
                </a:lnTo>
                <a:lnTo>
                  <a:pt x="15233" y="12594"/>
                </a:lnTo>
                <a:lnTo>
                  <a:pt x="15516" y="12575"/>
                </a:lnTo>
                <a:lnTo>
                  <a:pt x="15780" y="12537"/>
                </a:lnTo>
                <a:lnTo>
                  <a:pt x="16044" y="12481"/>
                </a:lnTo>
                <a:lnTo>
                  <a:pt x="16289" y="12387"/>
                </a:lnTo>
                <a:lnTo>
                  <a:pt x="16459" y="12519"/>
                </a:lnTo>
                <a:lnTo>
                  <a:pt x="16666" y="12632"/>
                </a:lnTo>
                <a:lnTo>
                  <a:pt x="16874" y="12745"/>
                </a:lnTo>
                <a:lnTo>
                  <a:pt x="17081" y="12820"/>
                </a:lnTo>
                <a:lnTo>
                  <a:pt x="17307" y="12896"/>
                </a:lnTo>
                <a:lnTo>
                  <a:pt x="17533" y="12952"/>
                </a:lnTo>
                <a:lnTo>
                  <a:pt x="17760" y="12971"/>
                </a:lnTo>
                <a:lnTo>
                  <a:pt x="18005" y="12990"/>
                </a:lnTo>
                <a:lnTo>
                  <a:pt x="18269" y="12971"/>
                </a:lnTo>
                <a:lnTo>
                  <a:pt x="18533" y="12933"/>
                </a:lnTo>
                <a:lnTo>
                  <a:pt x="18778" y="12877"/>
                </a:lnTo>
                <a:lnTo>
                  <a:pt x="19023" y="12801"/>
                </a:lnTo>
                <a:lnTo>
                  <a:pt x="19249" y="12877"/>
                </a:lnTo>
                <a:lnTo>
                  <a:pt x="19513" y="12933"/>
                </a:lnTo>
                <a:lnTo>
                  <a:pt x="19758" y="12971"/>
                </a:lnTo>
                <a:lnTo>
                  <a:pt x="20022" y="12990"/>
                </a:lnTo>
                <a:lnTo>
                  <a:pt x="20210" y="12990"/>
                </a:lnTo>
                <a:lnTo>
                  <a:pt x="20399" y="12971"/>
                </a:lnTo>
                <a:lnTo>
                  <a:pt x="20569" y="12933"/>
                </a:lnTo>
                <a:lnTo>
                  <a:pt x="20738" y="12896"/>
                </a:lnTo>
                <a:lnTo>
                  <a:pt x="20908" y="12839"/>
                </a:lnTo>
                <a:lnTo>
                  <a:pt x="21078" y="12783"/>
                </a:lnTo>
                <a:lnTo>
                  <a:pt x="21398" y="12632"/>
                </a:lnTo>
                <a:lnTo>
                  <a:pt x="21587" y="12801"/>
                </a:lnTo>
                <a:lnTo>
                  <a:pt x="21794" y="12952"/>
                </a:lnTo>
                <a:lnTo>
                  <a:pt x="22039" y="13084"/>
                </a:lnTo>
                <a:lnTo>
                  <a:pt x="22265" y="13216"/>
                </a:lnTo>
                <a:lnTo>
                  <a:pt x="22529" y="13292"/>
                </a:lnTo>
                <a:lnTo>
                  <a:pt x="22793" y="13367"/>
                </a:lnTo>
                <a:lnTo>
                  <a:pt x="23057" y="13405"/>
                </a:lnTo>
                <a:lnTo>
                  <a:pt x="23340" y="13424"/>
                </a:lnTo>
                <a:lnTo>
                  <a:pt x="23679" y="13405"/>
                </a:lnTo>
                <a:lnTo>
                  <a:pt x="24000" y="13348"/>
                </a:lnTo>
                <a:lnTo>
                  <a:pt x="24302" y="13254"/>
                </a:lnTo>
                <a:lnTo>
                  <a:pt x="24584" y="13122"/>
                </a:lnTo>
                <a:lnTo>
                  <a:pt x="24735" y="13122"/>
                </a:lnTo>
                <a:lnTo>
                  <a:pt x="25075" y="13103"/>
                </a:lnTo>
                <a:lnTo>
                  <a:pt x="25395" y="13046"/>
                </a:lnTo>
                <a:lnTo>
                  <a:pt x="25716" y="12952"/>
                </a:lnTo>
                <a:lnTo>
                  <a:pt x="25998" y="12820"/>
                </a:lnTo>
                <a:lnTo>
                  <a:pt x="26187" y="12952"/>
                </a:lnTo>
                <a:lnTo>
                  <a:pt x="26375" y="13065"/>
                </a:lnTo>
                <a:lnTo>
                  <a:pt x="26583" y="13178"/>
                </a:lnTo>
                <a:lnTo>
                  <a:pt x="26809" y="13254"/>
                </a:lnTo>
                <a:lnTo>
                  <a:pt x="27016" y="13329"/>
                </a:lnTo>
                <a:lnTo>
                  <a:pt x="27261" y="13386"/>
                </a:lnTo>
                <a:lnTo>
                  <a:pt x="27488" y="13405"/>
                </a:lnTo>
                <a:lnTo>
                  <a:pt x="27733" y="13424"/>
                </a:lnTo>
                <a:lnTo>
                  <a:pt x="27902" y="13424"/>
                </a:lnTo>
                <a:lnTo>
                  <a:pt x="28091" y="13405"/>
                </a:lnTo>
                <a:lnTo>
                  <a:pt x="28430" y="13329"/>
                </a:lnTo>
                <a:lnTo>
                  <a:pt x="28751" y="13235"/>
                </a:lnTo>
                <a:lnTo>
                  <a:pt x="29052" y="13084"/>
                </a:lnTo>
                <a:lnTo>
                  <a:pt x="29335" y="12914"/>
                </a:lnTo>
                <a:lnTo>
                  <a:pt x="29599" y="12707"/>
                </a:lnTo>
                <a:lnTo>
                  <a:pt x="29825" y="12462"/>
                </a:lnTo>
                <a:lnTo>
                  <a:pt x="30033" y="12198"/>
                </a:lnTo>
                <a:lnTo>
                  <a:pt x="30184" y="12292"/>
                </a:lnTo>
                <a:lnTo>
                  <a:pt x="30353" y="12368"/>
                </a:lnTo>
                <a:lnTo>
                  <a:pt x="30523" y="12424"/>
                </a:lnTo>
                <a:lnTo>
                  <a:pt x="30693" y="12481"/>
                </a:lnTo>
                <a:lnTo>
                  <a:pt x="30881" y="12537"/>
                </a:lnTo>
                <a:lnTo>
                  <a:pt x="31070" y="12556"/>
                </a:lnTo>
                <a:lnTo>
                  <a:pt x="31258" y="12575"/>
                </a:lnTo>
                <a:lnTo>
                  <a:pt x="31447" y="12594"/>
                </a:lnTo>
                <a:lnTo>
                  <a:pt x="31635" y="12575"/>
                </a:lnTo>
                <a:lnTo>
                  <a:pt x="31824" y="12575"/>
                </a:lnTo>
                <a:lnTo>
                  <a:pt x="31994" y="12537"/>
                </a:lnTo>
                <a:lnTo>
                  <a:pt x="32163" y="12500"/>
                </a:lnTo>
                <a:lnTo>
                  <a:pt x="32333" y="12594"/>
                </a:lnTo>
                <a:lnTo>
                  <a:pt x="32521" y="12707"/>
                </a:lnTo>
                <a:lnTo>
                  <a:pt x="32710" y="12783"/>
                </a:lnTo>
                <a:lnTo>
                  <a:pt x="32898" y="12858"/>
                </a:lnTo>
                <a:lnTo>
                  <a:pt x="33106" y="12914"/>
                </a:lnTo>
                <a:lnTo>
                  <a:pt x="33313" y="12952"/>
                </a:lnTo>
                <a:lnTo>
                  <a:pt x="33521" y="12971"/>
                </a:lnTo>
                <a:lnTo>
                  <a:pt x="33747" y="12990"/>
                </a:lnTo>
                <a:lnTo>
                  <a:pt x="33973" y="12971"/>
                </a:lnTo>
                <a:lnTo>
                  <a:pt x="34180" y="12952"/>
                </a:lnTo>
                <a:lnTo>
                  <a:pt x="34388" y="12914"/>
                </a:lnTo>
                <a:lnTo>
                  <a:pt x="34595" y="12858"/>
                </a:lnTo>
                <a:lnTo>
                  <a:pt x="34916" y="12820"/>
                </a:lnTo>
                <a:lnTo>
                  <a:pt x="35217" y="12745"/>
                </a:lnTo>
                <a:lnTo>
                  <a:pt x="35519" y="12632"/>
                </a:lnTo>
                <a:lnTo>
                  <a:pt x="35802" y="12500"/>
                </a:lnTo>
                <a:lnTo>
                  <a:pt x="36047" y="12330"/>
                </a:lnTo>
                <a:lnTo>
                  <a:pt x="36292" y="12142"/>
                </a:lnTo>
                <a:lnTo>
                  <a:pt x="36499" y="11915"/>
                </a:lnTo>
                <a:lnTo>
                  <a:pt x="36688" y="11670"/>
                </a:lnTo>
                <a:lnTo>
                  <a:pt x="36990" y="11670"/>
                </a:lnTo>
                <a:lnTo>
                  <a:pt x="37178" y="11953"/>
                </a:lnTo>
                <a:lnTo>
                  <a:pt x="37423" y="12217"/>
                </a:lnTo>
                <a:lnTo>
                  <a:pt x="37687" y="12443"/>
                </a:lnTo>
                <a:lnTo>
                  <a:pt x="37970" y="12632"/>
                </a:lnTo>
                <a:lnTo>
                  <a:pt x="38290" y="12783"/>
                </a:lnTo>
                <a:lnTo>
                  <a:pt x="38441" y="12839"/>
                </a:lnTo>
                <a:lnTo>
                  <a:pt x="38611" y="12896"/>
                </a:lnTo>
                <a:lnTo>
                  <a:pt x="38799" y="12933"/>
                </a:lnTo>
                <a:lnTo>
                  <a:pt x="38969" y="12971"/>
                </a:lnTo>
                <a:lnTo>
                  <a:pt x="39158" y="12990"/>
                </a:lnTo>
                <a:lnTo>
                  <a:pt x="39327" y="12990"/>
                </a:lnTo>
                <a:lnTo>
                  <a:pt x="39591" y="12971"/>
                </a:lnTo>
                <a:lnTo>
                  <a:pt x="39836" y="12933"/>
                </a:lnTo>
                <a:lnTo>
                  <a:pt x="40081" y="12896"/>
                </a:lnTo>
                <a:lnTo>
                  <a:pt x="40308" y="12801"/>
                </a:lnTo>
                <a:lnTo>
                  <a:pt x="40534" y="12707"/>
                </a:lnTo>
                <a:lnTo>
                  <a:pt x="40741" y="12594"/>
                </a:lnTo>
                <a:lnTo>
                  <a:pt x="40949" y="12462"/>
                </a:lnTo>
                <a:lnTo>
                  <a:pt x="41137" y="12330"/>
                </a:lnTo>
                <a:lnTo>
                  <a:pt x="41307" y="12443"/>
                </a:lnTo>
                <a:lnTo>
                  <a:pt x="41495" y="12556"/>
                </a:lnTo>
                <a:lnTo>
                  <a:pt x="41684" y="12651"/>
                </a:lnTo>
                <a:lnTo>
                  <a:pt x="41891" y="12726"/>
                </a:lnTo>
                <a:lnTo>
                  <a:pt x="42099" y="12783"/>
                </a:lnTo>
                <a:lnTo>
                  <a:pt x="42325" y="12820"/>
                </a:lnTo>
                <a:lnTo>
                  <a:pt x="42532" y="12858"/>
                </a:lnTo>
                <a:lnTo>
                  <a:pt x="42759" y="12858"/>
                </a:lnTo>
                <a:lnTo>
                  <a:pt x="43060" y="12839"/>
                </a:lnTo>
                <a:lnTo>
                  <a:pt x="43343" y="12801"/>
                </a:lnTo>
                <a:lnTo>
                  <a:pt x="43607" y="12726"/>
                </a:lnTo>
                <a:lnTo>
                  <a:pt x="43871" y="12632"/>
                </a:lnTo>
                <a:lnTo>
                  <a:pt x="44041" y="12745"/>
                </a:lnTo>
                <a:lnTo>
                  <a:pt x="44229" y="12839"/>
                </a:lnTo>
                <a:lnTo>
                  <a:pt x="44418" y="12933"/>
                </a:lnTo>
                <a:lnTo>
                  <a:pt x="44606" y="12990"/>
                </a:lnTo>
                <a:lnTo>
                  <a:pt x="44814" y="13046"/>
                </a:lnTo>
                <a:lnTo>
                  <a:pt x="45021" y="13103"/>
                </a:lnTo>
                <a:lnTo>
                  <a:pt x="45228" y="13122"/>
                </a:lnTo>
                <a:lnTo>
                  <a:pt x="45455" y="13122"/>
                </a:lnTo>
                <a:lnTo>
                  <a:pt x="45775" y="13103"/>
                </a:lnTo>
                <a:lnTo>
                  <a:pt x="46096" y="13046"/>
                </a:lnTo>
                <a:lnTo>
                  <a:pt x="46397" y="12971"/>
                </a:lnTo>
                <a:lnTo>
                  <a:pt x="46680" y="12839"/>
                </a:lnTo>
                <a:lnTo>
                  <a:pt x="46963" y="12971"/>
                </a:lnTo>
                <a:lnTo>
                  <a:pt x="47264" y="13046"/>
                </a:lnTo>
                <a:lnTo>
                  <a:pt x="47585" y="13103"/>
                </a:lnTo>
                <a:lnTo>
                  <a:pt x="47905" y="13122"/>
                </a:lnTo>
                <a:lnTo>
                  <a:pt x="48150" y="13122"/>
                </a:lnTo>
                <a:lnTo>
                  <a:pt x="48396" y="13084"/>
                </a:lnTo>
                <a:lnTo>
                  <a:pt x="48622" y="13028"/>
                </a:lnTo>
                <a:lnTo>
                  <a:pt x="48848" y="12971"/>
                </a:lnTo>
                <a:lnTo>
                  <a:pt x="49074" y="13028"/>
                </a:lnTo>
                <a:lnTo>
                  <a:pt x="49319" y="13084"/>
                </a:lnTo>
                <a:lnTo>
                  <a:pt x="49546" y="13122"/>
                </a:lnTo>
                <a:lnTo>
                  <a:pt x="50092" y="13122"/>
                </a:lnTo>
                <a:lnTo>
                  <a:pt x="50375" y="13065"/>
                </a:lnTo>
                <a:lnTo>
                  <a:pt x="50639" y="12990"/>
                </a:lnTo>
                <a:lnTo>
                  <a:pt x="50903" y="12896"/>
                </a:lnTo>
                <a:lnTo>
                  <a:pt x="51223" y="12971"/>
                </a:lnTo>
                <a:lnTo>
                  <a:pt x="51393" y="12990"/>
                </a:lnTo>
                <a:lnTo>
                  <a:pt x="51695" y="12990"/>
                </a:lnTo>
                <a:lnTo>
                  <a:pt x="51883" y="13197"/>
                </a:lnTo>
                <a:lnTo>
                  <a:pt x="52110" y="13405"/>
                </a:lnTo>
                <a:lnTo>
                  <a:pt x="52355" y="13574"/>
                </a:lnTo>
                <a:lnTo>
                  <a:pt x="52619" y="13725"/>
                </a:lnTo>
                <a:lnTo>
                  <a:pt x="52901" y="13838"/>
                </a:lnTo>
                <a:lnTo>
                  <a:pt x="53203" y="13914"/>
                </a:lnTo>
                <a:lnTo>
                  <a:pt x="53505" y="13970"/>
                </a:lnTo>
                <a:lnTo>
                  <a:pt x="53825" y="13989"/>
                </a:lnTo>
                <a:lnTo>
                  <a:pt x="54108" y="13970"/>
                </a:lnTo>
                <a:lnTo>
                  <a:pt x="54391" y="13933"/>
                </a:lnTo>
                <a:lnTo>
                  <a:pt x="54655" y="13857"/>
                </a:lnTo>
                <a:lnTo>
                  <a:pt x="54900" y="13763"/>
                </a:lnTo>
                <a:lnTo>
                  <a:pt x="55145" y="13650"/>
                </a:lnTo>
                <a:lnTo>
                  <a:pt x="55371" y="13518"/>
                </a:lnTo>
                <a:lnTo>
                  <a:pt x="55579" y="13348"/>
                </a:lnTo>
                <a:lnTo>
                  <a:pt x="55786" y="13178"/>
                </a:lnTo>
                <a:lnTo>
                  <a:pt x="55956" y="12971"/>
                </a:lnTo>
                <a:lnTo>
                  <a:pt x="56125" y="12764"/>
                </a:lnTo>
                <a:lnTo>
                  <a:pt x="56257" y="12537"/>
                </a:lnTo>
                <a:lnTo>
                  <a:pt x="56370" y="12292"/>
                </a:lnTo>
                <a:lnTo>
                  <a:pt x="56465" y="12047"/>
                </a:lnTo>
                <a:lnTo>
                  <a:pt x="56540" y="11783"/>
                </a:lnTo>
                <a:lnTo>
                  <a:pt x="56578" y="11501"/>
                </a:lnTo>
                <a:lnTo>
                  <a:pt x="56597" y="11218"/>
                </a:lnTo>
                <a:lnTo>
                  <a:pt x="56597" y="11142"/>
                </a:lnTo>
                <a:lnTo>
                  <a:pt x="56823" y="10841"/>
                </a:lnTo>
                <a:lnTo>
                  <a:pt x="57011" y="10520"/>
                </a:lnTo>
                <a:lnTo>
                  <a:pt x="57200" y="10200"/>
                </a:lnTo>
                <a:lnTo>
                  <a:pt x="57332" y="9841"/>
                </a:lnTo>
                <a:lnTo>
                  <a:pt x="57445" y="9483"/>
                </a:lnTo>
                <a:lnTo>
                  <a:pt x="57539" y="9106"/>
                </a:lnTo>
                <a:lnTo>
                  <a:pt x="57596" y="8710"/>
                </a:lnTo>
                <a:lnTo>
                  <a:pt x="57615" y="8314"/>
                </a:lnTo>
                <a:lnTo>
                  <a:pt x="57596" y="7881"/>
                </a:lnTo>
                <a:lnTo>
                  <a:pt x="57520" y="7466"/>
                </a:lnTo>
                <a:lnTo>
                  <a:pt x="57426" y="7051"/>
                </a:lnTo>
                <a:lnTo>
                  <a:pt x="57294" y="6655"/>
                </a:lnTo>
                <a:lnTo>
                  <a:pt x="57124" y="6297"/>
                </a:lnTo>
                <a:lnTo>
                  <a:pt x="56917" y="5939"/>
                </a:lnTo>
                <a:lnTo>
                  <a:pt x="56691" y="5600"/>
                </a:lnTo>
                <a:lnTo>
                  <a:pt x="56427" y="5298"/>
                </a:lnTo>
                <a:lnTo>
                  <a:pt x="56144" y="4996"/>
                </a:lnTo>
                <a:lnTo>
                  <a:pt x="55824" y="4751"/>
                </a:lnTo>
                <a:lnTo>
                  <a:pt x="55503" y="4506"/>
                </a:lnTo>
                <a:lnTo>
                  <a:pt x="55145" y="4318"/>
                </a:lnTo>
                <a:lnTo>
                  <a:pt x="54768" y="4148"/>
                </a:lnTo>
                <a:lnTo>
                  <a:pt x="54372" y="4016"/>
                </a:lnTo>
                <a:lnTo>
                  <a:pt x="53957" y="3922"/>
                </a:lnTo>
                <a:lnTo>
                  <a:pt x="53542" y="3865"/>
                </a:lnTo>
                <a:lnTo>
                  <a:pt x="53429" y="3658"/>
                </a:lnTo>
                <a:lnTo>
                  <a:pt x="53316" y="3488"/>
                </a:lnTo>
                <a:lnTo>
                  <a:pt x="53165" y="3337"/>
                </a:lnTo>
                <a:lnTo>
                  <a:pt x="52977" y="3205"/>
                </a:lnTo>
                <a:lnTo>
                  <a:pt x="52788" y="3092"/>
                </a:lnTo>
                <a:lnTo>
                  <a:pt x="52581" y="3017"/>
                </a:lnTo>
                <a:lnTo>
                  <a:pt x="52374" y="2960"/>
                </a:lnTo>
                <a:lnTo>
                  <a:pt x="52128" y="2941"/>
                </a:lnTo>
                <a:lnTo>
                  <a:pt x="51921" y="2960"/>
                </a:lnTo>
                <a:lnTo>
                  <a:pt x="51714" y="2998"/>
                </a:lnTo>
                <a:lnTo>
                  <a:pt x="51582" y="2677"/>
                </a:lnTo>
                <a:lnTo>
                  <a:pt x="51450" y="2376"/>
                </a:lnTo>
                <a:lnTo>
                  <a:pt x="51261" y="2074"/>
                </a:lnTo>
                <a:lnTo>
                  <a:pt x="51073" y="1791"/>
                </a:lnTo>
                <a:lnTo>
                  <a:pt x="50865" y="1527"/>
                </a:lnTo>
                <a:lnTo>
                  <a:pt x="50620" y="1282"/>
                </a:lnTo>
                <a:lnTo>
                  <a:pt x="50375" y="1056"/>
                </a:lnTo>
                <a:lnTo>
                  <a:pt x="50111" y="849"/>
                </a:lnTo>
                <a:lnTo>
                  <a:pt x="49828" y="660"/>
                </a:lnTo>
                <a:lnTo>
                  <a:pt x="49527" y="490"/>
                </a:lnTo>
                <a:lnTo>
                  <a:pt x="49225" y="340"/>
                </a:lnTo>
                <a:lnTo>
                  <a:pt x="48886" y="226"/>
                </a:lnTo>
                <a:lnTo>
                  <a:pt x="48565" y="113"/>
                </a:lnTo>
                <a:lnTo>
                  <a:pt x="48207" y="57"/>
                </a:lnTo>
                <a:lnTo>
                  <a:pt x="4784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E77186-3ACA-E5D3-5469-9FE49590A382}"/>
              </a:ext>
            </a:extLst>
          </p:cNvPr>
          <p:cNvSpPr txBox="1"/>
          <p:nvPr/>
        </p:nvSpPr>
        <p:spPr>
          <a:xfrm>
            <a:off x="-124691" y="70846"/>
            <a:ext cx="90898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kumimoji="0" lang="vi-VN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Bài 1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0.</a:t>
            </a:r>
            <a:r>
              <a:rPr kumimoji="0" lang="en-US" sz="3600" b="1" i="0" u="none" strike="noStrike" kern="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IBM Plex Sans"/>
                <a:sym typeface="IBM Plex Sans"/>
              </a:rPr>
              <a:t> </a:t>
            </a:r>
            <a:r>
              <a:rPr lang="en-US" sz="3600" b="1" dirty="0">
                <a:solidFill>
                  <a:schemeClr val="tx1"/>
                </a:solidFill>
                <a:effectLst>
                  <a:reflection blurRad="6350" stA="60000" endA="900" endPos="58000" dir="5400000" sy="-100000" algn="bl" rotWithShape="0"/>
                </a:effectLst>
              </a:rPr>
              <a:t>VĂN MINH VĂN LANG – ÂU LẠC</a:t>
            </a:r>
            <a:endParaRPr kumimoji="0" lang="en-US" sz="36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sym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F0BA0D-ACFE-6A3C-6023-348E123CF25A}"/>
              </a:ext>
            </a:extLst>
          </p:cNvPr>
          <p:cNvSpPr txBox="1"/>
          <p:nvPr/>
        </p:nvSpPr>
        <p:spPr>
          <a:xfrm>
            <a:off x="0" y="1071504"/>
            <a:ext cx="56578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2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Một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số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thành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tựu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tiêu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biểu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.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A2018E-AF8E-D356-3719-224A84E73848}"/>
              </a:ext>
            </a:extLst>
          </p:cNvPr>
          <p:cNvSpPr txBox="1"/>
          <p:nvPr/>
        </p:nvSpPr>
        <p:spPr>
          <a:xfrm>
            <a:off x="71436" y="1656279"/>
            <a:ext cx="58305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a.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Tổ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chức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xã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hội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và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Nhà</a:t>
            </a:r>
            <a:r>
              <a:rPr kumimoji="0" lang="en-US" sz="3200" b="1" i="0" u="none" strike="noStrike" kern="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 </a:t>
            </a:r>
            <a:r>
              <a:rPr kumimoji="0" lang="en-US" sz="3200" b="1" i="0" u="none" strike="noStrike" kern="0" cap="none" spc="0" normalizeH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IBM Plex Sans"/>
              </a:rPr>
              <a:t>nước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2" name="Google Shape;320;p29">
            <a:extLst>
              <a:ext uri="{FF2B5EF4-FFF2-40B4-BE49-F238E27FC236}">
                <a16:creationId xmlns:a16="http://schemas.microsoft.com/office/drawing/2014/main" id="{E9B7EDC6-E7E9-AFCE-F065-EB0D380FC6F8}"/>
              </a:ext>
            </a:extLst>
          </p:cNvPr>
          <p:cNvSpPr txBox="1">
            <a:spLocks/>
          </p:cNvSpPr>
          <p:nvPr/>
        </p:nvSpPr>
        <p:spPr>
          <a:xfrm>
            <a:off x="-1" y="3062198"/>
            <a:ext cx="9072563" cy="708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68569" rIns="68569" bIns="68569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2"/>
                </a:solidFill>
                <a:latin typeface="PT Serif"/>
                <a:ea typeface="PT Serif"/>
                <a:cs typeface="PT Serif"/>
                <a:sym typeface="PT Serif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9pPr>
          </a:lstStyle>
          <a:p>
            <a:pPr algn="just" defTabSz="514350">
              <a:buClr>
                <a:srgbClr val="44546A"/>
              </a:buClr>
              <a:defRPr/>
            </a:pP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-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Nhà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nước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Văn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Lang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ra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đời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vào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khoảng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thế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kỉ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thứ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VII TCN.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Tổ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chức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nhà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nước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còn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khá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sơ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khai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.</a:t>
            </a:r>
            <a:endParaRPr lang="vi-VN" sz="2400" b="0" kern="1200" dirty="0">
              <a:solidFill>
                <a:prstClr val="black">
                  <a:lumMod val="95000"/>
                  <a:lumOff val="5000"/>
                </a:prstClr>
              </a:solidFill>
              <a:latin typeface="Times New Roman" panose="02020603050405020304" pitchFamily="18" charset="0"/>
              <a:ea typeface="Brush Script MT" panose="03060802040406070304" pitchFamily="66" charset="-122"/>
              <a:cs typeface="Times New Roman" panose="02020603050405020304" pitchFamily="18" charset="0"/>
            </a:endParaRPr>
          </a:p>
          <a:p>
            <a:pPr algn="just" defTabSz="514350">
              <a:buClr>
                <a:srgbClr val="44546A"/>
              </a:buClr>
              <a:defRPr/>
            </a:pPr>
            <a:endParaRPr lang="en-US" sz="2400" b="0" kern="1200" dirty="0">
              <a:solidFill>
                <a:prstClr val="black">
                  <a:lumMod val="95000"/>
                  <a:lumOff val="5000"/>
                </a:prstClr>
              </a:solidFill>
              <a:latin typeface="Times New Roman" panose="02020603050405020304" pitchFamily="18" charset="0"/>
              <a:ea typeface="Brush Script MT" panose="03060802040406070304" pitchFamily="66" charset="-122"/>
              <a:cs typeface="Times New Roman" panose="02020603050405020304" pitchFamily="18" charset="0"/>
            </a:endParaRPr>
          </a:p>
        </p:txBody>
      </p:sp>
      <p:sp>
        <p:nvSpPr>
          <p:cNvPr id="5" name="Google Shape;320;p29">
            <a:extLst>
              <a:ext uri="{FF2B5EF4-FFF2-40B4-BE49-F238E27FC236}">
                <a16:creationId xmlns:a16="http://schemas.microsoft.com/office/drawing/2014/main" id="{8696B994-E316-F5AB-7939-35F6062B04E9}"/>
              </a:ext>
            </a:extLst>
          </p:cNvPr>
          <p:cNvSpPr txBox="1">
            <a:spLocks/>
          </p:cNvSpPr>
          <p:nvPr/>
        </p:nvSpPr>
        <p:spPr>
          <a:xfrm>
            <a:off x="0" y="3983781"/>
            <a:ext cx="9072563" cy="708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68569" rIns="68569" bIns="68569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2"/>
                </a:solidFill>
                <a:latin typeface="PT Serif"/>
                <a:ea typeface="PT Serif"/>
                <a:cs typeface="PT Serif"/>
                <a:sym typeface="PT Serif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T Serif"/>
              <a:buNone/>
              <a:defRPr sz="2800" b="1" i="0" u="none" strike="noStrike" cap="none">
                <a:solidFill>
                  <a:schemeClr val="dk1"/>
                </a:solidFill>
                <a:latin typeface="PT Serif"/>
                <a:ea typeface="PT Serif"/>
                <a:cs typeface="PT Serif"/>
                <a:sym typeface="PT Serif"/>
              </a:defRPr>
            </a:lvl9pPr>
          </a:lstStyle>
          <a:p>
            <a:pPr algn="just" defTabSz="514350">
              <a:buClr>
                <a:srgbClr val="44546A"/>
              </a:buClr>
              <a:defRPr/>
            </a:pP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-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Khoảng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208 TCN,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nhà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nước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Âu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Lạc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ra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đời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.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Tiếp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tục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kế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thừa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về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tổ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chức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bộ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máy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chính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quyền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của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nước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</a:t>
            </a:r>
            <a:r>
              <a:rPr lang="en-US" sz="2400" b="0" kern="1200" dirty="0" err="1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Văn</a:t>
            </a:r>
            <a:r>
              <a:rPr lang="en-US" sz="2400" b="0" kern="1200" dirty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Brush Script MT" panose="03060802040406070304" pitchFamily="66" charset="-122"/>
                <a:cs typeface="Times New Roman" panose="02020603050405020304" pitchFamily="18" charset="0"/>
              </a:rPr>
              <a:t> Lang.</a:t>
            </a:r>
            <a:endParaRPr lang="vi-VN" sz="2400" b="0" kern="1200" dirty="0">
              <a:solidFill>
                <a:prstClr val="black">
                  <a:lumMod val="95000"/>
                  <a:lumOff val="5000"/>
                </a:prstClr>
              </a:solidFill>
              <a:latin typeface="Times New Roman" panose="02020603050405020304" pitchFamily="18" charset="0"/>
              <a:ea typeface="Brush Script MT" panose="03060802040406070304" pitchFamily="66" charset="-122"/>
              <a:cs typeface="Times New Roman" panose="02020603050405020304" pitchFamily="18" charset="0"/>
            </a:endParaRPr>
          </a:p>
          <a:p>
            <a:pPr algn="just" defTabSz="514350">
              <a:buClr>
                <a:srgbClr val="44546A"/>
              </a:buClr>
              <a:defRPr/>
            </a:pPr>
            <a:endParaRPr lang="vi-VN" sz="2400" b="0" kern="1200" dirty="0">
              <a:solidFill>
                <a:prstClr val="black">
                  <a:lumMod val="95000"/>
                  <a:lumOff val="5000"/>
                </a:prstClr>
              </a:solidFill>
              <a:latin typeface="Times New Roman" panose="02020603050405020304" pitchFamily="18" charset="0"/>
              <a:ea typeface="Brush Script MT" panose="03060802040406070304" pitchFamily="66" charset="-122"/>
              <a:cs typeface="Times New Roman" panose="02020603050405020304" pitchFamily="18" charset="0"/>
            </a:endParaRPr>
          </a:p>
          <a:p>
            <a:pPr algn="just" defTabSz="514350">
              <a:buClr>
                <a:srgbClr val="44546A"/>
              </a:buClr>
              <a:defRPr/>
            </a:pPr>
            <a:endParaRPr lang="en-US" sz="2400" b="0" kern="1200" dirty="0">
              <a:solidFill>
                <a:prstClr val="black">
                  <a:lumMod val="95000"/>
                  <a:lumOff val="5000"/>
                </a:prstClr>
              </a:solidFill>
              <a:latin typeface="Times New Roman" panose="02020603050405020304" pitchFamily="18" charset="0"/>
              <a:ea typeface="Brush Script MT" panose="03060802040406070304" pitchFamily="66" charset="-122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1436" y="2241054"/>
            <a:ext cx="90011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Việt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quần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tụ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xóm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chiềng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chạ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gồm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nhiều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đình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dòng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89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-57287" y="1758569"/>
            <a:ext cx="1652649" cy="3412227"/>
            <a:chOff x="1673399" y="2243214"/>
            <a:chExt cx="1761330" cy="3579799"/>
          </a:xfrm>
        </p:grpSpPr>
        <p:sp>
          <p:nvSpPr>
            <p:cNvPr id="4" name="MH_Other_1"/>
            <p:cNvSpPr/>
            <p:nvPr>
              <p:custDataLst>
                <p:tags r:id="rId9"/>
              </p:custDataLst>
            </p:nvPr>
          </p:nvSpPr>
          <p:spPr>
            <a:xfrm>
              <a:off x="2511599" y="3397313"/>
              <a:ext cx="166687" cy="2425700"/>
            </a:xfrm>
            <a:custGeom>
              <a:avLst/>
              <a:gdLst>
                <a:gd name="connsiteX0" fmla="*/ 28093 w 103593"/>
                <a:gd name="connsiteY0" fmla="*/ 0 h 1447800"/>
                <a:gd name="connsiteX1" fmla="*/ 2693 w 103593"/>
                <a:gd name="connsiteY1" fmla="*/ 190500 h 1447800"/>
                <a:gd name="connsiteX2" fmla="*/ 85243 w 103593"/>
                <a:gd name="connsiteY2" fmla="*/ 466725 h 1447800"/>
                <a:gd name="connsiteX3" fmla="*/ 97943 w 103593"/>
                <a:gd name="connsiteY3" fmla="*/ 806450 h 1447800"/>
                <a:gd name="connsiteX4" fmla="*/ 12218 w 103593"/>
                <a:gd name="connsiteY4" fmla="*/ 1155700 h 1447800"/>
                <a:gd name="connsiteX5" fmla="*/ 15393 w 103593"/>
                <a:gd name="connsiteY5" fmla="*/ 1447800 h 1447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3593" h="1447800">
                  <a:moveTo>
                    <a:pt x="28093" y="0"/>
                  </a:moveTo>
                  <a:cubicBezTo>
                    <a:pt x="10630" y="56356"/>
                    <a:pt x="-6832" y="112713"/>
                    <a:pt x="2693" y="190500"/>
                  </a:cubicBezTo>
                  <a:cubicBezTo>
                    <a:pt x="12218" y="268287"/>
                    <a:pt x="69368" y="364067"/>
                    <a:pt x="85243" y="466725"/>
                  </a:cubicBezTo>
                  <a:cubicBezTo>
                    <a:pt x="101118" y="569383"/>
                    <a:pt x="110114" y="691621"/>
                    <a:pt x="97943" y="806450"/>
                  </a:cubicBezTo>
                  <a:cubicBezTo>
                    <a:pt x="85772" y="921279"/>
                    <a:pt x="25976" y="1048808"/>
                    <a:pt x="12218" y="1155700"/>
                  </a:cubicBezTo>
                  <a:cubicBezTo>
                    <a:pt x="-1540" y="1262592"/>
                    <a:pt x="6926" y="1355196"/>
                    <a:pt x="15393" y="1447800"/>
                  </a:cubicBezTo>
                </a:path>
              </a:pathLst>
            </a:cu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685783">
                <a:buClrTx/>
                <a:defRPr/>
              </a:pPr>
              <a:endParaRPr lang="zh-CN" altLang="en-US" sz="1800" kern="1200">
                <a:solidFill>
                  <a:prstClr val="white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  <p:sp>
          <p:nvSpPr>
            <p:cNvPr id="5" name="MH_SubTitle_1"/>
            <p:cNvSpPr>
              <a:spLocks/>
            </p:cNvSpPr>
            <p:nvPr>
              <p:custDataLst>
                <p:tags r:id="rId10"/>
              </p:custDataLst>
            </p:nvPr>
          </p:nvSpPr>
          <p:spPr bwMode="auto">
            <a:xfrm>
              <a:off x="1673399" y="2243214"/>
              <a:ext cx="1761330" cy="1195374"/>
            </a:xfrm>
            <a:custGeom>
              <a:avLst/>
              <a:gdLst>
                <a:gd name="T0" fmla="*/ 2147483646 w 310"/>
                <a:gd name="T1" fmla="*/ 0 h 250"/>
                <a:gd name="T2" fmla="*/ 2147483646 w 310"/>
                <a:gd name="T3" fmla="*/ 2147483646 h 250"/>
                <a:gd name="T4" fmla="*/ 2147483646 w 310"/>
                <a:gd name="T5" fmla="*/ 2147483646 h 250"/>
                <a:gd name="T6" fmla="*/ 2147483646 w 310"/>
                <a:gd name="T7" fmla="*/ 2147483646 h 250"/>
                <a:gd name="T8" fmla="*/ 2147483646 w 310"/>
                <a:gd name="T9" fmla="*/ 2147483646 h 250"/>
                <a:gd name="T10" fmla="*/ 2147483646 w 310"/>
                <a:gd name="T11" fmla="*/ 2147483646 h 250"/>
                <a:gd name="T12" fmla="*/ 2147483646 w 310"/>
                <a:gd name="T13" fmla="*/ 2147483646 h 250"/>
                <a:gd name="T14" fmla="*/ 2147483646 w 310"/>
                <a:gd name="T15" fmla="*/ 2147483646 h 250"/>
                <a:gd name="T16" fmla="*/ 2147483646 w 310"/>
                <a:gd name="T17" fmla="*/ 2147483646 h 250"/>
                <a:gd name="T18" fmla="*/ 2147483646 w 310"/>
                <a:gd name="T19" fmla="*/ 2147483646 h 250"/>
                <a:gd name="T20" fmla="*/ 2147483646 w 310"/>
                <a:gd name="T21" fmla="*/ 0 h 25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10"/>
                <a:gd name="T34" fmla="*/ 0 h 250"/>
                <a:gd name="T35" fmla="*/ 310 w 310"/>
                <a:gd name="T36" fmla="*/ 250 h 250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10" h="250">
                  <a:moveTo>
                    <a:pt x="97" y="0"/>
                  </a:moveTo>
                  <a:cubicBezTo>
                    <a:pt x="43" y="0"/>
                    <a:pt x="0" y="97"/>
                    <a:pt x="50" y="158"/>
                  </a:cubicBezTo>
                  <a:cubicBezTo>
                    <a:pt x="79" y="194"/>
                    <a:pt x="121" y="216"/>
                    <a:pt x="151" y="250"/>
                  </a:cubicBezTo>
                  <a:cubicBezTo>
                    <a:pt x="151" y="250"/>
                    <a:pt x="151" y="250"/>
                    <a:pt x="151" y="250"/>
                  </a:cubicBezTo>
                  <a:cubicBezTo>
                    <a:pt x="152" y="249"/>
                    <a:pt x="153" y="248"/>
                    <a:pt x="154" y="247"/>
                  </a:cubicBezTo>
                  <a:cubicBezTo>
                    <a:pt x="154" y="246"/>
                    <a:pt x="155" y="245"/>
                    <a:pt x="155" y="245"/>
                  </a:cubicBezTo>
                  <a:cubicBezTo>
                    <a:pt x="155" y="245"/>
                    <a:pt x="155" y="245"/>
                    <a:pt x="155" y="245"/>
                  </a:cubicBezTo>
                  <a:cubicBezTo>
                    <a:pt x="185" y="211"/>
                    <a:pt x="225" y="187"/>
                    <a:pt x="255" y="153"/>
                  </a:cubicBezTo>
                  <a:cubicBezTo>
                    <a:pt x="310" y="91"/>
                    <a:pt x="261" y="3"/>
                    <a:pt x="205" y="3"/>
                  </a:cubicBezTo>
                  <a:cubicBezTo>
                    <a:pt x="186" y="3"/>
                    <a:pt x="168" y="12"/>
                    <a:pt x="151" y="35"/>
                  </a:cubicBezTo>
                  <a:cubicBezTo>
                    <a:pt x="134" y="10"/>
                    <a:pt x="115" y="0"/>
                    <a:pt x="97" y="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lIns="0" tIns="0" rIns="0" bIns="162000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defTabSz="685783">
                <a:buClrTx/>
                <a:defRPr/>
              </a:pPr>
              <a:endParaRPr lang="en-US" altLang="zh-CN" sz="1800" kern="1200" dirty="0">
                <a:solidFill>
                  <a:srgbClr val="FFFFFF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1832066" y="873232"/>
            <a:ext cx="1848211" cy="3487745"/>
            <a:chOff x="3618086" y="2481677"/>
            <a:chExt cx="1673672" cy="3095274"/>
          </a:xfrm>
        </p:grpSpPr>
        <p:sp>
          <p:nvSpPr>
            <p:cNvPr id="7" name="MH_Other_3"/>
            <p:cNvSpPr/>
            <p:nvPr>
              <p:custDataLst>
                <p:tags r:id="rId7"/>
              </p:custDataLst>
            </p:nvPr>
          </p:nvSpPr>
          <p:spPr>
            <a:xfrm>
              <a:off x="4283249" y="3602101"/>
              <a:ext cx="222250" cy="1974850"/>
            </a:xfrm>
            <a:custGeom>
              <a:avLst/>
              <a:gdLst>
                <a:gd name="connsiteX0" fmla="*/ 41275 w 92720"/>
                <a:gd name="connsiteY0" fmla="*/ 0 h 1181100"/>
                <a:gd name="connsiteX1" fmla="*/ 82550 w 92720"/>
                <a:gd name="connsiteY1" fmla="*/ 127000 h 1181100"/>
                <a:gd name="connsiteX2" fmla="*/ 85725 w 92720"/>
                <a:gd name="connsiteY2" fmla="*/ 273050 h 1181100"/>
                <a:gd name="connsiteX3" fmla="*/ 0 w 92720"/>
                <a:gd name="connsiteY3" fmla="*/ 523875 h 1181100"/>
                <a:gd name="connsiteX4" fmla="*/ 85725 w 92720"/>
                <a:gd name="connsiteY4" fmla="*/ 857250 h 1181100"/>
                <a:gd name="connsiteX5" fmla="*/ 73025 w 92720"/>
                <a:gd name="connsiteY5" fmla="*/ 1181100 h 118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720" h="1181100">
                  <a:moveTo>
                    <a:pt x="41275" y="0"/>
                  </a:moveTo>
                  <a:cubicBezTo>
                    <a:pt x="58208" y="40746"/>
                    <a:pt x="75142" y="81492"/>
                    <a:pt x="82550" y="127000"/>
                  </a:cubicBezTo>
                  <a:cubicBezTo>
                    <a:pt x="89958" y="172508"/>
                    <a:pt x="99483" y="206904"/>
                    <a:pt x="85725" y="273050"/>
                  </a:cubicBezTo>
                  <a:cubicBezTo>
                    <a:pt x="71967" y="339196"/>
                    <a:pt x="0" y="426508"/>
                    <a:pt x="0" y="523875"/>
                  </a:cubicBezTo>
                  <a:cubicBezTo>
                    <a:pt x="0" y="621242"/>
                    <a:pt x="73554" y="747713"/>
                    <a:pt x="85725" y="857250"/>
                  </a:cubicBezTo>
                  <a:cubicBezTo>
                    <a:pt x="97896" y="966787"/>
                    <a:pt x="85460" y="1073943"/>
                    <a:pt x="73025" y="1181100"/>
                  </a:cubicBezTo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685783">
                <a:buClrTx/>
                <a:defRPr/>
              </a:pPr>
              <a:endParaRPr lang="zh-CN" altLang="en-US" sz="1800" kern="1200">
                <a:solidFill>
                  <a:prstClr val="white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  <p:sp>
          <p:nvSpPr>
            <p:cNvPr id="8" name="MH_SubTitle_3"/>
            <p:cNvSpPr>
              <a:spLocks/>
            </p:cNvSpPr>
            <p:nvPr>
              <p:custDataLst>
                <p:tags r:id="rId8"/>
              </p:custDataLst>
            </p:nvPr>
          </p:nvSpPr>
          <p:spPr bwMode="auto">
            <a:xfrm>
              <a:off x="3618086" y="2481677"/>
              <a:ext cx="1673672" cy="1234724"/>
            </a:xfrm>
            <a:custGeom>
              <a:avLst/>
              <a:gdLst>
                <a:gd name="T0" fmla="*/ 2147483646 w 250"/>
                <a:gd name="T1" fmla="*/ 0 h 202"/>
                <a:gd name="T2" fmla="*/ 2147483646 w 250"/>
                <a:gd name="T3" fmla="*/ 2147483646 h 202"/>
                <a:gd name="T4" fmla="*/ 2147483646 w 250"/>
                <a:gd name="T5" fmla="*/ 2147483646 h 202"/>
                <a:gd name="T6" fmla="*/ 2147483646 w 250"/>
                <a:gd name="T7" fmla="*/ 2147483646 h 202"/>
                <a:gd name="T8" fmla="*/ 2147483646 w 250"/>
                <a:gd name="T9" fmla="*/ 2147483646 h 202"/>
                <a:gd name="T10" fmla="*/ 2147483646 w 250"/>
                <a:gd name="T11" fmla="*/ 2147483646 h 202"/>
                <a:gd name="T12" fmla="*/ 2147483646 w 250"/>
                <a:gd name="T13" fmla="*/ 2147483646 h 202"/>
                <a:gd name="T14" fmla="*/ 2147483646 w 250"/>
                <a:gd name="T15" fmla="*/ 2147483646 h 202"/>
                <a:gd name="T16" fmla="*/ 2147483646 w 250"/>
                <a:gd name="T17" fmla="*/ 2147483646 h 202"/>
                <a:gd name="T18" fmla="*/ 2147483646 w 250"/>
                <a:gd name="T19" fmla="*/ 2147483646 h 202"/>
                <a:gd name="T20" fmla="*/ 2147483646 w 250"/>
                <a:gd name="T21" fmla="*/ 2147483646 h 202"/>
                <a:gd name="T22" fmla="*/ 2147483646 w 250"/>
                <a:gd name="T23" fmla="*/ 0 h 20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250"/>
                <a:gd name="T37" fmla="*/ 0 h 202"/>
                <a:gd name="T38" fmla="*/ 250 w 250"/>
                <a:gd name="T39" fmla="*/ 202 h 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250" h="202">
                  <a:moveTo>
                    <a:pt x="78" y="0"/>
                  </a:moveTo>
                  <a:cubicBezTo>
                    <a:pt x="34" y="0"/>
                    <a:pt x="0" y="78"/>
                    <a:pt x="40" y="128"/>
                  </a:cubicBezTo>
                  <a:cubicBezTo>
                    <a:pt x="64" y="156"/>
                    <a:pt x="97" y="174"/>
                    <a:pt x="121" y="202"/>
                  </a:cubicBezTo>
                  <a:cubicBezTo>
                    <a:pt x="122" y="202"/>
                    <a:pt x="122" y="202"/>
                    <a:pt x="122" y="202"/>
                  </a:cubicBezTo>
                  <a:cubicBezTo>
                    <a:pt x="122" y="202"/>
                    <a:pt x="122" y="201"/>
                    <a:pt x="122" y="201"/>
                  </a:cubicBezTo>
                  <a:cubicBezTo>
                    <a:pt x="122" y="201"/>
                    <a:pt x="122" y="201"/>
                    <a:pt x="122" y="201"/>
                  </a:cubicBezTo>
                  <a:cubicBezTo>
                    <a:pt x="122" y="200"/>
                    <a:pt x="122" y="200"/>
                    <a:pt x="122" y="200"/>
                  </a:cubicBezTo>
                  <a:cubicBezTo>
                    <a:pt x="122" y="200"/>
                    <a:pt x="122" y="200"/>
                    <a:pt x="122" y="201"/>
                  </a:cubicBezTo>
                  <a:cubicBezTo>
                    <a:pt x="147" y="171"/>
                    <a:pt x="181" y="152"/>
                    <a:pt x="206" y="123"/>
                  </a:cubicBezTo>
                  <a:cubicBezTo>
                    <a:pt x="250" y="73"/>
                    <a:pt x="210" y="2"/>
                    <a:pt x="165" y="2"/>
                  </a:cubicBezTo>
                  <a:cubicBezTo>
                    <a:pt x="150" y="2"/>
                    <a:pt x="135" y="10"/>
                    <a:pt x="122" y="28"/>
                  </a:cubicBezTo>
                  <a:cubicBezTo>
                    <a:pt x="108" y="8"/>
                    <a:pt x="93" y="0"/>
                    <a:pt x="78" y="0"/>
                  </a:cubicBezTo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lIns="0" tIns="0" rIns="0" bIns="162000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defTabSz="685783">
                <a:buClrTx/>
                <a:defRPr/>
              </a:pPr>
              <a:endParaRPr lang="en-US" altLang="zh-CN" sz="1800" kern="1200" dirty="0">
                <a:solidFill>
                  <a:srgbClr val="FFFFFF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1042732" y="2447806"/>
            <a:ext cx="1488278" cy="2634248"/>
            <a:chOff x="2697923" y="3213388"/>
            <a:chExt cx="1586150" cy="2763613"/>
          </a:xfrm>
        </p:grpSpPr>
        <p:sp>
          <p:nvSpPr>
            <p:cNvPr id="10" name="MH_Other_2"/>
            <p:cNvSpPr/>
            <p:nvPr>
              <p:custDataLst>
                <p:tags r:id="rId3"/>
              </p:custDataLst>
            </p:nvPr>
          </p:nvSpPr>
          <p:spPr>
            <a:xfrm>
              <a:off x="3418061" y="4368863"/>
              <a:ext cx="177800" cy="1608138"/>
            </a:xfrm>
            <a:custGeom>
              <a:avLst/>
              <a:gdLst>
                <a:gd name="connsiteX0" fmla="*/ 44450 w 114419"/>
                <a:gd name="connsiteY0" fmla="*/ 0 h 1038225"/>
                <a:gd name="connsiteX1" fmla="*/ 6350 w 114419"/>
                <a:gd name="connsiteY1" fmla="*/ 168275 h 1038225"/>
                <a:gd name="connsiteX2" fmla="*/ 57150 w 114419"/>
                <a:gd name="connsiteY2" fmla="*/ 327025 h 1038225"/>
                <a:gd name="connsiteX3" fmla="*/ 114300 w 114419"/>
                <a:gd name="connsiteY3" fmla="*/ 549275 h 1038225"/>
                <a:gd name="connsiteX4" fmla="*/ 41275 w 114419"/>
                <a:gd name="connsiteY4" fmla="*/ 847725 h 1038225"/>
                <a:gd name="connsiteX5" fmla="*/ 0 w 114419"/>
                <a:gd name="connsiteY5" fmla="*/ 1038225 h 1038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419" h="1038225">
                  <a:moveTo>
                    <a:pt x="44450" y="0"/>
                  </a:moveTo>
                  <a:cubicBezTo>
                    <a:pt x="24341" y="56885"/>
                    <a:pt x="4233" y="113771"/>
                    <a:pt x="6350" y="168275"/>
                  </a:cubicBezTo>
                  <a:cubicBezTo>
                    <a:pt x="8467" y="222779"/>
                    <a:pt x="39158" y="263525"/>
                    <a:pt x="57150" y="327025"/>
                  </a:cubicBezTo>
                  <a:cubicBezTo>
                    <a:pt x="75142" y="390525"/>
                    <a:pt x="116946" y="462492"/>
                    <a:pt x="114300" y="549275"/>
                  </a:cubicBezTo>
                  <a:cubicBezTo>
                    <a:pt x="111654" y="636058"/>
                    <a:pt x="60325" y="766233"/>
                    <a:pt x="41275" y="847725"/>
                  </a:cubicBezTo>
                  <a:cubicBezTo>
                    <a:pt x="22225" y="929217"/>
                    <a:pt x="1587" y="982663"/>
                    <a:pt x="0" y="1038225"/>
                  </a:cubicBezTo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685783">
                <a:buClrTx/>
                <a:defRPr/>
              </a:pPr>
              <a:endParaRPr lang="zh-CN" altLang="en-US" sz="1800" kern="1200">
                <a:solidFill>
                  <a:prstClr val="white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  <p:sp>
          <p:nvSpPr>
            <p:cNvPr id="11" name="MH_Other_4"/>
            <p:cNvSpPr>
              <a:spLocks/>
            </p:cNvSpPr>
            <p:nvPr>
              <p:custDataLst>
                <p:tags r:id="rId4"/>
              </p:custDataLst>
            </p:nvPr>
          </p:nvSpPr>
          <p:spPr bwMode="auto">
            <a:xfrm>
              <a:off x="2770361" y="4078351"/>
              <a:ext cx="4763" cy="12700"/>
            </a:xfrm>
            <a:custGeom>
              <a:avLst/>
              <a:gdLst>
                <a:gd name="T0" fmla="*/ 2147483646 w 1"/>
                <a:gd name="T1" fmla="*/ 0 h 2"/>
                <a:gd name="T2" fmla="*/ 0 w 1"/>
                <a:gd name="T3" fmla="*/ 2147483646 h 2"/>
                <a:gd name="T4" fmla="*/ 2147483646 w 1"/>
                <a:gd name="T5" fmla="*/ 0 h 2"/>
                <a:gd name="T6" fmla="*/ 2147483646 w 1"/>
                <a:gd name="T7" fmla="*/ 0 h 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cubicBezTo>
                    <a:pt x="1" y="0"/>
                    <a:pt x="0" y="1"/>
                    <a:pt x="0" y="2"/>
                  </a:cubicBezTo>
                  <a:cubicBezTo>
                    <a:pt x="0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EE16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685783">
                <a:buClrTx/>
                <a:defRPr/>
              </a:pPr>
              <a:endParaRPr lang="zh-CN" altLang="en-US" sz="1800" kern="1200">
                <a:solidFill>
                  <a:prstClr val="black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  <p:sp>
          <p:nvSpPr>
            <p:cNvPr id="12" name="MH_SubTitle_2"/>
            <p:cNvSpPr>
              <a:spLocks/>
            </p:cNvSpPr>
            <p:nvPr>
              <p:custDataLst>
                <p:tags r:id="rId5"/>
              </p:custDataLst>
            </p:nvPr>
          </p:nvSpPr>
          <p:spPr bwMode="auto">
            <a:xfrm>
              <a:off x="2697923" y="3213388"/>
              <a:ext cx="1586150" cy="1217709"/>
            </a:xfrm>
            <a:custGeom>
              <a:avLst/>
              <a:gdLst>
                <a:gd name="T0" fmla="*/ 2147483646 w 230"/>
                <a:gd name="T1" fmla="*/ 0 h 186"/>
                <a:gd name="T2" fmla="*/ 2147483646 w 230"/>
                <a:gd name="T3" fmla="*/ 2147483646 h 186"/>
                <a:gd name="T4" fmla="*/ 2147483646 w 230"/>
                <a:gd name="T5" fmla="*/ 2147483646 h 186"/>
                <a:gd name="T6" fmla="*/ 2147483646 w 230"/>
                <a:gd name="T7" fmla="*/ 2147483646 h 186"/>
                <a:gd name="T8" fmla="*/ 2147483646 w 230"/>
                <a:gd name="T9" fmla="*/ 2147483646 h 186"/>
                <a:gd name="T10" fmla="*/ 2147483646 w 230"/>
                <a:gd name="T11" fmla="*/ 2147483646 h 186"/>
                <a:gd name="T12" fmla="*/ 2147483646 w 230"/>
                <a:gd name="T13" fmla="*/ 2147483646 h 186"/>
                <a:gd name="T14" fmla="*/ 2147483646 w 230"/>
                <a:gd name="T15" fmla="*/ 2147483646 h 186"/>
                <a:gd name="T16" fmla="*/ 2147483646 w 230"/>
                <a:gd name="T17" fmla="*/ 0 h 18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30"/>
                <a:gd name="T28" fmla="*/ 0 h 186"/>
                <a:gd name="T29" fmla="*/ 230 w 230"/>
                <a:gd name="T30" fmla="*/ 186 h 18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30" h="186">
                  <a:moveTo>
                    <a:pt x="72" y="0"/>
                  </a:moveTo>
                  <a:cubicBezTo>
                    <a:pt x="31" y="0"/>
                    <a:pt x="0" y="72"/>
                    <a:pt x="37" y="118"/>
                  </a:cubicBezTo>
                  <a:cubicBezTo>
                    <a:pt x="59" y="144"/>
                    <a:pt x="89" y="161"/>
                    <a:pt x="112" y="186"/>
                  </a:cubicBezTo>
                  <a:cubicBezTo>
                    <a:pt x="112" y="186"/>
                    <a:pt x="112" y="186"/>
                    <a:pt x="112" y="186"/>
                  </a:cubicBezTo>
                  <a:cubicBezTo>
                    <a:pt x="112" y="186"/>
                    <a:pt x="112" y="186"/>
                    <a:pt x="112" y="186"/>
                  </a:cubicBezTo>
                  <a:cubicBezTo>
                    <a:pt x="135" y="158"/>
                    <a:pt x="166" y="140"/>
                    <a:pt x="190" y="114"/>
                  </a:cubicBezTo>
                  <a:cubicBezTo>
                    <a:pt x="230" y="67"/>
                    <a:pt x="194" y="2"/>
                    <a:pt x="152" y="2"/>
                  </a:cubicBezTo>
                  <a:cubicBezTo>
                    <a:pt x="138" y="2"/>
                    <a:pt x="124" y="9"/>
                    <a:pt x="112" y="26"/>
                  </a:cubicBezTo>
                  <a:cubicBezTo>
                    <a:pt x="99" y="8"/>
                    <a:pt x="85" y="0"/>
                    <a:pt x="72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162000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defTabSz="685783">
                <a:buClrTx/>
                <a:defRPr/>
              </a:pPr>
              <a:endParaRPr lang="en-US" altLang="zh-CN" sz="1800" kern="1200" dirty="0">
                <a:solidFill>
                  <a:srgbClr val="FFFFFF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  <p:sp>
          <p:nvSpPr>
            <p:cNvPr id="13" name="MH_Other_5"/>
            <p:cNvSpPr>
              <a:spLocks/>
            </p:cNvSpPr>
            <p:nvPr>
              <p:custDataLst>
                <p:tags r:id="rId6"/>
              </p:custDataLst>
            </p:nvPr>
          </p:nvSpPr>
          <p:spPr bwMode="auto">
            <a:xfrm>
              <a:off x="3481561" y="4941951"/>
              <a:ext cx="0" cy="0"/>
            </a:xfrm>
            <a:custGeom>
              <a:avLst/>
              <a:gdLst>
                <a:gd name="T0" fmla="*/ 0 60000 65536"/>
                <a:gd name="T1" fmla="*/ 0 60000 65536"/>
                <a:gd name="T2" fmla="*/ 0 60000 65536"/>
                <a:gd name="T3" fmla="*/ 0 60000 65536"/>
                <a:gd name="T4" fmla="*/ 0 60000 65536"/>
                <a:gd name="T5" fmla="*/ 0 60000 65536"/>
              </a:gdLst>
              <a:ahLst/>
              <a:cxnLst>
                <a:cxn ang="T0">
                  <a:pos x="0" y="0"/>
                </a:cxn>
                <a:cxn ang="T1">
                  <a:pos x="0" y="0"/>
                </a:cxn>
                <a:cxn ang="T2">
                  <a:pos x="0" y="0"/>
                </a:cxn>
                <a:cxn ang="T3">
                  <a:pos x="0" y="0"/>
                </a:cxn>
                <a:cxn ang="T4">
                  <a:pos x="0" y="0"/>
                </a:cxn>
                <a:cxn ang="T5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489A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685783">
                <a:buClrTx/>
                <a:defRPr/>
              </a:pPr>
              <a:endParaRPr lang="zh-CN" altLang="en-US" sz="1800" kern="1200">
                <a:solidFill>
                  <a:prstClr val="black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3040894" y="2328278"/>
            <a:ext cx="1615903" cy="2701227"/>
            <a:chOff x="4526720" y="3586913"/>
            <a:chExt cx="1433063" cy="2236100"/>
          </a:xfrm>
        </p:grpSpPr>
        <p:sp>
          <p:nvSpPr>
            <p:cNvPr id="15" name="MH_Other_6"/>
            <p:cNvSpPr/>
            <p:nvPr>
              <p:custDataLst>
                <p:tags r:id="rId1"/>
              </p:custDataLst>
            </p:nvPr>
          </p:nvSpPr>
          <p:spPr>
            <a:xfrm>
              <a:off x="5040486" y="4645088"/>
              <a:ext cx="207963" cy="1177925"/>
            </a:xfrm>
            <a:custGeom>
              <a:avLst/>
              <a:gdLst>
                <a:gd name="connsiteX0" fmla="*/ 85757 w 119298"/>
                <a:gd name="connsiteY0" fmla="*/ 0 h 742950"/>
                <a:gd name="connsiteX1" fmla="*/ 117507 w 119298"/>
                <a:gd name="connsiteY1" fmla="*/ 187325 h 742950"/>
                <a:gd name="connsiteX2" fmla="*/ 38132 w 119298"/>
                <a:gd name="connsiteY2" fmla="*/ 339725 h 742950"/>
                <a:gd name="connsiteX3" fmla="*/ 32 w 119298"/>
                <a:gd name="connsiteY3" fmla="*/ 476250 h 742950"/>
                <a:gd name="connsiteX4" fmla="*/ 31782 w 119298"/>
                <a:gd name="connsiteY4" fmla="*/ 641350 h 742950"/>
                <a:gd name="connsiteX5" fmla="*/ 47657 w 119298"/>
                <a:gd name="connsiteY5" fmla="*/ 742950 h 742950"/>
                <a:gd name="connsiteX0" fmla="*/ 73609 w 118265"/>
                <a:gd name="connsiteY0" fmla="*/ 0 h 696489"/>
                <a:gd name="connsiteX1" fmla="*/ 117507 w 118265"/>
                <a:gd name="connsiteY1" fmla="*/ 140864 h 696489"/>
                <a:gd name="connsiteX2" fmla="*/ 38132 w 118265"/>
                <a:gd name="connsiteY2" fmla="*/ 293264 h 696489"/>
                <a:gd name="connsiteX3" fmla="*/ 32 w 118265"/>
                <a:gd name="connsiteY3" fmla="*/ 429789 h 696489"/>
                <a:gd name="connsiteX4" fmla="*/ 31782 w 118265"/>
                <a:gd name="connsiteY4" fmla="*/ 594889 h 696489"/>
                <a:gd name="connsiteX5" fmla="*/ 47657 w 118265"/>
                <a:gd name="connsiteY5" fmla="*/ 696489 h 69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8265" h="696489">
                  <a:moveTo>
                    <a:pt x="73609" y="0"/>
                  </a:moveTo>
                  <a:cubicBezTo>
                    <a:pt x="93452" y="65352"/>
                    <a:pt x="123420" y="91987"/>
                    <a:pt x="117507" y="140864"/>
                  </a:cubicBezTo>
                  <a:cubicBezTo>
                    <a:pt x="111594" y="189741"/>
                    <a:pt x="57711" y="245110"/>
                    <a:pt x="38132" y="293264"/>
                  </a:cubicBezTo>
                  <a:cubicBezTo>
                    <a:pt x="18553" y="341418"/>
                    <a:pt x="1090" y="379518"/>
                    <a:pt x="32" y="429789"/>
                  </a:cubicBezTo>
                  <a:cubicBezTo>
                    <a:pt x="-1026" y="480060"/>
                    <a:pt x="23845" y="550439"/>
                    <a:pt x="31782" y="594889"/>
                  </a:cubicBezTo>
                  <a:cubicBezTo>
                    <a:pt x="39719" y="639339"/>
                    <a:pt x="43688" y="667914"/>
                    <a:pt x="47657" y="696489"/>
                  </a:cubicBezTo>
                </a:path>
              </a:pathLst>
            </a:cu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685783">
                <a:buClrTx/>
                <a:defRPr/>
              </a:pPr>
              <a:endParaRPr lang="zh-CN" altLang="en-US" sz="1800" kern="1200">
                <a:solidFill>
                  <a:prstClr val="white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  <p:sp>
          <p:nvSpPr>
            <p:cNvPr id="16" name="MH_SubTitle_4"/>
            <p:cNvSpPr>
              <a:spLocks/>
            </p:cNvSpPr>
            <p:nvPr>
              <p:custDataLst>
                <p:tags r:id="rId2"/>
              </p:custDataLst>
            </p:nvPr>
          </p:nvSpPr>
          <p:spPr bwMode="auto">
            <a:xfrm>
              <a:off x="4526720" y="3586913"/>
              <a:ext cx="1433063" cy="1101725"/>
            </a:xfrm>
            <a:custGeom>
              <a:avLst/>
              <a:gdLst>
                <a:gd name="T0" fmla="*/ 2147483646 w 131"/>
                <a:gd name="T1" fmla="*/ 0 h 106"/>
                <a:gd name="T2" fmla="*/ 2147483646 w 131"/>
                <a:gd name="T3" fmla="*/ 2147483646 h 106"/>
                <a:gd name="T4" fmla="*/ 2147483646 w 131"/>
                <a:gd name="T5" fmla="*/ 2147483646 h 106"/>
                <a:gd name="T6" fmla="*/ 2147483646 w 131"/>
                <a:gd name="T7" fmla="*/ 2147483646 h 106"/>
                <a:gd name="T8" fmla="*/ 2147483646 w 131"/>
                <a:gd name="T9" fmla="*/ 2147483646 h 106"/>
                <a:gd name="T10" fmla="*/ 2147483646 w 131"/>
                <a:gd name="T11" fmla="*/ 2147483646 h 106"/>
                <a:gd name="T12" fmla="*/ 2147483646 w 131"/>
                <a:gd name="T13" fmla="*/ 2147483646 h 106"/>
                <a:gd name="T14" fmla="*/ 2147483646 w 131"/>
                <a:gd name="T15" fmla="*/ 0 h 10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31"/>
                <a:gd name="T25" fmla="*/ 0 h 106"/>
                <a:gd name="T26" fmla="*/ 131 w 131"/>
                <a:gd name="T27" fmla="*/ 106 h 10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31" h="106">
                  <a:moveTo>
                    <a:pt x="41" y="0"/>
                  </a:moveTo>
                  <a:cubicBezTo>
                    <a:pt x="18" y="0"/>
                    <a:pt x="0" y="41"/>
                    <a:pt x="21" y="67"/>
                  </a:cubicBezTo>
                  <a:cubicBezTo>
                    <a:pt x="33" y="82"/>
                    <a:pt x="51" y="91"/>
                    <a:pt x="64" y="106"/>
                  </a:cubicBezTo>
                  <a:cubicBezTo>
                    <a:pt x="64" y="106"/>
                    <a:pt x="64" y="106"/>
                    <a:pt x="64" y="106"/>
                  </a:cubicBezTo>
                  <a:cubicBezTo>
                    <a:pt x="77" y="90"/>
                    <a:pt x="94" y="80"/>
                    <a:pt x="108" y="65"/>
                  </a:cubicBezTo>
                  <a:cubicBezTo>
                    <a:pt x="131" y="38"/>
                    <a:pt x="110" y="1"/>
                    <a:pt x="86" y="1"/>
                  </a:cubicBezTo>
                  <a:cubicBezTo>
                    <a:pt x="79" y="1"/>
                    <a:pt x="71" y="5"/>
                    <a:pt x="64" y="15"/>
                  </a:cubicBezTo>
                  <a:cubicBezTo>
                    <a:pt x="56" y="4"/>
                    <a:pt x="48" y="0"/>
                    <a:pt x="41" y="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lIns="0" tIns="0" rIns="0" bIns="162000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defTabSz="685783">
                <a:buClrTx/>
                <a:defRPr/>
              </a:pPr>
              <a:endParaRPr lang="en-US" altLang="zh-CN" sz="1800" kern="1200" dirty="0">
                <a:solidFill>
                  <a:srgbClr val="FFFFFF"/>
                </a:solidFill>
                <a:latin typeface="#9Slide05 Pattaya" panose="00000500000000000000" pitchFamily="2" charset="-34"/>
                <a:ea typeface="等线" panose="02010600030101010101" pitchFamily="2" charset="-122"/>
                <a:cs typeface="#9Slide05 Pattaya" panose="00000500000000000000" pitchFamily="2" charset="-34"/>
              </a:endParaRPr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880" y="1519600"/>
            <a:ext cx="826129" cy="77517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20" name="组合 19"/>
          <p:cNvGrpSpPr/>
          <p:nvPr/>
        </p:nvGrpSpPr>
        <p:grpSpPr>
          <a:xfrm rot="2427509">
            <a:off x="7933403" y="4070842"/>
            <a:ext cx="403825" cy="396399"/>
            <a:chOff x="10646778" y="4753862"/>
            <a:chExt cx="751521" cy="737702"/>
          </a:xfrm>
        </p:grpSpPr>
        <p:sp>
          <p:nvSpPr>
            <p:cNvPr id="21" name="五角星 2"/>
            <p:cNvSpPr/>
            <p:nvPr/>
          </p:nvSpPr>
          <p:spPr>
            <a:xfrm rot="20227648" flipH="1">
              <a:off x="10648573" y="4753862"/>
              <a:ext cx="749726" cy="728735"/>
            </a:xfrm>
            <a:custGeom>
              <a:avLst/>
              <a:gdLst>
                <a:gd name="connsiteX0" fmla="*/ 1 w 914400"/>
                <a:gd name="connsiteY0" fmla="*/ 349269 h 914400"/>
                <a:gd name="connsiteX1" fmla="*/ 262140 w 914400"/>
                <a:gd name="connsiteY1" fmla="*/ 223173 h 914400"/>
                <a:gd name="connsiteX2" fmla="*/ 457200 w 914400"/>
                <a:gd name="connsiteY2" fmla="*/ 0 h 914400"/>
                <a:gd name="connsiteX3" fmla="*/ 652260 w 914400"/>
                <a:gd name="connsiteY3" fmla="*/ 223173 h 914400"/>
                <a:gd name="connsiteX4" fmla="*/ 914399 w 914400"/>
                <a:gd name="connsiteY4" fmla="*/ 349269 h 914400"/>
                <a:gd name="connsiteX5" fmla="*/ 772814 w 914400"/>
                <a:gd name="connsiteY5" fmla="*/ 613293 h 914400"/>
                <a:gd name="connsiteX6" fmla="*/ 739765 w 914400"/>
                <a:gd name="connsiteY6" fmla="*/ 914398 h 914400"/>
                <a:gd name="connsiteX7" fmla="*/ 457200 w 914400"/>
                <a:gd name="connsiteY7" fmla="*/ 854400 h 914400"/>
                <a:gd name="connsiteX8" fmla="*/ 174635 w 914400"/>
                <a:gd name="connsiteY8" fmla="*/ 914398 h 914400"/>
                <a:gd name="connsiteX9" fmla="*/ 141586 w 914400"/>
                <a:gd name="connsiteY9" fmla="*/ 613293 h 914400"/>
                <a:gd name="connsiteX10" fmla="*/ 1 w 914400"/>
                <a:gd name="connsiteY10" fmla="*/ 349269 h 914400"/>
                <a:gd name="connsiteX0" fmla="*/ 0 w 914398"/>
                <a:gd name="connsiteY0" fmla="*/ 349269 h 923906"/>
                <a:gd name="connsiteX1" fmla="*/ 262139 w 914398"/>
                <a:gd name="connsiteY1" fmla="*/ 223173 h 923906"/>
                <a:gd name="connsiteX2" fmla="*/ 457199 w 914398"/>
                <a:gd name="connsiteY2" fmla="*/ 0 h 923906"/>
                <a:gd name="connsiteX3" fmla="*/ 652259 w 914398"/>
                <a:gd name="connsiteY3" fmla="*/ 223173 h 923906"/>
                <a:gd name="connsiteX4" fmla="*/ 914398 w 914398"/>
                <a:gd name="connsiteY4" fmla="*/ 349269 h 923906"/>
                <a:gd name="connsiteX5" fmla="*/ 772813 w 914398"/>
                <a:gd name="connsiteY5" fmla="*/ 613293 h 923906"/>
                <a:gd name="connsiteX6" fmla="*/ 739764 w 914398"/>
                <a:gd name="connsiteY6" fmla="*/ 914398 h 923906"/>
                <a:gd name="connsiteX7" fmla="*/ 457199 w 914398"/>
                <a:gd name="connsiteY7" fmla="*/ 854400 h 923906"/>
                <a:gd name="connsiteX8" fmla="*/ 174634 w 914398"/>
                <a:gd name="connsiteY8" fmla="*/ 914398 h 923906"/>
                <a:gd name="connsiteX9" fmla="*/ 141585 w 914398"/>
                <a:gd name="connsiteY9" fmla="*/ 613293 h 923906"/>
                <a:gd name="connsiteX10" fmla="*/ 0 w 914398"/>
                <a:gd name="connsiteY10" fmla="*/ 349269 h 923906"/>
                <a:gd name="connsiteX0" fmla="*/ 0 w 916461"/>
                <a:gd name="connsiteY0" fmla="*/ 349269 h 923906"/>
                <a:gd name="connsiteX1" fmla="*/ 262139 w 916461"/>
                <a:gd name="connsiteY1" fmla="*/ 223173 h 923906"/>
                <a:gd name="connsiteX2" fmla="*/ 457199 w 916461"/>
                <a:gd name="connsiteY2" fmla="*/ 0 h 923906"/>
                <a:gd name="connsiteX3" fmla="*/ 652259 w 916461"/>
                <a:gd name="connsiteY3" fmla="*/ 223173 h 923906"/>
                <a:gd name="connsiteX4" fmla="*/ 914398 w 916461"/>
                <a:gd name="connsiteY4" fmla="*/ 349269 h 923906"/>
                <a:gd name="connsiteX5" fmla="*/ 772813 w 916461"/>
                <a:gd name="connsiteY5" fmla="*/ 613293 h 923906"/>
                <a:gd name="connsiteX6" fmla="*/ 739764 w 916461"/>
                <a:gd name="connsiteY6" fmla="*/ 914398 h 923906"/>
                <a:gd name="connsiteX7" fmla="*/ 457199 w 916461"/>
                <a:gd name="connsiteY7" fmla="*/ 854400 h 923906"/>
                <a:gd name="connsiteX8" fmla="*/ 174634 w 916461"/>
                <a:gd name="connsiteY8" fmla="*/ 914398 h 923906"/>
                <a:gd name="connsiteX9" fmla="*/ 141585 w 916461"/>
                <a:gd name="connsiteY9" fmla="*/ 613293 h 923906"/>
                <a:gd name="connsiteX10" fmla="*/ 0 w 916461"/>
                <a:gd name="connsiteY10" fmla="*/ 349269 h 923906"/>
                <a:gd name="connsiteX0" fmla="*/ 0 w 916461"/>
                <a:gd name="connsiteY0" fmla="*/ 349269 h 923906"/>
                <a:gd name="connsiteX1" fmla="*/ 262139 w 916461"/>
                <a:gd name="connsiteY1" fmla="*/ 223173 h 923906"/>
                <a:gd name="connsiteX2" fmla="*/ 457199 w 916461"/>
                <a:gd name="connsiteY2" fmla="*/ 0 h 923906"/>
                <a:gd name="connsiteX3" fmla="*/ 652259 w 916461"/>
                <a:gd name="connsiteY3" fmla="*/ 223173 h 923906"/>
                <a:gd name="connsiteX4" fmla="*/ 914398 w 916461"/>
                <a:gd name="connsiteY4" fmla="*/ 349269 h 923906"/>
                <a:gd name="connsiteX5" fmla="*/ 772813 w 916461"/>
                <a:gd name="connsiteY5" fmla="*/ 613293 h 923906"/>
                <a:gd name="connsiteX6" fmla="*/ 739764 w 916461"/>
                <a:gd name="connsiteY6" fmla="*/ 914398 h 923906"/>
                <a:gd name="connsiteX7" fmla="*/ 457199 w 916461"/>
                <a:gd name="connsiteY7" fmla="*/ 854400 h 923906"/>
                <a:gd name="connsiteX8" fmla="*/ 174634 w 916461"/>
                <a:gd name="connsiteY8" fmla="*/ 914398 h 923906"/>
                <a:gd name="connsiteX9" fmla="*/ 141585 w 916461"/>
                <a:gd name="connsiteY9" fmla="*/ 613293 h 923906"/>
                <a:gd name="connsiteX10" fmla="*/ 0 w 916461"/>
                <a:gd name="connsiteY10" fmla="*/ 349269 h 923906"/>
                <a:gd name="connsiteX0" fmla="*/ 2063 w 918524"/>
                <a:gd name="connsiteY0" fmla="*/ 349269 h 923906"/>
                <a:gd name="connsiteX1" fmla="*/ 264202 w 918524"/>
                <a:gd name="connsiteY1" fmla="*/ 223173 h 923906"/>
                <a:gd name="connsiteX2" fmla="*/ 459262 w 918524"/>
                <a:gd name="connsiteY2" fmla="*/ 0 h 923906"/>
                <a:gd name="connsiteX3" fmla="*/ 654322 w 918524"/>
                <a:gd name="connsiteY3" fmla="*/ 223173 h 923906"/>
                <a:gd name="connsiteX4" fmla="*/ 916461 w 918524"/>
                <a:gd name="connsiteY4" fmla="*/ 349269 h 923906"/>
                <a:gd name="connsiteX5" fmla="*/ 774876 w 918524"/>
                <a:gd name="connsiteY5" fmla="*/ 613293 h 923906"/>
                <a:gd name="connsiteX6" fmla="*/ 741827 w 918524"/>
                <a:gd name="connsiteY6" fmla="*/ 914398 h 923906"/>
                <a:gd name="connsiteX7" fmla="*/ 459262 w 918524"/>
                <a:gd name="connsiteY7" fmla="*/ 854400 h 923906"/>
                <a:gd name="connsiteX8" fmla="*/ 176697 w 918524"/>
                <a:gd name="connsiteY8" fmla="*/ 914398 h 923906"/>
                <a:gd name="connsiteX9" fmla="*/ 143648 w 918524"/>
                <a:gd name="connsiteY9" fmla="*/ 613293 h 923906"/>
                <a:gd name="connsiteX10" fmla="*/ 2063 w 918524"/>
                <a:gd name="connsiteY10" fmla="*/ 349269 h 923906"/>
                <a:gd name="connsiteX0" fmla="*/ 2063 w 918524"/>
                <a:gd name="connsiteY0" fmla="*/ 349269 h 923906"/>
                <a:gd name="connsiteX1" fmla="*/ 264202 w 918524"/>
                <a:gd name="connsiteY1" fmla="*/ 223173 h 923906"/>
                <a:gd name="connsiteX2" fmla="*/ 459262 w 918524"/>
                <a:gd name="connsiteY2" fmla="*/ 0 h 923906"/>
                <a:gd name="connsiteX3" fmla="*/ 654322 w 918524"/>
                <a:gd name="connsiteY3" fmla="*/ 223173 h 923906"/>
                <a:gd name="connsiteX4" fmla="*/ 916461 w 918524"/>
                <a:gd name="connsiteY4" fmla="*/ 349269 h 923906"/>
                <a:gd name="connsiteX5" fmla="*/ 774876 w 918524"/>
                <a:gd name="connsiteY5" fmla="*/ 613293 h 923906"/>
                <a:gd name="connsiteX6" fmla="*/ 741827 w 918524"/>
                <a:gd name="connsiteY6" fmla="*/ 914398 h 923906"/>
                <a:gd name="connsiteX7" fmla="*/ 459262 w 918524"/>
                <a:gd name="connsiteY7" fmla="*/ 854400 h 923906"/>
                <a:gd name="connsiteX8" fmla="*/ 176697 w 918524"/>
                <a:gd name="connsiteY8" fmla="*/ 914398 h 923906"/>
                <a:gd name="connsiteX9" fmla="*/ 143648 w 918524"/>
                <a:gd name="connsiteY9" fmla="*/ 613293 h 923906"/>
                <a:gd name="connsiteX10" fmla="*/ 2063 w 918524"/>
                <a:gd name="connsiteY10" fmla="*/ 349269 h 923906"/>
                <a:gd name="connsiteX0" fmla="*/ 2063 w 918524"/>
                <a:gd name="connsiteY0" fmla="*/ 349269 h 923906"/>
                <a:gd name="connsiteX1" fmla="*/ 264202 w 918524"/>
                <a:gd name="connsiteY1" fmla="*/ 223173 h 923906"/>
                <a:gd name="connsiteX2" fmla="*/ 459262 w 918524"/>
                <a:gd name="connsiteY2" fmla="*/ 0 h 923906"/>
                <a:gd name="connsiteX3" fmla="*/ 654322 w 918524"/>
                <a:gd name="connsiteY3" fmla="*/ 223173 h 923906"/>
                <a:gd name="connsiteX4" fmla="*/ 916461 w 918524"/>
                <a:gd name="connsiteY4" fmla="*/ 349269 h 923906"/>
                <a:gd name="connsiteX5" fmla="*/ 774876 w 918524"/>
                <a:gd name="connsiteY5" fmla="*/ 613293 h 923906"/>
                <a:gd name="connsiteX6" fmla="*/ 741827 w 918524"/>
                <a:gd name="connsiteY6" fmla="*/ 914398 h 923906"/>
                <a:gd name="connsiteX7" fmla="*/ 459262 w 918524"/>
                <a:gd name="connsiteY7" fmla="*/ 854400 h 923906"/>
                <a:gd name="connsiteX8" fmla="*/ 176697 w 918524"/>
                <a:gd name="connsiteY8" fmla="*/ 914398 h 923906"/>
                <a:gd name="connsiteX9" fmla="*/ 143648 w 918524"/>
                <a:gd name="connsiteY9" fmla="*/ 613293 h 923906"/>
                <a:gd name="connsiteX10" fmla="*/ 2063 w 918524"/>
                <a:gd name="connsiteY10" fmla="*/ 349269 h 923906"/>
                <a:gd name="connsiteX0" fmla="*/ 2063 w 918524"/>
                <a:gd name="connsiteY0" fmla="*/ 349269 h 923906"/>
                <a:gd name="connsiteX1" fmla="*/ 264202 w 918524"/>
                <a:gd name="connsiteY1" fmla="*/ 223173 h 923906"/>
                <a:gd name="connsiteX2" fmla="*/ 459262 w 918524"/>
                <a:gd name="connsiteY2" fmla="*/ 0 h 923906"/>
                <a:gd name="connsiteX3" fmla="*/ 654322 w 918524"/>
                <a:gd name="connsiteY3" fmla="*/ 223173 h 923906"/>
                <a:gd name="connsiteX4" fmla="*/ 916461 w 918524"/>
                <a:gd name="connsiteY4" fmla="*/ 349269 h 923906"/>
                <a:gd name="connsiteX5" fmla="*/ 774876 w 918524"/>
                <a:gd name="connsiteY5" fmla="*/ 613293 h 923906"/>
                <a:gd name="connsiteX6" fmla="*/ 741827 w 918524"/>
                <a:gd name="connsiteY6" fmla="*/ 914398 h 923906"/>
                <a:gd name="connsiteX7" fmla="*/ 459262 w 918524"/>
                <a:gd name="connsiteY7" fmla="*/ 854400 h 923906"/>
                <a:gd name="connsiteX8" fmla="*/ 176697 w 918524"/>
                <a:gd name="connsiteY8" fmla="*/ 914398 h 923906"/>
                <a:gd name="connsiteX9" fmla="*/ 143648 w 918524"/>
                <a:gd name="connsiteY9" fmla="*/ 613293 h 923906"/>
                <a:gd name="connsiteX10" fmla="*/ 2063 w 918524"/>
                <a:gd name="connsiteY10" fmla="*/ 349269 h 923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18524" h="923906">
                  <a:moveTo>
                    <a:pt x="2063" y="349269"/>
                  </a:moveTo>
                  <a:cubicBezTo>
                    <a:pt x="22155" y="284249"/>
                    <a:pt x="188002" y="281384"/>
                    <a:pt x="264202" y="223173"/>
                  </a:cubicBezTo>
                  <a:cubicBezTo>
                    <a:pt x="340402" y="164962"/>
                    <a:pt x="394242" y="0"/>
                    <a:pt x="459262" y="0"/>
                  </a:cubicBezTo>
                  <a:cubicBezTo>
                    <a:pt x="524282" y="0"/>
                    <a:pt x="578122" y="164962"/>
                    <a:pt x="654322" y="223173"/>
                  </a:cubicBezTo>
                  <a:cubicBezTo>
                    <a:pt x="730522" y="281384"/>
                    <a:pt x="896369" y="284249"/>
                    <a:pt x="916461" y="349269"/>
                  </a:cubicBezTo>
                  <a:cubicBezTo>
                    <a:pt x="936553" y="414289"/>
                    <a:pt x="803982" y="519105"/>
                    <a:pt x="774876" y="613293"/>
                  </a:cubicBezTo>
                  <a:cubicBezTo>
                    <a:pt x="745770" y="707481"/>
                    <a:pt x="794429" y="874213"/>
                    <a:pt x="741827" y="914398"/>
                  </a:cubicBezTo>
                  <a:cubicBezTo>
                    <a:pt x="689225" y="954583"/>
                    <a:pt x="553450" y="854400"/>
                    <a:pt x="459262" y="854400"/>
                  </a:cubicBezTo>
                  <a:cubicBezTo>
                    <a:pt x="365074" y="874399"/>
                    <a:pt x="257367" y="928196"/>
                    <a:pt x="176697" y="914398"/>
                  </a:cubicBezTo>
                  <a:cubicBezTo>
                    <a:pt x="96027" y="900600"/>
                    <a:pt x="172754" y="707481"/>
                    <a:pt x="143648" y="613293"/>
                  </a:cubicBezTo>
                  <a:cubicBezTo>
                    <a:pt x="114542" y="519105"/>
                    <a:pt x="-18029" y="414289"/>
                    <a:pt x="2063" y="349269"/>
                  </a:cubicBezTo>
                  <a:close/>
                </a:path>
              </a:pathLst>
            </a:custGeom>
            <a:solidFill>
              <a:schemeClr val="bg1"/>
            </a:solidFill>
            <a:ln w="15875">
              <a:noFill/>
            </a:ln>
            <a:effectLst>
              <a:outerShdw blurRad="76200" dist="50800" dir="5400000" algn="t" rotWithShape="0">
                <a:prstClr val="black">
                  <a:alpha val="1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783">
                <a:buClrTx/>
                <a:defRPr/>
              </a:pPr>
              <a:endParaRPr lang="zh-CN" altLang="en-US" sz="1350" kern="1200">
                <a:solidFill>
                  <a:prstClr val="white"/>
                </a:solidFill>
                <a:latin typeface="Calibri" panose="020F0502020204030204"/>
                <a:ea typeface="等线" panose="02010600030101010101" pitchFamily="2" charset="-122"/>
              </a:endParaRPr>
            </a:p>
          </p:txBody>
        </p:sp>
        <p:grpSp>
          <p:nvGrpSpPr>
            <p:cNvPr id="22" name="组合 21"/>
            <p:cNvGrpSpPr/>
            <p:nvPr/>
          </p:nvGrpSpPr>
          <p:grpSpPr>
            <a:xfrm>
              <a:off x="10646778" y="4762829"/>
              <a:ext cx="749726" cy="728735"/>
              <a:chOff x="11012539" y="4493889"/>
              <a:chExt cx="749726" cy="728735"/>
            </a:xfrm>
          </p:grpSpPr>
          <p:sp>
            <p:nvSpPr>
              <p:cNvPr id="23" name="五角星 2"/>
              <p:cNvSpPr/>
              <p:nvPr/>
            </p:nvSpPr>
            <p:spPr>
              <a:xfrm rot="20227648" flipH="1">
                <a:off x="11012539" y="4493889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" fmla="*/ 0 w 914398"/>
                  <a:gd name="connsiteY0" fmla="*/ 349269 h 923906"/>
                  <a:gd name="connsiteX1" fmla="*/ 262139 w 914398"/>
                  <a:gd name="connsiteY1" fmla="*/ 223173 h 923906"/>
                  <a:gd name="connsiteX2" fmla="*/ 457199 w 914398"/>
                  <a:gd name="connsiteY2" fmla="*/ 0 h 923906"/>
                  <a:gd name="connsiteX3" fmla="*/ 652259 w 914398"/>
                  <a:gd name="connsiteY3" fmla="*/ 223173 h 923906"/>
                  <a:gd name="connsiteX4" fmla="*/ 914398 w 914398"/>
                  <a:gd name="connsiteY4" fmla="*/ 349269 h 923906"/>
                  <a:gd name="connsiteX5" fmla="*/ 772813 w 914398"/>
                  <a:gd name="connsiteY5" fmla="*/ 613293 h 923906"/>
                  <a:gd name="connsiteX6" fmla="*/ 739764 w 914398"/>
                  <a:gd name="connsiteY6" fmla="*/ 914398 h 923906"/>
                  <a:gd name="connsiteX7" fmla="*/ 457199 w 914398"/>
                  <a:gd name="connsiteY7" fmla="*/ 854400 h 923906"/>
                  <a:gd name="connsiteX8" fmla="*/ 174634 w 914398"/>
                  <a:gd name="connsiteY8" fmla="*/ 914398 h 923906"/>
                  <a:gd name="connsiteX9" fmla="*/ 141585 w 914398"/>
                  <a:gd name="connsiteY9" fmla="*/ 613293 h 923906"/>
                  <a:gd name="connsiteX10" fmla="*/ 0 w 914398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rgbClr val="8AFA4C"/>
              </a:solidFill>
              <a:ln w="15875">
                <a:solidFill>
                  <a:schemeClr val="bg1"/>
                </a:solidFill>
              </a:ln>
              <a:effectLst>
                <a:innerShdw blurRad="292100">
                  <a:srgbClr val="76CE0C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783">
                  <a:buClrTx/>
                  <a:defRPr/>
                </a:pPr>
                <a:endParaRPr lang="zh-CN" altLang="en-US" sz="1350" kern="1200">
                  <a:solidFill>
                    <a:prstClr val="white"/>
                  </a:solidFill>
                  <a:latin typeface="Calibri" panose="020F0502020204030204"/>
                  <a:ea typeface="等线" panose="02010600030101010101" pitchFamily="2" charset="-122"/>
                </a:endParaRPr>
              </a:p>
            </p:txBody>
          </p:sp>
          <p:sp>
            <p:nvSpPr>
              <p:cNvPr id="24" name="五角星 2"/>
              <p:cNvSpPr/>
              <p:nvPr/>
            </p:nvSpPr>
            <p:spPr>
              <a:xfrm rot="20424262">
                <a:off x="11046365" y="4655056"/>
                <a:ext cx="290576" cy="221980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" fmla="*/ 0 w 914398"/>
                  <a:gd name="connsiteY0" fmla="*/ 349269 h 923906"/>
                  <a:gd name="connsiteX1" fmla="*/ 262139 w 914398"/>
                  <a:gd name="connsiteY1" fmla="*/ 223173 h 923906"/>
                  <a:gd name="connsiteX2" fmla="*/ 457199 w 914398"/>
                  <a:gd name="connsiteY2" fmla="*/ 0 h 923906"/>
                  <a:gd name="connsiteX3" fmla="*/ 652259 w 914398"/>
                  <a:gd name="connsiteY3" fmla="*/ 223173 h 923906"/>
                  <a:gd name="connsiteX4" fmla="*/ 914398 w 914398"/>
                  <a:gd name="connsiteY4" fmla="*/ 349269 h 923906"/>
                  <a:gd name="connsiteX5" fmla="*/ 772813 w 914398"/>
                  <a:gd name="connsiteY5" fmla="*/ 613293 h 923906"/>
                  <a:gd name="connsiteX6" fmla="*/ 739764 w 914398"/>
                  <a:gd name="connsiteY6" fmla="*/ 914398 h 923906"/>
                  <a:gd name="connsiteX7" fmla="*/ 457199 w 914398"/>
                  <a:gd name="connsiteY7" fmla="*/ 854400 h 923906"/>
                  <a:gd name="connsiteX8" fmla="*/ 174634 w 914398"/>
                  <a:gd name="connsiteY8" fmla="*/ 914398 h 923906"/>
                  <a:gd name="connsiteX9" fmla="*/ 141585 w 914398"/>
                  <a:gd name="connsiteY9" fmla="*/ 613293 h 923906"/>
                  <a:gd name="connsiteX10" fmla="*/ 0 w 914398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654322 w 918524"/>
                  <a:gd name="connsiteY0" fmla="*/ 223173 h 923906"/>
                  <a:gd name="connsiteX1" fmla="*/ 916461 w 918524"/>
                  <a:gd name="connsiteY1" fmla="*/ 349269 h 923906"/>
                  <a:gd name="connsiteX2" fmla="*/ 774876 w 918524"/>
                  <a:gd name="connsiteY2" fmla="*/ 613293 h 923906"/>
                  <a:gd name="connsiteX3" fmla="*/ 741827 w 918524"/>
                  <a:gd name="connsiteY3" fmla="*/ 914398 h 923906"/>
                  <a:gd name="connsiteX4" fmla="*/ 459262 w 918524"/>
                  <a:gd name="connsiteY4" fmla="*/ 854400 h 923906"/>
                  <a:gd name="connsiteX5" fmla="*/ 176697 w 918524"/>
                  <a:gd name="connsiteY5" fmla="*/ 914398 h 923906"/>
                  <a:gd name="connsiteX6" fmla="*/ 143648 w 918524"/>
                  <a:gd name="connsiteY6" fmla="*/ 613293 h 923906"/>
                  <a:gd name="connsiteX7" fmla="*/ 2063 w 918524"/>
                  <a:gd name="connsiteY7" fmla="*/ 349269 h 923906"/>
                  <a:gd name="connsiteX8" fmla="*/ 264202 w 918524"/>
                  <a:gd name="connsiteY8" fmla="*/ 223173 h 923906"/>
                  <a:gd name="connsiteX9" fmla="*/ 459262 w 918524"/>
                  <a:gd name="connsiteY9" fmla="*/ 0 h 923906"/>
                  <a:gd name="connsiteX10" fmla="*/ 715845 w 918524"/>
                  <a:gd name="connsiteY10" fmla="*/ 284696 h 923906"/>
                  <a:gd name="connsiteX0" fmla="*/ 916461 w 918524"/>
                  <a:gd name="connsiteY0" fmla="*/ 349269 h 923906"/>
                  <a:gd name="connsiteX1" fmla="*/ 774876 w 918524"/>
                  <a:gd name="connsiteY1" fmla="*/ 613293 h 923906"/>
                  <a:gd name="connsiteX2" fmla="*/ 741827 w 918524"/>
                  <a:gd name="connsiteY2" fmla="*/ 914398 h 923906"/>
                  <a:gd name="connsiteX3" fmla="*/ 459262 w 918524"/>
                  <a:gd name="connsiteY3" fmla="*/ 854400 h 923906"/>
                  <a:gd name="connsiteX4" fmla="*/ 176697 w 918524"/>
                  <a:gd name="connsiteY4" fmla="*/ 914398 h 923906"/>
                  <a:gd name="connsiteX5" fmla="*/ 143648 w 918524"/>
                  <a:gd name="connsiteY5" fmla="*/ 613293 h 923906"/>
                  <a:gd name="connsiteX6" fmla="*/ 2063 w 918524"/>
                  <a:gd name="connsiteY6" fmla="*/ 349269 h 923906"/>
                  <a:gd name="connsiteX7" fmla="*/ 264202 w 918524"/>
                  <a:gd name="connsiteY7" fmla="*/ 223173 h 923906"/>
                  <a:gd name="connsiteX8" fmla="*/ 459262 w 918524"/>
                  <a:gd name="connsiteY8" fmla="*/ 0 h 923906"/>
                  <a:gd name="connsiteX9" fmla="*/ 715845 w 918524"/>
                  <a:gd name="connsiteY9" fmla="*/ 284696 h 923906"/>
                  <a:gd name="connsiteX0" fmla="*/ 774876 w 774876"/>
                  <a:gd name="connsiteY0" fmla="*/ 613293 h 923906"/>
                  <a:gd name="connsiteX1" fmla="*/ 741827 w 774876"/>
                  <a:gd name="connsiteY1" fmla="*/ 914398 h 923906"/>
                  <a:gd name="connsiteX2" fmla="*/ 459262 w 774876"/>
                  <a:gd name="connsiteY2" fmla="*/ 854400 h 923906"/>
                  <a:gd name="connsiteX3" fmla="*/ 176697 w 774876"/>
                  <a:gd name="connsiteY3" fmla="*/ 914398 h 923906"/>
                  <a:gd name="connsiteX4" fmla="*/ 143648 w 774876"/>
                  <a:gd name="connsiteY4" fmla="*/ 613293 h 923906"/>
                  <a:gd name="connsiteX5" fmla="*/ 2063 w 774876"/>
                  <a:gd name="connsiteY5" fmla="*/ 349269 h 923906"/>
                  <a:gd name="connsiteX6" fmla="*/ 264202 w 774876"/>
                  <a:gd name="connsiteY6" fmla="*/ 223173 h 923906"/>
                  <a:gd name="connsiteX7" fmla="*/ 459262 w 774876"/>
                  <a:gd name="connsiteY7" fmla="*/ 0 h 923906"/>
                  <a:gd name="connsiteX8" fmla="*/ 715845 w 774876"/>
                  <a:gd name="connsiteY8" fmla="*/ 284696 h 923906"/>
                  <a:gd name="connsiteX0" fmla="*/ 741827 w 741827"/>
                  <a:gd name="connsiteY0" fmla="*/ 914398 h 923906"/>
                  <a:gd name="connsiteX1" fmla="*/ 459262 w 741827"/>
                  <a:gd name="connsiteY1" fmla="*/ 854400 h 923906"/>
                  <a:gd name="connsiteX2" fmla="*/ 176697 w 741827"/>
                  <a:gd name="connsiteY2" fmla="*/ 914398 h 923906"/>
                  <a:gd name="connsiteX3" fmla="*/ 143648 w 741827"/>
                  <a:gd name="connsiteY3" fmla="*/ 613293 h 923906"/>
                  <a:gd name="connsiteX4" fmla="*/ 2063 w 741827"/>
                  <a:gd name="connsiteY4" fmla="*/ 349269 h 923906"/>
                  <a:gd name="connsiteX5" fmla="*/ 264202 w 741827"/>
                  <a:gd name="connsiteY5" fmla="*/ 223173 h 923906"/>
                  <a:gd name="connsiteX6" fmla="*/ 459262 w 741827"/>
                  <a:gd name="connsiteY6" fmla="*/ 0 h 923906"/>
                  <a:gd name="connsiteX7" fmla="*/ 715845 w 741827"/>
                  <a:gd name="connsiteY7" fmla="*/ 284696 h 923906"/>
                  <a:gd name="connsiteX0" fmla="*/ 459262 w 715845"/>
                  <a:gd name="connsiteY0" fmla="*/ 854400 h 916632"/>
                  <a:gd name="connsiteX1" fmla="*/ 176697 w 715845"/>
                  <a:gd name="connsiteY1" fmla="*/ 914398 h 916632"/>
                  <a:gd name="connsiteX2" fmla="*/ 143648 w 715845"/>
                  <a:gd name="connsiteY2" fmla="*/ 613293 h 916632"/>
                  <a:gd name="connsiteX3" fmla="*/ 2063 w 715845"/>
                  <a:gd name="connsiteY3" fmla="*/ 349269 h 916632"/>
                  <a:gd name="connsiteX4" fmla="*/ 264202 w 715845"/>
                  <a:gd name="connsiteY4" fmla="*/ 223173 h 916632"/>
                  <a:gd name="connsiteX5" fmla="*/ 459262 w 715845"/>
                  <a:gd name="connsiteY5" fmla="*/ 0 h 916632"/>
                  <a:gd name="connsiteX6" fmla="*/ 715845 w 715845"/>
                  <a:gd name="connsiteY6" fmla="*/ 284696 h 916632"/>
                  <a:gd name="connsiteX0" fmla="*/ 176697 w 715845"/>
                  <a:gd name="connsiteY0" fmla="*/ 914398 h 914398"/>
                  <a:gd name="connsiteX1" fmla="*/ 143648 w 715845"/>
                  <a:gd name="connsiteY1" fmla="*/ 613293 h 914398"/>
                  <a:gd name="connsiteX2" fmla="*/ 2063 w 715845"/>
                  <a:gd name="connsiteY2" fmla="*/ 349269 h 914398"/>
                  <a:gd name="connsiteX3" fmla="*/ 264202 w 715845"/>
                  <a:gd name="connsiteY3" fmla="*/ 223173 h 914398"/>
                  <a:gd name="connsiteX4" fmla="*/ 459262 w 715845"/>
                  <a:gd name="connsiteY4" fmla="*/ 0 h 914398"/>
                  <a:gd name="connsiteX5" fmla="*/ 715845 w 715845"/>
                  <a:gd name="connsiteY5" fmla="*/ 284696 h 914398"/>
                  <a:gd name="connsiteX0" fmla="*/ 143648 w 715845"/>
                  <a:gd name="connsiteY0" fmla="*/ 613293 h 613293"/>
                  <a:gd name="connsiteX1" fmla="*/ 2063 w 715845"/>
                  <a:gd name="connsiteY1" fmla="*/ 349269 h 613293"/>
                  <a:gd name="connsiteX2" fmla="*/ 264202 w 715845"/>
                  <a:gd name="connsiteY2" fmla="*/ 223173 h 613293"/>
                  <a:gd name="connsiteX3" fmla="*/ 459262 w 715845"/>
                  <a:gd name="connsiteY3" fmla="*/ 0 h 613293"/>
                  <a:gd name="connsiteX4" fmla="*/ 715845 w 715845"/>
                  <a:gd name="connsiteY4" fmla="*/ 284696 h 613293"/>
                  <a:gd name="connsiteX0" fmla="*/ 0 w 713782"/>
                  <a:gd name="connsiteY0" fmla="*/ 349269 h 349269"/>
                  <a:gd name="connsiteX1" fmla="*/ 262139 w 713782"/>
                  <a:gd name="connsiteY1" fmla="*/ 223173 h 349269"/>
                  <a:gd name="connsiteX2" fmla="*/ 457199 w 713782"/>
                  <a:gd name="connsiteY2" fmla="*/ 0 h 349269"/>
                  <a:gd name="connsiteX3" fmla="*/ 713782 w 713782"/>
                  <a:gd name="connsiteY3" fmla="*/ 284696 h 349269"/>
                  <a:gd name="connsiteX0" fmla="*/ 0 w 457199"/>
                  <a:gd name="connsiteY0" fmla="*/ 349269 h 349269"/>
                  <a:gd name="connsiteX1" fmla="*/ 262139 w 457199"/>
                  <a:gd name="connsiteY1" fmla="*/ 223173 h 349269"/>
                  <a:gd name="connsiteX2" fmla="*/ 457199 w 457199"/>
                  <a:gd name="connsiteY2" fmla="*/ 0 h 3492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57199" h="349269">
                    <a:moveTo>
                      <a:pt x="0" y="349269"/>
                    </a:moveTo>
                    <a:cubicBezTo>
                      <a:pt x="20092" y="284249"/>
                      <a:pt x="185939" y="281384"/>
                      <a:pt x="262139" y="223173"/>
                    </a:cubicBezTo>
                    <a:cubicBezTo>
                      <a:pt x="338339" y="164962"/>
                      <a:pt x="392179" y="0"/>
                      <a:pt x="457199" y="0"/>
                    </a:cubicBezTo>
                  </a:path>
                </a:pathLst>
              </a:custGeom>
              <a:noFill/>
              <a:ln w="28575" cap="rnd">
                <a:solidFill>
                  <a:schemeClr val="bg1">
                    <a:alpha val="8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783">
                  <a:buClrTx/>
                  <a:defRPr/>
                </a:pPr>
                <a:endParaRPr lang="zh-CN" altLang="en-US" sz="1350" kern="1200">
                  <a:solidFill>
                    <a:prstClr val="white"/>
                  </a:solidFill>
                  <a:latin typeface="Calibri" panose="020F0502020204030204"/>
                  <a:ea typeface="等线" panose="02010600030101010101" pitchFamily="2" charset="-122"/>
                </a:endParaRPr>
              </a:p>
            </p:txBody>
          </p:sp>
          <p:sp>
            <p:nvSpPr>
              <p:cNvPr id="25" name="五角星 2"/>
              <p:cNvSpPr/>
              <p:nvPr/>
            </p:nvSpPr>
            <p:spPr>
              <a:xfrm rot="6997346">
                <a:off x="11587935" y="4901938"/>
                <a:ext cx="128719" cy="147271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" fmla="*/ 0 w 914398"/>
                  <a:gd name="connsiteY0" fmla="*/ 349269 h 923906"/>
                  <a:gd name="connsiteX1" fmla="*/ 262139 w 914398"/>
                  <a:gd name="connsiteY1" fmla="*/ 223173 h 923906"/>
                  <a:gd name="connsiteX2" fmla="*/ 457199 w 914398"/>
                  <a:gd name="connsiteY2" fmla="*/ 0 h 923906"/>
                  <a:gd name="connsiteX3" fmla="*/ 652259 w 914398"/>
                  <a:gd name="connsiteY3" fmla="*/ 223173 h 923906"/>
                  <a:gd name="connsiteX4" fmla="*/ 914398 w 914398"/>
                  <a:gd name="connsiteY4" fmla="*/ 349269 h 923906"/>
                  <a:gd name="connsiteX5" fmla="*/ 772813 w 914398"/>
                  <a:gd name="connsiteY5" fmla="*/ 613293 h 923906"/>
                  <a:gd name="connsiteX6" fmla="*/ 739764 w 914398"/>
                  <a:gd name="connsiteY6" fmla="*/ 914398 h 923906"/>
                  <a:gd name="connsiteX7" fmla="*/ 457199 w 914398"/>
                  <a:gd name="connsiteY7" fmla="*/ 854400 h 923906"/>
                  <a:gd name="connsiteX8" fmla="*/ 174634 w 914398"/>
                  <a:gd name="connsiteY8" fmla="*/ 914398 h 923906"/>
                  <a:gd name="connsiteX9" fmla="*/ 141585 w 914398"/>
                  <a:gd name="connsiteY9" fmla="*/ 613293 h 923906"/>
                  <a:gd name="connsiteX10" fmla="*/ 0 w 914398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654322 w 918524"/>
                  <a:gd name="connsiteY0" fmla="*/ 223173 h 923906"/>
                  <a:gd name="connsiteX1" fmla="*/ 916461 w 918524"/>
                  <a:gd name="connsiteY1" fmla="*/ 349269 h 923906"/>
                  <a:gd name="connsiteX2" fmla="*/ 774876 w 918524"/>
                  <a:gd name="connsiteY2" fmla="*/ 613293 h 923906"/>
                  <a:gd name="connsiteX3" fmla="*/ 741827 w 918524"/>
                  <a:gd name="connsiteY3" fmla="*/ 914398 h 923906"/>
                  <a:gd name="connsiteX4" fmla="*/ 459262 w 918524"/>
                  <a:gd name="connsiteY4" fmla="*/ 854400 h 923906"/>
                  <a:gd name="connsiteX5" fmla="*/ 176697 w 918524"/>
                  <a:gd name="connsiteY5" fmla="*/ 914398 h 923906"/>
                  <a:gd name="connsiteX6" fmla="*/ 143648 w 918524"/>
                  <a:gd name="connsiteY6" fmla="*/ 613293 h 923906"/>
                  <a:gd name="connsiteX7" fmla="*/ 2063 w 918524"/>
                  <a:gd name="connsiteY7" fmla="*/ 349269 h 923906"/>
                  <a:gd name="connsiteX8" fmla="*/ 264202 w 918524"/>
                  <a:gd name="connsiteY8" fmla="*/ 223173 h 923906"/>
                  <a:gd name="connsiteX9" fmla="*/ 459262 w 918524"/>
                  <a:gd name="connsiteY9" fmla="*/ 0 h 923906"/>
                  <a:gd name="connsiteX10" fmla="*/ 715845 w 918524"/>
                  <a:gd name="connsiteY10" fmla="*/ 284696 h 923906"/>
                  <a:gd name="connsiteX0" fmla="*/ 916461 w 918524"/>
                  <a:gd name="connsiteY0" fmla="*/ 349269 h 923906"/>
                  <a:gd name="connsiteX1" fmla="*/ 774876 w 918524"/>
                  <a:gd name="connsiteY1" fmla="*/ 613293 h 923906"/>
                  <a:gd name="connsiteX2" fmla="*/ 741827 w 918524"/>
                  <a:gd name="connsiteY2" fmla="*/ 914398 h 923906"/>
                  <a:gd name="connsiteX3" fmla="*/ 459262 w 918524"/>
                  <a:gd name="connsiteY3" fmla="*/ 854400 h 923906"/>
                  <a:gd name="connsiteX4" fmla="*/ 176697 w 918524"/>
                  <a:gd name="connsiteY4" fmla="*/ 914398 h 923906"/>
                  <a:gd name="connsiteX5" fmla="*/ 143648 w 918524"/>
                  <a:gd name="connsiteY5" fmla="*/ 613293 h 923906"/>
                  <a:gd name="connsiteX6" fmla="*/ 2063 w 918524"/>
                  <a:gd name="connsiteY6" fmla="*/ 349269 h 923906"/>
                  <a:gd name="connsiteX7" fmla="*/ 264202 w 918524"/>
                  <a:gd name="connsiteY7" fmla="*/ 223173 h 923906"/>
                  <a:gd name="connsiteX8" fmla="*/ 459262 w 918524"/>
                  <a:gd name="connsiteY8" fmla="*/ 0 h 923906"/>
                  <a:gd name="connsiteX9" fmla="*/ 715845 w 918524"/>
                  <a:gd name="connsiteY9" fmla="*/ 284696 h 923906"/>
                  <a:gd name="connsiteX0" fmla="*/ 774876 w 774876"/>
                  <a:gd name="connsiteY0" fmla="*/ 613293 h 923906"/>
                  <a:gd name="connsiteX1" fmla="*/ 741827 w 774876"/>
                  <a:gd name="connsiteY1" fmla="*/ 914398 h 923906"/>
                  <a:gd name="connsiteX2" fmla="*/ 459262 w 774876"/>
                  <a:gd name="connsiteY2" fmla="*/ 854400 h 923906"/>
                  <a:gd name="connsiteX3" fmla="*/ 176697 w 774876"/>
                  <a:gd name="connsiteY3" fmla="*/ 914398 h 923906"/>
                  <a:gd name="connsiteX4" fmla="*/ 143648 w 774876"/>
                  <a:gd name="connsiteY4" fmla="*/ 613293 h 923906"/>
                  <a:gd name="connsiteX5" fmla="*/ 2063 w 774876"/>
                  <a:gd name="connsiteY5" fmla="*/ 349269 h 923906"/>
                  <a:gd name="connsiteX6" fmla="*/ 264202 w 774876"/>
                  <a:gd name="connsiteY6" fmla="*/ 223173 h 923906"/>
                  <a:gd name="connsiteX7" fmla="*/ 459262 w 774876"/>
                  <a:gd name="connsiteY7" fmla="*/ 0 h 923906"/>
                  <a:gd name="connsiteX8" fmla="*/ 715845 w 774876"/>
                  <a:gd name="connsiteY8" fmla="*/ 284696 h 923906"/>
                  <a:gd name="connsiteX0" fmla="*/ 741827 w 741827"/>
                  <a:gd name="connsiteY0" fmla="*/ 914398 h 923906"/>
                  <a:gd name="connsiteX1" fmla="*/ 459262 w 741827"/>
                  <a:gd name="connsiteY1" fmla="*/ 854400 h 923906"/>
                  <a:gd name="connsiteX2" fmla="*/ 176697 w 741827"/>
                  <a:gd name="connsiteY2" fmla="*/ 914398 h 923906"/>
                  <a:gd name="connsiteX3" fmla="*/ 143648 w 741827"/>
                  <a:gd name="connsiteY3" fmla="*/ 613293 h 923906"/>
                  <a:gd name="connsiteX4" fmla="*/ 2063 w 741827"/>
                  <a:gd name="connsiteY4" fmla="*/ 349269 h 923906"/>
                  <a:gd name="connsiteX5" fmla="*/ 264202 w 741827"/>
                  <a:gd name="connsiteY5" fmla="*/ 223173 h 923906"/>
                  <a:gd name="connsiteX6" fmla="*/ 459262 w 741827"/>
                  <a:gd name="connsiteY6" fmla="*/ 0 h 923906"/>
                  <a:gd name="connsiteX7" fmla="*/ 715845 w 741827"/>
                  <a:gd name="connsiteY7" fmla="*/ 284696 h 923906"/>
                  <a:gd name="connsiteX0" fmla="*/ 459262 w 715845"/>
                  <a:gd name="connsiteY0" fmla="*/ 854400 h 916632"/>
                  <a:gd name="connsiteX1" fmla="*/ 176697 w 715845"/>
                  <a:gd name="connsiteY1" fmla="*/ 914398 h 916632"/>
                  <a:gd name="connsiteX2" fmla="*/ 143648 w 715845"/>
                  <a:gd name="connsiteY2" fmla="*/ 613293 h 916632"/>
                  <a:gd name="connsiteX3" fmla="*/ 2063 w 715845"/>
                  <a:gd name="connsiteY3" fmla="*/ 349269 h 916632"/>
                  <a:gd name="connsiteX4" fmla="*/ 264202 w 715845"/>
                  <a:gd name="connsiteY4" fmla="*/ 223173 h 916632"/>
                  <a:gd name="connsiteX5" fmla="*/ 459262 w 715845"/>
                  <a:gd name="connsiteY5" fmla="*/ 0 h 916632"/>
                  <a:gd name="connsiteX6" fmla="*/ 715845 w 715845"/>
                  <a:gd name="connsiteY6" fmla="*/ 284696 h 916632"/>
                  <a:gd name="connsiteX0" fmla="*/ 176697 w 715845"/>
                  <a:gd name="connsiteY0" fmla="*/ 914398 h 914398"/>
                  <a:gd name="connsiteX1" fmla="*/ 143648 w 715845"/>
                  <a:gd name="connsiteY1" fmla="*/ 613293 h 914398"/>
                  <a:gd name="connsiteX2" fmla="*/ 2063 w 715845"/>
                  <a:gd name="connsiteY2" fmla="*/ 349269 h 914398"/>
                  <a:gd name="connsiteX3" fmla="*/ 264202 w 715845"/>
                  <a:gd name="connsiteY3" fmla="*/ 223173 h 914398"/>
                  <a:gd name="connsiteX4" fmla="*/ 459262 w 715845"/>
                  <a:gd name="connsiteY4" fmla="*/ 0 h 914398"/>
                  <a:gd name="connsiteX5" fmla="*/ 715845 w 715845"/>
                  <a:gd name="connsiteY5" fmla="*/ 284696 h 914398"/>
                  <a:gd name="connsiteX0" fmla="*/ 143648 w 715845"/>
                  <a:gd name="connsiteY0" fmla="*/ 613293 h 613293"/>
                  <a:gd name="connsiteX1" fmla="*/ 2063 w 715845"/>
                  <a:gd name="connsiteY1" fmla="*/ 349269 h 613293"/>
                  <a:gd name="connsiteX2" fmla="*/ 264202 w 715845"/>
                  <a:gd name="connsiteY2" fmla="*/ 223173 h 613293"/>
                  <a:gd name="connsiteX3" fmla="*/ 459262 w 715845"/>
                  <a:gd name="connsiteY3" fmla="*/ 0 h 613293"/>
                  <a:gd name="connsiteX4" fmla="*/ 715845 w 715845"/>
                  <a:gd name="connsiteY4" fmla="*/ 284696 h 613293"/>
                  <a:gd name="connsiteX0" fmla="*/ 0 w 713782"/>
                  <a:gd name="connsiteY0" fmla="*/ 349269 h 349269"/>
                  <a:gd name="connsiteX1" fmla="*/ 262139 w 713782"/>
                  <a:gd name="connsiteY1" fmla="*/ 223173 h 349269"/>
                  <a:gd name="connsiteX2" fmla="*/ 457199 w 713782"/>
                  <a:gd name="connsiteY2" fmla="*/ 0 h 349269"/>
                  <a:gd name="connsiteX3" fmla="*/ 713782 w 713782"/>
                  <a:gd name="connsiteY3" fmla="*/ 284696 h 349269"/>
                  <a:gd name="connsiteX0" fmla="*/ 0 w 457199"/>
                  <a:gd name="connsiteY0" fmla="*/ 349269 h 349269"/>
                  <a:gd name="connsiteX1" fmla="*/ 262139 w 457199"/>
                  <a:gd name="connsiteY1" fmla="*/ 223173 h 349269"/>
                  <a:gd name="connsiteX2" fmla="*/ 457199 w 457199"/>
                  <a:gd name="connsiteY2" fmla="*/ 0 h 349269"/>
                  <a:gd name="connsiteX0" fmla="*/ 0 w 195060"/>
                  <a:gd name="connsiteY0" fmla="*/ 223173 h 223173"/>
                  <a:gd name="connsiteX1" fmla="*/ 195060 w 195060"/>
                  <a:gd name="connsiteY1" fmla="*/ 0 h 223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95060" h="223173">
                    <a:moveTo>
                      <a:pt x="0" y="223173"/>
                    </a:moveTo>
                    <a:cubicBezTo>
                      <a:pt x="76200" y="164962"/>
                      <a:pt x="130040" y="0"/>
                      <a:pt x="195060" y="0"/>
                    </a:cubicBezTo>
                  </a:path>
                </a:pathLst>
              </a:custGeom>
              <a:noFill/>
              <a:ln w="28575" cap="rnd">
                <a:solidFill>
                  <a:schemeClr val="bg1">
                    <a:alpha val="6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783">
                  <a:buClrTx/>
                  <a:defRPr/>
                </a:pPr>
                <a:endParaRPr lang="zh-CN" altLang="en-US" sz="1350" kern="1200">
                  <a:solidFill>
                    <a:prstClr val="white"/>
                  </a:solidFill>
                  <a:latin typeface="Calibri" panose="020F0502020204030204"/>
                  <a:ea typeface="等线" panose="02010600030101010101" pitchFamily="2" charset="-122"/>
                </a:endParaRPr>
              </a:p>
            </p:txBody>
          </p:sp>
        </p:grpSp>
      </p:grpSp>
      <p:cxnSp>
        <p:nvCxnSpPr>
          <p:cNvPr id="26" name="直接连接符 25"/>
          <p:cNvCxnSpPr/>
          <p:nvPr/>
        </p:nvCxnSpPr>
        <p:spPr>
          <a:xfrm>
            <a:off x="5382091" y="2356894"/>
            <a:ext cx="3062507" cy="0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4799873" y="4407954"/>
            <a:ext cx="3062507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 8"/>
          <p:cNvSpPr>
            <a:spLocks/>
          </p:cNvSpPr>
          <p:nvPr/>
        </p:nvSpPr>
        <p:spPr bwMode="auto">
          <a:xfrm>
            <a:off x="5600842" y="1245774"/>
            <a:ext cx="2481548" cy="997274"/>
          </a:xfrm>
          <a:custGeom>
            <a:avLst/>
            <a:gdLst>
              <a:gd name="T0" fmla="*/ 1298 w 1298"/>
              <a:gd name="T1" fmla="*/ 650 h 650"/>
              <a:gd name="T2" fmla="*/ 0 w 1298"/>
              <a:gd name="T3" fmla="*/ 650 h 650"/>
              <a:gd name="T4" fmla="*/ 649 w 1298"/>
              <a:gd name="T5" fmla="*/ 0 h 650"/>
              <a:gd name="T6" fmla="*/ 1298 w 1298"/>
              <a:gd name="T7" fmla="*/ 650 h 6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98" h="650">
                <a:moveTo>
                  <a:pt x="1298" y="650"/>
                </a:moveTo>
                <a:cubicBezTo>
                  <a:pt x="895" y="650"/>
                  <a:pt x="448" y="650"/>
                  <a:pt x="0" y="650"/>
                </a:cubicBezTo>
                <a:cubicBezTo>
                  <a:pt x="0" y="291"/>
                  <a:pt x="290" y="0"/>
                  <a:pt x="649" y="0"/>
                </a:cubicBezTo>
                <a:cubicBezTo>
                  <a:pt x="1008" y="0"/>
                  <a:pt x="1298" y="291"/>
                  <a:pt x="1298" y="650"/>
                </a:cubicBezTo>
              </a:path>
            </a:pathLst>
          </a:custGeom>
          <a:solidFill>
            <a:schemeClr val="bg1"/>
          </a:solidFill>
          <a:ln>
            <a:solidFill>
              <a:schemeClr val="accent2"/>
            </a:solidFill>
            <a:prstDash val="dash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783">
              <a:buClrTx/>
              <a:defRPr/>
            </a:pPr>
            <a:endParaRPr lang="zh-CN" altLang="en-US" sz="2400" kern="1200">
              <a:solidFill>
                <a:srgbClr val="A5A5A5"/>
              </a:solidFill>
              <a:latin typeface="华康方圆体W7(P)" pitchFamily="82" charset="-122"/>
              <a:ea typeface="华康方圆体W7(P)" pitchFamily="82" charset="-122"/>
            </a:endParaRPr>
          </a:p>
        </p:txBody>
      </p:sp>
      <p:pic>
        <p:nvPicPr>
          <p:cNvPr id="32" name="图片 6">
            <a:extLst>
              <a:ext uri="{FF2B5EF4-FFF2-40B4-BE49-F238E27FC236}">
                <a16:creationId xmlns:a16="http://schemas.microsoft.com/office/drawing/2014/main" id="{C8F75562-DE50-4156-B3C0-A1E7336BC6E0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446" t="-1" r="316" b="68387"/>
          <a:stretch/>
        </p:blipFill>
        <p:spPr>
          <a:xfrm>
            <a:off x="8376724" y="462"/>
            <a:ext cx="762624" cy="2227264"/>
          </a:xfrm>
          <a:prstGeom prst="rect">
            <a:avLst/>
          </a:prstGeom>
        </p:spPr>
      </p:pic>
      <p:pic>
        <p:nvPicPr>
          <p:cNvPr id="33" name="图片 13">
            <a:extLst>
              <a:ext uri="{FF2B5EF4-FFF2-40B4-BE49-F238E27FC236}">
                <a16:creationId xmlns:a16="http://schemas.microsoft.com/office/drawing/2014/main" id="{BC4971F3-AF69-41C8-B16A-A00F7EED791C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76" t="8216" r="33076" b="80788"/>
          <a:stretch/>
        </p:blipFill>
        <p:spPr>
          <a:xfrm flipH="1" flipV="1">
            <a:off x="6722772" y="4370240"/>
            <a:ext cx="2421227" cy="716235"/>
          </a:xfrm>
          <a:prstGeom prst="rect">
            <a:avLst/>
          </a:prstGeom>
        </p:spPr>
      </p:pic>
      <p:pic>
        <p:nvPicPr>
          <p:cNvPr id="34" name="图片 7">
            <a:extLst>
              <a:ext uri="{FF2B5EF4-FFF2-40B4-BE49-F238E27FC236}">
                <a16:creationId xmlns:a16="http://schemas.microsoft.com/office/drawing/2014/main" id="{FE4F7235-C130-4316-8452-CDC2E29AAC29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16" r="33076" b="80788"/>
          <a:stretch/>
        </p:blipFill>
        <p:spPr>
          <a:xfrm>
            <a:off x="-327426" y="128304"/>
            <a:ext cx="3473489" cy="856140"/>
          </a:xfrm>
          <a:prstGeom prst="rect">
            <a:avLst/>
          </a:prstGeom>
        </p:spPr>
      </p:pic>
      <p:pic>
        <p:nvPicPr>
          <p:cNvPr id="35" name="图片 6">
            <a:extLst>
              <a:ext uri="{FF2B5EF4-FFF2-40B4-BE49-F238E27FC236}">
                <a16:creationId xmlns:a16="http://schemas.microsoft.com/office/drawing/2014/main" id="{C8F75562-DE50-4156-B3C0-A1E7336BC6E0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446" t="-1" r="316" b="68387"/>
          <a:stretch/>
        </p:blipFill>
        <p:spPr>
          <a:xfrm rot="10800000">
            <a:off x="9238" y="3718774"/>
            <a:ext cx="762624" cy="142472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03D4E51-7AF3-7944-993B-72B0687F988B}"/>
              </a:ext>
            </a:extLst>
          </p:cNvPr>
          <p:cNvSpPr/>
          <p:nvPr/>
        </p:nvSpPr>
        <p:spPr>
          <a:xfrm>
            <a:off x="5024814" y="2818898"/>
            <a:ext cx="3777061" cy="83099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 defTabSz="342892">
              <a:buClrTx/>
              <a:defRPr/>
            </a:pPr>
            <a:r>
              <a:rPr lang="en-US" sz="4950" b="1" kern="1200" dirty="0">
                <a:ln w="0"/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LUYỆN TẬP</a:t>
            </a:r>
          </a:p>
        </p:txBody>
      </p:sp>
    </p:spTree>
    <p:extLst>
      <p:ext uri="{BB962C8B-B14F-4D97-AF65-F5344CB8AC3E}">
        <p14:creationId xmlns:p14="http://schemas.microsoft.com/office/powerpoint/2010/main" val="1419289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97" y="-223"/>
            <a:ext cx="9144793" cy="514394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2262" y="3537379"/>
            <a:ext cx="1714500" cy="1714500"/>
          </a:xfrm>
          <a:prstGeom prst="rect">
            <a:avLst/>
          </a:prstGeom>
        </p:spPr>
      </p:pic>
      <p:pic>
        <p:nvPicPr>
          <p:cNvPr id="4" name="Picture 3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3935" y="3141792"/>
            <a:ext cx="1344284" cy="1252837"/>
          </a:xfrm>
          <a:prstGeom prst="rect">
            <a:avLst/>
          </a:prstGeom>
        </p:spPr>
      </p:pic>
      <p:pic>
        <p:nvPicPr>
          <p:cNvPr id="5" name="Picture 4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0776" y="3539628"/>
            <a:ext cx="1303133" cy="1207112"/>
          </a:xfrm>
          <a:prstGeom prst="rect">
            <a:avLst/>
          </a:prstGeom>
        </p:spPr>
      </p:pic>
      <p:pic>
        <p:nvPicPr>
          <p:cNvPr id="6" name="Picture 5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41282" y="2998589"/>
            <a:ext cx="1385436" cy="1275698"/>
          </a:xfrm>
          <a:prstGeom prst="rect">
            <a:avLst/>
          </a:prstGeom>
        </p:spPr>
      </p:pic>
      <p:pic>
        <p:nvPicPr>
          <p:cNvPr id="7" name="Picture 6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308311" y="3889612"/>
            <a:ext cx="1165961" cy="1088231"/>
          </a:xfrm>
          <a:prstGeom prst="rect">
            <a:avLst/>
          </a:prstGeom>
        </p:spPr>
      </p:pic>
      <p:pic>
        <p:nvPicPr>
          <p:cNvPr id="8" name="Picture 7">
            <a:hlinkClick r:id="rId14" action="ppaction://hlinksldjump"/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411869" y="3428734"/>
            <a:ext cx="1376291" cy="1280271"/>
          </a:xfrm>
          <a:prstGeom prst="rect">
            <a:avLst/>
          </a:prstGeom>
        </p:spPr>
      </p:pic>
      <p:sp>
        <p:nvSpPr>
          <p:cNvPr id="9" name="Oval 8"/>
          <p:cNvSpPr/>
          <p:nvPr/>
        </p:nvSpPr>
        <p:spPr>
          <a:xfrm>
            <a:off x="2771775" y="1115617"/>
            <a:ext cx="175022" cy="17502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Oval 24"/>
          <p:cNvSpPr/>
          <p:nvPr/>
        </p:nvSpPr>
        <p:spPr>
          <a:xfrm>
            <a:off x="3606403" y="1375172"/>
            <a:ext cx="133350" cy="119063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Oval 25"/>
          <p:cNvSpPr/>
          <p:nvPr/>
        </p:nvSpPr>
        <p:spPr>
          <a:xfrm>
            <a:off x="2590847" y="1771650"/>
            <a:ext cx="180927" cy="167879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1963983" y="2423516"/>
            <a:ext cx="180927" cy="167879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2495013" y="2755699"/>
            <a:ext cx="180927" cy="167879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3243262" y="2786062"/>
            <a:ext cx="157163" cy="1375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95192" y="2729750"/>
            <a:ext cx="162463" cy="14561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Oval 15"/>
          <p:cNvSpPr/>
          <p:nvPr/>
        </p:nvSpPr>
        <p:spPr>
          <a:xfrm>
            <a:off x="3359348" y="2168000"/>
            <a:ext cx="162463" cy="14561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3829050" y="2047951"/>
            <a:ext cx="133946" cy="12005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5-Point Star 62"/>
          <p:cNvSpPr/>
          <p:nvPr/>
        </p:nvSpPr>
        <p:spPr>
          <a:xfrm>
            <a:off x="2996674" y="85726"/>
            <a:ext cx="561871" cy="523855"/>
          </a:xfrm>
          <a:custGeom>
            <a:avLst/>
            <a:gdLst>
              <a:gd name="connsiteX0" fmla="*/ 1 w 1063374"/>
              <a:gd name="connsiteY0" fmla="*/ 396535 h 1038144"/>
              <a:gd name="connsiteX1" fmla="*/ 406175 w 1063374"/>
              <a:gd name="connsiteY1" fmla="*/ 396538 h 1038144"/>
              <a:gd name="connsiteX2" fmla="*/ 531687 w 1063374"/>
              <a:gd name="connsiteY2" fmla="*/ 0 h 1038144"/>
              <a:gd name="connsiteX3" fmla="*/ 657199 w 1063374"/>
              <a:gd name="connsiteY3" fmla="*/ 396538 h 1038144"/>
              <a:gd name="connsiteX4" fmla="*/ 1063373 w 1063374"/>
              <a:gd name="connsiteY4" fmla="*/ 396535 h 1038144"/>
              <a:gd name="connsiteX5" fmla="*/ 734770 w 1063374"/>
              <a:gd name="connsiteY5" fmla="*/ 641606 h 1038144"/>
              <a:gd name="connsiteX6" fmla="*/ 860287 w 1063374"/>
              <a:gd name="connsiteY6" fmla="*/ 1038141 h 1038144"/>
              <a:gd name="connsiteX7" fmla="*/ 531687 w 1063374"/>
              <a:gd name="connsiteY7" fmla="*/ 793066 h 1038144"/>
              <a:gd name="connsiteX8" fmla="*/ 203087 w 1063374"/>
              <a:gd name="connsiteY8" fmla="*/ 1038141 h 1038144"/>
              <a:gd name="connsiteX9" fmla="*/ 328604 w 1063374"/>
              <a:gd name="connsiteY9" fmla="*/ 641606 h 1038144"/>
              <a:gd name="connsiteX10" fmla="*/ 1 w 1063374"/>
              <a:gd name="connsiteY10" fmla="*/ 396535 h 1038144"/>
              <a:gd name="connsiteX0" fmla="*/ 0 w 1063372"/>
              <a:gd name="connsiteY0" fmla="*/ 396535 h 1183284"/>
              <a:gd name="connsiteX1" fmla="*/ 406174 w 1063372"/>
              <a:gd name="connsiteY1" fmla="*/ 396538 h 1183284"/>
              <a:gd name="connsiteX2" fmla="*/ 531686 w 1063372"/>
              <a:gd name="connsiteY2" fmla="*/ 0 h 1183284"/>
              <a:gd name="connsiteX3" fmla="*/ 657198 w 1063372"/>
              <a:gd name="connsiteY3" fmla="*/ 396538 h 1183284"/>
              <a:gd name="connsiteX4" fmla="*/ 1063372 w 1063372"/>
              <a:gd name="connsiteY4" fmla="*/ 396535 h 1183284"/>
              <a:gd name="connsiteX5" fmla="*/ 734769 w 1063372"/>
              <a:gd name="connsiteY5" fmla="*/ 641606 h 1183284"/>
              <a:gd name="connsiteX6" fmla="*/ 860286 w 1063372"/>
              <a:gd name="connsiteY6" fmla="*/ 1038141 h 1183284"/>
              <a:gd name="connsiteX7" fmla="*/ 531686 w 1063372"/>
              <a:gd name="connsiteY7" fmla="*/ 793066 h 1183284"/>
              <a:gd name="connsiteX8" fmla="*/ 116001 w 1063372"/>
              <a:gd name="connsiteY8" fmla="*/ 1183284 h 1183284"/>
              <a:gd name="connsiteX9" fmla="*/ 328603 w 1063372"/>
              <a:gd name="connsiteY9" fmla="*/ 641606 h 1183284"/>
              <a:gd name="connsiteX10" fmla="*/ 0 w 1063372"/>
              <a:gd name="connsiteY10" fmla="*/ 396535 h 1183284"/>
              <a:gd name="connsiteX0" fmla="*/ 0 w 1077886"/>
              <a:gd name="connsiteY0" fmla="*/ 527164 h 1183284"/>
              <a:gd name="connsiteX1" fmla="*/ 420688 w 1077886"/>
              <a:gd name="connsiteY1" fmla="*/ 396538 h 1183284"/>
              <a:gd name="connsiteX2" fmla="*/ 546200 w 1077886"/>
              <a:gd name="connsiteY2" fmla="*/ 0 h 1183284"/>
              <a:gd name="connsiteX3" fmla="*/ 671712 w 1077886"/>
              <a:gd name="connsiteY3" fmla="*/ 396538 h 1183284"/>
              <a:gd name="connsiteX4" fmla="*/ 1077886 w 1077886"/>
              <a:gd name="connsiteY4" fmla="*/ 396535 h 1183284"/>
              <a:gd name="connsiteX5" fmla="*/ 749283 w 1077886"/>
              <a:gd name="connsiteY5" fmla="*/ 641606 h 1183284"/>
              <a:gd name="connsiteX6" fmla="*/ 874800 w 1077886"/>
              <a:gd name="connsiteY6" fmla="*/ 1038141 h 1183284"/>
              <a:gd name="connsiteX7" fmla="*/ 546200 w 1077886"/>
              <a:gd name="connsiteY7" fmla="*/ 793066 h 1183284"/>
              <a:gd name="connsiteX8" fmla="*/ 130515 w 1077886"/>
              <a:gd name="connsiteY8" fmla="*/ 1183284 h 1183284"/>
              <a:gd name="connsiteX9" fmla="*/ 343117 w 1077886"/>
              <a:gd name="connsiteY9" fmla="*/ 641606 h 1183284"/>
              <a:gd name="connsiteX10" fmla="*/ 0 w 1077886"/>
              <a:gd name="connsiteY10" fmla="*/ 527164 h 1183284"/>
              <a:gd name="connsiteX0" fmla="*/ 0 w 1048857"/>
              <a:gd name="connsiteY0" fmla="*/ 527164 h 1183284"/>
              <a:gd name="connsiteX1" fmla="*/ 420688 w 1048857"/>
              <a:gd name="connsiteY1" fmla="*/ 396538 h 1183284"/>
              <a:gd name="connsiteX2" fmla="*/ 546200 w 1048857"/>
              <a:gd name="connsiteY2" fmla="*/ 0 h 1183284"/>
              <a:gd name="connsiteX3" fmla="*/ 671712 w 1048857"/>
              <a:gd name="connsiteY3" fmla="*/ 396538 h 1183284"/>
              <a:gd name="connsiteX4" fmla="*/ 1048857 w 1048857"/>
              <a:gd name="connsiteY4" fmla="*/ 265907 h 1183284"/>
              <a:gd name="connsiteX5" fmla="*/ 749283 w 1048857"/>
              <a:gd name="connsiteY5" fmla="*/ 641606 h 1183284"/>
              <a:gd name="connsiteX6" fmla="*/ 874800 w 1048857"/>
              <a:gd name="connsiteY6" fmla="*/ 1038141 h 1183284"/>
              <a:gd name="connsiteX7" fmla="*/ 546200 w 1048857"/>
              <a:gd name="connsiteY7" fmla="*/ 793066 h 1183284"/>
              <a:gd name="connsiteX8" fmla="*/ 130515 w 1048857"/>
              <a:gd name="connsiteY8" fmla="*/ 1183284 h 1183284"/>
              <a:gd name="connsiteX9" fmla="*/ 343117 w 1048857"/>
              <a:gd name="connsiteY9" fmla="*/ 641606 h 1183284"/>
              <a:gd name="connsiteX10" fmla="*/ 0 w 1048857"/>
              <a:gd name="connsiteY10" fmla="*/ 527164 h 1183284"/>
              <a:gd name="connsiteX0" fmla="*/ 0 w 1048857"/>
              <a:gd name="connsiteY0" fmla="*/ 425564 h 1081684"/>
              <a:gd name="connsiteX1" fmla="*/ 420688 w 1048857"/>
              <a:gd name="connsiteY1" fmla="*/ 294938 h 1081684"/>
              <a:gd name="connsiteX2" fmla="*/ 531686 w 1048857"/>
              <a:gd name="connsiteY2" fmla="*/ 0 h 1081684"/>
              <a:gd name="connsiteX3" fmla="*/ 671712 w 1048857"/>
              <a:gd name="connsiteY3" fmla="*/ 294938 h 1081684"/>
              <a:gd name="connsiteX4" fmla="*/ 1048857 w 1048857"/>
              <a:gd name="connsiteY4" fmla="*/ 164307 h 1081684"/>
              <a:gd name="connsiteX5" fmla="*/ 749283 w 1048857"/>
              <a:gd name="connsiteY5" fmla="*/ 540006 h 1081684"/>
              <a:gd name="connsiteX6" fmla="*/ 874800 w 1048857"/>
              <a:gd name="connsiteY6" fmla="*/ 936541 h 1081684"/>
              <a:gd name="connsiteX7" fmla="*/ 546200 w 1048857"/>
              <a:gd name="connsiteY7" fmla="*/ 691466 h 1081684"/>
              <a:gd name="connsiteX8" fmla="*/ 130515 w 1048857"/>
              <a:gd name="connsiteY8" fmla="*/ 1081684 h 1081684"/>
              <a:gd name="connsiteX9" fmla="*/ 343117 w 1048857"/>
              <a:gd name="connsiteY9" fmla="*/ 540006 h 1081684"/>
              <a:gd name="connsiteX10" fmla="*/ 0 w 1048857"/>
              <a:gd name="connsiteY10" fmla="*/ 425564 h 1081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8857" h="1081684">
                <a:moveTo>
                  <a:pt x="0" y="425564"/>
                </a:moveTo>
                <a:lnTo>
                  <a:pt x="420688" y="294938"/>
                </a:lnTo>
                <a:lnTo>
                  <a:pt x="531686" y="0"/>
                </a:lnTo>
                <a:lnTo>
                  <a:pt x="671712" y="294938"/>
                </a:lnTo>
                <a:lnTo>
                  <a:pt x="1048857" y="164307"/>
                </a:lnTo>
                <a:lnTo>
                  <a:pt x="749283" y="540006"/>
                </a:lnTo>
                <a:lnTo>
                  <a:pt x="874800" y="936541"/>
                </a:lnTo>
                <a:lnTo>
                  <a:pt x="546200" y="691466"/>
                </a:lnTo>
                <a:lnTo>
                  <a:pt x="130515" y="1081684"/>
                </a:lnTo>
                <a:lnTo>
                  <a:pt x="343117" y="540006"/>
                </a:lnTo>
                <a:lnTo>
                  <a:pt x="0" y="425564"/>
                </a:lnTo>
                <a:close/>
              </a:path>
            </a:pathLst>
          </a:custGeom>
          <a:solidFill>
            <a:srgbClr val="FCB400"/>
          </a:solidFill>
          <a:ln w="28575">
            <a:solidFill>
              <a:srgbClr val="391D1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826117" y="2152670"/>
            <a:ext cx="4219617" cy="577081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 defTabSz="685800">
              <a:buClrTx/>
              <a:defRPr/>
            </a:pPr>
            <a:r>
              <a:rPr lang="en-US" sz="3300" b="1" kern="1200" dirty="0">
                <a:ln w="28575">
                  <a:solidFill>
                    <a:prstClr val="black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+mn-ea"/>
                <a:cs typeface="+mn-cs"/>
              </a:rPr>
              <a:t>MÓN QUÀ GIÁNG SINH</a:t>
            </a:r>
          </a:p>
        </p:txBody>
      </p:sp>
      <p:sp>
        <p:nvSpPr>
          <p:cNvPr id="10" name="Rectangle 9"/>
          <p:cNvSpPr/>
          <p:nvPr/>
        </p:nvSpPr>
        <p:spPr>
          <a:xfrm>
            <a:off x="6040126" y="2785078"/>
            <a:ext cx="2315125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5800">
              <a:buClrTx/>
              <a:defRPr/>
            </a:pPr>
            <a:r>
              <a:rPr lang="en-US" sz="1350" b="1" kern="12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SURPRISE </a:t>
            </a:r>
            <a:r>
              <a:rPr lang="en-US" sz="1350" b="1" kern="1200" dirty="0">
                <a:solidFill>
                  <a:prstClr val="whit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GIFT</a:t>
            </a:r>
          </a:p>
        </p:txBody>
      </p:sp>
      <p:pic>
        <p:nvPicPr>
          <p:cNvPr id="11" name="Kazoom - Quincas Moreir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254519" y="2505998"/>
            <a:ext cx="457200" cy="457200"/>
          </a:xfrm>
          <a:prstGeom prst="rect">
            <a:avLst/>
          </a:prstGeom>
        </p:spPr>
      </p:pic>
      <p:pic>
        <p:nvPicPr>
          <p:cNvPr id="27" name="Picture 2">
            <a:extLst>
              <a:ext uri="{FF2B5EF4-FFF2-40B4-BE49-F238E27FC236}">
                <a16:creationId xmlns:a16="http://schemas.microsoft.com/office/drawing/2014/main" id="{0E6717D9-012E-EE49-8781-086A89E73C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4" t="13062" r="17430" b="11872"/>
          <a:stretch/>
        </p:blipFill>
        <p:spPr bwMode="auto">
          <a:xfrm>
            <a:off x="-11406" y="3349623"/>
            <a:ext cx="1068596" cy="86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Heart 23">
            <a:extLst>
              <a:ext uri="{FF2B5EF4-FFF2-40B4-BE49-F238E27FC236}">
                <a16:creationId xmlns:a16="http://schemas.microsoft.com/office/drawing/2014/main" id="{970D8D05-F145-B340-8E8F-7759783518BE}"/>
              </a:ext>
            </a:extLst>
          </p:cNvPr>
          <p:cNvSpPr/>
          <p:nvPr/>
        </p:nvSpPr>
        <p:spPr>
          <a:xfrm>
            <a:off x="1963984" y="522069"/>
            <a:ext cx="754235" cy="681058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9571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0" presetClass="emph" presetSubtype="0" repeatCount="indefinite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0" presetClass="emph" presetSubtype="0" repeatCount="indefinite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30" presetClass="emph" presetSubtype="0" repeatCount="indefinite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0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0" presetClass="emph" presetSubtype="0" repeatCount="indefinite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0" presetClass="emph" presetSubtype="0" repeatCount="indefinite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0" presetClass="emph" presetSubtype="0" repeatCount="indefinite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0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0" presetClass="emph" presetSubtype="0" repeatCount="indefinite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6" presetClass="emph" presetSubtype="0" repeatCount="indefinite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37" presetClass="entr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3" presetClass="entr" presetSubtype="16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" dur="23100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9" grpId="0" animBg="1"/>
      <p:bldP spid="25" grpId="0" animBg="1"/>
      <p:bldP spid="26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" grpId="0"/>
      <p:bldP spid="2" grpId="1"/>
      <p:bldP spid="2" grpId="2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771C952-07B9-4C49-860D-8BA7F8FF75FD}"/>
              </a:ext>
            </a:extLst>
          </p:cNvPr>
          <p:cNvSpPr/>
          <p:nvPr/>
        </p:nvSpPr>
        <p:spPr>
          <a:xfrm>
            <a:off x="2917467" y="337490"/>
            <a:ext cx="3309066" cy="5388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766">
              <a:buClrTx/>
              <a:defRPr/>
            </a:pPr>
            <a:r>
              <a:rPr lang="en-US" sz="32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VẬN DỤNG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BA8CE7-A882-474F-A81F-AB6EA8C1BB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947"/>
          <a:stretch/>
        </p:blipFill>
        <p:spPr>
          <a:xfrm>
            <a:off x="7774514" y="206190"/>
            <a:ext cx="985509" cy="105099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DEF7B02-C59B-1E4A-A932-78DA4A2465AC}"/>
              </a:ext>
            </a:extLst>
          </p:cNvPr>
          <p:cNvSpPr/>
          <p:nvPr/>
        </p:nvSpPr>
        <p:spPr>
          <a:xfrm>
            <a:off x="389804" y="1206047"/>
            <a:ext cx="41821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5783">
              <a:buClrTx/>
              <a:defRPr/>
            </a:pPr>
            <a:r>
              <a:rPr lang="vi-VN" sz="2400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Hãy đóng vai 1 hướng dẫn viên du lịch em hãy giới thiệu về:</a:t>
            </a:r>
            <a:endParaRPr lang="en-US" sz="2400" kern="1200" dirty="0">
              <a:solidFill>
                <a:prstClr val="black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algn="ctr" defTabSz="685783">
              <a:buClrTx/>
              <a:defRPr/>
            </a:pPr>
            <a:r>
              <a:rPr lang="en-US" sz="2400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Các câu chuyện cổ tích, thần thoại thời Văn Lang - Âu Lạc</a:t>
            </a:r>
            <a:endParaRPr lang="en-US" sz="2400" kern="1200" dirty="0">
              <a:solidFill>
                <a:prstClr val="black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algn="ctr" defTabSz="685783">
              <a:buClrTx/>
              <a:defRPr/>
            </a:pPr>
            <a:endParaRPr lang="x-none" sz="2400" kern="1200" dirty="0">
              <a:solidFill>
                <a:prstClr val="black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F477CC-AE42-8144-8FD4-8080F56511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3901" y="2336123"/>
            <a:ext cx="2526535" cy="2526535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07C9569-3A93-294E-AC2C-7ADD3B8D66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28"/>
          <a:stretch/>
        </p:blipFill>
        <p:spPr bwMode="auto">
          <a:xfrm>
            <a:off x="6319667" y="731687"/>
            <a:ext cx="2621568" cy="242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30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D53A552F-6738-914E-8049-33B8003D82C4}"/>
              </a:ext>
            </a:extLst>
          </p:cNvPr>
          <p:cNvSpPr/>
          <p:nvPr/>
        </p:nvSpPr>
        <p:spPr>
          <a:xfrm>
            <a:off x="847796" y="1618760"/>
            <a:ext cx="1705531" cy="10872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VN" sz="1500" kern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lời chúc giáng sinh từ 1 người bạn trong lớp</a:t>
            </a:r>
          </a:p>
        </p:txBody>
      </p:sp>
      <p:sp>
        <p:nvSpPr>
          <p:cNvPr id="4" name="Rectangle 82"/>
          <p:cNvSpPr/>
          <p:nvPr/>
        </p:nvSpPr>
        <p:spPr>
          <a:xfrm>
            <a:off x="811886" y="3986667"/>
            <a:ext cx="1934240" cy="679393"/>
          </a:xfrm>
          <a:custGeom>
            <a:avLst/>
            <a:gdLst>
              <a:gd name="connsiteX0" fmla="*/ 0 w 1470782"/>
              <a:gd name="connsiteY0" fmla="*/ 0 h 333327"/>
              <a:gd name="connsiteX1" fmla="*/ 1470782 w 1470782"/>
              <a:gd name="connsiteY1" fmla="*/ 0 h 333327"/>
              <a:gd name="connsiteX2" fmla="*/ 1470782 w 1470782"/>
              <a:gd name="connsiteY2" fmla="*/ 333327 h 333327"/>
              <a:gd name="connsiteX3" fmla="*/ 0 w 1470782"/>
              <a:gd name="connsiteY3" fmla="*/ 333327 h 333327"/>
              <a:gd name="connsiteX4" fmla="*/ 0 w 1470782"/>
              <a:gd name="connsiteY4" fmla="*/ 0 h 333327"/>
              <a:gd name="connsiteX0" fmla="*/ 0 w 1470782"/>
              <a:gd name="connsiteY0" fmla="*/ 0 h 519939"/>
              <a:gd name="connsiteX1" fmla="*/ 1470782 w 1470782"/>
              <a:gd name="connsiteY1" fmla="*/ 0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19939"/>
              <a:gd name="connsiteX1" fmla="*/ 1340154 w 1470782"/>
              <a:gd name="connsiteY1" fmla="*/ 186613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34870"/>
              <a:gd name="connsiteX1" fmla="*/ 1340154 w 1470782"/>
              <a:gd name="connsiteY1" fmla="*/ 186613 h 534870"/>
              <a:gd name="connsiteX2" fmla="*/ 1470782 w 1470782"/>
              <a:gd name="connsiteY2" fmla="*/ 519939 h 534870"/>
              <a:gd name="connsiteX3" fmla="*/ 1042496 w 1470782"/>
              <a:gd name="connsiteY3" fmla="*/ 530599 h 534870"/>
              <a:gd name="connsiteX4" fmla="*/ 0 w 1470782"/>
              <a:gd name="connsiteY4" fmla="*/ 333327 h 534870"/>
              <a:gd name="connsiteX5" fmla="*/ 0 w 1470782"/>
              <a:gd name="connsiteY5" fmla="*/ 0 h 534870"/>
              <a:gd name="connsiteX0" fmla="*/ 121298 w 1592080"/>
              <a:gd name="connsiteY0" fmla="*/ 0 h 534870"/>
              <a:gd name="connsiteX1" fmla="*/ 1461452 w 1592080"/>
              <a:gd name="connsiteY1" fmla="*/ 186613 h 534870"/>
              <a:gd name="connsiteX2" fmla="*/ 1592080 w 1592080"/>
              <a:gd name="connsiteY2" fmla="*/ 519939 h 534870"/>
              <a:gd name="connsiteX3" fmla="*/ 1163794 w 1592080"/>
              <a:gd name="connsiteY3" fmla="*/ 530599 h 534870"/>
              <a:gd name="connsiteX4" fmla="*/ 0 w 1592080"/>
              <a:gd name="connsiteY4" fmla="*/ 314666 h 534870"/>
              <a:gd name="connsiteX5" fmla="*/ 121298 w 1592080"/>
              <a:gd name="connsiteY5" fmla="*/ 0 h 534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92080" h="534870">
                <a:moveTo>
                  <a:pt x="121298" y="0"/>
                </a:moveTo>
                <a:lnTo>
                  <a:pt x="1461452" y="186613"/>
                </a:lnTo>
                <a:lnTo>
                  <a:pt x="1592080" y="519939"/>
                </a:lnTo>
                <a:cubicBezTo>
                  <a:pt x="1452428" y="501721"/>
                  <a:pt x="1303446" y="548817"/>
                  <a:pt x="1163794" y="530599"/>
                </a:cubicBezTo>
                <a:lnTo>
                  <a:pt x="0" y="314666"/>
                </a:lnTo>
                <a:lnTo>
                  <a:pt x="121298" y="0"/>
                </a:lnTo>
                <a:close/>
              </a:path>
            </a:pathLst>
          </a:custGeom>
          <a:solidFill>
            <a:schemeClr val="tx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297" y="3009281"/>
            <a:ext cx="2116408" cy="14064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893" y="2541732"/>
            <a:ext cx="2282507" cy="945689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112" y="1613397"/>
            <a:ext cx="699577" cy="1175106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2396337" y="1593371"/>
            <a:ext cx="699577" cy="1175106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05686" y="152511"/>
            <a:ext cx="5285690" cy="2359357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00605" y="2709883"/>
            <a:ext cx="4695851" cy="1472312"/>
          </a:xfrm>
          <a:prstGeom prst="rect">
            <a:avLst/>
          </a:prstGeom>
        </p:spPr>
      </p:pic>
      <p:sp>
        <p:nvSpPr>
          <p:cNvPr id="49" name="TextBox 48"/>
          <p:cNvSpPr txBox="1"/>
          <p:nvPr/>
        </p:nvSpPr>
        <p:spPr>
          <a:xfrm>
            <a:off x="4067975" y="713150"/>
            <a:ext cx="4343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vi-VN" sz="27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Nước Âu Lạc ra đời vào năm bao nhiêu ?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3976829" y="3282823"/>
            <a:ext cx="4343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vi-VN" sz="2700" b="1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Khoảng III TCN</a:t>
            </a:r>
            <a:endParaRPr lang="vi-VN" sz="2700" b="1" kern="1200" dirty="0">
              <a:solidFill>
                <a:srgbClr val="FF0000"/>
              </a:solidFill>
              <a:latin typeface="Times New Roman" pitchFamily="18" charset="0"/>
              <a:ea typeface="Tahoma" panose="020B0604030504040204" pitchFamily="34" charset="0"/>
              <a:cs typeface="Times New Roman" pitchFamily="18" charset="0"/>
            </a:endParaRPr>
          </a:p>
        </p:txBody>
      </p:sp>
      <p:pic>
        <p:nvPicPr>
          <p:cNvPr id="54" name="Picture 5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337" y="3230748"/>
            <a:ext cx="1671638" cy="1800225"/>
          </a:xfrm>
          <a:prstGeom prst="rect">
            <a:avLst/>
          </a:prstGeom>
        </p:spPr>
      </p:pic>
      <p:pic>
        <p:nvPicPr>
          <p:cNvPr id="61" name="Picture 60">
            <a:hlinkClick r:id="rId11" action="ppaction://hlinksldjump"/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99420" y="4328289"/>
            <a:ext cx="2491956" cy="63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784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5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11111E-6 L 0.00131 -0.35139 " pathEditMode="relative" rAng="0" ptsTypes="AA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175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6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6" presetClass="emph" presetSubtype="0" repeatCount="indefinite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9" grpId="0"/>
      <p:bldP spid="50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al 14">
            <a:extLst>
              <a:ext uri="{FF2B5EF4-FFF2-40B4-BE49-F238E27FC236}">
                <a16:creationId xmlns:a16="http://schemas.microsoft.com/office/drawing/2014/main" id="{8CE15BB4-1888-5440-A2C8-90FCFBA4B356}"/>
              </a:ext>
            </a:extLst>
          </p:cNvPr>
          <p:cNvSpPr/>
          <p:nvPr/>
        </p:nvSpPr>
        <p:spPr>
          <a:xfrm>
            <a:off x="904086" y="1576039"/>
            <a:ext cx="1610833" cy="10872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VN" sz="1800" b="1" kern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tràng vỗ tay của cả lớp</a:t>
            </a:r>
          </a:p>
        </p:txBody>
      </p:sp>
      <p:sp>
        <p:nvSpPr>
          <p:cNvPr id="4" name="Rectangle 82"/>
          <p:cNvSpPr/>
          <p:nvPr/>
        </p:nvSpPr>
        <p:spPr>
          <a:xfrm>
            <a:off x="811886" y="3986667"/>
            <a:ext cx="1934240" cy="679393"/>
          </a:xfrm>
          <a:custGeom>
            <a:avLst/>
            <a:gdLst>
              <a:gd name="connsiteX0" fmla="*/ 0 w 1470782"/>
              <a:gd name="connsiteY0" fmla="*/ 0 h 333327"/>
              <a:gd name="connsiteX1" fmla="*/ 1470782 w 1470782"/>
              <a:gd name="connsiteY1" fmla="*/ 0 h 333327"/>
              <a:gd name="connsiteX2" fmla="*/ 1470782 w 1470782"/>
              <a:gd name="connsiteY2" fmla="*/ 333327 h 333327"/>
              <a:gd name="connsiteX3" fmla="*/ 0 w 1470782"/>
              <a:gd name="connsiteY3" fmla="*/ 333327 h 333327"/>
              <a:gd name="connsiteX4" fmla="*/ 0 w 1470782"/>
              <a:gd name="connsiteY4" fmla="*/ 0 h 333327"/>
              <a:gd name="connsiteX0" fmla="*/ 0 w 1470782"/>
              <a:gd name="connsiteY0" fmla="*/ 0 h 519939"/>
              <a:gd name="connsiteX1" fmla="*/ 1470782 w 1470782"/>
              <a:gd name="connsiteY1" fmla="*/ 0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19939"/>
              <a:gd name="connsiteX1" fmla="*/ 1340154 w 1470782"/>
              <a:gd name="connsiteY1" fmla="*/ 186613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34870"/>
              <a:gd name="connsiteX1" fmla="*/ 1340154 w 1470782"/>
              <a:gd name="connsiteY1" fmla="*/ 186613 h 534870"/>
              <a:gd name="connsiteX2" fmla="*/ 1470782 w 1470782"/>
              <a:gd name="connsiteY2" fmla="*/ 519939 h 534870"/>
              <a:gd name="connsiteX3" fmla="*/ 1042496 w 1470782"/>
              <a:gd name="connsiteY3" fmla="*/ 530599 h 534870"/>
              <a:gd name="connsiteX4" fmla="*/ 0 w 1470782"/>
              <a:gd name="connsiteY4" fmla="*/ 333327 h 534870"/>
              <a:gd name="connsiteX5" fmla="*/ 0 w 1470782"/>
              <a:gd name="connsiteY5" fmla="*/ 0 h 534870"/>
              <a:gd name="connsiteX0" fmla="*/ 121298 w 1592080"/>
              <a:gd name="connsiteY0" fmla="*/ 0 h 534870"/>
              <a:gd name="connsiteX1" fmla="*/ 1461452 w 1592080"/>
              <a:gd name="connsiteY1" fmla="*/ 186613 h 534870"/>
              <a:gd name="connsiteX2" fmla="*/ 1592080 w 1592080"/>
              <a:gd name="connsiteY2" fmla="*/ 519939 h 534870"/>
              <a:gd name="connsiteX3" fmla="*/ 1163794 w 1592080"/>
              <a:gd name="connsiteY3" fmla="*/ 530599 h 534870"/>
              <a:gd name="connsiteX4" fmla="*/ 0 w 1592080"/>
              <a:gd name="connsiteY4" fmla="*/ 314666 h 534870"/>
              <a:gd name="connsiteX5" fmla="*/ 121298 w 1592080"/>
              <a:gd name="connsiteY5" fmla="*/ 0 h 534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92080" h="534870">
                <a:moveTo>
                  <a:pt x="121298" y="0"/>
                </a:moveTo>
                <a:lnTo>
                  <a:pt x="1461452" y="186613"/>
                </a:lnTo>
                <a:lnTo>
                  <a:pt x="1592080" y="519939"/>
                </a:lnTo>
                <a:cubicBezTo>
                  <a:pt x="1452428" y="501721"/>
                  <a:pt x="1303446" y="548817"/>
                  <a:pt x="1163794" y="530599"/>
                </a:cubicBezTo>
                <a:lnTo>
                  <a:pt x="0" y="314666"/>
                </a:lnTo>
                <a:lnTo>
                  <a:pt x="121298" y="0"/>
                </a:lnTo>
                <a:close/>
              </a:path>
            </a:pathLst>
          </a:custGeom>
          <a:solidFill>
            <a:schemeClr val="tx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297" y="3009282"/>
            <a:ext cx="2116408" cy="14064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93" y="2541733"/>
            <a:ext cx="2282507" cy="945686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112" y="1613397"/>
            <a:ext cx="699577" cy="1175106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2396337" y="1593371"/>
            <a:ext cx="699577" cy="1175106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05686" y="152511"/>
            <a:ext cx="5285690" cy="2635993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00605" y="2709883"/>
            <a:ext cx="4695851" cy="1472312"/>
          </a:xfrm>
          <a:prstGeom prst="rect">
            <a:avLst/>
          </a:prstGeom>
        </p:spPr>
      </p:pic>
      <p:sp>
        <p:nvSpPr>
          <p:cNvPr id="49" name="TextBox 48"/>
          <p:cNvSpPr txBox="1"/>
          <p:nvPr/>
        </p:nvSpPr>
        <p:spPr>
          <a:xfrm>
            <a:off x="3805567" y="545362"/>
            <a:ext cx="473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en-US" sz="2700" b="1" kern="1200" dirty="0" err="1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Nhà</a:t>
            </a:r>
            <a:r>
              <a:rPr lang="en-US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nước</a:t>
            </a:r>
            <a:r>
              <a:rPr lang="en-US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đầu</a:t>
            </a:r>
            <a:r>
              <a:rPr lang="en-US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tiên</a:t>
            </a:r>
            <a:r>
              <a:rPr lang="en-US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của</a:t>
            </a:r>
            <a:r>
              <a:rPr lang="en-US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nước</a:t>
            </a:r>
            <a:r>
              <a:rPr lang="en-US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ta </a:t>
            </a:r>
            <a:r>
              <a:rPr lang="en-US" sz="2700" b="1" kern="1200" dirty="0" err="1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là</a:t>
            </a:r>
            <a:r>
              <a:rPr lang="en-US" sz="2700" b="1" kern="12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:</a:t>
            </a:r>
            <a:endParaRPr lang="vi-VN" sz="2700" kern="1200" dirty="0">
              <a:solidFill>
                <a:srgbClr val="0070C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3976830" y="3215017"/>
            <a:ext cx="4343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vi-VN" sz="2700" b="1" kern="1200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Văn Lang</a:t>
            </a:r>
          </a:p>
        </p:txBody>
      </p:sp>
      <p:pic>
        <p:nvPicPr>
          <p:cNvPr id="54" name="Picture 5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337" y="3230748"/>
            <a:ext cx="1671638" cy="1800225"/>
          </a:xfrm>
          <a:prstGeom prst="rect">
            <a:avLst/>
          </a:prstGeom>
        </p:spPr>
      </p:pic>
      <p:pic>
        <p:nvPicPr>
          <p:cNvPr id="16" name="Picture 15">
            <a:hlinkClick r:id="rId11" action="ppaction://hlinksldjump"/>
            <a:extLst>
              <a:ext uri="{FF2B5EF4-FFF2-40B4-BE49-F238E27FC236}">
                <a16:creationId xmlns:a16="http://schemas.microsoft.com/office/drawing/2014/main" id="{5864C89A-CB97-0A48-9B70-3272505554B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99420" y="4328289"/>
            <a:ext cx="2491956" cy="63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563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11111E-6 L 0.00131 -0.35139 " pathEditMode="relative" rAng="0" ptsTypes="AA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175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6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0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26" presetClass="emph" presetSubtype="0" repeatCount="indefinite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49" grpId="0"/>
      <p:bldP spid="50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al 14">
            <a:extLst>
              <a:ext uri="{FF2B5EF4-FFF2-40B4-BE49-F238E27FC236}">
                <a16:creationId xmlns:a16="http://schemas.microsoft.com/office/drawing/2014/main" id="{4DEA9A07-B1CA-F249-B184-395146EF6E31}"/>
              </a:ext>
            </a:extLst>
          </p:cNvPr>
          <p:cNvSpPr/>
          <p:nvPr/>
        </p:nvSpPr>
        <p:spPr>
          <a:xfrm>
            <a:off x="1156885" y="1613398"/>
            <a:ext cx="1087229" cy="10872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US" sz="1800" b="1" kern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VN" sz="1800" b="1" kern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hêm lượt</a:t>
            </a:r>
          </a:p>
        </p:txBody>
      </p:sp>
      <p:sp>
        <p:nvSpPr>
          <p:cNvPr id="4" name="Rectangle 82"/>
          <p:cNvSpPr/>
          <p:nvPr/>
        </p:nvSpPr>
        <p:spPr>
          <a:xfrm>
            <a:off x="811886" y="3986667"/>
            <a:ext cx="1934240" cy="679393"/>
          </a:xfrm>
          <a:custGeom>
            <a:avLst/>
            <a:gdLst>
              <a:gd name="connsiteX0" fmla="*/ 0 w 1470782"/>
              <a:gd name="connsiteY0" fmla="*/ 0 h 333327"/>
              <a:gd name="connsiteX1" fmla="*/ 1470782 w 1470782"/>
              <a:gd name="connsiteY1" fmla="*/ 0 h 333327"/>
              <a:gd name="connsiteX2" fmla="*/ 1470782 w 1470782"/>
              <a:gd name="connsiteY2" fmla="*/ 333327 h 333327"/>
              <a:gd name="connsiteX3" fmla="*/ 0 w 1470782"/>
              <a:gd name="connsiteY3" fmla="*/ 333327 h 333327"/>
              <a:gd name="connsiteX4" fmla="*/ 0 w 1470782"/>
              <a:gd name="connsiteY4" fmla="*/ 0 h 333327"/>
              <a:gd name="connsiteX0" fmla="*/ 0 w 1470782"/>
              <a:gd name="connsiteY0" fmla="*/ 0 h 519939"/>
              <a:gd name="connsiteX1" fmla="*/ 1470782 w 1470782"/>
              <a:gd name="connsiteY1" fmla="*/ 0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19939"/>
              <a:gd name="connsiteX1" fmla="*/ 1340154 w 1470782"/>
              <a:gd name="connsiteY1" fmla="*/ 186613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34870"/>
              <a:gd name="connsiteX1" fmla="*/ 1340154 w 1470782"/>
              <a:gd name="connsiteY1" fmla="*/ 186613 h 534870"/>
              <a:gd name="connsiteX2" fmla="*/ 1470782 w 1470782"/>
              <a:gd name="connsiteY2" fmla="*/ 519939 h 534870"/>
              <a:gd name="connsiteX3" fmla="*/ 1042496 w 1470782"/>
              <a:gd name="connsiteY3" fmla="*/ 530599 h 534870"/>
              <a:gd name="connsiteX4" fmla="*/ 0 w 1470782"/>
              <a:gd name="connsiteY4" fmla="*/ 333327 h 534870"/>
              <a:gd name="connsiteX5" fmla="*/ 0 w 1470782"/>
              <a:gd name="connsiteY5" fmla="*/ 0 h 534870"/>
              <a:gd name="connsiteX0" fmla="*/ 121298 w 1592080"/>
              <a:gd name="connsiteY0" fmla="*/ 0 h 534870"/>
              <a:gd name="connsiteX1" fmla="*/ 1461452 w 1592080"/>
              <a:gd name="connsiteY1" fmla="*/ 186613 h 534870"/>
              <a:gd name="connsiteX2" fmla="*/ 1592080 w 1592080"/>
              <a:gd name="connsiteY2" fmla="*/ 519939 h 534870"/>
              <a:gd name="connsiteX3" fmla="*/ 1163794 w 1592080"/>
              <a:gd name="connsiteY3" fmla="*/ 530599 h 534870"/>
              <a:gd name="connsiteX4" fmla="*/ 0 w 1592080"/>
              <a:gd name="connsiteY4" fmla="*/ 314666 h 534870"/>
              <a:gd name="connsiteX5" fmla="*/ 121298 w 1592080"/>
              <a:gd name="connsiteY5" fmla="*/ 0 h 534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92080" h="534870">
                <a:moveTo>
                  <a:pt x="121298" y="0"/>
                </a:moveTo>
                <a:lnTo>
                  <a:pt x="1461452" y="186613"/>
                </a:lnTo>
                <a:lnTo>
                  <a:pt x="1592080" y="519939"/>
                </a:lnTo>
                <a:cubicBezTo>
                  <a:pt x="1452428" y="501721"/>
                  <a:pt x="1303446" y="548817"/>
                  <a:pt x="1163794" y="530599"/>
                </a:cubicBezTo>
                <a:lnTo>
                  <a:pt x="0" y="314666"/>
                </a:lnTo>
                <a:lnTo>
                  <a:pt x="121298" y="0"/>
                </a:lnTo>
                <a:close/>
              </a:path>
            </a:pathLst>
          </a:custGeom>
          <a:solidFill>
            <a:schemeClr val="tx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298" y="3009282"/>
            <a:ext cx="2116406" cy="14064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94" y="2541733"/>
            <a:ext cx="2282505" cy="945686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112" y="1613397"/>
            <a:ext cx="699577" cy="1175106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2396337" y="1593371"/>
            <a:ext cx="699577" cy="1175106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58704" y="152511"/>
            <a:ext cx="6032672" cy="2359357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00605" y="2709883"/>
            <a:ext cx="4695851" cy="1472312"/>
          </a:xfrm>
          <a:prstGeom prst="rect">
            <a:avLst/>
          </a:prstGeom>
        </p:spPr>
      </p:pic>
      <p:sp>
        <p:nvSpPr>
          <p:cNvPr id="49" name="TextBox 48"/>
          <p:cNvSpPr txBox="1"/>
          <p:nvPr/>
        </p:nvSpPr>
        <p:spPr>
          <a:xfrm>
            <a:off x="2819399" y="755805"/>
            <a:ext cx="603267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spcBef>
                <a:spcPct val="50000"/>
              </a:spcBef>
              <a:buClrTx/>
              <a:defRPr/>
            </a:pPr>
            <a:r>
              <a:rPr lang="vi-VN" sz="27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Kinh đô nước Âu Lạc đóng ở?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3976829" y="3056974"/>
            <a:ext cx="43434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vi-VN" sz="3000" b="1" kern="1200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ahoma" panose="020B0604030504040204" pitchFamily="34" charset="0"/>
              </a:rPr>
              <a:t>CỔ LOA</a:t>
            </a:r>
          </a:p>
        </p:txBody>
      </p:sp>
      <p:pic>
        <p:nvPicPr>
          <p:cNvPr id="54" name="Picture 5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337" y="3230748"/>
            <a:ext cx="1671638" cy="1800225"/>
          </a:xfrm>
          <a:prstGeom prst="rect">
            <a:avLst/>
          </a:prstGeom>
        </p:spPr>
      </p:pic>
      <p:pic>
        <p:nvPicPr>
          <p:cNvPr id="16" name="Picture 15">
            <a:hlinkClick r:id="rId11" action="ppaction://hlinksldjump"/>
            <a:extLst>
              <a:ext uri="{FF2B5EF4-FFF2-40B4-BE49-F238E27FC236}">
                <a16:creationId xmlns:a16="http://schemas.microsoft.com/office/drawing/2014/main" id="{10E42598-D53E-C142-B9B7-2C3D08FD344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99420" y="4328289"/>
            <a:ext cx="2491956" cy="63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934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11111E-6 L 0.00131 -0.35139 " pathEditMode="relative" rAng="0" ptsTypes="AA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175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6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0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26" presetClass="emph" presetSubtype="0" repeatCount="indefinite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49" grpId="0"/>
      <p:bldP spid="50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2"/>
          <p:cNvSpPr/>
          <p:nvPr/>
        </p:nvSpPr>
        <p:spPr>
          <a:xfrm>
            <a:off x="811886" y="3986667"/>
            <a:ext cx="1934240" cy="679393"/>
          </a:xfrm>
          <a:custGeom>
            <a:avLst/>
            <a:gdLst>
              <a:gd name="connsiteX0" fmla="*/ 0 w 1470782"/>
              <a:gd name="connsiteY0" fmla="*/ 0 h 333327"/>
              <a:gd name="connsiteX1" fmla="*/ 1470782 w 1470782"/>
              <a:gd name="connsiteY1" fmla="*/ 0 h 333327"/>
              <a:gd name="connsiteX2" fmla="*/ 1470782 w 1470782"/>
              <a:gd name="connsiteY2" fmla="*/ 333327 h 333327"/>
              <a:gd name="connsiteX3" fmla="*/ 0 w 1470782"/>
              <a:gd name="connsiteY3" fmla="*/ 333327 h 333327"/>
              <a:gd name="connsiteX4" fmla="*/ 0 w 1470782"/>
              <a:gd name="connsiteY4" fmla="*/ 0 h 333327"/>
              <a:gd name="connsiteX0" fmla="*/ 0 w 1470782"/>
              <a:gd name="connsiteY0" fmla="*/ 0 h 519939"/>
              <a:gd name="connsiteX1" fmla="*/ 1470782 w 1470782"/>
              <a:gd name="connsiteY1" fmla="*/ 0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19939"/>
              <a:gd name="connsiteX1" fmla="*/ 1340154 w 1470782"/>
              <a:gd name="connsiteY1" fmla="*/ 186613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34870"/>
              <a:gd name="connsiteX1" fmla="*/ 1340154 w 1470782"/>
              <a:gd name="connsiteY1" fmla="*/ 186613 h 534870"/>
              <a:gd name="connsiteX2" fmla="*/ 1470782 w 1470782"/>
              <a:gd name="connsiteY2" fmla="*/ 519939 h 534870"/>
              <a:gd name="connsiteX3" fmla="*/ 1042496 w 1470782"/>
              <a:gd name="connsiteY3" fmla="*/ 530599 h 534870"/>
              <a:gd name="connsiteX4" fmla="*/ 0 w 1470782"/>
              <a:gd name="connsiteY4" fmla="*/ 333327 h 534870"/>
              <a:gd name="connsiteX5" fmla="*/ 0 w 1470782"/>
              <a:gd name="connsiteY5" fmla="*/ 0 h 534870"/>
              <a:gd name="connsiteX0" fmla="*/ 121298 w 1592080"/>
              <a:gd name="connsiteY0" fmla="*/ 0 h 534870"/>
              <a:gd name="connsiteX1" fmla="*/ 1461452 w 1592080"/>
              <a:gd name="connsiteY1" fmla="*/ 186613 h 534870"/>
              <a:gd name="connsiteX2" fmla="*/ 1592080 w 1592080"/>
              <a:gd name="connsiteY2" fmla="*/ 519939 h 534870"/>
              <a:gd name="connsiteX3" fmla="*/ 1163794 w 1592080"/>
              <a:gd name="connsiteY3" fmla="*/ 530599 h 534870"/>
              <a:gd name="connsiteX4" fmla="*/ 0 w 1592080"/>
              <a:gd name="connsiteY4" fmla="*/ 314666 h 534870"/>
              <a:gd name="connsiteX5" fmla="*/ 121298 w 1592080"/>
              <a:gd name="connsiteY5" fmla="*/ 0 h 534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92080" h="534870">
                <a:moveTo>
                  <a:pt x="121298" y="0"/>
                </a:moveTo>
                <a:lnTo>
                  <a:pt x="1461452" y="186613"/>
                </a:lnTo>
                <a:lnTo>
                  <a:pt x="1592080" y="519939"/>
                </a:lnTo>
                <a:cubicBezTo>
                  <a:pt x="1452428" y="501721"/>
                  <a:pt x="1303446" y="548817"/>
                  <a:pt x="1163794" y="530599"/>
                </a:cubicBezTo>
                <a:lnTo>
                  <a:pt x="0" y="314666"/>
                </a:lnTo>
                <a:lnTo>
                  <a:pt x="121298" y="0"/>
                </a:lnTo>
                <a:close/>
              </a:path>
            </a:pathLst>
          </a:custGeom>
          <a:solidFill>
            <a:schemeClr val="tx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298" y="3009281"/>
            <a:ext cx="2116406" cy="14064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94" y="2541733"/>
            <a:ext cx="2282505" cy="945686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112" y="1613397"/>
            <a:ext cx="699577" cy="1175106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2396337" y="1593371"/>
            <a:ext cx="699577" cy="1175106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05686" y="152511"/>
            <a:ext cx="5285690" cy="2359357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00605" y="2709883"/>
            <a:ext cx="4695851" cy="1472312"/>
          </a:xfrm>
          <a:prstGeom prst="rect">
            <a:avLst/>
          </a:prstGeom>
        </p:spPr>
      </p:pic>
      <p:sp>
        <p:nvSpPr>
          <p:cNvPr id="49" name="TextBox 48"/>
          <p:cNvSpPr txBox="1"/>
          <p:nvPr/>
        </p:nvSpPr>
        <p:spPr>
          <a:xfrm>
            <a:off x="4067975" y="847441"/>
            <a:ext cx="4343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en-US" sz="2700" b="1" kern="12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Nước</a:t>
            </a:r>
            <a:r>
              <a:rPr lang="en-US" sz="2700" b="1" kern="12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Văn</a:t>
            </a:r>
            <a:r>
              <a:rPr lang="en-US" sz="2700" b="1" kern="12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Lang </a:t>
            </a:r>
            <a:r>
              <a:rPr lang="en-US" sz="2700" b="1" kern="12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đóng</a:t>
            </a:r>
            <a:r>
              <a:rPr lang="en-US" sz="2700" b="1" kern="12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đô</a:t>
            </a:r>
            <a:r>
              <a:rPr lang="en-US" sz="2700" b="1" kern="12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ở</a:t>
            </a:r>
            <a:r>
              <a:rPr lang="en-US" sz="2700" b="1" kern="12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2700" b="1" kern="12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đâu</a:t>
            </a:r>
            <a:r>
              <a:rPr lang="en-US" sz="2700" b="1" kern="12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?</a:t>
            </a:r>
            <a:endParaRPr lang="vi-VN" sz="2700" b="1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3976829" y="3095003"/>
            <a:ext cx="43434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vi-VN" sz="2100" b="1" kern="1200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ahoma" panose="020B0604030504040204" pitchFamily="34" charset="0"/>
              </a:rPr>
              <a:t>Phong Châu (Phú Thọ ngày nay)</a:t>
            </a:r>
          </a:p>
        </p:txBody>
      </p:sp>
      <p:pic>
        <p:nvPicPr>
          <p:cNvPr id="54" name="Picture 5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337" y="3230748"/>
            <a:ext cx="1671638" cy="1800225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39BBC303-5EB3-C545-8B73-951C5573B4D4}"/>
              </a:ext>
            </a:extLst>
          </p:cNvPr>
          <p:cNvSpPr/>
          <p:nvPr/>
        </p:nvSpPr>
        <p:spPr>
          <a:xfrm>
            <a:off x="1235392" y="1590604"/>
            <a:ext cx="1087229" cy="10872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VN" sz="1800" b="1" kern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điểm cộng</a:t>
            </a:r>
          </a:p>
        </p:txBody>
      </p:sp>
      <p:pic>
        <p:nvPicPr>
          <p:cNvPr id="16" name="Picture 15">
            <a:hlinkClick r:id="rId11" action="ppaction://hlinksldjump"/>
            <a:extLst>
              <a:ext uri="{FF2B5EF4-FFF2-40B4-BE49-F238E27FC236}">
                <a16:creationId xmlns:a16="http://schemas.microsoft.com/office/drawing/2014/main" id="{975942FC-118D-C04B-AEFB-0DF5241147F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99420" y="4328289"/>
            <a:ext cx="2491956" cy="63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67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11111E-6 L 0.00131 -0.35139 " pathEditMode="relative" rAng="0" ptsTypes="AA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175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6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0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26" presetClass="emph" presetSubtype="0" repeatCount="indefinite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15" grpId="0" animBg="1"/>
      <p:bldP spid="15" grpId="1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2"/>
          <p:cNvSpPr/>
          <p:nvPr/>
        </p:nvSpPr>
        <p:spPr>
          <a:xfrm>
            <a:off x="811886" y="3986667"/>
            <a:ext cx="1934240" cy="679393"/>
          </a:xfrm>
          <a:custGeom>
            <a:avLst/>
            <a:gdLst>
              <a:gd name="connsiteX0" fmla="*/ 0 w 1470782"/>
              <a:gd name="connsiteY0" fmla="*/ 0 h 333327"/>
              <a:gd name="connsiteX1" fmla="*/ 1470782 w 1470782"/>
              <a:gd name="connsiteY1" fmla="*/ 0 h 333327"/>
              <a:gd name="connsiteX2" fmla="*/ 1470782 w 1470782"/>
              <a:gd name="connsiteY2" fmla="*/ 333327 h 333327"/>
              <a:gd name="connsiteX3" fmla="*/ 0 w 1470782"/>
              <a:gd name="connsiteY3" fmla="*/ 333327 h 333327"/>
              <a:gd name="connsiteX4" fmla="*/ 0 w 1470782"/>
              <a:gd name="connsiteY4" fmla="*/ 0 h 333327"/>
              <a:gd name="connsiteX0" fmla="*/ 0 w 1470782"/>
              <a:gd name="connsiteY0" fmla="*/ 0 h 519939"/>
              <a:gd name="connsiteX1" fmla="*/ 1470782 w 1470782"/>
              <a:gd name="connsiteY1" fmla="*/ 0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19939"/>
              <a:gd name="connsiteX1" fmla="*/ 1340154 w 1470782"/>
              <a:gd name="connsiteY1" fmla="*/ 186613 h 519939"/>
              <a:gd name="connsiteX2" fmla="*/ 1470782 w 1470782"/>
              <a:gd name="connsiteY2" fmla="*/ 519939 h 519939"/>
              <a:gd name="connsiteX3" fmla="*/ 0 w 1470782"/>
              <a:gd name="connsiteY3" fmla="*/ 333327 h 519939"/>
              <a:gd name="connsiteX4" fmla="*/ 0 w 1470782"/>
              <a:gd name="connsiteY4" fmla="*/ 0 h 519939"/>
              <a:gd name="connsiteX0" fmla="*/ 0 w 1470782"/>
              <a:gd name="connsiteY0" fmla="*/ 0 h 534870"/>
              <a:gd name="connsiteX1" fmla="*/ 1340154 w 1470782"/>
              <a:gd name="connsiteY1" fmla="*/ 186613 h 534870"/>
              <a:gd name="connsiteX2" fmla="*/ 1470782 w 1470782"/>
              <a:gd name="connsiteY2" fmla="*/ 519939 h 534870"/>
              <a:gd name="connsiteX3" fmla="*/ 1042496 w 1470782"/>
              <a:gd name="connsiteY3" fmla="*/ 530599 h 534870"/>
              <a:gd name="connsiteX4" fmla="*/ 0 w 1470782"/>
              <a:gd name="connsiteY4" fmla="*/ 333327 h 534870"/>
              <a:gd name="connsiteX5" fmla="*/ 0 w 1470782"/>
              <a:gd name="connsiteY5" fmla="*/ 0 h 534870"/>
              <a:gd name="connsiteX0" fmla="*/ 121298 w 1592080"/>
              <a:gd name="connsiteY0" fmla="*/ 0 h 534870"/>
              <a:gd name="connsiteX1" fmla="*/ 1461452 w 1592080"/>
              <a:gd name="connsiteY1" fmla="*/ 186613 h 534870"/>
              <a:gd name="connsiteX2" fmla="*/ 1592080 w 1592080"/>
              <a:gd name="connsiteY2" fmla="*/ 519939 h 534870"/>
              <a:gd name="connsiteX3" fmla="*/ 1163794 w 1592080"/>
              <a:gd name="connsiteY3" fmla="*/ 530599 h 534870"/>
              <a:gd name="connsiteX4" fmla="*/ 0 w 1592080"/>
              <a:gd name="connsiteY4" fmla="*/ 314666 h 534870"/>
              <a:gd name="connsiteX5" fmla="*/ 121298 w 1592080"/>
              <a:gd name="connsiteY5" fmla="*/ 0 h 534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92080" h="534870">
                <a:moveTo>
                  <a:pt x="121298" y="0"/>
                </a:moveTo>
                <a:lnTo>
                  <a:pt x="1461452" y="186613"/>
                </a:lnTo>
                <a:lnTo>
                  <a:pt x="1592080" y="519939"/>
                </a:lnTo>
                <a:cubicBezTo>
                  <a:pt x="1452428" y="501721"/>
                  <a:pt x="1303446" y="548817"/>
                  <a:pt x="1163794" y="530599"/>
                </a:cubicBezTo>
                <a:lnTo>
                  <a:pt x="0" y="314666"/>
                </a:lnTo>
                <a:lnTo>
                  <a:pt x="121298" y="0"/>
                </a:lnTo>
                <a:close/>
              </a:path>
            </a:pathLst>
          </a:custGeom>
          <a:solidFill>
            <a:schemeClr val="tx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298" y="3009281"/>
            <a:ext cx="2116406" cy="14064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94" y="2541733"/>
            <a:ext cx="2282505" cy="945686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112" y="1613397"/>
            <a:ext cx="699577" cy="1175106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2396337" y="1593371"/>
            <a:ext cx="699577" cy="1175106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05686" y="152511"/>
            <a:ext cx="5285690" cy="2359357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00605" y="2700358"/>
            <a:ext cx="4695851" cy="1472312"/>
          </a:xfrm>
          <a:prstGeom prst="rect">
            <a:avLst/>
          </a:prstGeom>
        </p:spPr>
      </p:pic>
      <p:sp>
        <p:nvSpPr>
          <p:cNvPr id="49" name="TextBox 48"/>
          <p:cNvSpPr txBox="1"/>
          <p:nvPr/>
        </p:nvSpPr>
        <p:spPr>
          <a:xfrm>
            <a:off x="3883696" y="554625"/>
            <a:ext cx="4506771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514350">
              <a:buClrTx/>
              <a:defRPr/>
            </a:pPr>
            <a:r>
              <a:rPr lang="vi-VN" sz="2100" b="1" kern="1200" dirty="0">
                <a:solidFill>
                  <a:srgbClr val="0070C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“Các Vua Hùng đã có công dựng nước, Bác cháu ta phải cùng nhau giữ lấy nước” - Đây là câu nói của ai?</a:t>
            </a:r>
            <a:endParaRPr lang="en-US" sz="2100" b="1" kern="1200" dirty="0">
              <a:solidFill>
                <a:srgbClr val="0070C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3976829" y="3085547"/>
            <a:ext cx="4343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>
              <a:buClrTx/>
              <a:defRPr/>
            </a:pPr>
            <a:r>
              <a:rPr lang="vi-VN" sz="2700" b="1" kern="1200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Hồ Chí Minh</a:t>
            </a:r>
          </a:p>
        </p:txBody>
      </p:sp>
      <p:pic>
        <p:nvPicPr>
          <p:cNvPr id="54" name="Picture 5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337" y="3230748"/>
            <a:ext cx="1671638" cy="1800225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07FC8704-F75E-CB48-A3AC-9D6DE8AB0FBB}"/>
              </a:ext>
            </a:extLst>
          </p:cNvPr>
          <p:cNvSpPr/>
          <p:nvPr/>
        </p:nvSpPr>
        <p:spPr>
          <a:xfrm>
            <a:off x="1134532" y="1537332"/>
            <a:ext cx="1087229" cy="10872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VN" sz="1800" b="1" kern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điểm cộng</a:t>
            </a:r>
          </a:p>
        </p:txBody>
      </p:sp>
      <p:pic>
        <p:nvPicPr>
          <p:cNvPr id="16" name="Picture 15">
            <a:hlinkClick r:id="rId11" action="ppaction://hlinksldjump"/>
            <a:extLst>
              <a:ext uri="{FF2B5EF4-FFF2-40B4-BE49-F238E27FC236}">
                <a16:creationId xmlns:a16="http://schemas.microsoft.com/office/drawing/2014/main" id="{A8A5A69C-38AD-B948-A0E5-1588A6B337A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99420" y="4328289"/>
            <a:ext cx="2491956" cy="63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76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11111E-6 L 0.00131 -0.35139 " pathEditMode="relative" rAng="0" ptsTypes="AA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175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6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0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26" presetClass="emph" presetSubtype="0" repeatCount="indefinite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15" grpId="0" animBg="1"/>
      <p:bldP spid="15" grpId="1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nip Diagonal Corner Rectangle 39"/>
          <p:cNvSpPr/>
          <p:nvPr/>
        </p:nvSpPr>
        <p:spPr>
          <a:xfrm>
            <a:off x="625929" y="308202"/>
            <a:ext cx="7892143" cy="1670957"/>
          </a:xfrm>
          <a:prstGeom prst="snip2Diag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US" sz="2400" b="1" kern="1200" dirty="0" err="1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400" b="1" kern="12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</a:t>
            </a:r>
            <a:r>
              <a:rPr lang="en-US" sz="24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Phương tiện đi lại của cư dân Văn Lang Âu Lạc là</a:t>
            </a:r>
            <a:endParaRPr lang="en-US" sz="2400" b="1" kern="12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Snip Diagonal Corner Rectangle 49"/>
          <p:cNvSpPr/>
          <p:nvPr/>
        </p:nvSpPr>
        <p:spPr>
          <a:xfrm>
            <a:off x="621921" y="2124468"/>
            <a:ext cx="7892143" cy="1670957"/>
          </a:xfrm>
          <a:prstGeom prst="snip2DiagRect">
            <a:avLst/>
          </a:prstGeom>
          <a:solidFill>
            <a:srgbClr val="7030A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US" sz="24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Thuyền, bè</a:t>
            </a:r>
            <a:endParaRPr lang="en-US" sz="2400" b="1" kern="12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6" name="Picture 45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0" y="4041154"/>
            <a:ext cx="1800225" cy="11011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3A64940-8ACA-BB49-80D3-1B4E8D1BE24B}"/>
              </a:ext>
            </a:extLst>
          </p:cNvPr>
          <p:cNvSpPr/>
          <p:nvPr/>
        </p:nvSpPr>
        <p:spPr>
          <a:xfrm>
            <a:off x="762000" y="4659086"/>
            <a:ext cx="1687286" cy="283029"/>
          </a:xfrm>
          <a:prstGeom prst="rect">
            <a:avLst/>
          </a:prstGeom>
          <a:solidFill>
            <a:srgbClr val="E8F1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3581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50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nip Diagonal Corner Rectangle 39"/>
          <p:cNvSpPr/>
          <p:nvPr/>
        </p:nvSpPr>
        <p:spPr>
          <a:xfrm>
            <a:off x="625929" y="308202"/>
            <a:ext cx="7892143" cy="1670957"/>
          </a:xfrm>
          <a:prstGeom prst="snip2Diag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US" sz="27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Câu 2: Văn minh Văn Lang- Âu Lạc còn có tên gọi khác là:</a:t>
            </a:r>
          </a:p>
        </p:txBody>
      </p:sp>
      <p:sp>
        <p:nvSpPr>
          <p:cNvPr id="50" name="Snip Diagonal Corner Rectangle 49"/>
          <p:cNvSpPr/>
          <p:nvPr/>
        </p:nvSpPr>
        <p:spPr>
          <a:xfrm>
            <a:off x="625929" y="2136499"/>
            <a:ext cx="7892143" cy="1670957"/>
          </a:xfrm>
          <a:prstGeom prst="snip2DiagRect">
            <a:avLst/>
          </a:prstGeom>
          <a:solidFill>
            <a:srgbClr val="7030A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US" sz="33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Văn minh sông Hồng</a:t>
            </a:r>
            <a:endParaRPr lang="en-US" sz="3300" b="1" kern="12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A02B90-6A0F-B54A-906D-A5F4B446E97B}"/>
              </a:ext>
            </a:extLst>
          </p:cNvPr>
          <p:cNvSpPr/>
          <p:nvPr/>
        </p:nvSpPr>
        <p:spPr>
          <a:xfrm>
            <a:off x="762000" y="4659086"/>
            <a:ext cx="1687286" cy="283029"/>
          </a:xfrm>
          <a:prstGeom prst="rect">
            <a:avLst/>
          </a:prstGeom>
          <a:solidFill>
            <a:srgbClr val="E8F1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>
            <a:hlinkClick r:id="rId4" action="ppaction://hlinksldjump"/>
            <a:extLst>
              <a:ext uri="{FF2B5EF4-FFF2-40B4-BE49-F238E27FC236}">
                <a16:creationId xmlns:a16="http://schemas.microsoft.com/office/drawing/2014/main" id="{C3D2289D-9719-3B42-8650-E4D94B2CE9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0" y="4041154"/>
            <a:ext cx="1800225" cy="110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15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50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nip Diagonal Corner Rectangle 39"/>
          <p:cNvSpPr/>
          <p:nvPr/>
        </p:nvSpPr>
        <p:spPr>
          <a:xfrm>
            <a:off x="625929" y="308202"/>
            <a:ext cx="7892143" cy="1670957"/>
          </a:xfrm>
          <a:prstGeom prst="snip2Diag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783">
              <a:buClrTx/>
              <a:defRPr/>
            </a:pPr>
            <a:r>
              <a:rPr lang="en-US" sz="30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Câu 3: </a:t>
            </a:r>
            <a:r>
              <a:rPr lang="vi-VN" sz="3000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Nghề chính của cư dân văn Lang – Âu Lạc là:</a:t>
            </a:r>
          </a:p>
        </p:txBody>
      </p:sp>
      <p:sp>
        <p:nvSpPr>
          <p:cNvPr id="50" name="Snip Diagonal Corner Rectangle 49"/>
          <p:cNvSpPr/>
          <p:nvPr/>
        </p:nvSpPr>
        <p:spPr>
          <a:xfrm>
            <a:off x="621921" y="2124468"/>
            <a:ext cx="7892143" cy="1670957"/>
          </a:xfrm>
          <a:prstGeom prst="snip2DiagRect">
            <a:avLst/>
          </a:prstGeom>
          <a:solidFill>
            <a:srgbClr val="7030A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vi-VN" sz="27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Trồng lúa nước</a:t>
            </a:r>
            <a:endParaRPr lang="en-US" sz="2700" b="1" kern="12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F3306D-24E7-BA45-90AE-9D07DF375F65}"/>
              </a:ext>
            </a:extLst>
          </p:cNvPr>
          <p:cNvSpPr/>
          <p:nvPr/>
        </p:nvSpPr>
        <p:spPr>
          <a:xfrm>
            <a:off x="762000" y="4659086"/>
            <a:ext cx="1687286" cy="283029"/>
          </a:xfrm>
          <a:prstGeom prst="rect">
            <a:avLst/>
          </a:prstGeom>
          <a:solidFill>
            <a:srgbClr val="E8F1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>
            <a:hlinkClick r:id="rId4" action="ppaction://hlinksldjump"/>
            <a:extLst>
              <a:ext uri="{FF2B5EF4-FFF2-40B4-BE49-F238E27FC236}">
                <a16:creationId xmlns:a16="http://schemas.microsoft.com/office/drawing/2014/main" id="{4F3A53EF-88CF-D245-9F51-EA9D62AC23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0" y="4041154"/>
            <a:ext cx="1800225" cy="110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794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50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nip Diagonal Corner Rectangle 39"/>
          <p:cNvSpPr/>
          <p:nvPr/>
        </p:nvSpPr>
        <p:spPr>
          <a:xfrm>
            <a:off x="625929" y="308202"/>
            <a:ext cx="7892143" cy="1670957"/>
          </a:xfrm>
          <a:prstGeom prst="snip2DiagRect">
            <a:avLst/>
          </a:prstGeom>
          <a:solidFill>
            <a:srgbClr val="00206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US" sz="33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Câu 4: </a:t>
            </a:r>
            <a:r>
              <a:rPr lang="vi-VN" sz="33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Cơ sở hình thành Văn Lang – Âu Lạc gắn liền với sự phát triển của nền văn hóa nào?</a:t>
            </a:r>
          </a:p>
        </p:txBody>
      </p:sp>
      <p:sp>
        <p:nvSpPr>
          <p:cNvPr id="50" name="Snip Diagonal Corner Rectangle 49"/>
          <p:cNvSpPr/>
          <p:nvPr/>
        </p:nvSpPr>
        <p:spPr>
          <a:xfrm>
            <a:off x="621921" y="2124468"/>
            <a:ext cx="7892143" cy="1670957"/>
          </a:xfrm>
          <a:prstGeom prst="snip2DiagRect">
            <a:avLst/>
          </a:prstGeom>
          <a:solidFill>
            <a:srgbClr val="7030A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r>
              <a:rPr lang="en-US" sz="3300" b="1" kern="12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Đông Sơn</a:t>
            </a:r>
            <a:endParaRPr lang="en-US" sz="3300" b="1" kern="12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E0AA99-718F-664D-8E01-59F5CE1C954A}"/>
              </a:ext>
            </a:extLst>
          </p:cNvPr>
          <p:cNvSpPr/>
          <p:nvPr/>
        </p:nvSpPr>
        <p:spPr>
          <a:xfrm>
            <a:off x="762000" y="4659086"/>
            <a:ext cx="1687286" cy="283029"/>
          </a:xfrm>
          <a:prstGeom prst="rect">
            <a:avLst/>
          </a:prstGeom>
          <a:solidFill>
            <a:srgbClr val="E8F1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VN" sz="1350" kern="120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>
            <a:hlinkClick r:id="rId4" action="ppaction://hlinksldjump"/>
            <a:extLst>
              <a:ext uri="{FF2B5EF4-FFF2-40B4-BE49-F238E27FC236}">
                <a16:creationId xmlns:a16="http://schemas.microsoft.com/office/drawing/2014/main" id="{E1FE6345-CDD5-314E-A0B7-89C3E52C98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0" y="4041154"/>
            <a:ext cx="1800225" cy="110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385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50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Other"/>
  <p:tag name="MH_ORDER" val="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SubTitle"/>
  <p:tag name="MH_ORDER" val="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Other"/>
  <p:tag name="MH_OR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Other"/>
  <p:tag name="MH_ORDER" val="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SubTitle"/>
  <p:tag name="MH_ORDER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Other"/>
  <p:tag name="MH_ORDER" val="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Other"/>
  <p:tag name="MH_ORDER" val="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SubTitle"/>
  <p:tag name="MH_ORDER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Other"/>
  <p:tag name="MH_ORDER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331143017"/>
  <p:tag name="MH_LIBRARY" val="GRAPHIC"/>
  <p:tag name="MH_TYPE" val="SubTitle"/>
  <p:tag name="MH_ORDER" val="1"/>
</p:tagLst>
</file>

<file path=ppt/theme/theme1.xml><?xml version="1.0" encoding="utf-8"?>
<a:theme xmlns:a="http://schemas.openxmlformats.org/drawingml/2006/main" name="History Major for College: the Inca by Slidesgo">
  <a:themeElements>
    <a:clrScheme name="Simple Light">
      <a:dk1>
        <a:srgbClr val="A03333"/>
      </a:dk1>
      <a:lt1>
        <a:srgbClr val="210B04"/>
      </a:lt1>
      <a:dk2>
        <a:srgbClr val="C6EAF4"/>
      </a:dk2>
      <a:lt2>
        <a:srgbClr val="ADAA50"/>
      </a:lt2>
      <a:accent1>
        <a:srgbClr val="C7C35C"/>
      </a:accent1>
      <a:accent2>
        <a:srgbClr val="D8D8D8"/>
      </a:accent2>
      <a:accent3>
        <a:srgbClr val="663E3E"/>
      </a:accent3>
      <a:accent4>
        <a:srgbClr val="EDA600"/>
      </a:accent4>
      <a:accent5>
        <a:srgbClr val="FFFFFF"/>
      </a:accent5>
      <a:accent6>
        <a:srgbClr val="FFFFFF"/>
      </a:accent6>
      <a:hlink>
        <a:srgbClr val="210B0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ección de Historia de España by Slidesgo">
  <a:themeElements>
    <a:clrScheme name="Simple Light">
      <a:dk1>
        <a:srgbClr val="000000"/>
      </a:dk1>
      <a:lt1>
        <a:srgbClr val="FFFFFF"/>
      </a:lt1>
      <a:dk2>
        <a:srgbClr val="A01127"/>
      </a:dk2>
      <a:lt2>
        <a:srgbClr val="EFDAA3"/>
      </a:lt2>
      <a:accent1>
        <a:srgbClr val="FEFCE3"/>
      </a:accent1>
      <a:accent2>
        <a:srgbClr val="FFD629"/>
      </a:accent2>
      <a:accent3>
        <a:srgbClr val="A01127"/>
      </a:accent3>
      <a:accent4>
        <a:srgbClr val="EFDAA3"/>
      </a:accent4>
      <a:accent5>
        <a:srgbClr val="FFD629"/>
      </a:accent5>
      <a:accent6>
        <a:srgbClr val="A01127"/>
      </a:accent6>
      <a:hlink>
        <a:srgbClr val="FFD62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自定义 2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ACD94C"/>
      </a:accent1>
      <a:accent2>
        <a:srgbClr val="FF4C60"/>
      </a:accent2>
      <a:accent3>
        <a:srgbClr val="FFDD43"/>
      </a:accent3>
      <a:accent4>
        <a:srgbClr val="FF4C60"/>
      </a:accent4>
      <a:accent5>
        <a:srgbClr val="4CB6BD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炫彩扁平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BF53"/>
      </a:accent1>
      <a:accent2>
        <a:srgbClr val="F17475"/>
      </a:accent2>
      <a:accent3>
        <a:srgbClr val="01B3C5"/>
      </a:accent3>
      <a:accent4>
        <a:srgbClr val="77448C"/>
      </a:accent4>
      <a:accent5>
        <a:srgbClr val="00AF92"/>
      </a:accent5>
      <a:accent6>
        <a:srgbClr val="C65885"/>
      </a:accent6>
      <a:hlink>
        <a:srgbClr val="FCC79F"/>
      </a:hlink>
      <a:folHlink>
        <a:srgbClr val="869FB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Lección de Historia de España by Slidesgo">
  <a:themeElements>
    <a:clrScheme name="Simple Light">
      <a:dk1>
        <a:srgbClr val="000000"/>
      </a:dk1>
      <a:lt1>
        <a:srgbClr val="FFFFFF"/>
      </a:lt1>
      <a:dk2>
        <a:srgbClr val="A01127"/>
      </a:dk2>
      <a:lt2>
        <a:srgbClr val="EFDAA3"/>
      </a:lt2>
      <a:accent1>
        <a:srgbClr val="FEFCE3"/>
      </a:accent1>
      <a:accent2>
        <a:srgbClr val="FFD629"/>
      </a:accent2>
      <a:accent3>
        <a:srgbClr val="A01127"/>
      </a:accent3>
      <a:accent4>
        <a:srgbClr val="EFDAA3"/>
      </a:accent4>
      <a:accent5>
        <a:srgbClr val="FFD629"/>
      </a:accent5>
      <a:accent6>
        <a:srgbClr val="A01127"/>
      </a:accent6>
      <a:hlink>
        <a:srgbClr val="FFD62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1623</Words>
  <Application>Microsoft Office PowerPoint</Application>
  <PresentationFormat>On-screen Show (16:9)</PresentationFormat>
  <Paragraphs>176</Paragraphs>
  <Slides>48</Slides>
  <Notes>18</Notes>
  <HiddenSlides>0</HiddenSlides>
  <MMClips>6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48</vt:i4>
      </vt:variant>
    </vt:vector>
  </HeadingPairs>
  <TitlesOfParts>
    <vt:vector size="78" baseType="lpstr">
      <vt:lpstr>Mulish SemiBold</vt:lpstr>
      <vt:lpstr>Roboto Condensed Light</vt:lpstr>
      <vt:lpstr>#9Slide05 Pattaya</vt:lpstr>
      <vt:lpstr>Calibri</vt:lpstr>
      <vt:lpstr>Calibri Light</vt:lpstr>
      <vt:lpstr>PT Serif</vt:lpstr>
      <vt:lpstr>ITC Avant Garde Std Bk</vt:lpstr>
      <vt:lpstr>Open Sans</vt:lpstr>
      <vt:lpstr>华康方圆体W7(P)</vt:lpstr>
      <vt:lpstr>Snap ITC</vt:lpstr>
      <vt:lpstr>IBM Plex Sans</vt:lpstr>
      <vt:lpstr>Albert Sans</vt:lpstr>
      <vt:lpstr>Loved by the King</vt:lpstr>
      <vt:lpstr>Times New Roman</vt:lpstr>
      <vt:lpstr>Livvic</vt:lpstr>
      <vt:lpstr>Arial</vt:lpstr>
      <vt:lpstr>.VnArial</vt:lpstr>
      <vt:lpstr>Tahoma</vt:lpstr>
      <vt:lpstr>字魂59号-创粗黑</vt:lpstr>
      <vt:lpstr>微软雅黑</vt:lpstr>
      <vt:lpstr>History Major for College: the Inca by Slidesgo</vt:lpstr>
      <vt:lpstr>Lección de Historia de España by Slidesgo</vt:lpstr>
      <vt:lpstr>Office 主题​​</vt:lpstr>
      <vt:lpstr>2_Office Theme</vt:lpstr>
      <vt:lpstr>3_Office Theme</vt:lpstr>
      <vt:lpstr>4_Office Theme</vt:lpstr>
      <vt:lpstr>1_Lección de Historia de España by Slidesgo</vt:lpstr>
      <vt:lpstr>5_Office Theme</vt:lpstr>
      <vt:lpstr>6_Office Theme</vt:lpstr>
      <vt:lpstr>7_Office Theme</vt:lpstr>
      <vt:lpstr>PowerPoint Presentation</vt:lpstr>
      <vt:lpstr>Bài 10: VĂN MINH VĂN LANG – ÂU LẠC</vt:lpstr>
      <vt:lpstr>NỘI DUNG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Tổ chức bộ máy nhà nước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Bài 12: Văn minh Văn Lang - Âu Lạc</dc:title>
  <dc:creator>An Nhiên</dc:creator>
  <cp:lastModifiedBy>Administrator</cp:lastModifiedBy>
  <cp:revision>26</cp:revision>
  <dcterms:modified xsi:type="dcterms:W3CDTF">2026-02-09T02:53:04Z</dcterms:modified>
</cp:coreProperties>
</file>