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9"/>
  </p:notesMasterIdLst>
  <p:sldIdLst>
    <p:sldId id="256" r:id="rId3"/>
    <p:sldId id="257" r:id="rId4"/>
    <p:sldId id="292" r:id="rId5"/>
    <p:sldId id="293" r:id="rId6"/>
    <p:sldId id="294" r:id="rId7"/>
    <p:sldId id="295" r:id="rId8"/>
    <p:sldId id="258" r:id="rId9"/>
    <p:sldId id="269" r:id="rId10"/>
    <p:sldId id="259" r:id="rId11"/>
    <p:sldId id="262" r:id="rId12"/>
    <p:sldId id="270" r:id="rId13"/>
    <p:sldId id="266" r:id="rId14"/>
    <p:sldId id="267" r:id="rId15"/>
    <p:sldId id="271" r:id="rId16"/>
    <p:sldId id="268" r:id="rId17"/>
    <p:sldId id="272" r:id="rId18"/>
    <p:sldId id="291" r:id="rId19"/>
    <p:sldId id="265" r:id="rId20"/>
    <p:sldId id="273" r:id="rId21"/>
    <p:sldId id="283" r:id="rId22"/>
    <p:sldId id="296" r:id="rId23"/>
    <p:sldId id="300" r:id="rId24"/>
    <p:sldId id="309" r:id="rId25"/>
    <p:sldId id="307" r:id="rId26"/>
    <p:sldId id="297" r:id="rId27"/>
    <p:sldId id="298" r:id="rId28"/>
    <p:sldId id="299" r:id="rId29"/>
    <p:sldId id="301" r:id="rId30"/>
    <p:sldId id="302" r:id="rId31"/>
    <p:sldId id="303" r:id="rId32"/>
    <p:sldId id="304" r:id="rId33"/>
    <p:sldId id="261" r:id="rId34"/>
    <p:sldId id="275" r:id="rId35"/>
    <p:sldId id="274" r:id="rId36"/>
    <p:sldId id="305" r:id="rId37"/>
    <p:sldId id="306" r:id="rId38"/>
    <p:sldId id="276" r:id="rId39"/>
    <p:sldId id="278" r:id="rId40"/>
    <p:sldId id="311" r:id="rId41"/>
    <p:sldId id="260" r:id="rId42"/>
    <p:sldId id="263" r:id="rId43"/>
    <p:sldId id="284" r:id="rId44"/>
    <p:sldId id="285" r:id="rId45"/>
    <p:sldId id="286" r:id="rId46"/>
    <p:sldId id="287" r:id="rId47"/>
    <p:sldId id="28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0A44AC8-9922-4DBD-B85D-5CCF5FB6FB22}">
          <p14:sldIdLst>
            <p14:sldId id="256"/>
            <p14:sldId id="257"/>
            <p14:sldId id="292"/>
            <p14:sldId id="293"/>
            <p14:sldId id="294"/>
            <p14:sldId id="295"/>
            <p14:sldId id="258"/>
            <p14:sldId id="269"/>
            <p14:sldId id="259"/>
            <p14:sldId id="262"/>
            <p14:sldId id="270"/>
            <p14:sldId id="266"/>
            <p14:sldId id="267"/>
            <p14:sldId id="271"/>
            <p14:sldId id="268"/>
            <p14:sldId id="272"/>
            <p14:sldId id="291"/>
            <p14:sldId id="265"/>
            <p14:sldId id="273"/>
            <p14:sldId id="283"/>
            <p14:sldId id="296"/>
            <p14:sldId id="300"/>
            <p14:sldId id="309"/>
            <p14:sldId id="307"/>
            <p14:sldId id="297"/>
            <p14:sldId id="298"/>
            <p14:sldId id="299"/>
            <p14:sldId id="301"/>
            <p14:sldId id="302"/>
            <p14:sldId id="303"/>
            <p14:sldId id="304"/>
            <p14:sldId id="261"/>
            <p14:sldId id="275"/>
            <p14:sldId id="274"/>
            <p14:sldId id="305"/>
            <p14:sldId id="306"/>
            <p14:sldId id="276"/>
            <p14:sldId id="278"/>
            <p14:sldId id="311"/>
            <p14:sldId id="260"/>
          </p14:sldIdLst>
        </p14:section>
        <p14:section name="Untitled Section" id="{DCA3C1B5-7FB2-471D-B4C9-583575C0DEE4}">
          <p14:sldIdLst>
            <p14:sldId id="263"/>
            <p14:sldId id="284"/>
            <p14:sldId id="285"/>
            <p14:sldId id="286"/>
            <p14:sldId id="287"/>
            <p14:sldId id="28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399C7"/>
    <a:srgbClr val="769BC8"/>
    <a:srgbClr val="6A93C4"/>
    <a:srgbClr val="7B9FCB"/>
    <a:srgbClr val="8BABD1"/>
    <a:srgbClr val="91AFD3"/>
    <a:srgbClr val="97B3D5"/>
    <a:srgbClr val="8FADD1"/>
    <a:srgbClr val="A6BEDA"/>
    <a:srgbClr val="7AB9C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1" autoAdjust="0"/>
    <p:restoredTop sz="94660"/>
  </p:normalViewPr>
  <p:slideViewPr>
    <p:cSldViewPr snapToGrid="0">
      <p:cViewPr varScale="1">
        <p:scale>
          <a:sx n="61" d="100"/>
          <a:sy n="61" d="100"/>
        </p:scale>
        <p:origin x="109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49BB18-BA56-4534-BBC3-65E931529ABA}" type="datetimeFigureOut">
              <a:rPr lang="en-US" smtClean="0"/>
              <a:t>29/12/2025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D23EAD-CF0F-47E3-BB71-17B43B171AC8}" type="slidenum">
              <a:rPr lang="en-US" smtClean="0"/>
              <a:t>‹#›</a:t>
            </a:fld>
            <a:endParaRPr lang="en-US"/>
          </a:p>
        </p:txBody>
      </p:sp>
    </p:spTree>
    <p:extLst>
      <p:ext uri="{BB962C8B-B14F-4D97-AF65-F5344CB8AC3E}">
        <p14:creationId xmlns:p14="http://schemas.microsoft.com/office/powerpoint/2010/main" val="8935282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0" name="Google Shape;230;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5"/>
        <p:cNvGrpSpPr/>
        <p:nvPr/>
      </p:nvGrpSpPr>
      <p:grpSpPr>
        <a:xfrm>
          <a:off x="0" y="0"/>
          <a:ext cx="0" cy="0"/>
          <a:chOff x="0" y="0"/>
          <a:chExt cx="0" cy="0"/>
        </a:xfrm>
      </p:grpSpPr>
      <p:sp>
        <p:nvSpPr>
          <p:cNvPr id="606" name="Google Shape;606;p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07" name="Google Shape;607;p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D23EAD-CF0F-47E3-BB71-17B43B171AC8}" type="slidenum">
              <a:rPr lang="en-US" smtClean="0"/>
              <a:t>22</a:t>
            </a:fld>
            <a:endParaRPr lang="en-US"/>
          </a:p>
        </p:txBody>
      </p:sp>
    </p:spTree>
    <p:extLst>
      <p:ext uri="{BB962C8B-B14F-4D97-AF65-F5344CB8AC3E}">
        <p14:creationId xmlns:p14="http://schemas.microsoft.com/office/powerpoint/2010/main" val="4248831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D61A96-1427-B3CE-7086-F92FC8BD79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8395D6-9BD3-26D6-C45F-53962C1AAE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63B009-9534-8C10-668A-8671D4D896B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D50B104-6B7A-E384-CEBF-F6A9D38D99A4}"/>
              </a:ext>
            </a:extLst>
          </p:cNvPr>
          <p:cNvSpPr>
            <a:spLocks noGrp="1"/>
          </p:cNvSpPr>
          <p:nvPr>
            <p:ph type="sldNum" sz="quarter" idx="5"/>
          </p:nvPr>
        </p:nvSpPr>
        <p:spPr/>
        <p:txBody>
          <a:bodyPr/>
          <a:lstStyle/>
          <a:p>
            <a:fld id="{F7D23EAD-CF0F-47E3-BB71-17B43B171AC8}" type="slidenum">
              <a:rPr lang="en-US" smtClean="0"/>
              <a:t>23</a:t>
            </a:fld>
            <a:endParaRPr lang="en-US"/>
          </a:p>
        </p:txBody>
      </p:sp>
    </p:spTree>
    <p:extLst>
      <p:ext uri="{BB962C8B-B14F-4D97-AF65-F5344CB8AC3E}">
        <p14:creationId xmlns:p14="http://schemas.microsoft.com/office/powerpoint/2010/main" val="4210932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DFC902-8F4E-4860-62DB-F61DA9353A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3C45ED-AD4C-659D-81F3-44BDE0AA5A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1DEA01-6083-1762-0AB4-C743BA40050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701D8D2-9483-73DF-18D4-A663F4739E75}"/>
              </a:ext>
            </a:extLst>
          </p:cNvPr>
          <p:cNvSpPr>
            <a:spLocks noGrp="1"/>
          </p:cNvSpPr>
          <p:nvPr>
            <p:ph type="sldNum" sz="quarter" idx="5"/>
          </p:nvPr>
        </p:nvSpPr>
        <p:spPr/>
        <p:txBody>
          <a:bodyPr/>
          <a:lstStyle/>
          <a:p>
            <a:fld id="{F7D23EAD-CF0F-47E3-BB71-17B43B171AC8}" type="slidenum">
              <a:rPr lang="en-US" smtClean="0"/>
              <a:t>24</a:t>
            </a:fld>
            <a:endParaRPr lang="en-US"/>
          </a:p>
        </p:txBody>
      </p:sp>
    </p:spTree>
    <p:extLst>
      <p:ext uri="{BB962C8B-B14F-4D97-AF65-F5344CB8AC3E}">
        <p14:creationId xmlns:p14="http://schemas.microsoft.com/office/powerpoint/2010/main" val="3909357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01" name="Google Shape;401;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5">
          <a:extLst>
            <a:ext uri="{FF2B5EF4-FFF2-40B4-BE49-F238E27FC236}">
              <a16:creationId xmlns:a16="http://schemas.microsoft.com/office/drawing/2014/main" id="{30FBE800-343E-10CB-0CFD-1E6DF1E1DF3D}"/>
            </a:ext>
          </a:extLst>
        </p:cNvPr>
        <p:cNvGrpSpPr/>
        <p:nvPr/>
      </p:nvGrpSpPr>
      <p:grpSpPr>
        <a:xfrm>
          <a:off x="0" y="0"/>
          <a:ext cx="0" cy="0"/>
          <a:chOff x="0" y="0"/>
          <a:chExt cx="0" cy="0"/>
        </a:xfrm>
      </p:grpSpPr>
      <p:sp>
        <p:nvSpPr>
          <p:cNvPr id="606" name="Google Shape;606;p20:notes">
            <a:extLst>
              <a:ext uri="{FF2B5EF4-FFF2-40B4-BE49-F238E27FC236}">
                <a16:creationId xmlns:a16="http://schemas.microsoft.com/office/drawing/2014/main" id="{D6F2538A-995F-49E7-28ED-1DC3D5D70122}"/>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07" name="Google Shape;607;p20:notes">
            <a:extLst>
              <a:ext uri="{FF2B5EF4-FFF2-40B4-BE49-F238E27FC236}">
                <a16:creationId xmlns:a16="http://schemas.microsoft.com/office/drawing/2014/main" id="{9FBFD072-57B9-7CB1-AD13-D8F33B2BD62C}"/>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180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193D1-0768-811C-7030-EF2992A5D6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C1D1289-B4BC-8BD5-8489-21B2640087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37E3D50-8A32-B54E-BC72-4D97F72CC925}"/>
              </a:ext>
            </a:extLst>
          </p:cNvPr>
          <p:cNvSpPr>
            <a:spLocks noGrp="1"/>
          </p:cNvSpPr>
          <p:nvPr>
            <p:ph type="dt" sz="half" idx="10"/>
          </p:nvPr>
        </p:nvSpPr>
        <p:spPr/>
        <p:txBody>
          <a:bodyPr/>
          <a:lstStyle/>
          <a:p>
            <a:fld id="{A4A44BB5-A820-4A09-9688-678EDD3480AA}" type="datetimeFigureOut">
              <a:rPr lang="en-US" smtClean="0"/>
              <a:t>29/12/2025</a:t>
            </a:fld>
            <a:endParaRPr lang="en-US"/>
          </a:p>
        </p:txBody>
      </p:sp>
      <p:sp>
        <p:nvSpPr>
          <p:cNvPr id="5" name="Footer Placeholder 4">
            <a:extLst>
              <a:ext uri="{FF2B5EF4-FFF2-40B4-BE49-F238E27FC236}">
                <a16:creationId xmlns:a16="http://schemas.microsoft.com/office/drawing/2014/main" id="{B8B55C76-5574-9C7E-BA6C-79673FAD5B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F8C940-B607-7365-7339-D8DD1CE9270F}"/>
              </a:ext>
            </a:extLst>
          </p:cNvPr>
          <p:cNvSpPr>
            <a:spLocks noGrp="1"/>
          </p:cNvSpPr>
          <p:nvPr>
            <p:ph type="sldNum" sz="quarter" idx="12"/>
          </p:nvPr>
        </p:nvSpPr>
        <p:spPr/>
        <p:txBody>
          <a:bodyPr/>
          <a:lstStyle/>
          <a:p>
            <a:fld id="{6315E1F9-C4C7-47C2-B2D1-398FE41EC4D5}" type="slidenum">
              <a:rPr lang="en-US" smtClean="0"/>
              <a:t>‹#›</a:t>
            </a:fld>
            <a:endParaRPr lang="en-US"/>
          </a:p>
        </p:txBody>
      </p:sp>
    </p:spTree>
    <p:extLst>
      <p:ext uri="{BB962C8B-B14F-4D97-AF65-F5344CB8AC3E}">
        <p14:creationId xmlns:p14="http://schemas.microsoft.com/office/powerpoint/2010/main" val="1858369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130FE-9D3D-936D-0CA5-6A0A6820DC8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AEF919-69AD-2B69-4D3B-94CCC2D3D1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B2A3FF-1DEB-130E-AFB6-D72CB5DE46D8}"/>
              </a:ext>
            </a:extLst>
          </p:cNvPr>
          <p:cNvSpPr>
            <a:spLocks noGrp="1"/>
          </p:cNvSpPr>
          <p:nvPr>
            <p:ph type="dt" sz="half" idx="10"/>
          </p:nvPr>
        </p:nvSpPr>
        <p:spPr/>
        <p:txBody>
          <a:bodyPr/>
          <a:lstStyle/>
          <a:p>
            <a:fld id="{A4A44BB5-A820-4A09-9688-678EDD3480AA}" type="datetimeFigureOut">
              <a:rPr lang="en-US" smtClean="0"/>
              <a:t>29/12/2025</a:t>
            </a:fld>
            <a:endParaRPr lang="en-US"/>
          </a:p>
        </p:txBody>
      </p:sp>
      <p:sp>
        <p:nvSpPr>
          <p:cNvPr id="5" name="Footer Placeholder 4">
            <a:extLst>
              <a:ext uri="{FF2B5EF4-FFF2-40B4-BE49-F238E27FC236}">
                <a16:creationId xmlns:a16="http://schemas.microsoft.com/office/drawing/2014/main" id="{EDA42071-84B5-3DD1-AB1E-837EC161B0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A88D58-2B6A-8BAF-5675-EF81A41E5AF1}"/>
              </a:ext>
            </a:extLst>
          </p:cNvPr>
          <p:cNvSpPr>
            <a:spLocks noGrp="1"/>
          </p:cNvSpPr>
          <p:nvPr>
            <p:ph type="sldNum" sz="quarter" idx="12"/>
          </p:nvPr>
        </p:nvSpPr>
        <p:spPr/>
        <p:txBody>
          <a:bodyPr/>
          <a:lstStyle/>
          <a:p>
            <a:fld id="{6315E1F9-C4C7-47C2-B2D1-398FE41EC4D5}" type="slidenum">
              <a:rPr lang="en-US" smtClean="0"/>
              <a:t>‹#›</a:t>
            </a:fld>
            <a:endParaRPr lang="en-US"/>
          </a:p>
        </p:txBody>
      </p:sp>
    </p:spTree>
    <p:extLst>
      <p:ext uri="{BB962C8B-B14F-4D97-AF65-F5344CB8AC3E}">
        <p14:creationId xmlns:p14="http://schemas.microsoft.com/office/powerpoint/2010/main" val="1634930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187F5-3BFE-7527-D9F5-854A69DE638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6A25467-9991-3617-054F-824F5C8857E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45A34A-0DD5-1977-53C1-EC3F8BCC0658}"/>
              </a:ext>
            </a:extLst>
          </p:cNvPr>
          <p:cNvSpPr>
            <a:spLocks noGrp="1"/>
          </p:cNvSpPr>
          <p:nvPr>
            <p:ph type="dt" sz="half" idx="10"/>
          </p:nvPr>
        </p:nvSpPr>
        <p:spPr/>
        <p:txBody>
          <a:bodyPr/>
          <a:lstStyle/>
          <a:p>
            <a:fld id="{A4A44BB5-A820-4A09-9688-678EDD3480AA}" type="datetimeFigureOut">
              <a:rPr lang="en-US" smtClean="0"/>
              <a:t>29/12/2025</a:t>
            </a:fld>
            <a:endParaRPr lang="en-US"/>
          </a:p>
        </p:txBody>
      </p:sp>
      <p:sp>
        <p:nvSpPr>
          <p:cNvPr id="5" name="Footer Placeholder 4">
            <a:extLst>
              <a:ext uri="{FF2B5EF4-FFF2-40B4-BE49-F238E27FC236}">
                <a16:creationId xmlns:a16="http://schemas.microsoft.com/office/drawing/2014/main" id="{28F95349-267D-01A8-24E4-D8D46CB1D8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9415A0-9B80-4654-E41A-C4D7CEFD9054}"/>
              </a:ext>
            </a:extLst>
          </p:cNvPr>
          <p:cNvSpPr>
            <a:spLocks noGrp="1"/>
          </p:cNvSpPr>
          <p:nvPr>
            <p:ph type="sldNum" sz="quarter" idx="12"/>
          </p:nvPr>
        </p:nvSpPr>
        <p:spPr/>
        <p:txBody>
          <a:bodyPr/>
          <a:lstStyle/>
          <a:p>
            <a:fld id="{6315E1F9-C4C7-47C2-B2D1-398FE41EC4D5}" type="slidenum">
              <a:rPr lang="en-US" smtClean="0"/>
              <a:t>‹#›</a:t>
            </a:fld>
            <a:endParaRPr lang="en-US"/>
          </a:p>
        </p:txBody>
      </p:sp>
    </p:spTree>
    <p:extLst>
      <p:ext uri="{BB962C8B-B14F-4D97-AF65-F5344CB8AC3E}">
        <p14:creationId xmlns:p14="http://schemas.microsoft.com/office/powerpoint/2010/main" val="2589005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B51A5-61A4-05E8-BAD3-8A0C105DA7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121025A-C1A4-87E5-745E-CAF19F951A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5FAB11D-4A70-CFCA-9EA3-7D161AB9F5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2C5ECAA-349A-3649-5B53-5057FA0A218E}"/>
              </a:ext>
            </a:extLst>
          </p:cNvPr>
          <p:cNvSpPr>
            <a:spLocks noGrp="1"/>
          </p:cNvSpPr>
          <p:nvPr>
            <p:ph type="dt" sz="half" idx="10"/>
          </p:nvPr>
        </p:nvSpPr>
        <p:spPr/>
        <p:txBody>
          <a:bodyPr/>
          <a:lstStyle/>
          <a:p>
            <a:fld id="{A4A44BB5-A820-4A09-9688-678EDD3480AA}" type="datetimeFigureOut">
              <a:rPr lang="en-US" smtClean="0"/>
              <a:t>29/12/2025</a:t>
            </a:fld>
            <a:endParaRPr lang="en-US"/>
          </a:p>
        </p:txBody>
      </p:sp>
      <p:sp>
        <p:nvSpPr>
          <p:cNvPr id="6" name="Footer Placeholder 5">
            <a:extLst>
              <a:ext uri="{FF2B5EF4-FFF2-40B4-BE49-F238E27FC236}">
                <a16:creationId xmlns:a16="http://schemas.microsoft.com/office/drawing/2014/main" id="{B166AE9A-ECFF-88D5-48E6-BFD5DA405F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17514F1-7EC3-7571-404B-D2DC66D6AB7F}"/>
              </a:ext>
            </a:extLst>
          </p:cNvPr>
          <p:cNvSpPr>
            <a:spLocks noGrp="1"/>
          </p:cNvSpPr>
          <p:nvPr>
            <p:ph type="sldNum" sz="quarter" idx="12"/>
          </p:nvPr>
        </p:nvSpPr>
        <p:spPr/>
        <p:txBody>
          <a:bodyPr/>
          <a:lstStyle/>
          <a:p>
            <a:fld id="{6315E1F9-C4C7-47C2-B2D1-398FE41EC4D5}" type="slidenum">
              <a:rPr lang="en-US" smtClean="0"/>
              <a:t>‹#›</a:t>
            </a:fld>
            <a:endParaRPr lang="en-US"/>
          </a:p>
        </p:txBody>
      </p:sp>
    </p:spTree>
    <p:extLst>
      <p:ext uri="{BB962C8B-B14F-4D97-AF65-F5344CB8AC3E}">
        <p14:creationId xmlns:p14="http://schemas.microsoft.com/office/powerpoint/2010/main" val="1638722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BC694-8BE7-6874-6D8D-166C6B4BE45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90FC4FA-C802-2F0E-582A-9740FC3B32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8C1FD8-B991-A8A0-BE84-B143540720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5BF2C4-C181-9F5C-CDE5-1DEF3E8C88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746249-2A95-679F-F413-5BD6779725D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46B9BF6-AE6E-7393-1200-216EF9578AED}"/>
              </a:ext>
            </a:extLst>
          </p:cNvPr>
          <p:cNvSpPr>
            <a:spLocks noGrp="1"/>
          </p:cNvSpPr>
          <p:nvPr>
            <p:ph type="dt" sz="half" idx="10"/>
          </p:nvPr>
        </p:nvSpPr>
        <p:spPr/>
        <p:txBody>
          <a:bodyPr/>
          <a:lstStyle/>
          <a:p>
            <a:fld id="{A4A44BB5-A820-4A09-9688-678EDD3480AA}" type="datetimeFigureOut">
              <a:rPr lang="en-US" smtClean="0"/>
              <a:t>29/12/2025</a:t>
            </a:fld>
            <a:endParaRPr lang="en-US"/>
          </a:p>
        </p:txBody>
      </p:sp>
      <p:sp>
        <p:nvSpPr>
          <p:cNvPr id="8" name="Footer Placeholder 7">
            <a:extLst>
              <a:ext uri="{FF2B5EF4-FFF2-40B4-BE49-F238E27FC236}">
                <a16:creationId xmlns:a16="http://schemas.microsoft.com/office/drawing/2014/main" id="{CBF5B026-AAF9-7F5D-F1C8-3574CAF5E1D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99E4CFA-69AF-9040-1CD9-E2423DEAE8B9}"/>
              </a:ext>
            </a:extLst>
          </p:cNvPr>
          <p:cNvSpPr>
            <a:spLocks noGrp="1"/>
          </p:cNvSpPr>
          <p:nvPr>
            <p:ph type="sldNum" sz="quarter" idx="12"/>
          </p:nvPr>
        </p:nvSpPr>
        <p:spPr/>
        <p:txBody>
          <a:bodyPr/>
          <a:lstStyle/>
          <a:p>
            <a:fld id="{6315E1F9-C4C7-47C2-B2D1-398FE41EC4D5}" type="slidenum">
              <a:rPr lang="en-US" smtClean="0"/>
              <a:t>‹#›</a:t>
            </a:fld>
            <a:endParaRPr lang="en-US"/>
          </a:p>
        </p:txBody>
      </p:sp>
    </p:spTree>
    <p:extLst>
      <p:ext uri="{BB962C8B-B14F-4D97-AF65-F5344CB8AC3E}">
        <p14:creationId xmlns:p14="http://schemas.microsoft.com/office/powerpoint/2010/main" val="2812645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70AEC-71F9-AF87-FEEF-94749B8026C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BBCE588-4406-8CE2-D48B-96AEEA10A942}"/>
              </a:ext>
            </a:extLst>
          </p:cNvPr>
          <p:cNvSpPr>
            <a:spLocks noGrp="1"/>
          </p:cNvSpPr>
          <p:nvPr>
            <p:ph type="dt" sz="half" idx="10"/>
          </p:nvPr>
        </p:nvSpPr>
        <p:spPr/>
        <p:txBody>
          <a:bodyPr/>
          <a:lstStyle/>
          <a:p>
            <a:fld id="{A4A44BB5-A820-4A09-9688-678EDD3480AA}" type="datetimeFigureOut">
              <a:rPr lang="en-US" smtClean="0"/>
              <a:t>29/12/2025</a:t>
            </a:fld>
            <a:endParaRPr lang="en-US"/>
          </a:p>
        </p:txBody>
      </p:sp>
      <p:sp>
        <p:nvSpPr>
          <p:cNvPr id="4" name="Footer Placeholder 3">
            <a:extLst>
              <a:ext uri="{FF2B5EF4-FFF2-40B4-BE49-F238E27FC236}">
                <a16:creationId xmlns:a16="http://schemas.microsoft.com/office/drawing/2014/main" id="{21886215-78AE-1B21-F6BD-B47A4DB0473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51BA220-395F-6C8C-5DC6-2D18B47D244D}"/>
              </a:ext>
            </a:extLst>
          </p:cNvPr>
          <p:cNvSpPr>
            <a:spLocks noGrp="1"/>
          </p:cNvSpPr>
          <p:nvPr>
            <p:ph type="sldNum" sz="quarter" idx="12"/>
          </p:nvPr>
        </p:nvSpPr>
        <p:spPr/>
        <p:txBody>
          <a:bodyPr/>
          <a:lstStyle/>
          <a:p>
            <a:fld id="{6315E1F9-C4C7-47C2-B2D1-398FE41EC4D5}" type="slidenum">
              <a:rPr lang="en-US" smtClean="0"/>
              <a:t>‹#›</a:t>
            </a:fld>
            <a:endParaRPr lang="en-US"/>
          </a:p>
        </p:txBody>
      </p:sp>
    </p:spTree>
    <p:extLst>
      <p:ext uri="{BB962C8B-B14F-4D97-AF65-F5344CB8AC3E}">
        <p14:creationId xmlns:p14="http://schemas.microsoft.com/office/powerpoint/2010/main" val="2908145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1AECFD-AD29-C199-7289-98096A1514E9}"/>
              </a:ext>
            </a:extLst>
          </p:cNvPr>
          <p:cNvSpPr>
            <a:spLocks noGrp="1"/>
          </p:cNvSpPr>
          <p:nvPr>
            <p:ph type="dt" sz="half" idx="10"/>
          </p:nvPr>
        </p:nvSpPr>
        <p:spPr/>
        <p:txBody>
          <a:bodyPr/>
          <a:lstStyle/>
          <a:p>
            <a:fld id="{A4A44BB5-A820-4A09-9688-678EDD3480AA}" type="datetimeFigureOut">
              <a:rPr lang="en-US" smtClean="0"/>
              <a:t>29/12/2025</a:t>
            </a:fld>
            <a:endParaRPr lang="en-US"/>
          </a:p>
        </p:txBody>
      </p:sp>
      <p:sp>
        <p:nvSpPr>
          <p:cNvPr id="3" name="Footer Placeholder 2">
            <a:extLst>
              <a:ext uri="{FF2B5EF4-FFF2-40B4-BE49-F238E27FC236}">
                <a16:creationId xmlns:a16="http://schemas.microsoft.com/office/drawing/2014/main" id="{B88F51F1-6E64-AE35-2845-DF7E9084591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77BA8EA-EE57-DB08-5FDA-4E534BDCF98F}"/>
              </a:ext>
            </a:extLst>
          </p:cNvPr>
          <p:cNvSpPr>
            <a:spLocks noGrp="1"/>
          </p:cNvSpPr>
          <p:nvPr>
            <p:ph type="sldNum" sz="quarter" idx="12"/>
          </p:nvPr>
        </p:nvSpPr>
        <p:spPr/>
        <p:txBody>
          <a:bodyPr/>
          <a:lstStyle/>
          <a:p>
            <a:fld id="{6315E1F9-C4C7-47C2-B2D1-398FE41EC4D5}" type="slidenum">
              <a:rPr lang="en-US" smtClean="0"/>
              <a:t>‹#›</a:t>
            </a:fld>
            <a:endParaRPr lang="en-US"/>
          </a:p>
        </p:txBody>
      </p:sp>
    </p:spTree>
    <p:extLst>
      <p:ext uri="{BB962C8B-B14F-4D97-AF65-F5344CB8AC3E}">
        <p14:creationId xmlns:p14="http://schemas.microsoft.com/office/powerpoint/2010/main" val="3689309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0575D-28CD-D0AA-1A52-51000EEAB2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9F34372-2657-34D8-D3A3-31FCB4179A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307E02B-E537-1D17-337C-2398CF1262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314B74-86F4-ABCE-AB54-22293951233D}"/>
              </a:ext>
            </a:extLst>
          </p:cNvPr>
          <p:cNvSpPr>
            <a:spLocks noGrp="1"/>
          </p:cNvSpPr>
          <p:nvPr>
            <p:ph type="dt" sz="half" idx="10"/>
          </p:nvPr>
        </p:nvSpPr>
        <p:spPr/>
        <p:txBody>
          <a:bodyPr/>
          <a:lstStyle/>
          <a:p>
            <a:fld id="{A4A44BB5-A820-4A09-9688-678EDD3480AA}" type="datetimeFigureOut">
              <a:rPr lang="en-US" smtClean="0"/>
              <a:t>29/12/2025</a:t>
            </a:fld>
            <a:endParaRPr lang="en-US"/>
          </a:p>
        </p:txBody>
      </p:sp>
      <p:sp>
        <p:nvSpPr>
          <p:cNvPr id="6" name="Footer Placeholder 5">
            <a:extLst>
              <a:ext uri="{FF2B5EF4-FFF2-40B4-BE49-F238E27FC236}">
                <a16:creationId xmlns:a16="http://schemas.microsoft.com/office/drawing/2014/main" id="{EDB6C2B6-EF6D-574B-4BD7-6D42CE56A08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CE9EAE-FDB5-B608-09FE-7DDEEFC26FD5}"/>
              </a:ext>
            </a:extLst>
          </p:cNvPr>
          <p:cNvSpPr>
            <a:spLocks noGrp="1"/>
          </p:cNvSpPr>
          <p:nvPr>
            <p:ph type="sldNum" sz="quarter" idx="12"/>
          </p:nvPr>
        </p:nvSpPr>
        <p:spPr/>
        <p:txBody>
          <a:bodyPr/>
          <a:lstStyle/>
          <a:p>
            <a:fld id="{6315E1F9-C4C7-47C2-B2D1-398FE41EC4D5}" type="slidenum">
              <a:rPr lang="en-US" smtClean="0"/>
              <a:t>‹#›</a:t>
            </a:fld>
            <a:endParaRPr lang="en-US"/>
          </a:p>
        </p:txBody>
      </p:sp>
    </p:spTree>
    <p:extLst>
      <p:ext uri="{BB962C8B-B14F-4D97-AF65-F5344CB8AC3E}">
        <p14:creationId xmlns:p14="http://schemas.microsoft.com/office/powerpoint/2010/main" val="3361198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1A2F3-41F9-D0E2-0C6E-BF18F5A7A5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C303FFF-D8F0-A47E-D680-765C0F71B1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B125FEB-7973-F79F-FF79-2593A91DD9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AAA7D8-4ABB-F0CF-1924-5E5BF74D5D12}"/>
              </a:ext>
            </a:extLst>
          </p:cNvPr>
          <p:cNvSpPr>
            <a:spLocks noGrp="1"/>
          </p:cNvSpPr>
          <p:nvPr>
            <p:ph type="dt" sz="half" idx="10"/>
          </p:nvPr>
        </p:nvSpPr>
        <p:spPr/>
        <p:txBody>
          <a:bodyPr/>
          <a:lstStyle/>
          <a:p>
            <a:fld id="{A4A44BB5-A820-4A09-9688-678EDD3480AA}" type="datetimeFigureOut">
              <a:rPr lang="en-US" smtClean="0"/>
              <a:t>29/12/2025</a:t>
            </a:fld>
            <a:endParaRPr lang="en-US"/>
          </a:p>
        </p:txBody>
      </p:sp>
      <p:sp>
        <p:nvSpPr>
          <p:cNvPr id="6" name="Footer Placeholder 5">
            <a:extLst>
              <a:ext uri="{FF2B5EF4-FFF2-40B4-BE49-F238E27FC236}">
                <a16:creationId xmlns:a16="http://schemas.microsoft.com/office/drawing/2014/main" id="{A6087741-0EB7-3489-7C51-9FB8A457F0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911B88-2346-4B48-B91E-8CEBEA33B44D}"/>
              </a:ext>
            </a:extLst>
          </p:cNvPr>
          <p:cNvSpPr>
            <a:spLocks noGrp="1"/>
          </p:cNvSpPr>
          <p:nvPr>
            <p:ph type="sldNum" sz="quarter" idx="12"/>
          </p:nvPr>
        </p:nvSpPr>
        <p:spPr/>
        <p:txBody>
          <a:bodyPr/>
          <a:lstStyle/>
          <a:p>
            <a:fld id="{6315E1F9-C4C7-47C2-B2D1-398FE41EC4D5}" type="slidenum">
              <a:rPr lang="en-US" smtClean="0"/>
              <a:t>‹#›</a:t>
            </a:fld>
            <a:endParaRPr lang="en-US"/>
          </a:p>
        </p:txBody>
      </p:sp>
    </p:spTree>
    <p:extLst>
      <p:ext uri="{BB962C8B-B14F-4D97-AF65-F5344CB8AC3E}">
        <p14:creationId xmlns:p14="http://schemas.microsoft.com/office/powerpoint/2010/main" val="3175314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733D3-5751-7A8D-C17B-14F1A629C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E11124A-D693-CC56-3ABA-E471D1017B5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A8A40F1-BF97-4086-10D8-C6E43DA5E9A3}"/>
              </a:ext>
            </a:extLst>
          </p:cNvPr>
          <p:cNvSpPr>
            <a:spLocks noGrp="1"/>
          </p:cNvSpPr>
          <p:nvPr>
            <p:ph type="dt" sz="half" idx="10"/>
          </p:nvPr>
        </p:nvSpPr>
        <p:spPr/>
        <p:txBody>
          <a:bodyPr/>
          <a:lstStyle/>
          <a:p>
            <a:fld id="{A4A44BB5-A820-4A09-9688-678EDD3480AA}" type="datetimeFigureOut">
              <a:rPr lang="en-US" smtClean="0"/>
              <a:t>29/12/2025</a:t>
            </a:fld>
            <a:endParaRPr lang="en-US"/>
          </a:p>
        </p:txBody>
      </p:sp>
      <p:sp>
        <p:nvSpPr>
          <p:cNvPr id="5" name="Footer Placeholder 4">
            <a:extLst>
              <a:ext uri="{FF2B5EF4-FFF2-40B4-BE49-F238E27FC236}">
                <a16:creationId xmlns:a16="http://schemas.microsoft.com/office/drawing/2014/main" id="{410D0388-F3CB-16A4-DD2E-5D6AAF439E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1DBF41-FA44-355F-2FA4-29848C1F8516}"/>
              </a:ext>
            </a:extLst>
          </p:cNvPr>
          <p:cNvSpPr>
            <a:spLocks noGrp="1"/>
          </p:cNvSpPr>
          <p:nvPr>
            <p:ph type="sldNum" sz="quarter" idx="12"/>
          </p:nvPr>
        </p:nvSpPr>
        <p:spPr/>
        <p:txBody>
          <a:bodyPr/>
          <a:lstStyle/>
          <a:p>
            <a:fld id="{6315E1F9-C4C7-47C2-B2D1-398FE41EC4D5}" type="slidenum">
              <a:rPr lang="en-US" smtClean="0"/>
              <a:t>‹#›</a:t>
            </a:fld>
            <a:endParaRPr lang="en-US"/>
          </a:p>
        </p:txBody>
      </p:sp>
    </p:spTree>
    <p:extLst>
      <p:ext uri="{BB962C8B-B14F-4D97-AF65-F5344CB8AC3E}">
        <p14:creationId xmlns:p14="http://schemas.microsoft.com/office/powerpoint/2010/main" val="3326879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A78D16-900A-639E-93E0-A2276E814EB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553BBCC-185C-AD69-3D70-C34FFD0544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A3DCDD-9B8F-B2AC-7D9B-6278C54A8A93}"/>
              </a:ext>
            </a:extLst>
          </p:cNvPr>
          <p:cNvSpPr>
            <a:spLocks noGrp="1"/>
          </p:cNvSpPr>
          <p:nvPr>
            <p:ph type="dt" sz="half" idx="10"/>
          </p:nvPr>
        </p:nvSpPr>
        <p:spPr/>
        <p:txBody>
          <a:bodyPr/>
          <a:lstStyle/>
          <a:p>
            <a:fld id="{A4A44BB5-A820-4A09-9688-678EDD3480AA}" type="datetimeFigureOut">
              <a:rPr lang="en-US" smtClean="0"/>
              <a:t>29/12/2025</a:t>
            </a:fld>
            <a:endParaRPr lang="en-US"/>
          </a:p>
        </p:txBody>
      </p:sp>
      <p:sp>
        <p:nvSpPr>
          <p:cNvPr id="5" name="Footer Placeholder 4">
            <a:extLst>
              <a:ext uri="{FF2B5EF4-FFF2-40B4-BE49-F238E27FC236}">
                <a16:creationId xmlns:a16="http://schemas.microsoft.com/office/drawing/2014/main" id="{2BBBD16A-1EFB-839E-4AD6-F04E32902D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009096-0A5F-10CA-8ADD-EFD74C2C0472}"/>
              </a:ext>
            </a:extLst>
          </p:cNvPr>
          <p:cNvSpPr>
            <a:spLocks noGrp="1"/>
          </p:cNvSpPr>
          <p:nvPr>
            <p:ph type="sldNum" sz="quarter" idx="12"/>
          </p:nvPr>
        </p:nvSpPr>
        <p:spPr/>
        <p:txBody>
          <a:bodyPr/>
          <a:lstStyle/>
          <a:p>
            <a:fld id="{6315E1F9-C4C7-47C2-B2D1-398FE41EC4D5}" type="slidenum">
              <a:rPr lang="en-US" smtClean="0"/>
              <a:t>‹#›</a:t>
            </a:fld>
            <a:endParaRPr lang="en-US"/>
          </a:p>
        </p:txBody>
      </p:sp>
    </p:spTree>
    <p:extLst>
      <p:ext uri="{BB962C8B-B14F-4D97-AF65-F5344CB8AC3E}">
        <p14:creationId xmlns:p14="http://schemas.microsoft.com/office/powerpoint/2010/main" val="37985300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11"/>
        <p:cNvGrpSpPr/>
        <p:nvPr/>
      </p:nvGrpSpPr>
      <p:grpSpPr>
        <a:xfrm>
          <a:off x="0" y="0"/>
          <a:ext cx="0" cy="0"/>
          <a:chOff x="0" y="0"/>
          <a:chExt cx="0" cy="0"/>
        </a:xfrm>
      </p:grpSpPr>
      <p:sp>
        <p:nvSpPr>
          <p:cNvPr id="12" name="Google Shape;12;p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vi-VN"/>
              <a:t>‹#›</a:t>
            </a:fld>
            <a:endParaRPr/>
          </a:p>
        </p:txBody>
      </p:sp>
    </p:spTree>
    <p:extLst>
      <p:ext uri="{BB962C8B-B14F-4D97-AF65-F5344CB8AC3E}">
        <p14:creationId xmlns:p14="http://schemas.microsoft.com/office/powerpoint/2010/main" val="3106691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5"/>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 name="Google Shape;32;p5"/>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vi-VN"/>
              <a:t>‹#›</a:t>
            </a:fld>
            <a:endParaRPr/>
          </a:p>
        </p:txBody>
      </p:sp>
    </p:spTree>
    <p:extLst>
      <p:ext uri="{BB962C8B-B14F-4D97-AF65-F5344CB8AC3E}">
        <p14:creationId xmlns:p14="http://schemas.microsoft.com/office/powerpoint/2010/main" val="140990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9" name="Google Shape;39;p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1" name="Google Shape;41;p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vi-VN"/>
              <a:t>‹#›</a:t>
            </a:fld>
            <a:endParaRPr/>
          </a:p>
        </p:txBody>
      </p:sp>
    </p:spTree>
    <p:extLst>
      <p:ext uri="{BB962C8B-B14F-4D97-AF65-F5344CB8AC3E}">
        <p14:creationId xmlns:p14="http://schemas.microsoft.com/office/powerpoint/2010/main" val="6215761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vi-VN"/>
              <a:t>‹#›</a:t>
            </a:fld>
            <a:endParaRPr/>
          </a:p>
        </p:txBody>
      </p:sp>
    </p:spTree>
    <p:extLst>
      <p:ext uri="{BB962C8B-B14F-4D97-AF65-F5344CB8AC3E}">
        <p14:creationId xmlns:p14="http://schemas.microsoft.com/office/powerpoint/2010/main" val="34525335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vi-VN"/>
              <a:t>‹#›</a:t>
            </a:fld>
            <a:endParaRPr/>
          </a:p>
        </p:txBody>
      </p:sp>
    </p:spTree>
    <p:extLst>
      <p:ext uri="{BB962C8B-B14F-4D97-AF65-F5344CB8AC3E}">
        <p14:creationId xmlns:p14="http://schemas.microsoft.com/office/powerpoint/2010/main" val="1876091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vi-VN"/>
              <a:t>‹#›</a:t>
            </a:fld>
            <a:endParaRPr/>
          </a:p>
        </p:txBody>
      </p:sp>
    </p:spTree>
    <p:extLst>
      <p:ext uri="{BB962C8B-B14F-4D97-AF65-F5344CB8AC3E}">
        <p14:creationId xmlns:p14="http://schemas.microsoft.com/office/powerpoint/2010/main" val="222919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5183188" y="987425"/>
            <a:ext cx="6172200" cy="4873625"/>
          </a:xfrm>
          <a:prstGeom prst="rect">
            <a:avLst/>
          </a:prstGeom>
          <a:noFill/>
          <a:ln>
            <a:noFill/>
          </a:ln>
        </p:spPr>
      </p:sp>
      <p:sp>
        <p:nvSpPr>
          <p:cNvPr id="64" name="Google Shape;64;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vi-VN"/>
              <a:t>‹#›</a:t>
            </a:fld>
            <a:endParaRPr/>
          </a:p>
        </p:txBody>
      </p:sp>
    </p:spTree>
    <p:extLst>
      <p:ext uri="{BB962C8B-B14F-4D97-AF65-F5344CB8AC3E}">
        <p14:creationId xmlns:p14="http://schemas.microsoft.com/office/powerpoint/2010/main" val="23120212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vi-VN"/>
              <a:t>‹#›</a:t>
            </a:fld>
            <a:endParaRPr/>
          </a:p>
        </p:txBody>
      </p:sp>
    </p:spTree>
    <p:extLst>
      <p:ext uri="{BB962C8B-B14F-4D97-AF65-F5344CB8AC3E}">
        <p14:creationId xmlns:p14="http://schemas.microsoft.com/office/powerpoint/2010/main" val="13407171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vi-VN"/>
              <a:t>‹#›</a:t>
            </a:fld>
            <a:endParaRPr/>
          </a:p>
        </p:txBody>
      </p:sp>
    </p:spTree>
    <p:extLst>
      <p:ext uri="{BB962C8B-B14F-4D97-AF65-F5344CB8AC3E}">
        <p14:creationId xmlns:p14="http://schemas.microsoft.com/office/powerpoint/2010/main" val="1625186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theme" Target="../theme/theme2.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F8A35E-B061-27E7-7E3A-713FDD1E1D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300BAD-A673-5BD4-3CED-D8F6747E87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28AB02-B881-9516-228A-B11186759D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A44BB5-A820-4A09-9688-678EDD3480AA}" type="datetimeFigureOut">
              <a:rPr lang="en-US" smtClean="0"/>
              <a:t>29/12/2025</a:t>
            </a:fld>
            <a:endParaRPr lang="en-US"/>
          </a:p>
        </p:txBody>
      </p:sp>
      <p:sp>
        <p:nvSpPr>
          <p:cNvPr id="5" name="Footer Placeholder 4">
            <a:extLst>
              <a:ext uri="{FF2B5EF4-FFF2-40B4-BE49-F238E27FC236}">
                <a16:creationId xmlns:a16="http://schemas.microsoft.com/office/drawing/2014/main" id="{275EFCA1-CFAE-6B27-B4E8-5B7417254B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1F2CA37-B987-1633-56BA-EF84C7EAB5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15E1F9-C4C7-47C2-B2D1-398FE41EC4D5}" type="slidenum">
              <a:rPr lang="en-US" smtClean="0"/>
              <a:t>‹#›</a:t>
            </a:fld>
            <a:endParaRPr lang="en-US"/>
          </a:p>
        </p:txBody>
      </p:sp>
    </p:spTree>
    <p:extLst>
      <p:ext uri="{BB962C8B-B14F-4D97-AF65-F5344CB8AC3E}">
        <p14:creationId xmlns:p14="http://schemas.microsoft.com/office/powerpoint/2010/main" val="19176676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vi-VN"/>
              <a:t>‹#›</a:t>
            </a:fld>
            <a:endParaRPr/>
          </a:p>
        </p:txBody>
      </p:sp>
    </p:spTree>
    <p:extLst>
      <p:ext uri="{BB962C8B-B14F-4D97-AF65-F5344CB8AC3E}">
        <p14:creationId xmlns:p14="http://schemas.microsoft.com/office/powerpoint/2010/main" val="637415442"/>
      </p:ext>
    </p:extLst>
  </p:cSld>
  <p:clrMap bg1="lt1" tx1="dk1" bg2="dk2" tx2="lt2" accent1="accent1" accent2="accent2" accent3="accent3" accent4="accent4" accent5="accent5" accent6="accent6" hlink="hlink" folHlink="folHlink"/>
  <p:sldLayoutIdLst>
    <p:sldLayoutId id="2147483661"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7.png"/><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2.mp4"/><Relationship Id="rId1" Type="http://schemas.openxmlformats.org/officeDocument/2006/relationships/video" Target="NULL" TargetMode="External"/><Relationship Id="rId5" Type="http://schemas.openxmlformats.org/officeDocument/2006/relationships/image" Target="../media/image7.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6.jpe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8.jpeg"/><Relationship Id="rId7" Type="http://schemas.openxmlformats.org/officeDocument/2006/relationships/image" Target="../media/image21.jp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1.jpeg"/><Relationship Id="rId5" Type="http://schemas.openxmlformats.org/officeDocument/2006/relationships/image" Target="../media/image20.jpg"/><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6.jpe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24.jpg"/><Relationship Id="rId4" Type="http://schemas.openxmlformats.org/officeDocument/2006/relationships/image" Target="../media/image23.jpe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5.jpe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6.jpe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7.jpe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29.gif"/><Relationship Id="rId7" Type="http://schemas.openxmlformats.org/officeDocument/2006/relationships/image" Target="../media/image7.png"/><Relationship Id="rId2" Type="http://schemas.openxmlformats.org/officeDocument/2006/relationships/image" Target="../media/image28.jpeg"/><Relationship Id="rId1" Type="http://schemas.openxmlformats.org/officeDocument/2006/relationships/slideLayout" Target="../slideLayouts/slideLayout1.xml"/><Relationship Id="rId6" Type="http://schemas.openxmlformats.org/officeDocument/2006/relationships/image" Target="../media/image32.jpeg"/><Relationship Id="rId5" Type="http://schemas.openxmlformats.org/officeDocument/2006/relationships/image" Target="../media/image31.jpg"/><Relationship Id="rId4" Type="http://schemas.openxmlformats.org/officeDocument/2006/relationships/image" Target="../media/image30.jpg"/></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7.png"/><Relationship Id="rId2" Type="http://schemas.openxmlformats.org/officeDocument/2006/relationships/image" Target="../media/image33.png"/><Relationship Id="rId1" Type="http://schemas.openxmlformats.org/officeDocument/2006/relationships/slideLayout" Target="../slideLayouts/slideLayout1.xml"/><Relationship Id="rId6" Type="http://schemas.openxmlformats.org/officeDocument/2006/relationships/image" Target="../media/image16.jpeg"/><Relationship Id="rId5" Type="http://schemas.openxmlformats.org/officeDocument/2006/relationships/image" Target="../media/image35.png"/><Relationship Id="rId4" Type="http://schemas.openxmlformats.org/officeDocument/2006/relationships/image" Target="../media/image34.jpeg"/></Relationships>
</file>

<file path=ppt/slides/_rels/slide1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3.png"/><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35.png"/></Relationships>
</file>

<file path=ppt/slides/_rels/slide20.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7.png"/><Relationship Id="rId4" Type="http://schemas.openxmlformats.org/officeDocument/2006/relationships/image" Target="../media/image37.jpg"/></Relationships>
</file>

<file path=ppt/slides/_rels/slide2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40.jpeg"/></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2.mp4"/><Relationship Id="rId1" Type="http://schemas.openxmlformats.org/officeDocument/2006/relationships/video" Target="NULL" TargetMode="External"/><Relationship Id="rId5" Type="http://schemas.openxmlformats.org/officeDocument/2006/relationships/image" Target="../media/image7.png"/><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4.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8" Type="http://schemas.openxmlformats.org/officeDocument/2006/relationships/image" Target="../media/image49.jpeg"/><Relationship Id="rId3" Type="http://schemas.openxmlformats.org/officeDocument/2006/relationships/slideLayout" Target="../slideLayouts/slideLayout1.xml"/><Relationship Id="rId7" Type="http://schemas.openxmlformats.org/officeDocument/2006/relationships/image" Target="../media/image48.png"/><Relationship Id="rId2" Type="http://schemas.microsoft.com/office/2007/relationships/media" Target="../media/media3.mp4"/><Relationship Id="rId1" Type="http://schemas.openxmlformats.org/officeDocument/2006/relationships/video" Target="NULL" TargetMode="External"/><Relationship Id="rId6" Type="http://schemas.openxmlformats.org/officeDocument/2006/relationships/image" Target="../media/image47.jpeg"/><Relationship Id="rId5" Type="http://schemas.openxmlformats.org/officeDocument/2006/relationships/image" Target="../media/image46.png"/><Relationship Id="rId4" Type="http://schemas.openxmlformats.org/officeDocument/2006/relationships/image" Target="../media/image45.png"/><Relationship Id="rId9" Type="http://schemas.openxmlformats.org/officeDocument/2006/relationships/image" Target="../media/image7.png"/></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0.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7.png"/><Relationship Id="rId4" Type="http://schemas.openxmlformats.org/officeDocument/2006/relationships/image" Target="../media/image51.png"/></Relationships>
</file>

<file path=ppt/slides/_rels/slide33.xml.rels><?xml version="1.0" encoding="UTF-8" standalone="yes"?>
<Relationships xmlns="http://schemas.openxmlformats.org/package/2006/relationships"><Relationship Id="rId3" Type="http://schemas.openxmlformats.org/officeDocument/2006/relationships/image" Target="../media/image52.png"/><Relationship Id="rId7" Type="http://schemas.openxmlformats.org/officeDocument/2006/relationships/image" Target="../media/image55.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54.png"/><Relationship Id="rId4" Type="http://schemas.openxmlformats.org/officeDocument/2006/relationships/image" Target="../media/image53.jpg"/></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2.mp4"/><Relationship Id="rId1" Type="http://schemas.openxmlformats.org/officeDocument/2006/relationships/video" Target="NULL" TargetMode="External"/><Relationship Id="rId4" Type="http://schemas.openxmlformats.org/officeDocument/2006/relationships/image" Target="../media/image17.png"/></Relationships>
</file>

<file path=ppt/slides/_rels/slide3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56.jpe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3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58.jpeg"/><Relationship Id="rId7" Type="http://schemas.openxmlformats.org/officeDocument/2006/relationships/image" Target="../media/image62.jpeg"/><Relationship Id="rId2" Type="http://schemas.openxmlformats.org/officeDocument/2006/relationships/image" Target="../media/image57.jpeg"/><Relationship Id="rId1" Type="http://schemas.openxmlformats.org/officeDocument/2006/relationships/slideLayout" Target="../slideLayouts/slideLayout1.xml"/><Relationship Id="rId6" Type="http://schemas.openxmlformats.org/officeDocument/2006/relationships/image" Target="../media/image61.jpeg"/><Relationship Id="rId5" Type="http://schemas.openxmlformats.org/officeDocument/2006/relationships/image" Target="../media/image60.jpeg"/><Relationship Id="rId4" Type="http://schemas.openxmlformats.org/officeDocument/2006/relationships/image" Target="../media/image59.jpeg"/></Relationships>
</file>

<file path=ppt/slides/_rels/slide3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39.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5.mp4"/><Relationship Id="rId1" Type="http://schemas.openxmlformats.org/officeDocument/2006/relationships/video" Target="NULL" TargetMode="External"/><Relationship Id="rId4" Type="http://schemas.openxmlformats.org/officeDocument/2006/relationships/image" Target="../media/image65.png"/></Relationships>
</file>

<file path=ppt/slides/_rels/slide41.xml.rels><?xml version="1.0" encoding="UTF-8" standalone="yes"?>
<Relationships xmlns="http://schemas.openxmlformats.org/package/2006/relationships"><Relationship Id="rId8" Type="http://schemas.openxmlformats.org/officeDocument/2006/relationships/slide" Target="slide45.xml"/><Relationship Id="rId13" Type="http://schemas.openxmlformats.org/officeDocument/2006/relationships/image" Target="../media/image2.jpeg"/><Relationship Id="rId3" Type="http://schemas.openxmlformats.org/officeDocument/2006/relationships/image" Target="../media/image66.jpeg"/><Relationship Id="rId7" Type="http://schemas.openxmlformats.org/officeDocument/2006/relationships/image" Target="../media/image68.jpeg"/><Relationship Id="rId12" Type="http://schemas.openxmlformats.org/officeDocument/2006/relationships/image" Target="../media/image1.jpeg"/><Relationship Id="rId2" Type="http://schemas.openxmlformats.org/officeDocument/2006/relationships/slide" Target="slide42.xml"/><Relationship Id="rId16"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slide" Target="slide44.xml"/><Relationship Id="rId11" Type="http://schemas.openxmlformats.org/officeDocument/2006/relationships/image" Target="../media/image70.jpeg"/><Relationship Id="rId5" Type="http://schemas.openxmlformats.org/officeDocument/2006/relationships/image" Target="../media/image67.jpeg"/><Relationship Id="rId15" Type="http://schemas.openxmlformats.org/officeDocument/2006/relationships/image" Target="../media/image35.png"/><Relationship Id="rId10" Type="http://schemas.openxmlformats.org/officeDocument/2006/relationships/slide" Target="slide46.xml"/><Relationship Id="rId4" Type="http://schemas.openxmlformats.org/officeDocument/2006/relationships/slide" Target="slide43.xml"/><Relationship Id="rId9" Type="http://schemas.openxmlformats.org/officeDocument/2006/relationships/image" Target="../media/image69.jpeg"/><Relationship Id="rId14" Type="http://schemas.openxmlformats.org/officeDocument/2006/relationships/image" Target="../media/image3.jpeg"/></Relationships>
</file>

<file path=ppt/slides/_rels/slide42.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66.jpe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3.jpeg"/><Relationship Id="rId4" Type="http://schemas.openxmlformats.org/officeDocument/2006/relationships/slide" Target="slide41.xml"/></Relationships>
</file>

<file path=ppt/slides/_rels/slide43.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slide" Target="slide41.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2.jpeg"/><Relationship Id="rId4" Type="http://schemas.openxmlformats.org/officeDocument/2006/relationships/image" Target="../media/image71.jpeg"/></Relationships>
</file>

<file path=ppt/slides/_rels/slide44.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68.jpe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35.png"/><Relationship Id="rId4" Type="http://schemas.openxmlformats.org/officeDocument/2006/relationships/slide" Target="slide41.xml"/></Relationships>
</file>

<file path=ppt/slides/_rels/slide45.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69.jpe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1.jpeg"/><Relationship Id="rId4" Type="http://schemas.openxmlformats.org/officeDocument/2006/relationships/slide" Target="slide41.xml"/></Relationships>
</file>

<file path=ppt/slides/_rels/slide4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71.jpeg"/><Relationship Id="rId7" Type="http://schemas.openxmlformats.org/officeDocument/2006/relationships/image" Target="../media/image3.jpeg"/><Relationship Id="rId2" Type="http://schemas.openxmlformats.org/officeDocument/2006/relationships/image" Target="../media/image70.jpeg"/><Relationship Id="rId1" Type="http://schemas.openxmlformats.org/officeDocument/2006/relationships/slideLayout" Target="../slideLayouts/slideLayout1.xml"/><Relationship Id="rId6" Type="http://schemas.openxmlformats.org/officeDocument/2006/relationships/image" Target="../media/image2.jpeg"/><Relationship Id="rId5" Type="http://schemas.openxmlformats.org/officeDocument/2006/relationships/image" Target="../media/image1.jpeg"/><Relationship Id="rId4" Type="http://schemas.openxmlformats.org/officeDocument/2006/relationships/slide" Target="slide4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DA5D8B-9594-D8CC-5C89-9F650C1763F7}"/>
              </a:ext>
            </a:extLst>
          </p:cNvPr>
          <p:cNvSpPr/>
          <p:nvPr/>
        </p:nvSpPr>
        <p:spPr>
          <a:xfrm>
            <a:off x="2365840" y="496851"/>
            <a:ext cx="7781169" cy="1200329"/>
          </a:xfrm>
          <a:prstGeom prst="rect">
            <a:avLst/>
          </a:prstGeom>
          <a:noFill/>
        </p:spPr>
        <p:txBody>
          <a:bodyPr wrap="none" lIns="91440" tIns="45720" rIns="91440" bIns="45720">
            <a:spAutoFit/>
          </a:bodyPr>
          <a:lstStyle/>
          <a:p>
            <a:pPr algn="ctr"/>
            <a:r>
              <a:rPr lang="en-US" sz="3600" b="1" dirty="0">
                <a:ln w="6600">
                  <a:solidFill>
                    <a:schemeClr val="accent2"/>
                  </a:solidFill>
                  <a:prstDash val="solid"/>
                </a:ln>
                <a:gradFill flip="none" rotWithShape="1">
                  <a:gsLst>
                    <a:gs pos="0">
                      <a:srgbClr val="FFFF00"/>
                    </a:gs>
                    <a:gs pos="48000">
                      <a:srgbClr val="FFC000"/>
                    </a:gs>
                    <a:gs pos="78000">
                      <a:schemeClr val="accent2">
                        <a:lumMod val="60000"/>
                        <a:lumOff val="40000"/>
                      </a:schemeClr>
                    </a:gs>
                    <a:gs pos="100000">
                      <a:srgbClr val="FF0000"/>
                    </a:gs>
                  </a:gsLst>
                  <a:lin ang="0" scaled="1"/>
                  <a:tileRect/>
                </a:gradFill>
                <a:effectLst>
                  <a:outerShdw dist="38100" dir="2700000" algn="tl" rotWithShape="0">
                    <a:schemeClr val="accent2"/>
                  </a:outerShdw>
                </a:effectLst>
              </a:rPr>
              <a:t>HOẠT ĐỘNG ĐỐI NGOẠI CỦA VIỆT NAM</a:t>
            </a:r>
          </a:p>
          <a:p>
            <a:pPr algn="ctr"/>
            <a:r>
              <a:rPr lang="en-US" sz="3600" b="1" dirty="0">
                <a:ln w="6600">
                  <a:solidFill>
                    <a:schemeClr val="accent2"/>
                  </a:solidFill>
                  <a:prstDash val="solid"/>
                </a:ln>
                <a:gradFill flip="none" rotWithShape="1">
                  <a:gsLst>
                    <a:gs pos="0">
                      <a:srgbClr val="FFFF00"/>
                    </a:gs>
                    <a:gs pos="48000">
                      <a:srgbClr val="FFC000"/>
                    </a:gs>
                    <a:gs pos="78000">
                      <a:schemeClr val="accent2">
                        <a:lumMod val="60000"/>
                        <a:lumOff val="40000"/>
                      </a:schemeClr>
                    </a:gs>
                    <a:gs pos="100000">
                      <a:srgbClr val="FF0000"/>
                    </a:gs>
                  </a:gsLst>
                  <a:lin ang="0" scaled="1"/>
                  <a:tileRect/>
                </a:gradFill>
                <a:effectLst>
                  <a:outerShdw dist="38100" dir="2700000" algn="tl" rotWithShape="0">
                    <a:schemeClr val="accent2"/>
                  </a:outerShdw>
                </a:effectLst>
              </a:rPr>
              <a:t>TỪ ĐẦU THẾ KỈ XX ĐẾN NĂM 1975</a:t>
            </a:r>
          </a:p>
        </p:txBody>
      </p:sp>
      <p:grpSp>
        <p:nvGrpSpPr>
          <p:cNvPr id="3" name="Group 2">
            <a:extLst>
              <a:ext uri="{FF2B5EF4-FFF2-40B4-BE49-F238E27FC236}">
                <a16:creationId xmlns:a16="http://schemas.microsoft.com/office/drawing/2014/main" id="{02CD1B81-E7F9-BCDD-8B48-545A3F798D42}"/>
              </a:ext>
            </a:extLst>
          </p:cNvPr>
          <p:cNvGrpSpPr/>
          <p:nvPr/>
        </p:nvGrpSpPr>
        <p:grpSpPr>
          <a:xfrm>
            <a:off x="3671544" y="2075787"/>
            <a:ext cx="5169760" cy="1777805"/>
            <a:chOff x="697458" y="2204123"/>
            <a:chExt cx="5169760" cy="1777805"/>
          </a:xfrm>
        </p:grpSpPr>
        <p:pic>
          <p:nvPicPr>
            <p:cNvPr id="1028" name="Picture 4" descr="Phan Bội Châu – Tầm nhìn vượt thời đại – Báo Nghệ An">
              <a:extLst>
                <a:ext uri="{FF2B5EF4-FFF2-40B4-BE49-F238E27FC236}">
                  <a16:creationId xmlns:a16="http://schemas.microsoft.com/office/drawing/2014/main" id="{455E6F7C-48C7-3A1C-0E76-11DB7508F7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4874" b="16840"/>
            <a:stretch/>
          </p:blipFill>
          <p:spPr bwMode="auto">
            <a:xfrm>
              <a:off x="697458" y="2204123"/>
              <a:ext cx="1851998" cy="1777804"/>
            </a:xfrm>
            <a:prstGeom prst="flowChartConnector">
              <a:avLst/>
            </a:prstGeom>
            <a:noFill/>
            <a:extLst>
              <a:ext uri="{909E8E84-426E-40DD-AFC4-6F175D3DCCD1}">
                <a14:hiddenFill xmlns:a14="http://schemas.microsoft.com/office/drawing/2010/main">
                  <a:solidFill>
                    <a:srgbClr val="FFFFFF"/>
                  </a:solidFill>
                </a14:hiddenFill>
              </a:ext>
            </a:extLst>
          </p:spPr>
        </p:pic>
        <p:pic>
          <p:nvPicPr>
            <p:cNvPr id="1030" name="Picture 6" descr="Đọc lại một số thi phẩm của Phan Châu Trinh">
              <a:extLst>
                <a:ext uri="{FF2B5EF4-FFF2-40B4-BE49-F238E27FC236}">
                  <a16:creationId xmlns:a16="http://schemas.microsoft.com/office/drawing/2014/main" id="{E29DF471-D482-6CF6-976F-BA823435FB5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053" r="14070"/>
            <a:stretch/>
          </p:blipFill>
          <p:spPr bwMode="auto">
            <a:xfrm>
              <a:off x="2365840" y="2204123"/>
              <a:ext cx="1865080" cy="1777804"/>
            </a:xfrm>
            <a:prstGeom prst="flowChartConnector">
              <a:avLst/>
            </a:prstGeom>
            <a:noFill/>
            <a:extLst>
              <a:ext uri="{909E8E84-426E-40DD-AFC4-6F175D3DCCD1}">
                <a14:hiddenFill xmlns:a14="http://schemas.microsoft.com/office/drawing/2010/main">
                  <a:solidFill>
                    <a:srgbClr val="FFFFFF"/>
                  </a:solidFill>
                </a14:hiddenFill>
              </a:ext>
            </a:extLst>
          </p:spPr>
        </p:pic>
        <p:pic>
          <p:nvPicPr>
            <p:cNvPr id="1032" name="Picture 8" descr="Nguyễn Ái Quốc và quá trình thành lập Đảng Cộng sản Việt Nam">
              <a:extLst>
                <a:ext uri="{FF2B5EF4-FFF2-40B4-BE49-F238E27FC236}">
                  <a16:creationId xmlns:a16="http://schemas.microsoft.com/office/drawing/2014/main" id="{6D369BF3-F468-86D1-44D9-300F5BCC199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0000" b="11654"/>
            <a:stretch/>
          </p:blipFill>
          <p:spPr bwMode="auto">
            <a:xfrm>
              <a:off x="4070502" y="2204123"/>
              <a:ext cx="1796716" cy="1777805"/>
            </a:xfrm>
            <a:prstGeom prst="flowChartConnector">
              <a:avLst/>
            </a:prstGeom>
            <a:noFill/>
            <a:extLst>
              <a:ext uri="{909E8E84-426E-40DD-AFC4-6F175D3DCCD1}">
                <a14:hiddenFill xmlns:a14="http://schemas.microsoft.com/office/drawing/2010/main">
                  <a:solidFill>
                    <a:srgbClr val="FFFFFF"/>
                  </a:solidFill>
                </a14:hiddenFill>
              </a:ext>
            </a:extLst>
          </p:spPr>
        </p:pic>
      </p:grpSp>
      <p:pic>
        <p:nvPicPr>
          <p:cNvPr id="1034" name="Picture 10" descr="Hiệp định Sơ bộ (6 - 3 - 1946) và Tạm ước Việt - Pháp (14 - 9 - 1946) | SGK  Lịch sử lớp 9">
            <a:extLst>
              <a:ext uri="{FF2B5EF4-FFF2-40B4-BE49-F238E27FC236}">
                <a16:creationId xmlns:a16="http://schemas.microsoft.com/office/drawing/2014/main" id="{79F4A365-5149-5E78-FBDB-91A85C7AF99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970" r="9298"/>
          <a:stretch/>
        </p:blipFill>
        <p:spPr bwMode="auto">
          <a:xfrm>
            <a:off x="609599" y="4032333"/>
            <a:ext cx="3442794" cy="232881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Ra mắt sách ảnh “Hiệp định Geneva 1954 - Dấu mốc lịch sử trong sự nghiệp  Cách mạng Việt Nam”">
            <a:extLst>
              <a:ext uri="{FF2B5EF4-FFF2-40B4-BE49-F238E27FC236}">
                <a16:creationId xmlns:a16="http://schemas.microsoft.com/office/drawing/2014/main" id="{C57C0901-8722-2DF8-387B-90D2C5D9B5C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4556"/>
          <a:stretch/>
        </p:blipFill>
        <p:spPr bwMode="auto">
          <a:xfrm>
            <a:off x="4696174" y="4032332"/>
            <a:ext cx="2737710" cy="2328815"/>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Hiệp định Paris 1973: Chiến thắng của cuộc đấu trí bền bỉ, quyết liệt | VTC  Now - YouTube">
            <a:extLst>
              <a:ext uri="{FF2B5EF4-FFF2-40B4-BE49-F238E27FC236}">
                <a16:creationId xmlns:a16="http://schemas.microsoft.com/office/drawing/2014/main" id="{B698D0A6-0D18-EF1C-CA77-EA5ACCD0BF1F}"/>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9018"/>
          <a:stretch/>
        </p:blipFill>
        <p:spPr bwMode="auto">
          <a:xfrm>
            <a:off x="8053136" y="4051859"/>
            <a:ext cx="3751867" cy="230928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AB65736-88F3-D971-4445-74FBCD1F6B5C}"/>
              </a:ext>
            </a:extLst>
          </p:cNvPr>
          <p:cNvPicPr>
            <a:picLocks noChangeAspect="1"/>
          </p:cNvPicPr>
          <p:nvPr/>
        </p:nvPicPr>
        <p:blipFill>
          <a:blip r:embed="rId8"/>
          <a:stretch>
            <a:fillRect/>
          </a:stretch>
        </p:blipFill>
        <p:spPr>
          <a:xfrm>
            <a:off x="160420" y="6460140"/>
            <a:ext cx="11662659" cy="384081"/>
          </a:xfrm>
          <a:prstGeom prst="rect">
            <a:avLst/>
          </a:prstGeom>
        </p:spPr>
      </p:pic>
    </p:spTree>
    <p:extLst>
      <p:ext uri="{BB962C8B-B14F-4D97-AF65-F5344CB8AC3E}">
        <p14:creationId xmlns:p14="http://schemas.microsoft.com/office/powerpoint/2010/main" val="1065568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20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2000" fill="hold"/>
                                        <p:tgtEl>
                                          <p:spTgt spid="2"/>
                                        </p:tgtEl>
                                        <p:attrNameLst>
                                          <p:attrName>ppt_y</p:attrName>
                                        </p:attrNameLst>
                                      </p:cBhvr>
                                      <p:tavLst>
                                        <p:tav tm="0">
                                          <p:val>
                                            <p:strVal val="#ppt_y"/>
                                          </p:val>
                                        </p:tav>
                                        <p:tav tm="100000">
                                          <p:val>
                                            <p:strVal val="#ppt_y"/>
                                          </p:val>
                                        </p:tav>
                                      </p:tavLst>
                                    </p:anim>
                                    <p:anim calcmode="lin" valueType="num">
                                      <p:cBhvr>
                                        <p:cTn id="9" dur="20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20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2000" tmFilter="0,0; .5, 1; 1, 1"/>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9CAB8D-0A7A-1B44-3CA7-B13169507456}"/>
            </a:ext>
          </a:extLst>
        </p:cNvPr>
        <p:cNvGrpSpPr/>
        <p:nvPr/>
      </p:nvGrpSpPr>
      <p:grpSpPr>
        <a:xfrm>
          <a:off x="0" y="0"/>
          <a:ext cx="0" cy="0"/>
          <a:chOff x="0" y="0"/>
          <a:chExt cx="0" cy="0"/>
        </a:xfrm>
      </p:grpSpPr>
      <p:pic>
        <p:nvPicPr>
          <p:cNvPr id="2" name="Ngày này năm xưa- Hội nghị Paris - Cuộc đàm phán kinh điển">
            <a:hlinkClick r:id="" action="ppaction://media"/>
            <a:extLst>
              <a:ext uri="{FF2B5EF4-FFF2-40B4-BE49-F238E27FC236}">
                <a16:creationId xmlns:a16="http://schemas.microsoft.com/office/drawing/2014/main" id="{758DBAC9-0191-3490-325D-5B3B7490496D}"/>
              </a:ext>
            </a:extLst>
          </p:cNvPr>
          <p:cNvPicPr>
            <a:picLocks noChangeAspect="1"/>
          </p:cNvPicPr>
          <p:nvPr>
            <a:videoFile r:link="rId1"/>
            <p:extLst>
              <p:ext uri="{DAA4B4D4-6D71-4841-9C94-3DE7FCFB9230}">
                <p14:media xmlns:p14="http://schemas.microsoft.com/office/powerpoint/2010/main" r:embed="rId2">
                  <p14:trim st="20827" end="10390"/>
                </p14:media>
              </p:ext>
            </p:extLst>
          </p:nvPr>
        </p:nvPicPr>
        <p:blipFill>
          <a:blip r:embed="rId4"/>
          <a:stretch>
            <a:fillRect/>
          </a:stretch>
        </p:blipFill>
        <p:spPr>
          <a:xfrm>
            <a:off x="0" y="0"/>
            <a:ext cx="12192000" cy="6858000"/>
          </a:xfrm>
          <a:prstGeom prst="rect">
            <a:avLst/>
          </a:prstGeom>
        </p:spPr>
      </p:pic>
      <p:sp>
        <p:nvSpPr>
          <p:cNvPr id="3" name="Rectangle: Rounded Corners 2">
            <a:extLst>
              <a:ext uri="{FF2B5EF4-FFF2-40B4-BE49-F238E27FC236}">
                <a16:creationId xmlns:a16="http://schemas.microsoft.com/office/drawing/2014/main" id="{ACD70149-52E9-81DB-6D07-15D400EFA851}"/>
              </a:ext>
            </a:extLst>
          </p:cNvPr>
          <p:cNvSpPr/>
          <p:nvPr/>
        </p:nvSpPr>
        <p:spPr>
          <a:xfrm>
            <a:off x="433137" y="5454315"/>
            <a:ext cx="11566358" cy="1066800"/>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2200" dirty="0">
                <a:solidFill>
                  <a:srgbClr val="7030A0"/>
                </a:solidFill>
              </a:rPr>
              <a:t>   </a:t>
            </a:r>
            <a:r>
              <a:rPr lang="en-US" sz="2200" dirty="0" err="1">
                <a:solidFill>
                  <a:srgbClr val="7030A0"/>
                </a:solidFill>
              </a:rPr>
              <a:t>Hiệp</a:t>
            </a:r>
            <a:r>
              <a:rPr lang="en-US" sz="2200" dirty="0">
                <a:solidFill>
                  <a:srgbClr val="7030A0"/>
                </a:solidFill>
              </a:rPr>
              <a:t> </a:t>
            </a:r>
            <a:r>
              <a:rPr lang="en-US" sz="2200" dirty="0" err="1">
                <a:solidFill>
                  <a:srgbClr val="7030A0"/>
                </a:solidFill>
              </a:rPr>
              <a:t>định</a:t>
            </a:r>
            <a:r>
              <a:rPr lang="en-US" sz="2200" dirty="0">
                <a:solidFill>
                  <a:srgbClr val="7030A0"/>
                </a:solidFill>
              </a:rPr>
              <a:t> Pa – </a:t>
            </a:r>
            <a:r>
              <a:rPr lang="en-US" sz="2200" dirty="0" err="1">
                <a:solidFill>
                  <a:srgbClr val="7030A0"/>
                </a:solidFill>
              </a:rPr>
              <a:t>ri</a:t>
            </a:r>
            <a:r>
              <a:rPr lang="en-US" sz="2200" dirty="0">
                <a:solidFill>
                  <a:srgbClr val="7030A0"/>
                </a:solidFill>
              </a:rPr>
              <a:t>  </a:t>
            </a:r>
            <a:r>
              <a:rPr lang="en-US" sz="2200" dirty="0" err="1">
                <a:solidFill>
                  <a:srgbClr val="7030A0"/>
                </a:solidFill>
              </a:rPr>
              <a:t>kết</a:t>
            </a:r>
            <a:r>
              <a:rPr lang="en-US" sz="2200" dirty="0">
                <a:solidFill>
                  <a:srgbClr val="7030A0"/>
                </a:solidFill>
              </a:rPr>
              <a:t> </a:t>
            </a:r>
            <a:r>
              <a:rPr lang="en-US" sz="2200" dirty="0" err="1">
                <a:solidFill>
                  <a:srgbClr val="7030A0"/>
                </a:solidFill>
              </a:rPr>
              <a:t>thúc</a:t>
            </a:r>
            <a:r>
              <a:rPr lang="en-US" sz="2200" dirty="0">
                <a:solidFill>
                  <a:srgbClr val="7030A0"/>
                </a:solidFill>
              </a:rPr>
              <a:t> </a:t>
            </a:r>
            <a:r>
              <a:rPr lang="en-US" sz="2200" dirty="0" err="1">
                <a:solidFill>
                  <a:srgbClr val="7030A0"/>
                </a:solidFill>
              </a:rPr>
              <a:t>thắng</a:t>
            </a:r>
            <a:r>
              <a:rPr lang="en-US" sz="2200" dirty="0">
                <a:solidFill>
                  <a:srgbClr val="7030A0"/>
                </a:solidFill>
              </a:rPr>
              <a:t> </a:t>
            </a:r>
            <a:r>
              <a:rPr lang="en-US" sz="2200" dirty="0" err="1">
                <a:solidFill>
                  <a:srgbClr val="7030A0"/>
                </a:solidFill>
              </a:rPr>
              <a:t>lợi</a:t>
            </a:r>
            <a:r>
              <a:rPr lang="en-US" sz="2200" dirty="0">
                <a:solidFill>
                  <a:srgbClr val="7030A0"/>
                </a:solidFill>
              </a:rPr>
              <a:t> </a:t>
            </a:r>
            <a:r>
              <a:rPr lang="en-US" sz="2200" dirty="0" err="1">
                <a:solidFill>
                  <a:srgbClr val="7030A0"/>
                </a:solidFill>
              </a:rPr>
              <a:t>cuộc</a:t>
            </a:r>
            <a:r>
              <a:rPr lang="en-US" sz="2200" dirty="0">
                <a:solidFill>
                  <a:srgbClr val="7030A0"/>
                </a:solidFill>
              </a:rPr>
              <a:t> </a:t>
            </a:r>
            <a:r>
              <a:rPr lang="en-US" sz="2200" dirty="0" err="1">
                <a:solidFill>
                  <a:srgbClr val="7030A0"/>
                </a:solidFill>
              </a:rPr>
              <a:t>đấu</a:t>
            </a:r>
            <a:r>
              <a:rPr lang="en-US" sz="2200" dirty="0">
                <a:solidFill>
                  <a:srgbClr val="7030A0"/>
                </a:solidFill>
              </a:rPr>
              <a:t> </a:t>
            </a:r>
            <a:r>
              <a:rPr lang="en-US" sz="2200" dirty="0" err="1">
                <a:solidFill>
                  <a:srgbClr val="7030A0"/>
                </a:solidFill>
              </a:rPr>
              <a:t>tranh</a:t>
            </a:r>
            <a:r>
              <a:rPr lang="en-US" sz="2200" dirty="0">
                <a:solidFill>
                  <a:srgbClr val="7030A0"/>
                </a:solidFill>
              </a:rPr>
              <a:t> </a:t>
            </a:r>
            <a:r>
              <a:rPr lang="en-US" sz="2200" dirty="0" err="1">
                <a:solidFill>
                  <a:srgbClr val="7030A0"/>
                </a:solidFill>
              </a:rPr>
              <a:t>lâu</a:t>
            </a:r>
            <a:r>
              <a:rPr lang="en-US" sz="2200" dirty="0">
                <a:solidFill>
                  <a:srgbClr val="7030A0"/>
                </a:solidFill>
              </a:rPr>
              <a:t> </a:t>
            </a:r>
            <a:r>
              <a:rPr lang="en-US" sz="2200" dirty="0" err="1">
                <a:solidFill>
                  <a:srgbClr val="7030A0"/>
                </a:solidFill>
              </a:rPr>
              <a:t>dài</a:t>
            </a:r>
            <a:r>
              <a:rPr lang="en-US" sz="2200" dirty="0">
                <a:solidFill>
                  <a:srgbClr val="7030A0"/>
                </a:solidFill>
              </a:rPr>
              <a:t> </a:t>
            </a:r>
            <a:r>
              <a:rPr lang="en-US" sz="2200" dirty="0" err="1">
                <a:solidFill>
                  <a:srgbClr val="7030A0"/>
                </a:solidFill>
              </a:rPr>
              <a:t>nhất</a:t>
            </a:r>
            <a:r>
              <a:rPr lang="en-US" sz="2200" dirty="0">
                <a:solidFill>
                  <a:srgbClr val="7030A0"/>
                </a:solidFill>
              </a:rPr>
              <a:t>, </a:t>
            </a:r>
            <a:r>
              <a:rPr lang="en-US" sz="2200" dirty="0" err="1">
                <a:solidFill>
                  <a:srgbClr val="7030A0"/>
                </a:solidFill>
              </a:rPr>
              <a:t>khó</a:t>
            </a:r>
            <a:r>
              <a:rPr lang="en-US" sz="2200" dirty="0">
                <a:solidFill>
                  <a:srgbClr val="7030A0"/>
                </a:solidFill>
              </a:rPr>
              <a:t> </a:t>
            </a:r>
            <a:r>
              <a:rPr lang="en-US" sz="2200" dirty="0" err="1">
                <a:solidFill>
                  <a:srgbClr val="7030A0"/>
                </a:solidFill>
              </a:rPr>
              <a:t>khăn</a:t>
            </a:r>
            <a:r>
              <a:rPr lang="en-US" sz="2200" dirty="0">
                <a:solidFill>
                  <a:srgbClr val="7030A0"/>
                </a:solidFill>
              </a:rPr>
              <a:t> </a:t>
            </a:r>
            <a:r>
              <a:rPr lang="en-US" sz="2200" dirty="0" err="1">
                <a:solidFill>
                  <a:srgbClr val="7030A0"/>
                </a:solidFill>
              </a:rPr>
              <a:t>nhất</a:t>
            </a:r>
            <a:r>
              <a:rPr lang="en-US" sz="2200" dirty="0">
                <a:solidFill>
                  <a:srgbClr val="7030A0"/>
                </a:solidFill>
              </a:rPr>
              <a:t> </a:t>
            </a:r>
            <a:r>
              <a:rPr lang="en-US" sz="2200" dirty="0" err="1">
                <a:solidFill>
                  <a:srgbClr val="7030A0"/>
                </a:solidFill>
              </a:rPr>
              <a:t>trong</a:t>
            </a:r>
            <a:r>
              <a:rPr lang="en-US" sz="2200" dirty="0">
                <a:solidFill>
                  <a:srgbClr val="7030A0"/>
                </a:solidFill>
              </a:rPr>
              <a:t> </a:t>
            </a:r>
            <a:r>
              <a:rPr lang="en-US" sz="2200" dirty="0" err="1">
                <a:solidFill>
                  <a:srgbClr val="7030A0"/>
                </a:solidFill>
              </a:rPr>
              <a:t>lịch</a:t>
            </a:r>
            <a:r>
              <a:rPr lang="en-US" sz="2200" dirty="0">
                <a:solidFill>
                  <a:srgbClr val="7030A0"/>
                </a:solidFill>
              </a:rPr>
              <a:t> </a:t>
            </a:r>
            <a:r>
              <a:rPr lang="en-US" sz="2200" dirty="0" err="1">
                <a:solidFill>
                  <a:srgbClr val="7030A0"/>
                </a:solidFill>
              </a:rPr>
              <a:t>sử</a:t>
            </a:r>
            <a:r>
              <a:rPr lang="en-US" sz="2200" dirty="0">
                <a:solidFill>
                  <a:srgbClr val="7030A0"/>
                </a:solidFill>
              </a:rPr>
              <a:t> </a:t>
            </a:r>
            <a:r>
              <a:rPr lang="en-US" sz="2200" dirty="0" err="1">
                <a:solidFill>
                  <a:srgbClr val="7030A0"/>
                </a:solidFill>
              </a:rPr>
              <a:t>đối</a:t>
            </a:r>
            <a:r>
              <a:rPr lang="en-US" sz="2200" dirty="0">
                <a:solidFill>
                  <a:srgbClr val="7030A0"/>
                </a:solidFill>
              </a:rPr>
              <a:t> </a:t>
            </a:r>
            <a:r>
              <a:rPr lang="en-US" sz="2200" dirty="0" err="1">
                <a:solidFill>
                  <a:srgbClr val="7030A0"/>
                </a:solidFill>
              </a:rPr>
              <a:t>ngoại</a:t>
            </a:r>
            <a:r>
              <a:rPr lang="en-US" sz="2200" dirty="0">
                <a:solidFill>
                  <a:srgbClr val="7030A0"/>
                </a:solidFill>
              </a:rPr>
              <a:t> </a:t>
            </a:r>
            <a:r>
              <a:rPr lang="en-US" sz="2200" dirty="0" err="1">
                <a:solidFill>
                  <a:srgbClr val="7030A0"/>
                </a:solidFill>
              </a:rPr>
              <a:t>Việt</a:t>
            </a:r>
            <a:r>
              <a:rPr lang="en-US" sz="2200" dirty="0">
                <a:solidFill>
                  <a:srgbClr val="7030A0"/>
                </a:solidFill>
              </a:rPr>
              <a:t> Nam </a:t>
            </a:r>
            <a:r>
              <a:rPr lang="en-US" sz="2200" dirty="0" err="1">
                <a:solidFill>
                  <a:srgbClr val="7030A0"/>
                </a:solidFill>
              </a:rPr>
              <a:t>từ</a:t>
            </a:r>
            <a:r>
              <a:rPr lang="en-US" sz="2200" dirty="0">
                <a:solidFill>
                  <a:srgbClr val="7030A0"/>
                </a:solidFill>
              </a:rPr>
              <a:t> </a:t>
            </a:r>
            <a:r>
              <a:rPr lang="en-US" sz="2200" dirty="0" err="1">
                <a:solidFill>
                  <a:srgbClr val="7030A0"/>
                </a:solidFill>
              </a:rPr>
              <a:t>đầu</a:t>
            </a:r>
            <a:r>
              <a:rPr lang="en-US" sz="2200" dirty="0">
                <a:solidFill>
                  <a:srgbClr val="7030A0"/>
                </a:solidFill>
              </a:rPr>
              <a:t> </a:t>
            </a:r>
            <a:r>
              <a:rPr lang="en-US" sz="2200" dirty="0" err="1">
                <a:solidFill>
                  <a:srgbClr val="7030A0"/>
                </a:solidFill>
              </a:rPr>
              <a:t>thế</a:t>
            </a:r>
            <a:r>
              <a:rPr lang="en-US" sz="2200" dirty="0">
                <a:solidFill>
                  <a:srgbClr val="7030A0"/>
                </a:solidFill>
              </a:rPr>
              <a:t> </a:t>
            </a:r>
            <a:r>
              <a:rPr lang="en-US" sz="2200" dirty="0" err="1">
                <a:solidFill>
                  <a:srgbClr val="7030A0"/>
                </a:solidFill>
              </a:rPr>
              <a:t>kỉ</a:t>
            </a:r>
            <a:r>
              <a:rPr lang="en-US" sz="2200" dirty="0">
                <a:solidFill>
                  <a:srgbClr val="7030A0"/>
                </a:solidFill>
              </a:rPr>
              <a:t> XX </a:t>
            </a:r>
            <a:r>
              <a:rPr lang="en-US" sz="2200" dirty="0" err="1">
                <a:solidFill>
                  <a:srgbClr val="7030A0"/>
                </a:solidFill>
              </a:rPr>
              <a:t>đến</a:t>
            </a:r>
            <a:r>
              <a:rPr lang="en-US" sz="2200" dirty="0">
                <a:solidFill>
                  <a:srgbClr val="7030A0"/>
                </a:solidFill>
              </a:rPr>
              <a:t> </a:t>
            </a:r>
            <a:r>
              <a:rPr lang="en-US" sz="2200" dirty="0" err="1">
                <a:solidFill>
                  <a:srgbClr val="7030A0"/>
                </a:solidFill>
              </a:rPr>
              <a:t>năm</a:t>
            </a:r>
            <a:r>
              <a:rPr lang="en-US" sz="2200" dirty="0">
                <a:solidFill>
                  <a:srgbClr val="7030A0"/>
                </a:solidFill>
              </a:rPr>
              <a:t> 1975. </a:t>
            </a:r>
            <a:r>
              <a:rPr lang="en-US" sz="2200" dirty="0" err="1">
                <a:solidFill>
                  <a:srgbClr val="FF0000"/>
                </a:solidFill>
              </a:rPr>
              <a:t>Vậy</a:t>
            </a:r>
            <a:r>
              <a:rPr lang="en-US" sz="2200" dirty="0">
                <a:solidFill>
                  <a:srgbClr val="FF0000"/>
                </a:solidFill>
              </a:rPr>
              <a:t>, </a:t>
            </a:r>
            <a:r>
              <a:rPr lang="en-US" sz="2200" dirty="0" err="1">
                <a:solidFill>
                  <a:srgbClr val="FF0000"/>
                </a:solidFill>
              </a:rPr>
              <a:t>hoạt</a:t>
            </a:r>
            <a:r>
              <a:rPr lang="en-US" sz="2200" dirty="0">
                <a:solidFill>
                  <a:srgbClr val="FF0000"/>
                </a:solidFill>
              </a:rPr>
              <a:t> </a:t>
            </a:r>
            <a:r>
              <a:rPr lang="en-US" sz="2200" dirty="0" err="1">
                <a:solidFill>
                  <a:srgbClr val="FF0000"/>
                </a:solidFill>
              </a:rPr>
              <a:t>động</a:t>
            </a:r>
            <a:r>
              <a:rPr lang="en-US" sz="2200" dirty="0">
                <a:solidFill>
                  <a:srgbClr val="FF0000"/>
                </a:solidFill>
              </a:rPr>
              <a:t> </a:t>
            </a:r>
            <a:r>
              <a:rPr lang="en-US" sz="2200" dirty="0" err="1">
                <a:solidFill>
                  <a:srgbClr val="FF0000"/>
                </a:solidFill>
              </a:rPr>
              <a:t>đối</a:t>
            </a:r>
            <a:r>
              <a:rPr lang="en-US" sz="2200" dirty="0">
                <a:solidFill>
                  <a:srgbClr val="FF0000"/>
                </a:solidFill>
              </a:rPr>
              <a:t> </a:t>
            </a:r>
            <a:r>
              <a:rPr lang="en-US" sz="2200" dirty="0" err="1">
                <a:solidFill>
                  <a:srgbClr val="FF0000"/>
                </a:solidFill>
              </a:rPr>
              <a:t>ngoại</a:t>
            </a:r>
            <a:r>
              <a:rPr lang="en-US" sz="2200" dirty="0">
                <a:solidFill>
                  <a:srgbClr val="FF0000"/>
                </a:solidFill>
              </a:rPr>
              <a:t> </a:t>
            </a:r>
            <a:r>
              <a:rPr lang="en-US" sz="2200" dirty="0" err="1">
                <a:solidFill>
                  <a:srgbClr val="FF0000"/>
                </a:solidFill>
              </a:rPr>
              <a:t>của</a:t>
            </a:r>
            <a:r>
              <a:rPr lang="en-US" sz="2200" dirty="0">
                <a:solidFill>
                  <a:srgbClr val="FF0000"/>
                </a:solidFill>
              </a:rPr>
              <a:t> </a:t>
            </a:r>
            <a:r>
              <a:rPr lang="en-US" sz="2200" dirty="0" err="1">
                <a:solidFill>
                  <a:srgbClr val="FF0000"/>
                </a:solidFill>
              </a:rPr>
              <a:t>Việt</a:t>
            </a:r>
            <a:r>
              <a:rPr lang="en-US" sz="2200" dirty="0">
                <a:solidFill>
                  <a:srgbClr val="FF0000"/>
                </a:solidFill>
              </a:rPr>
              <a:t> Nam </a:t>
            </a:r>
            <a:r>
              <a:rPr lang="en-US" sz="2200" dirty="0" err="1">
                <a:solidFill>
                  <a:srgbClr val="FF0000"/>
                </a:solidFill>
              </a:rPr>
              <a:t>từ</a:t>
            </a:r>
            <a:r>
              <a:rPr lang="en-US" sz="2200" dirty="0">
                <a:solidFill>
                  <a:srgbClr val="FF0000"/>
                </a:solidFill>
              </a:rPr>
              <a:t> </a:t>
            </a:r>
            <a:r>
              <a:rPr lang="en-US" sz="2200" dirty="0" err="1">
                <a:solidFill>
                  <a:srgbClr val="FF0000"/>
                </a:solidFill>
              </a:rPr>
              <a:t>đầu</a:t>
            </a:r>
            <a:r>
              <a:rPr lang="en-US" sz="2200" dirty="0">
                <a:solidFill>
                  <a:srgbClr val="FF0000"/>
                </a:solidFill>
              </a:rPr>
              <a:t> </a:t>
            </a:r>
            <a:r>
              <a:rPr lang="en-US" sz="2200" dirty="0" err="1">
                <a:solidFill>
                  <a:srgbClr val="FF0000"/>
                </a:solidFill>
              </a:rPr>
              <a:t>thế</a:t>
            </a:r>
            <a:r>
              <a:rPr lang="en-US" sz="2200" dirty="0">
                <a:solidFill>
                  <a:srgbClr val="FF0000"/>
                </a:solidFill>
              </a:rPr>
              <a:t> </a:t>
            </a:r>
            <a:r>
              <a:rPr lang="en-US" sz="2200" dirty="0" err="1">
                <a:solidFill>
                  <a:srgbClr val="FF0000"/>
                </a:solidFill>
              </a:rPr>
              <a:t>kỉ</a:t>
            </a:r>
            <a:r>
              <a:rPr lang="en-US" sz="2200" dirty="0">
                <a:solidFill>
                  <a:srgbClr val="FF0000"/>
                </a:solidFill>
              </a:rPr>
              <a:t> XX </a:t>
            </a:r>
            <a:r>
              <a:rPr lang="en-US" sz="2200" dirty="0" err="1">
                <a:solidFill>
                  <a:srgbClr val="FF0000"/>
                </a:solidFill>
              </a:rPr>
              <a:t>đến</a:t>
            </a:r>
            <a:r>
              <a:rPr lang="en-US" sz="2200" dirty="0">
                <a:solidFill>
                  <a:srgbClr val="FF0000"/>
                </a:solidFill>
              </a:rPr>
              <a:t> </a:t>
            </a:r>
            <a:r>
              <a:rPr lang="en-US" sz="2200" dirty="0" err="1">
                <a:solidFill>
                  <a:srgbClr val="FF0000"/>
                </a:solidFill>
              </a:rPr>
              <a:t>năm</a:t>
            </a:r>
            <a:r>
              <a:rPr lang="en-US" sz="2200" dirty="0">
                <a:solidFill>
                  <a:srgbClr val="FF0000"/>
                </a:solidFill>
              </a:rPr>
              <a:t> 1975 </a:t>
            </a:r>
            <a:r>
              <a:rPr lang="en-US" sz="2200" dirty="0" err="1">
                <a:solidFill>
                  <a:srgbClr val="FF0000"/>
                </a:solidFill>
              </a:rPr>
              <a:t>diễn</a:t>
            </a:r>
            <a:r>
              <a:rPr lang="en-US" sz="2200" dirty="0">
                <a:solidFill>
                  <a:srgbClr val="FF0000"/>
                </a:solidFill>
              </a:rPr>
              <a:t> </a:t>
            </a:r>
            <a:r>
              <a:rPr lang="en-US" sz="2200" dirty="0" err="1">
                <a:solidFill>
                  <a:srgbClr val="FF0000"/>
                </a:solidFill>
              </a:rPr>
              <a:t>ra</a:t>
            </a:r>
            <a:r>
              <a:rPr lang="en-US" sz="2200" dirty="0">
                <a:solidFill>
                  <a:srgbClr val="FF0000"/>
                </a:solidFill>
              </a:rPr>
              <a:t> </a:t>
            </a:r>
            <a:r>
              <a:rPr lang="en-US" sz="2200" dirty="0" err="1">
                <a:solidFill>
                  <a:srgbClr val="FF0000"/>
                </a:solidFill>
              </a:rPr>
              <a:t>như</a:t>
            </a:r>
            <a:r>
              <a:rPr lang="en-US" sz="2200" dirty="0">
                <a:solidFill>
                  <a:srgbClr val="FF0000"/>
                </a:solidFill>
              </a:rPr>
              <a:t> </a:t>
            </a:r>
            <a:r>
              <a:rPr lang="en-US" sz="2200" dirty="0" err="1">
                <a:solidFill>
                  <a:srgbClr val="FF0000"/>
                </a:solidFill>
              </a:rPr>
              <a:t>thế</a:t>
            </a:r>
            <a:r>
              <a:rPr lang="en-US" sz="2200" dirty="0">
                <a:solidFill>
                  <a:srgbClr val="FF0000"/>
                </a:solidFill>
              </a:rPr>
              <a:t> </a:t>
            </a:r>
            <a:r>
              <a:rPr lang="en-US" sz="2200" dirty="0" err="1">
                <a:solidFill>
                  <a:srgbClr val="FF0000"/>
                </a:solidFill>
              </a:rPr>
              <a:t>nào</a:t>
            </a:r>
            <a:r>
              <a:rPr lang="en-US" sz="2200" dirty="0">
                <a:solidFill>
                  <a:srgbClr val="FF0000"/>
                </a:solidFill>
              </a:rPr>
              <a:t>?</a:t>
            </a:r>
          </a:p>
        </p:txBody>
      </p:sp>
      <p:pic>
        <p:nvPicPr>
          <p:cNvPr id="4" name="Graphic 3" descr="Power">
            <a:extLst>
              <a:ext uri="{FF2B5EF4-FFF2-40B4-BE49-F238E27FC236}">
                <a16:creationId xmlns:a16="http://schemas.microsoft.com/office/drawing/2014/main" id="{1F1C71A8-5C4B-5344-76CB-4A236D1956A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210" y="304799"/>
            <a:ext cx="925440" cy="813129"/>
          </a:xfrm>
          <a:prstGeom prst="rect">
            <a:avLst/>
          </a:prstGeom>
        </p:spPr>
      </p:pic>
      <p:pic>
        <p:nvPicPr>
          <p:cNvPr id="5" name="Picture 4">
            <a:extLst>
              <a:ext uri="{FF2B5EF4-FFF2-40B4-BE49-F238E27FC236}">
                <a16:creationId xmlns:a16="http://schemas.microsoft.com/office/drawing/2014/main" id="{789A55FB-6FAC-8817-4C91-8DE92D00E6D2}"/>
              </a:ext>
            </a:extLst>
          </p:cNvPr>
          <p:cNvPicPr>
            <a:picLocks noChangeAspect="1"/>
          </p:cNvPicPr>
          <p:nvPr/>
        </p:nvPicPr>
        <p:blipFill>
          <a:blip r:embed="rId7"/>
          <a:stretch>
            <a:fillRect/>
          </a:stretch>
        </p:blipFill>
        <p:spPr>
          <a:xfrm>
            <a:off x="160420" y="6460140"/>
            <a:ext cx="11662659" cy="384081"/>
          </a:xfrm>
          <a:prstGeom prst="rect">
            <a:avLst/>
          </a:prstGeom>
        </p:spPr>
      </p:pic>
    </p:spTree>
    <p:extLst>
      <p:ext uri="{BB962C8B-B14F-4D97-AF65-F5344CB8AC3E}">
        <p14:creationId xmlns:p14="http://schemas.microsoft.com/office/powerpoint/2010/main" val="10034666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98893" fill="hold"/>
                                        <p:tgtEl>
                                          <p:spTgt spid="2"/>
                                        </p:tgtEl>
                                      </p:cBhvr>
                                    </p:cmd>
                                  </p:childTnLst>
                                </p:cTn>
                              </p:par>
                              <p:par>
                                <p:cTn id="7" presetID="41" presetClass="entr" presetSubtype="0" fill="hold" nodeType="withEffect">
                                  <p:stCondLst>
                                    <p:cond delay="0"/>
                                  </p:stCondLst>
                                  <p:iterate type="lt">
                                    <p:tmPct val="10000"/>
                                  </p:iterate>
                                  <p:childTnLst>
                                    <p:set>
                                      <p:cBhvr>
                                        <p:cTn id="8" dur="1" fill="hold">
                                          <p:stCondLst>
                                            <p:cond delay="0"/>
                                          </p:stCondLst>
                                        </p:cTn>
                                        <p:tgtEl>
                                          <p:spTgt spid="3">
                                            <p:txEl>
                                              <p:pRg st="0" end="0"/>
                                            </p:txEl>
                                          </p:spTgt>
                                        </p:tgtEl>
                                        <p:attrNameLst>
                                          <p:attrName>style.visibility</p:attrName>
                                        </p:attrNameLst>
                                      </p:cBhvr>
                                      <p:to>
                                        <p:strVal val="visible"/>
                                      </p:to>
                                    </p:set>
                                    <p:anim calcmode="lin" valueType="num">
                                      <p:cBhvr>
                                        <p:cTn id="9" dur="40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10" dur="40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11" dur="40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2" dur="40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3" dur="4000" tmFilter="0,0; .5, 1; 1, 1"/>
                                        <p:tgtEl>
                                          <p:spTgt spid="3">
                                            <p:txEl>
                                              <p:pRg st="0" end="0"/>
                                            </p:txEl>
                                          </p:spTgt>
                                        </p:tgtEl>
                                      </p:cBhvr>
                                    </p:animEffect>
                                  </p:childTnLst>
                                </p:cTn>
                              </p:par>
                              <p:par>
                                <p:cTn id="14" presetID="26" presetClass="emph" presetSubtype="0" repeatCount="indefinite" fill="hold" nodeType="withEffect">
                                  <p:stCondLst>
                                    <p:cond delay="0"/>
                                  </p:stCondLst>
                                  <p:childTnLst>
                                    <p:animEffect transition="out" filter="fade">
                                      <p:cBhvr>
                                        <p:cTn id="15" dur="500" tmFilter="0, 0; .2, .5; .8, .5; 1, 0"/>
                                        <p:tgtEl>
                                          <p:spTgt spid="4"/>
                                        </p:tgtEl>
                                      </p:cBhvr>
                                    </p:animEffect>
                                    <p:animScale>
                                      <p:cBhvr>
                                        <p:cTn id="16" dur="25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2"/>
                </p:tgtEl>
              </p:cMediaNode>
            </p:video>
            <p:seq concurrent="1" nextAc="seek">
              <p:cTn id="18" restart="whenNotActive" fill="hold" evtFilter="cancelBubble" nodeType="interactiveSeq">
                <p:stCondLst>
                  <p:cond evt="onClick" delay="0">
                    <p:tgtEl>
                      <p:spTgt spid="2"/>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withEffect">
                                  <p:stCondLst>
                                    <p:cond delay="0"/>
                                  </p:stCondLst>
                                  <p:childTnLst>
                                    <p:cmd type="call" cmd="togglePause">
                                      <p:cBhvr>
                                        <p:cTn id="2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48C2F6-5665-DEF5-49C3-5B419B757D37}"/>
              </a:ext>
            </a:extLst>
          </p:cNvPr>
          <p:cNvSpPr txBox="1"/>
          <p:nvPr/>
        </p:nvSpPr>
        <p:spPr>
          <a:xfrm>
            <a:off x="3370521" y="446567"/>
            <a:ext cx="4274288" cy="523220"/>
          </a:xfrm>
          <a:prstGeom prst="rect">
            <a:avLst/>
          </a:prstGeom>
          <a:noFill/>
        </p:spPr>
        <p:txBody>
          <a:bodyPr wrap="square" rtlCol="0">
            <a:spAutoFit/>
          </a:bodyPr>
          <a:lstStyle/>
          <a:p>
            <a:r>
              <a:rPr lang="en-US" sz="2800" b="1" i="1" dirty="0" err="1">
                <a:solidFill>
                  <a:schemeClr val="accent1"/>
                </a:solidFill>
                <a:latin typeface="Times New Roman" panose="02020603050405020304" pitchFamily="18" charset="0"/>
                <a:cs typeface="Times New Roman" panose="02020603050405020304" pitchFamily="18" charset="0"/>
              </a:rPr>
              <a:t>Đây</a:t>
            </a:r>
            <a:r>
              <a:rPr lang="en-US" sz="2800" b="1" i="1" dirty="0">
                <a:solidFill>
                  <a:schemeClr val="accent1"/>
                </a:solidFill>
                <a:latin typeface="Times New Roman" panose="02020603050405020304" pitchFamily="18" charset="0"/>
                <a:cs typeface="Times New Roman" panose="02020603050405020304" pitchFamily="18" charset="0"/>
              </a:rPr>
              <a:t> </a:t>
            </a:r>
            <a:r>
              <a:rPr lang="en-US" sz="2800" b="1" i="1" dirty="0" err="1">
                <a:solidFill>
                  <a:schemeClr val="accent1"/>
                </a:solidFill>
                <a:latin typeface="Times New Roman" panose="02020603050405020304" pitchFamily="18" charset="0"/>
                <a:cs typeface="Times New Roman" panose="02020603050405020304" pitchFamily="18" charset="0"/>
              </a:rPr>
              <a:t>là</a:t>
            </a:r>
            <a:r>
              <a:rPr lang="en-US" sz="2800" b="1" i="1" dirty="0">
                <a:solidFill>
                  <a:schemeClr val="accent1"/>
                </a:solidFill>
                <a:latin typeface="Times New Roman" panose="02020603050405020304" pitchFamily="18" charset="0"/>
                <a:cs typeface="Times New Roman" panose="02020603050405020304" pitchFamily="18" charset="0"/>
              </a:rPr>
              <a:t> ai?</a:t>
            </a:r>
          </a:p>
        </p:txBody>
      </p:sp>
      <p:pic>
        <p:nvPicPr>
          <p:cNvPr id="5" name="Picture 4">
            <a:extLst>
              <a:ext uri="{FF2B5EF4-FFF2-40B4-BE49-F238E27FC236}">
                <a16:creationId xmlns:a16="http://schemas.microsoft.com/office/drawing/2014/main" id="{1F710839-C89B-850D-D51E-A532F6DF69A2}"/>
              </a:ext>
            </a:extLst>
          </p:cNvPr>
          <p:cNvPicPr>
            <a:picLocks noChangeAspect="1"/>
          </p:cNvPicPr>
          <p:nvPr/>
        </p:nvPicPr>
        <p:blipFill>
          <a:blip r:embed="rId2"/>
          <a:stretch>
            <a:fillRect/>
          </a:stretch>
        </p:blipFill>
        <p:spPr>
          <a:xfrm>
            <a:off x="8411792" y="883941"/>
            <a:ext cx="2433416" cy="2219325"/>
          </a:xfrm>
          <a:prstGeom prst="rect">
            <a:avLst/>
          </a:prstGeom>
        </p:spPr>
      </p:pic>
      <p:sp>
        <p:nvSpPr>
          <p:cNvPr id="7" name="TextBox 6">
            <a:extLst>
              <a:ext uri="{FF2B5EF4-FFF2-40B4-BE49-F238E27FC236}">
                <a16:creationId xmlns:a16="http://schemas.microsoft.com/office/drawing/2014/main" id="{DC204ACF-2DF3-B0B1-EFF8-F4E2C0C3D199}"/>
              </a:ext>
            </a:extLst>
          </p:cNvPr>
          <p:cNvSpPr txBox="1"/>
          <p:nvPr/>
        </p:nvSpPr>
        <p:spPr>
          <a:xfrm>
            <a:off x="478465" y="2162892"/>
            <a:ext cx="7933327" cy="954107"/>
          </a:xfrm>
          <a:prstGeom prst="rect">
            <a:avLst/>
          </a:prstGeom>
          <a:noFill/>
        </p:spPr>
        <p:txBody>
          <a:bodyPr wrap="square" rtlCol="0">
            <a:spAutoFit/>
          </a:bodyPr>
          <a:lstStyle/>
          <a:p>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Quê</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ở </a:t>
            </a:r>
            <a:r>
              <a:rPr lang="vi-VN"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Tây Lộc, xã Tam Phước nay là xã Tam Lộc, Tam Kỳ, Tỉnh Quảng Nam</a:t>
            </a:r>
            <a:endParaRPr lang="en-US" sz="2800" b="1" i="1" dirty="0">
              <a:solidFill>
                <a:srgbClr val="00B050"/>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8C8ABB16-CAD0-551B-B690-0C49C1804BA9}"/>
              </a:ext>
            </a:extLst>
          </p:cNvPr>
          <p:cNvSpPr txBox="1"/>
          <p:nvPr/>
        </p:nvSpPr>
        <p:spPr>
          <a:xfrm>
            <a:off x="462516" y="1162891"/>
            <a:ext cx="7710043" cy="954107"/>
          </a:xfrm>
          <a:prstGeom prst="rect">
            <a:avLst/>
          </a:prstGeom>
          <a:noFill/>
        </p:spPr>
        <p:txBody>
          <a:bodyPr wrap="square" rtlCol="0">
            <a:spAutoFit/>
          </a:bodyPr>
          <a:lstStyle/>
          <a:p>
            <a:r>
              <a:rPr lang="en-US" b="1" i="1" dirty="0"/>
              <a:t>- </a:t>
            </a:r>
            <a:r>
              <a:rPr lang="en-US" sz="2800" b="1" i="1" dirty="0" err="1">
                <a:solidFill>
                  <a:srgbClr val="FF0000"/>
                </a:solidFill>
                <a:latin typeface="Times New Roman" panose="02020603050405020304" pitchFamily="18" charset="0"/>
                <a:cs typeface="Times New Roman" panose="02020603050405020304" pitchFamily="18" charset="0"/>
              </a:rPr>
              <a:t>Là</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nhà</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hoạt</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động</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chính</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trị</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thời</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cận</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đại</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trong</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lịch</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sử</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Việt</a:t>
            </a:r>
            <a:r>
              <a:rPr lang="en-US" sz="2800" b="1" i="1" dirty="0">
                <a:solidFill>
                  <a:srgbClr val="FF0000"/>
                </a:solidFill>
                <a:latin typeface="Times New Roman" panose="02020603050405020304" pitchFamily="18" charset="0"/>
                <a:cs typeface="Times New Roman" panose="02020603050405020304" pitchFamily="18" charset="0"/>
              </a:rPr>
              <a:t> Nam.</a:t>
            </a:r>
          </a:p>
        </p:txBody>
      </p:sp>
      <p:sp>
        <p:nvSpPr>
          <p:cNvPr id="9" name="TextBox 8">
            <a:extLst>
              <a:ext uri="{FF2B5EF4-FFF2-40B4-BE49-F238E27FC236}">
                <a16:creationId xmlns:a16="http://schemas.microsoft.com/office/drawing/2014/main" id="{CE4661E9-B26A-B270-35F8-F2D050A042B2}"/>
              </a:ext>
            </a:extLst>
          </p:cNvPr>
          <p:cNvSpPr txBox="1"/>
          <p:nvPr/>
        </p:nvSpPr>
        <p:spPr>
          <a:xfrm>
            <a:off x="478464" y="3263948"/>
            <a:ext cx="7814931" cy="1384995"/>
          </a:xfrm>
          <a:prstGeom prst="rect">
            <a:avLst/>
          </a:prstGeom>
          <a:noFill/>
        </p:spPr>
        <p:txBody>
          <a:bodyPr wrap="square" rtlCol="0">
            <a:spAutoFit/>
          </a:bodyPr>
          <a:lstStyle/>
          <a:p>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Đầu</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thế</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kỉ</a:t>
            </a:r>
            <a:r>
              <a:rPr lang="en-US" sz="2800" b="1" i="1" dirty="0">
                <a:solidFill>
                  <a:srgbClr val="00B0F0"/>
                </a:solidFill>
                <a:latin typeface="Times New Roman" panose="02020603050405020304" pitchFamily="18" charset="0"/>
                <a:cs typeface="Times New Roman" panose="02020603050405020304" pitchFamily="18" charset="0"/>
              </a:rPr>
              <a:t> XX </a:t>
            </a:r>
            <a:r>
              <a:rPr lang="en-US" sz="2800" b="1" i="1" dirty="0" err="1">
                <a:solidFill>
                  <a:srgbClr val="00B0F0"/>
                </a:solidFill>
                <a:latin typeface="Times New Roman" panose="02020603050405020304" pitchFamily="18" charset="0"/>
                <a:cs typeface="Times New Roman" panose="02020603050405020304" pitchFamily="18" charset="0"/>
              </a:rPr>
              <a:t>ông</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từng</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hoạt</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động</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tại</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Nhật</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Bản</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Pháp</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Gắn</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với</a:t>
            </a:r>
            <a:r>
              <a:rPr lang="en-US" sz="2800" b="1" i="1" dirty="0">
                <a:solidFill>
                  <a:srgbClr val="00B0F0"/>
                </a:solidFill>
                <a:latin typeface="Times New Roman" panose="02020603050405020304" pitchFamily="18" charset="0"/>
                <a:cs typeface="Times New Roman" panose="02020603050405020304" pitchFamily="18" charset="0"/>
              </a:rPr>
              <a:t> xu </a:t>
            </a:r>
            <a:r>
              <a:rPr lang="en-US" sz="2800" b="1" i="1" dirty="0" err="1">
                <a:solidFill>
                  <a:srgbClr val="00B0F0"/>
                </a:solidFill>
                <a:latin typeface="Times New Roman" panose="02020603050405020304" pitchFamily="18" charset="0"/>
                <a:cs typeface="Times New Roman" panose="02020603050405020304" pitchFamily="18" charset="0"/>
              </a:rPr>
              <a:t>hướng</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cải</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cách</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không</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bạo</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động</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bạo</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động</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là</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chết</a:t>
            </a:r>
            <a:r>
              <a:rPr lang="en-US" sz="2800" b="1" i="1" dirty="0">
                <a:solidFill>
                  <a:srgbClr val="00B0F0"/>
                </a:solidFill>
                <a:latin typeface="Times New Roman" panose="02020603050405020304" pitchFamily="18" charset="0"/>
                <a:cs typeface="Times New Roman" panose="02020603050405020304" pitchFamily="18" charset="0"/>
              </a:rPr>
              <a:t>…</a:t>
            </a:r>
          </a:p>
        </p:txBody>
      </p:sp>
      <p:pic>
        <p:nvPicPr>
          <p:cNvPr id="10" name="Picture 9">
            <a:extLst>
              <a:ext uri="{FF2B5EF4-FFF2-40B4-BE49-F238E27FC236}">
                <a16:creationId xmlns:a16="http://schemas.microsoft.com/office/drawing/2014/main" id="{C8537962-2E4D-43E8-1EC8-C3AE31D1D9F2}"/>
              </a:ext>
            </a:extLst>
          </p:cNvPr>
          <p:cNvPicPr>
            <a:picLocks noChangeAspect="1"/>
          </p:cNvPicPr>
          <p:nvPr/>
        </p:nvPicPr>
        <p:blipFill>
          <a:blip r:embed="rId3"/>
          <a:stretch>
            <a:fillRect/>
          </a:stretch>
        </p:blipFill>
        <p:spPr>
          <a:xfrm>
            <a:off x="8293395" y="94252"/>
            <a:ext cx="3781950" cy="6018028"/>
          </a:xfrm>
          <a:prstGeom prst="rect">
            <a:avLst/>
          </a:prstGeom>
        </p:spPr>
      </p:pic>
      <p:sp>
        <p:nvSpPr>
          <p:cNvPr id="11" name="TextBox 10">
            <a:extLst>
              <a:ext uri="{FF2B5EF4-FFF2-40B4-BE49-F238E27FC236}">
                <a16:creationId xmlns:a16="http://schemas.microsoft.com/office/drawing/2014/main" id="{4A0DD8F5-4E37-038B-502B-DF7EFA178144}"/>
              </a:ext>
            </a:extLst>
          </p:cNvPr>
          <p:cNvSpPr txBox="1"/>
          <p:nvPr/>
        </p:nvSpPr>
        <p:spPr>
          <a:xfrm>
            <a:off x="8411792" y="6236048"/>
            <a:ext cx="3663553" cy="400110"/>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Phan Châu Trinh ( 1872-1926)</a:t>
            </a:r>
          </a:p>
        </p:txBody>
      </p:sp>
    </p:spTree>
    <p:extLst>
      <p:ext uri="{BB962C8B-B14F-4D97-AF65-F5344CB8AC3E}">
        <p14:creationId xmlns:p14="http://schemas.microsoft.com/office/powerpoint/2010/main" val="2912740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9"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8F3CC3-56ED-3BC1-C356-84F416FF951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3676F80-999A-84E2-2911-9D1101AA5760}"/>
              </a:ext>
            </a:extLst>
          </p:cNvPr>
          <p:cNvSpPr txBox="1"/>
          <p:nvPr/>
        </p:nvSpPr>
        <p:spPr>
          <a:xfrm>
            <a:off x="3370521" y="446567"/>
            <a:ext cx="4274288" cy="523220"/>
          </a:xfrm>
          <a:prstGeom prst="rect">
            <a:avLst/>
          </a:prstGeom>
          <a:noFill/>
        </p:spPr>
        <p:txBody>
          <a:bodyPr wrap="square" rtlCol="0">
            <a:spAutoFit/>
          </a:bodyPr>
          <a:lstStyle/>
          <a:p>
            <a:r>
              <a:rPr lang="en-US" sz="2800" b="1" i="1" dirty="0" err="1">
                <a:solidFill>
                  <a:schemeClr val="accent1"/>
                </a:solidFill>
                <a:latin typeface="Times New Roman" panose="02020603050405020304" pitchFamily="18" charset="0"/>
                <a:cs typeface="Times New Roman" panose="02020603050405020304" pitchFamily="18" charset="0"/>
              </a:rPr>
              <a:t>Đây</a:t>
            </a:r>
            <a:r>
              <a:rPr lang="en-US" sz="2800" b="1" i="1" dirty="0">
                <a:solidFill>
                  <a:schemeClr val="accent1"/>
                </a:solidFill>
                <a:latin typeface="Times New Roman" panose="02020603050405020304" pitchFamily="18" charset="0"/>
                <a:cs typeface="Times New Roman" panose="02020603050405020304" pitchFamily="18" charset="0"/>
              </a:rPr>
              <a:t> </a:t>
            </a:r>
            <a:r>
              <a:rPr lang="en-US" sz="2800" b="1" i="1" dirty="0" err="1">
                <a:solidFill>
                  <a:schemeClr val="accent1"/>
                </a:solidFill>
                <a:latin typeface="Times New Roman" panose="02020603050405020304" pitchFamily="18" charset="0"/>
                <a:cs typeface="Times New Roman" panose="02020603050405020304" pitchFamily="18" charset="0"/>
              </a:rPr>
              <a:t>là</a:t>
            </a:r>
            <a:r>
              <a:rPr lang="en-US" sz="2800" b="1" i="1" dirty="0">
                <a:solidFill>
                  <a:schemeClr val="accent1"/>
                </a:solidFill>
                <a:latin typeface="Times New Roman" panose="02020603050405020304" pitchFamily="18" charset="0"/>
                <a:cs typeface="Times New Roman" panose="02020603050405020304" pitchFamily="18" charset="0"/>
              </a:rPr>
              <a:t> ai?</a:t>
            </a:r>
          </a:p>
        </p:txBody>
      </p:sp>
      <p:pic>
        <p:nvPicPr>
          <p:cNvPr id="5" name="Picture 4">
            <a:extLst>
              <a:ext uri="{FF2B5EF4-FFF2-40B4-BE49-F238E27FC236}">
                <a16:creationId xmlns:a16="http://schemas.microsoft.com/office/drawing/2014/main" id="{C175CA5F-8411-1625-79DF-27867785D977}"/>
              </a:ext>
            </a:extLst>
          </p:cNvPr>
          <p:cNvPicPr>
            <a:picLocks noChangeAspect="1"/>
          </p:cNvPicPr>
          <p:nvPr/>
        </p:nvPicPr>
        <p:blipFill>
          <a:blip r:embed="rId2"/>
          <a:stretch>
            <a:fillRect/>
          </a:stretch>
        </p:blipFill>
        <p:spPr>
          <a:xfrm>
            <a:off x="8411792" y="883941"/>
            <a:ext cx="2433416" cy="2219325"/>
          </a:xfrm>
          <a:prstGeom prst="rect">
            <a:avLst/>
          </a:prstGeom>
        </p:spPr>
      </p:pic>
      <p:sp>
        <p:nvSpPr>
          <p:cNvPr id="7" name="TextBox 6">
            <a:extLst>
              <a:ext uri="{FF2B5EF4-FFF2-40B4-BE49-F238E27FC236}">
                <a16:creationId xmlns:a16="http://schemas.microsoft.com/office/drawing/2014/main" id="{E5F92C94-BE41-F49D-FC44-299C193DD109}"/>
              </a:ext>
            </a:extLst>
          </p:cNvPr>
          <p:cNvSpPr txBox="1"/>
          <p:nvPr/>
        </p:nvSpPr>
        <p:spPr>
          <a:xfrm>
            <a:off x="478465" y="2162892"/>
            <a:ext cx="7933327" cy="954107"/>
          </a:xfrm>
          <a:prstGeom prst="rect">
            <a:avLst/>
          </a:prstGeom>
          <a:noFill/>
        </p:spPr>
        <p:txBody>
          <a:bodyPr wrap="square" rtlCol="0">
            <a:spAutoFit/>
          </a:bodyPr>
          <a:lstStyle/>
          <a:p>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Là</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cháu</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ngoại</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của</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nhà</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yêu</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nước</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Phan Châu Trinh.</a:t>
            </a:r>
            <a:endParaRPr lang="en-US" sz="2800" b="1" i="1" dirty="0">
              <a:solidFill>
                <a:srgbClr val="00B050"/>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FFC617F4-FB40-B0BA-7E89-3D3FF88C678D}"/>
              </a:ext>
            </a:extLst>
          </p:cNvPr>
          <p:cNvSpPr txBox="1"/>
          <p:nvPr/>
        </p:nvSpPr>
        <p:spPr>
          <a:xfrm>
            <a:off x="462516" y="1162891"/>
            <a:ext cx="7710043" cy="954107"/>
          </a:xfrm>
          <a:prstGeom prst="rect">
            <a:avLst/>
          </a:prstGeom>
          <a:noFill/>
        </p:spPr>
        <p:txBody>
          <a:bodyPr wrap="square" rtlCol="0">
            <a:spAutoFit/>
          </a:bodyPr>
          <a:lstStyle/>
          <a:p>
            <a:r>
              <a:rPr lang="en-US" b="1" i="1" dirty="0"/>
              <a:t>- </a:t>
            </a:r>
            <a:r>
              <a:rPr lang="en-US" sz="2800" b="1" i="1" dirty="0" err="1">
                <a:solidFill>
                  <a:srgbClr val="FF0000"/>
                </a:solidFill>
                <a:latin typeface="Times New Roman" panose="02020603050405020304" pitchFamily="18" charset="0"/>
                <a:cs typeface="Times New Roman" panose="02020603050405020304" pitchFamily="18" charset="0"/>
              </a:rPr>
              <a:t>Là</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nữ</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chính</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trị</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gia</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của</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Việt</a:t>
            </a:r>
            <a:r>
              <a:rPr lang="en-US" sz="2800" b="1" i="1" dirty="0">
                <a:solidFill>
                  <a:srgbClr val="FF0000"/>
                </a:solidFill>
                <a:latin typeface="Times New Roman" panose="02020603050405020304" pitchFamily="18" charset="0"/>
                <a:cs typeface="Times New Roman" panose="02020603050405020304" pitchFamily="18" charset="0"/>
              </a:rPr>
              <a:t> Nam. </a:t>
            </a:r>
            <a:r>
              <a:rPr lang="en-US" sz="2800" b="1" i="1" dirty="0" err="1">
                <a:solidFill>
                  <a:srgbClr val="FF0000"/>
                </a:solidFill>
                <a:latin typeface="Times New Roman" panose="02020603050405020304" pitchFamily="18" charset="0"/>
                <a:cs typeface="Times New Roman" panose="02020603050405020304" pitchFamily="18" charset="0"/>
              </a:rPr>
              <a:t>Quê</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Điện</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Bàn-Quảng</a:t>
            </a:r>
            <a:r>
              <a:rPr lang="en-US" sz="2800" b="1" i="1" dirty="0">
                <a:solidFill>
                  <a:srgbClr val="FF0000"/>
                </a:solidFill>
                <a:latin typeface="Times New Roman" panose="02020603050405020304" pitchFamily="18" charset="0"/>
                <a:cs typeface="Times New Roman" panose="02020603050405020304" pitchFamily="18" charset="0"/>
              </a:rPr>
              <a:t> Nam.</a:t>
            </a:r>
          </a:p>
        </p:txBody>
      </p:sp>
      <p:sp>
        <p:nvSpPr>
          <p:cNvPr id="9" name="TextBox 8">
            <a:extLst>
              <a:ext uri="{FF2B5EF4-FFF2-40B4-BE49-F238E27FC236}">
                <a16:creationId xmlns:a16="http://schemas.microsoft.com/office/drawing/2014/main" id="{018C799A-5AA0-DB54-BDB9-A3AF319C58AF}"/>
              </a:ext>
            </a:extLst>
          </p:cNvPr>
          <p:cNvSpPr txBox="1"/>
          <p:nvPr/>
        </p:nvSpPr>
        <p:spPr>
          <a:xfrm>
            <a:off x="478464" y="3263948"/>
            <a:ext cx="7814931" cy="1384995"/>
          </a:xfrm>
          <a:prstGeom prst="rect">
            <a:avLst/>
          </a:prstGeom>
          <a:noFill/>
        </p:spPr>
        <p:txBody>
          <a:bodyPr wrap="square" rtlCol="0">
            <a:spAutoFit/>
          </a:bodyPr>
          <a:lstStyle/>
          <a:p>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Gắn</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với</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câu</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nói</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nổi</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tiếng</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Người</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Mỹ</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có</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thể</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đưa</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người</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lên</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mặt</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trăng</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và</a:t>
            </a:r>
            <a:r>
              <a:rPr lang="en-US" sz="2800" b="1" i="1" dirty="0">
                <a:solidFill>
                  <a:srgbClr val="00B0F0"/>
                </a:solidFill>
                <a:latin typeface="Times New Roman" panose="02020603050405020304" pitchFamily="18" charset="0"/>
                <a:cs typeface="Times New Roman" panose="02020603050405020304" pitchFamily="18" charset="0"/>
              </a:rPr>
              <a:t> quay </a:t>
            </a:r>
            <a:r>
              <a:rPr lang="en-US" sz="2800" b="1" i="1" dirty="0" err="1">
                <a:solidFill>
                  <a:srgbClr val="00B0F0"/>
                </a:solidFill>
                <a:latin typeface="Times New Roman" panose="02020603050405020304" pitchFamily="18" charset="0"/>
                <a:cs typeface="Times New Roman" panose="02020603050405020304" pitchFamily="18" charset="0"/>
              </a:rPr>
              <a:t>trở</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về</a:t>
            </a:r>
            <a:r>
              <a:rPr lang="en-US" sz="2800" b="1" i="1" dirty="0">
                <a:solidFill>
                  <a:srgbClr val="00B0F0"/>
                </a:solidFill>
                <a:latin typeface="Times New Roman" panose="02020603050405020304" pitchFamily="18" charset="0"/>
                <a:cs typeface="Times New Roman" panose="02020603050405020304" pitchFamily="18" charset="0"/>
              </a:rPr>
              <a:t> an </a:t>
            </a:r>
            <a:r>
              <a:rPr lang="en-US" sz="2800" b="1" i="1" dirty="0" err="1">
                <a:solidFill>
                  <a:srgbClr val="00B0F0"/>
                </a:solidFill>
                <a:latin typeface="Times New Roman" panose="02020603050405020304" pitchFamily="18" charset="0"/>
                <a:cs typeface="Times New Roman" panose="02020603050405020304" pitchFamily="18" charset="0"/>
              </a:rPr>
              <a:t>toàn</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nhưng</a:t>
            </a:r>
            <a:r>
              <a:rPr lang="en-US" sz="2800" b="1" i="1" dirty="0">
                <a:solidFill>
                  <a:srgbClr val="00B0F0"/>
                </a:solidFill>
                <a:latin typeface="Times New Roman" panose="02020603050405020304" pitchFamily="18" charset="0"/>
                <a:cs typeface="Times New Roman" panose="02020603050405020304" pitchFamily="18" charset="0"/>
              </a:rPr>
              <a:t> sang </a:t>
            </a:r>
            <a:r>
              <a:rPr lang="en-US" sz="2800" b="1" i="1" dirty="0" err="1">
                <a:solidFill>
                  <a:srgbClr val="00B0F0"/>
                </a:solidFill>
                <a:latin typeface="Times New Roman" panose="02020603050405020304" pitchFamily="18" charset="0"/>
                <a:cs typeface="Times New Roman" panose="02020603050405020304" pitchFamily="18" charset="0"/>
              </a:rPr>
              <a:t>Việt</a:t>
            </a:r>
            <a:r>
              <a:rPr lang="en-US" sz="2800" b="1" i="1" dirty="0">
                <a:solidFill>
                  <a:srgbClr val="00B0F0"/>
                </a:solidFill>
                <a:latin typeface="Times New Roman" panose="02020603050405020304" pitchFamily="18" charset="0"/>
                <a:cs typeface="Times New Roman" panose="02020603050405020304" pitchFamily="18" charset="0"/>
              </a:rPr>
              <a:t> Nam </a:t>
            </a:r>
            <a:r>
              <a:rPr lang="en-US" sz="2800" b="1" i="1" dirty="0" err="1">
                <a:solidFill>
                  <a:srgbClr val="00B0F0"/>
                </a:solidFill>
                <a:latin typeface="Times New Roman" panose="02020603050405020304" pitchFamily="18" charset="0"/>
                <a:cs typeface="Times New Roman" panose="02020603050405020304" pitchFamily="18" charset="0"/>
              </a:rPr>
              <a:t>thì</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tôi</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không</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chắc</a:t>
            </a:r>
            <a:r>
              <a:rPr lang="en-US" sz="2800" b="1" i="1" dirty="0">
                <a:solidFill>
                  <a:srgbClr val="00B0F0"/>
                </a:solidFill>
                <a:latin typeface="Times New Roman" panose="02020603050405020304" pitchFamily="18" charset="0"/>
                <a:cs typeface="Times New Roman" panose="02020603050405020304" pitchFamily="18" charset="0"/>
              </a:rPr>
              <a:t>”.</a:t>
            </a:r>
          </a:p>
        </p:txBody>
      </p:sp>
      <p:pic>
        <p:nvPicPr>
          <p:cNvPr id="2" name="Picture 1">
            <a:extLst>
              <a:ext uri="{FF2B5EF4-FFF2-40B4-BE49-F238E27FC236}">
                <a16:creationId xmlns:a16="http://schemas.microsoft.com/office/drawing/2014/main" id="{EE2B6FE0-1545-5FFB-A6D6-89B2FDF56F70}"/>
              </a:ext>
            </a:extLst>
          </p:cNvPr>
          <p:cNvPicPr>
            <a:picLocks noChangeAspect="1"/>
          </p:cNvPicPr>
          <p:nvPr/>
        </p:nvPicPr>
        <p:blipFill>
          <a:blip r:embed="rId3"/>
          <a:stretch>
            <a:fillRect/>
          </a:stretch>
        </p:blipFill>
        <p:spPr>
          <a:xfrm>
            <a:off x="8172558" y="105492"/>
            <a:ext cx="3942245" cy="3635510"/>
          </a:xfrm>
          <a:prstGeom prst="rect">
            <a:avLst/>
          </a:prstGeom>
        </p:spPr>
      </p:pic>
      <p:sp>
        <p:nvSpPr>
          <p:cNvPr id="3" name="TextBox 2">
            <a:extLst>
              <a:ext uri="{FF2B5EF4-FFF2-40B4-BE49-F238E27FC236}">
                <a16:creationId xmlns:a16="http://schemas.microsoft.com/office/drawing/2014/main" id="{6BE7FE97-C039-FF9E-7C03-014CEE2980CC}"/>
              </a:ext>
            </a:extLst>
          </p:cNvPr>
          <p:cNvSpPr txBox="1"/>
          <p:nvPr/>
        </p:nvSpPr>
        <p:spPr>
          <a:xfrm>
            <a:off x="8411792" y="4079051"/>
            <a:ext cx="3411613" cy="461665"/>
          </a:xfrm>
          <a:prstGeom prst="rect">
            <a:avLst/>
          </a:prstGeom>
          <a:noFill/>
        </p:spPr>
        <p:txBody>
          <a:bodyPr wrap="square" rtlCol="0">
            <a:spAutoFit/>
          </a:bodyPr>
          <a:lstStyle/>
          <a:p>
            <a:r>
              <a:rPr lang="en-US" sz="2400" b="1" i="1" dirty="0" err="1">
                <a:latin typeface="Times New Roman" panose="02020603050405020304" pitchFamily="18" charset="0"/>
                <a:cs typeface="Times New Roman" panose="02020603050405020304" pitchFamily="18" charset="0"/>
              </a:rPr>
              <a:t>Nguyễn</a:t>
            </a:r>
            <a:r>
              <a:rPr lang="en-US" sz="2400" b="1" i="1" dirty="0">
                <a:latin typeface="Times New Roman" panose="02020603050405020304" pitchFamily="18" charset="0"/>
                <a:cs typeface="Times New Roman" panose="02020603050405020304" pitchFamily="18" charset="0"/>
              </a:rPr>
              <a:t> </a:t>
            </a:r>
            <a:r>
              <a:rPr lang="en-US" sz="2400" b="1" i="1" dirty="0" err="1">
                <a:latin typeface="Times New Roman" panose="02020603050405020304" pitchFamily="18" charset="0"/>
                <a:cs typeface="Times New Roman" panose="02020603050405020304" pitchFamily="18" charset="0"/>
              </a:rPr>
              <a:t>Thị</a:t>
            </a:r>
            <a:r>
              <a:rPr lang="en-US" sz="2400" b="1" i="1" dirty="0">
                <a:latin typeface="Times New Roman" panose="02020603050405020304" pitchFamily="18" charset="0"/>
                <a:cs typeface="Times New Roman" panose="02020603050405020304" pitchFamily="18" charset="0"/>
              </a:rPr>
              <a:t> Bình (1927)</a:t>
            </a:r>
          </a:p>
        </p:txBody>
      </p:sp>
    </p:spTree>
    <p:extLst>
      <p:ext uri="{BB962C8B-B14F-4D97-AF65-F5344CB8AC3E}">
        <p14:creationId xmlns:p14="http://schemas.microsoft.com/office/powerpoint/2010/main" val="2083098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 calcmode="lin" valueType="num">
                                      <p:cBhvr additive="base">
                                        <p:cTn id="37" dur="500" fill="hold"/>
                                        <p:tgtEl>
                                          <p:spTgt spid="2"/>
                                        </p:tgtEl>
                                        <p:attrNameLst>
                                          <p:attrName>ppt_x</p:attrName>
                                        </p:attrNameLst>
                                      </p:cBhvr>
                                      <p:tavLst>
                                        <p:tav tm="0">
                                          <p:val>
                                            <p:strVal val="#ppt_x"/>
                                          </p:val>
                                        </p:tav>
                                        <p:tav tm="100000">
                                          <p:val>
                                            <p:strVal val="#ppt_x"/>
                                          </p:val>
                                        </p:tav>
                                      </p:tavLst>
                                    </p:anim>
                                    <p:anim calcmode="lin" valueType="num">
                                      <p:cBhvr additive="base">
                                        <p:cTn id="3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500" fill="hold"/>
                                        <p:tgtEl>
                                          <p:spTgt spid="3"/>
                                        </p:tgtEl>
                                        <p:attrNameLst>
                                          <p:attrName>ppt_x</p:attrName>
                                        </p:attrNameLst>
                                      </p:cBhvr>
                                      <p:tavLst>
                                        <p:tav tm="0">
                                          <p:val>
                                            <p:strVal val="#ppt_x"/>
                                          </p:val>
                                        </p:tav>
                                        <p:tav tm="100000">
                                          <p:val>
                                            <p:strVal val="#ppt_x"/>
                                          </p:val>
                                        </p:tav>
                                      </p:tavLst>
                                    </p:anim>
                                    <p:anim calcmode="lin" valueType="num">
                                      <p:cBhvr additive="base">
                                        <p:cTn id="4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9"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7FBAB3-A6E9-0483-9D98-DBFBC96EACB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21C0226-E18D-8739-95AF-056C0C490031}"/>
              </a:ext>
            </a:extLst>
          </p:cNvPr>
          <p:cNvSpPr txBox="1"/>
          <p:nvPr/>
        </p:nvSpPr>
        <p:spPr>
          <a:xfrm>
            <a:off x="3370521" y="446567"/>
            <a:ext cx="4274288" cy="523220"/>
          </a:xfrm>
          <a:prstGeom prst="rect">
            <a:avLst/>
          </a:prstGeom>
          <a:noFill/>
        </p:spPr>
        <p:txBody>
          <a:bodyPr wrap="square" rtlCol="0">
            <a:spAutoFit/>
          </a:bodyPr>
          <a:lstStyle/>
          <a:p>
            <a:r>
              <a:rPr lang="en-US" sz="2800" b="1" i="1" dirty="0" err="1">
                <a:solidFill>
                  <a:schemeClr val="accent1"/>
                </a:solidFill>
                <a:latin typeface="Times New Roman" panose="02020603050405020304" pitchFamily="18" charset="0"/>
                <a:cs typeface="Times New Roman" panose="02020603050405020304" pitchFamily="18" charset="0"/>
              </a:rPr>
              <a:t>Đây</a:t>
            </a:r>
            <a:r>
              <a:rPr lang="en-US" sz="2800" b="1" i="1" dirty="0">
                <a:solidFill>
                  <a:schemeClr val="accent1"/>
                </a:solidFill>
                <a:latin typeface="Times New Roman" panose="02020603050405020304" pitchFamily="18" charset="0"/>
                <a:cs typeface="Times New Roman" panose="02020603050405020304" pitchFamily="18" charset="0"/>
              </a:rPr>
              <a:t> </a:t>
            </a:r>
            <a:r>
              <a:rPr lang="en-US" sz="2800" b="1" i="1" dirty="0" err="1">
                <a:solidFill>
                  <a:schemeClr val="accent1"/>
                </a:solidFill>
                <a:latin typeface="Times New Roman" panose="02020603050405020304" pitchFamily="18" charset="0"/>
                <a:cs typeface="Times New Roman" panose="02020603050405020304" pitchFamily="18" charset="0"/>
              </a:rPr>
              <a:t>là</a:t>
            </a:r>
            <a:r>
              <a:rPr lang="en-US" sz="2800" b="1" i="1" dirty="0">
                <a:solidFill>
                  <a:schemeClr val="accent1"/>
                </a:solidFill>
                <a:latin typeface="Times New Roman" panose="02020603050405020304" pitchFamily="18" charset="0"/>
                <a:cs typeface="Times New Roman" panose="02020603050405020304" pitchFamily="18" charset="0"/>
              </a:rPr>
              <a:t> ai?</a:t>
            </a:r>
          </a:p>
        </p:txBody>
      </p:sp>
      <p:pic>
        <p:nvPicPr>
          <p:cNvPr id="5" name="Picture 4">
            <a:extLst>
              <a:ext uri="{FF2B5EF4-FFF2-40B4-BE49-F238E27FC236}">
                <a16:creationId xmlns:a16="http://schemas.microsoft.com/office/drawing/2014/main" id="{8C1139B9-D1B9-A072-9D3B-C99B4CCF59F1}"/>
              </a:ext>
            </a:extLst>
          </p:cNvPr>
          <p:cNvPicPr>
            <a:picLocks noChangeAspect="1"/>
          </p:cNvPicPr>
          <p:nvPr/>
        </p:nvPicPr>
        <p:blipFill>
          <a:blip r:embed="rId2"/>
          <a:stretch>
            <a:fillRect/>
          </a:stretch>
        </p:blipFill>
        <p:spPr>
          <a:xfrm>
            <a:off x="8411792" y="883941"/>
            <a:ext cx="2433416" cy="2219325"/>
          </a:xfrm>
          <a:prstGeom prst="rect">
            <a:avLst/>
          </a:prstGeom>
        </p:spPr>
      </p:pic>
      <p:sp>
        <p:nvSpPr>
          <p:cNvPr id="7" name="TextBox 6">
            <a:extLst>
              <a:ext uri="{FF2B5EF4-FFF2-40B4-BE49-F238E27FC236}">
                <a16:creationId xmlns:a16="http://schemas.microsoft.com/office/drawing/2014/main" id="{A5174919-98B3-33E8-6E2E-197C4D1B8893}"/>
              </a:ext>
            </a:extLst>
          </p:cNvPr>
          <p:cNvSpPr txBox="1"/>
          <p:nvPr/>
        </p:nvSpPr>
        <p:spPr>
          <a:xfrm>
            <a:off x="478465" y="1282719"/>
            <a:ext cx="7933327" cy="954107"/>
          </a:xfrm>
          <a:prstGeom prst="rect">
            <a:avLst/>
          </a:prstGeom>
          <a:noFill/>
        </p:spPr>
        <p:txBody>
          <a:bodyPr wrap="square" rtlCol="0">
            <a:spAutoFit/>
          </a:bodyPr>
          <a:lstStyle/>
          <a:p>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Gắn</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với</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1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số</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bí</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danh</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như</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Thầu</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Chín</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Tống</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Văn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Sơ</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a:t>
            </a:r>
            <a:endParaRPr lang="en-US" sz="2800" b="1" i="1" dirty="0">
              <a:solidFill>
                <a:srgbClr val="00B050"/>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1D8E227E-8917-09C2-0810-213B5125E7C3}"/>
              </a:ext>
            </a:extLst>
          </p:cNvPr>
          <p:cNvSpPr txBox="1"/>
          <p:nvPr/>
        </p:nvSpPr>
        <p:spPr>
          <a:xfrm>
            <a:off x="462515" y="2309841"/>
            <a:ext cx="7710043" cy="954107"/>
          </a:xfrm>
          <a:prstGeom prst="rect">
            <a:avLst/>
          </a:prstGeom>
          <a:noFill/>
        </p:spPr>
        <p:txBody>
          <a:bodyPr wrap="square" rtlCol="0">
            <a:spAutoFit/>
          </a:bodyPr>
          <a:lstStyle/>
          <a:p>
            <a:r>
              <a:rPr lang="en-US" b="1" i="1" dirty="0"/>
              <a:t>- </a:t>
            </a:r>
            <a:r>
              <a:rPr lang="en-US" sz="2800" b="1" i="1" dirty="0" err="1">
                <a:solidFill>
                  <a:srgbClr val="FF0000"/>
                </a:solidFill>
                <a:latin typeface="Times New Roman" panose="02020603050405020304" pitchFamily="18" charset="0"/>
                <a:cs typeface="Times New Roman" panose="02020603050405020304" pitchFamily="18" charset="0"/>
              </a:rPr>
              <a:t>Là</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nhà</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hoạt</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động</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cách</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mạng</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của</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Việt</a:t>
            </a:r>
            <a:r>
              <a:rPr lang="en-US" sz="2800" b="1" i="1" dirty="0">
                <a:solidFill>
                  <a:srgbClr val="FF0000"/>
                </a:solidFill>
                <a:latin typeface="Times New Roman" panose="02020603050405020304" pitchFamily="18" charset="0"/>
                <a:cs typeface="Times New Roman" panose="02020603050405020304" pitchFamily="18" charset="0"/>
              </a:rPr>
              <a:t> Nam </a:t>
            </a:r>
            <a:r>
              <a:rPr lang="en-US" sz="2800" b="1" i="1" dirty="0" err="1">
                <a:solidFill>
                  <a:srgbClr val="FF0000"/>
                </a:solidFill>
                <a:latin typeface="Times New Roman" panose="02020603050405020304" pitchFamily="18" charset="0"/>
                <a:cs typeface="Times New Roman" panose="02020603050405020304" pitchFamily="18" charset="0"/>
              </a:rPr>
              <a:t>từ</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đầu</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thế</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kỉ</a:t>
            </a:r>
            <a:r>
              <a:rPr lang="en-US" sz="2800" b="1" i="1" dirty="0">
                <a:solidFill>
                  <a:srgbClr val="FF0000"/>
                </a:solidFill>
                <a:latin typeface="Times New Roman" panose="02020603050405020304" pitchFamily="18" charset="0"/>
                <a:cs typeface="Times New Roman" panose="02020603050405020304" pitchFamily="18" charset="0"/>
              </a:rPr>
              <a:t> XX.</a:t>
            </a:r>
          </a:p>
        </p:txBody>
      </p:sp>
      <p:sp>
        <p:nvSpPr>
          <p:cNvPr id="9" name="TextBox 8">
            <a:extLst>
              <a:ext uri="{FF2B5EF4-FFF2-40B4-BE49-F238E27FC236}">
                <a16:creationId xmlns:a16="http://schemas.microsoft.com/office/drawing/2014/main" id="{A34F5F5E-71A6-E966-1759-AAB14D83327C}"/>
              </a:ext>
            </a:extLst>
          </p:cNvPr>
          <p:cNvSpPr txBox="1"/>
          <p:nvPr/>
        </p:nvSpPr>
        <p:spPr>
          <a:xfrm>
            <a:off x="478464" y="3263948"/>
            <a:ext cx="7814931" cy="523220"/>
          </a:xfrm>
          <a:prstGeom prst="rect">
            <a:avLst/>
          </a:prstGeom>
          <a:noFill/>
        </p:spPr>
        <p:txBody>
          <a:bodyPr wrap="square" rtlCol="0">
            <a:spAutoFit/>
          </a:bodyPr>
          <a:lstStyle/>
          <a:p>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Quê</a:t>
            </a:r>
            <a:r>
              <a:rPr lang="en-US" sz="2800" b="1" i="1" dirty="0">
                <a:solidFill>
                  <a:srgbClr val="00B0F0"/>
                </a:solidFill>
                <a:latin typeface="Times New Roman" panose="02020603050405020304" pitchFamily="18" charset="0"/>
                <a:cs typeface="Times New Roman" panose="02020603050405020304" pitchFamily="18" charset="0"/>
              </a:rPr>
              <a:t> ở </a:t>
            </a:r>
            <a:r>
              <a:rPr lang="en-US" sz="2800" b="1" i="1" dirty="0" err="1">
                <a:solidFill>
                  <a:srgbClr val="00B0F0"/>
                </a:solidFill>
                <a:latin typeface="Times New Roman" panose="02020603050405020304" pitchFamily="18" charset="0"/>
                <a:cs typeface="Times New Roman" panose="02020603050405020304" pitchFamily="18" charset="0"/>
              </a:rPr>
              <a:t>huyện</a:t>
            </a:r>
            <a:r>
              <a:rPr lang="en-US" sz="2800" b="1" i="1" dirty="0">
                <a:solidFill>
                  <a:srgbClr val="00B0F0"/>
                </a:solidFill>
                <a:latin typeface="Times New Roman" panose="02020603050405020304" pitchFamily="18" charset="0"/>
                <a:cs typeface="Times New Roman" panose="02020603050405020304" pitchFamily="18" charset="0"/>
              </a:rPr>
              <a:t> Nam </a:t>
            </a:r>
            <a:r>
              <a:rPr lang="en-US" sz="2800" b="1" i="1" dirty="0" err="1">
                <a:solidFill>
                  <a:srgbClr val="00B0F0"/>
                </a:solidFill>
                <a:latin typeface="Times New Roman" panose="02020603050405020304" pitchFamily="18" charset="0"/>
                <a:cs typeface="Times New Roman" panose="02020603050405020304" pitchFamily="18" charset="0"/>
              </a:rPr>
              <a:t>Đàn</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Nghệ</a:t>
            </a:r>
            <a:r>
              <a:rPr lang="en-US" sz="2800" b="1" i="1" dirty="0">
                <a:solidFill>
                  <a:srgbClr val="00B0F0"/>
                </a:solidFill>
                <a:latin typeface="Times New Roman" panose="02020603050405020304" pitchFamily="18" charset="0"/>
                <a:cs typeface="Times New Roman" panose="02020603050405020304" pitchFamily="18" charset="0"/>
              </a:rPr>
              <a:t> An.</a:t>
            </a:r>
          </a:p>
        </p:txBody>
      </p:sp>
      <p:sp>
        <p:nvSpPr>
          <p:cNvPr id="3" name="TextBox 2">
            <a:extLst>
              <a:ext uri="{FF2B5EF4-FFF2-40B4-BE49-F238E27FC236}">
                <a16:creationId xmlns:a16="http://schemas.microsoft.com/office/drawing/2014/main" id="{6771174F-B51F-0927-CE8F-3853579F605D}"/>
              </a:ext>
            </a:extLst>
          </p:cNvPr>
          <p:cNvSpPr txBox="1"/>
          <p:nvPr/>
        </p:nvSpPr>
        <p:spPr>
          <a:xfrm>
            <a:off x="8486220" y="3667440"/>
            <a:ext cx="3411613" cy="830997"/>
          </a:xfrm>
          <a:prstGeom prst="rect">
            <a:avLst/>
          </a:prstGeom>
          <a:noFill/>
        </p:spPr>
        <p:txBody>
          <a:bodyPr wrap="square" rtlCol="0">
            <a:spAutoFit/>
          </a:bodyPr>
          <a:lstStyle/>
          <a:p>
            <a:r>
              <a:rPr lang="en-US" sz="2400" b="1" i="1" dirty="0" err="1">
                <a:latin typeface="Times New Roman" panose="02020603050405020304" pitchFamily="18" charset="0"/>
                <a:cs typeface="Times New Roman" panose="02020603050405020304" pitchFamily="18" charset="0"/>
              </a:rPr>
              <a:t>Nguyễn</a:t>
            </a:r>
            <a:r>
              <a:rPr lang="en-US" sz="2400" b="1" i="1" dirty="0">
                <a:latin typeface="Times New Roman" panose="02020603050405020304" pitchFamily="18" charset="0"/>
                <a:cs typeface="Times New Roman" panose="02020603050405020304" pitchFamily="18" charset="0"/>
              </a:rPr>
              <a:t> </a:t>
            </a:r>
            <a:r>
              <a:rPr lang="en-US" sz="2400" b="1" i="1" dirty="0" err="1">
                <a:latin typeface="Times New Roman" panose="02020603050405020304" pitchFamily="18" charset="0"/>
                <a:cs typeface="Times New Roman" panose="02020603050405020304" pitchFamily="18" charset="0"/>
              </a:rPr>
              <a:t>Ái</a:t>
            </a:r>
            <a:r>
              <a:rPr lang="en-US" sz="2400" b="1" i="1" dirty="0">
                <a:latin typeface="Times New Roman" panose="02020603050405020304" pitchFamily="18" charset="0"/>
                <a:cs typeface="Times New Roman" panose="02020603050405020304" pitchFamily="18" charset="0"/>
              </a:rPr>
              <a:t> </a:t>
            </a:r>
            <a:r>
              <a:rPr lang="en-US" sz="2400" b="1" i="1" dirty="0" err="1">
                <a:latin typeface="Times New Roman" panose="02020603050405020304" pitchFamily="18" charset="0"/>
                <a:cs typeface="Times New Roman" panose="02020603050405020304" pitchFamily="18" charset="0"/>
              </a:rPr>
              <a:t>Quốc</a:t>
            </a:r>
            <a:r>
              <a:rPr lang="en-US" sz="2400" b="1" i="1" dirty="0">
                <a:latin typeface="Times New Roman" panose="02020603050405020304" pitchFamily="18" charset="0"/>
                <a:cs typeface="Times New Roman" panose="02020603050405020304" pitchFamily="18" charset="0"/>
              </a:rPr>
              <a:t> (1890-1969)</a:t>
            </a:r>
          </a:p>
        </p:txBody>
      </p:sp>
      <p:pic>
        <p:nvPicPr>
          <p:cNvPr id="6" name="Picture 5">
            <a:extLst>
              <a:ext uri="{FF2B5EF4-FFF2-40B4-BE49-F238E27FC236}">
                <a16:creationId xmlns:a16="http://schemas.microsoft.com/office/drawing/2014/main" id="{C751E6AA-5582-1EAF-3FF4-847839C6CB75}"/>
              </a:ext>
            </a:extLst>
          </p:cNvPr>
          <p:cNvPicPr>
            <a:picLocks noChangeAspect="1"/>
          </p:cNvPicPr>
          <p:nvPr/>
        </p:nvPicPr>
        <p:blipFill>
          <a:blip r:embed="rId3"/>
          <a:stretch>
            <a:fillRect/>
          </a:stretch>
        </p:blipFill>
        <p:spPr>
          <a:xfrm>
            <a:off x="8651026" y="628225"/>
            <a:ext cx="2433415" cy="2783499"/>
          </a:xfrm>
          <a:prstGeom prst="rect">
            <a:avLst/>
          </a:prstGeom>
        </p:spPr>
      </p:pic>
    </p:spTree>
    <p:extLst>
      <p:ext uri="{BB962C8B-B14F-4D97-AF65-F5344CB8AC3E}">
        <p14:creationId xmlns:p14="http://schemas.microsoft.com/office/powerpoint/2010/main" val="3273866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anim calcmode="lin" valueType="num">
                                      <p:cBhvr additive="base">
                                        <p:cTn id="25"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anim calcmode="lin" valueType="num">
                                      <p:cBhvr additive="base">
                                        <p:cTn id="31"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gtEl>
                                        <p:attrNameLst>
                                          <p:attrName>style.visibility</p:attrName>
                                        </p:attrNameLst>
                                      </p:cBhvr>
                                      <p:to>
                                        <p:strVal val="visible"/>
                                      </p:to>
                                    </p:set>
                                    <p:anim calcmode="lin" valueType="num">
                                      <p:cBhvr additive="base">
                                        <p:cTn id="37" dur="500" fill="hold"/>
                                        <p:tgtEl>
                                          <p:spTgt spid="3"/>
                                        </p:tgtEl>
                                        <p:attrNameLst>
                                          <p:attrName>ppt_x</p:attrName>
                                        </p:attrNameLst>
                                      </p:cBhvr>
                                      <p:tavLst>
                                        <p:tav tm="0">
                                          <p:val>
                                            <p:strVal val="#ppt_x"/>
                                          </p:val>
                                        </p:tav>
                                        <p:tav tm="100000">
                                          <p:val>
                                            <p:strVal val="#ppt_x"/>
                                          </p:val>
                                        </p:tav>
                                      </p:tavLst>
                                    </p:anim>
                                    <p:anim calcmode="lin" valueType="num">
                                      <p:cBhvr additive="base">
                                        <p:cTn id="3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025285-4204-D737-61D5-7B7C4950AD4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84C117C-F2B9-7C3C-D7D5-75087DAF2875}"/>
              </a:ext>
            </a:extLst>
          </p:cNvPr>
          <p:cNvSpPr txBox="1"/>
          <p:nvPr/>
        </p:nvSpPr>
        <p:spPr>
          <a:xfrm>
            <a:off x="3370521" y="446567"/>
            <a:ext cx="4274288" cy="523220"/>
          </a:xfrm>
          <a:prstGeom prst="rect">
            <a:avLst/>
          </a:prstGeom>
          <a:noFill/>
        </p:spPr>
        <p:txBody>
          <a:bodyPr wrap="square" rtlCol="0">
            <a:spAutoFit/>
          </a:bodyPr>
          <a:lstStyle/>
          <a:p>
            <a:r>
              <a:rPr lang="en-US" sz="2800" b="1" i="1" dirty="0" err="1">
                <a:solidFill>
                  <a:schemeClr val="accent1"/>
                </a:solidFill>
                <a:latin typeface="Times New Roman" panose="02020603050405020304" pitchFamily="18" charset="0"/>
                <a:cs typeface="Times New Roman" panose="02020603050405020304" pitchFamily="18" charset="0"/>
              </a:rPr>
              <a:t>Đây</a:t>
            </a:r>
            <a:r>
              <a:rPr lang="en-US" sz="2800" b="1" i="1" dirty="0">
                <a:solidFill>
                  <a:schemeClr val="accent1"/>
                </a:solidFill>
                <a:latin typeface="Times New Roman" panose="02020603050405020304" pitchFamily="18" charset="0"/>
                <a:cs typeface="Times New Roman" panose="02020603050405020304" pitchFamily="18" charset="0"/>
              </a:rPr>
              <a:t> </a:t>
            </a:r>
            <a:r>
              <a:rPr lang="en-US" sz="2800" b="1" i="1" dirty="0" err="1">
                <a:solidFill>
                  <a:schemeClr val="accent1"/>
                </a:solidFill>
                <a:latin typeface="Times New Roman" panose="02020603050405020304" pitchFamily="18" charset="0"/>
                <a:cs typeface="Times New Roman" panose="02020603050405020304" pitchFamily="18" charset="0"/>
              </a:rPr>
              <a:t>là</a:t>
            </a:r>
            <a:r>
              <a:rPr lang="en-US" sz="2800" b="1" i="1" dirty="0">
                <a:solidFill>
                  <a:schemeClr val="accent1"/>
                </a:solidFill>
                <a:latin typeface="Times New Roman" panose="02020603050405020304" pitchFamily="18" charset="0"/>
                <a:cs typeface="Times New Roman" panose="02020603050405020304" pitchFamily="18" charset="0"/>
              </a:rPr>
              <a:t> ai?</a:t>
            </a:r>
          </a:p>
        </p:txBody>
      </p:sp>
      <p:pic>
        <p:nvPicPr>
          <p:cNvPr id="5" name="Picture 4">
            <a:extLst>
              <a:ext uri="{FF2B5EF4-FFF2-40B4-BE49-F238E27FC236}">
                <a16:creationId xmlns:a16="http://schemas.microsoft.com/office/drawing/2014/main" id="{467D2E81-D189-CD66-9950-210B1F4303D0}"/>
              </a:ext>
            </a:extLst>
          </p:cNvPr>
          <p:cNvPicPr>
            <a:picLocks noChangeAspect="1"/>
          </p:cNvPicPr>
          <p:nvPr/>
        </p:nvPicPr>
        <p:blipFill>
          <a:blip r:embed="rId2"/>
          <a:stretch>
            <a:fillRect/>
          </a:stretch>
        </p:blipFill>
        <p:spPr>
          <a:xfrm>
            <a:off x="8411792" y="883941"/>
            <a:ext cx="2433416" cy="2219325"/>
          </a:xfrm>
          <a:prstGeom prst="rect">
            <a:avLst/>
          </a:prstGeom>
        </p:spPr>
      </p:pic>
      <p:sp>
        <p:nvSpPr>
          <p:cNvPr id="7" name="TextBox 6">
            <a:extLst>
              <a:ext uri="{FF2B5EF4-FFF2-40B4-BE49-F238E27FC236}">
                <a16:creationId xmlns:a16="http://schemas.microsoft.com/office/drawing/2014/main" id="{B12453B8-2ECD-CF15-135D-FE15450BD6B2}"/>
              </a:ext>
            </a:extLst>
          </p:cNvPr>
          <p:cNvSpPr txBox="1"/>
          <p:nvPr/>
        </p:nvSpPr>
        <p:spPr>
          <a:xfrm>
            <a:off x="478465" y="1282719"/>
            <a:ext cx="7933327" cy="954107"/>
          </a:xfrm>
          <a:prstGeom prst="rect">
            <a:avLst/>
          </a:prstGeom>
          <a:noFill/>
        </p:spPr>
        <p:txBody>
          <a:bodyPr wrap="square" rtlCol="0">
            <a:spAutoFit/>
          </a:bodyPr>
          <a:lstStyle/>
          <a:p>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Là</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người</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châu</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Á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đầu</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tiên</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được</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trao</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tặng</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giải</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Nobel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Hoà</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bình</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nhưng</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ông</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từ</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chối</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 </a:t>
            </a:r>
            <a:r>
              <a:rPr lang="en-US" sz="2800" b="1" i="1" u="none" strike="noStrike" cap="none" dirty="0" err="1">
                <a:solidFill>
                  <a:srgbClr val="00B050"/>
                </a:solidFill>
                <a:latin typeface="Times New Roman" panose="02020603050405020304" pitchFamily="18" charset="0"/>
                <a:ea typeface="Calibri"/>
                <a:cs typeface="Times New Roman" panose="02020603050405020304" pitchFamily="18" charset="0"/>
                <a:sym typeface="Calibri"/>
              </a:rPr>
              <a:t>nhận</a:t>
            </a:r>
            <a:r>
              <a:rPr lang="en-US" sz="2800" b="1" i="1" u="none" strike="noStrike" cap="none" dirty="0">
                <a:solidFill>
                  <a:srgbClr val="00B050"/>
                </a:solidFill>
                <a:latin typeface="Times New Roman" panose="02020603050405020304" pitchFamily="18" charset="0"/>
                <a:ea typeface="Calibri"/>
                <a:cs typeface="Times New Roman" panose="02020603050405020304" pitchFamily="18" charset="0"/>
                <a:sym typeface="Calibri"/>
              </a:rPr>
              <a:t>.</a:t>
            </a:r>
            <a:endParaRPr lang="en-US" sz="2800" b="1" i="1" dirty="0">
              <a:solidFill>
                <a:srgbClr val="00B050"/>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9E7FD072-536F-F2DF-2D8A-5E6D25B5B222}"/>
              </a:ext>
            </a:extLst>
          </p:cNvPr>
          <p:cNvSpPr txBox="1"/>
          <p:nvPr/>
        </p:nvSpPr>
        <p:spPr>
          <a:xfrm>
            <a:off x="462515" y="2309841"/>
            <a:ext cx="7710043" cy="954107"/>
          </a:xfrm>
          <a:prstGeom prst="rect">
            <a:avLst/>
          </a:prstGeom>
          <a:noFill/>
        </p:spPr>
        <p:txBody>
          <a:bodyPr wrap="square" rtlCol="0">
            <a:spAutoFit/>
          </a:bodyPr>
          <a:lstStyle/>
          <a:p>
            <a:r>
              <a:rPr lang="en-US" b="1" i="1" dirty="0"/>
              <a:t>- </a:t>
            </a:r>
            <a:r>
              <a:rPr lang="en-US" sz="2800" b="1" i="1" dirty="0" err="1">
                <a:solidFill>
                  <a:srgbClr val="FF0000"/>
                </a:solidFill>
                <a:latin typeface="Times New Roman" panose="02020603050405020304" pitchFamily="18" charset="0"/>
                <a:cs typeface="Times New Roman" panose="02020603050405020304" pitchFamily="18" charset="0"/>
              </a:rPr>
              <a:t>Là</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người</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trực</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tiếp</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phụ</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trách</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đoàn</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ngoại</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giao</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Việt</a:t>
            </a:r>
            <a:r>
              <a:rPr lang="en-US" sz="2800" b="1" i="1" dirty="0">
                <a:solidFill>
                  <a:srgbClr val="FF0000"/>
                </a:solidFill>
                <a:latin typeface="Times New Roman" panose="02020603050405020304" pitchFamily="18" charset="0"/>
                <a:cs typeface="Times New Roman" panose="02020603050405020304" pitchFamily="18" charset="0"/>
              </a:rPr>
              <a:t> Nam </a:t>
            </a:r>
            <a:r>
              <a:rPr lang="en-US" sz="2800" b="1" i="1" dirty="0" err="1">
                <a:solidFill>
                  <a:srgbClr val="FF0000"/>
                </a:solidFill>
                <a:latin typeface="Times New Roman" panose="02020603050405020304" pitchFamily="18" charset="0"/>
                <a:cs typeface="Times New Roman" panose="02020603050405020304" pitchFamily="18" charset="0"/>
              </a:rPr>
              <a:t>đàm</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phán</a:t>
            </a:r>
            <a:r>
              <a:rPr lang="en-US" sz="2800" b="1" i="1" dirty="0">
                <a:solidFill>
                  <a:srgbClr val="FF0000"/>
                </a:solidFill>
                <a:latin typeface="Times New Roman" panose="02020603050405020304" pitchFamily="18" charset="0"/>
                <a:cs typeface="Times New Roman" panose="02020603050405020304" pitchFamily="18" charset="0"/>
              </a:rPr>
              <a:t> </a:t>
            </a:r>
            <a:r>
              <a:rPr lang="en-US" sz="2800" b="1" i="1" dirty="0" err="1">
                <a:solidFill>
                  <a:srgbClr val="FF0000"/>
                </a:solidFill>
                <a:latin typeface="Times New Roman" panose="02020603050405020304" pitchFamily="18" charset="0"/>
                <a:cs typeface="Times New Roman" panose="02020603050405020304" pitchFamily="18" charset="0"/>
              </a:rPr>
              <a:t>tại</a:t>
            </a:r>
            <a:r>
              <a:rPr lang="en-US" sz="2800" b="1" i="1" dirty="0">
                <a:solidFill>
                  <a:srgbClr val="FF0000"/>
                </a:solidFill>
                <a:latin typeface="Times New Roman" panose="02020603050405020304" pitchFamily="18" charset="0"/>
                <a:cs typeface="Times New Roman" panose="02020603050405020304" pitchFamily="18" charset="0"/>
              </a:rPr>
              <a:t> Paris.</a:t>
            </a:r>
          </a:p>
        </p:txBody>
      </p:sp>
      <p:sp>
        <p:nvSpPr>
          <p:cNvPr id="9" name="TextBox 8">
            <a:extLst>
              <a:ext uri="{FF2B5EF4-FFF2-40B4-BE49-F238E27FC236}">
                <a16:creationId xmlns:a16="http://schemas.microsoft.com/office/drawing/2014/main" id="{88307E37-BBBF-6A5C-42A1-EC96CBDD85A2}"/>
              </a:ext>
            </a:extLst>
          </p:cNvPr>
          <p:cNvSpPr txBox="1"/>
          <p:nvPr/>
        </p:nvSpPr>
        <p:spPr>
          <a:xfrm>
            <a:off x="478464" y="3263948"/>
            <a:ext cx="7814931" cy="954107"/>
          </a:xfrm>
          <a:prstGeom prst="rect">
            <a:avLst/>
          </a:prstGeom>
          <a:noFill/>
        </p:spPr>
        <p:txBody>
          <a:bodyPr wrap="square" rtlCol="0">
            <a:spAutoFit/>
          </a:bodyPr>
          <a:lstStyle/>
          <a:p>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Là</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người</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luôn</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đeo</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chiếc</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nhẫn</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sáng</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bóng</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trong</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những</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lần</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đàm</a:t>
            </a:r>
            <a:r>
              <a:rPr lang="en-US" sz="2800" b="1" i="1" dirty="0">
                <a:solidFill>
                  <a:srgbClr val="00B0F0"/>
                </a:solidFill>
                <a:latin typeface="Times New Roman" panose="02020603050405020304" pitchFamily="18" charset="0"/>
                <a:cs typeface="Times New Roman" panose="02020603050405020304" pitchFamily="18" charset="0"/>
              </a:rPr>
              <a:t> </a:t>
            </a:r>
            <a:r>
              <a:rPr lang="en-US" sz="2800" b="1" i="1" dirty="0" err="1">
                <a:solidFill>
                  <a:srgbClr val="00B0F0"/>
                </a:solidFill>
                <a:latin typeface="Times New Roman" panose="02020603050405020304" pitchFamily="18" charset="0"/>
                <a:cs typeface="Times New Roman" panose="02020603050405020304" pitchFamily="18" charset="0"/>
              </a:rPr>
              <a:t>phán</a:t>
            </a:r>
            <a:r>
              <a:rPr lang="en-US" sz="2800" b="1" i="1" dirty="0">
                <a:solidFill>
                  <a:srgbClr val="00B0F0"/>
                </a:solidFill>
                <a:latin typeface="Times New Roman" panose="02020603050405020304" pitchFamily="18" charset="0"/>
                <a:cs typeface="Times New Roman" panose="02020603050405020304" pitchFamily="18" charset="0"/>
              </a:rPr>
              <a:t> .</a:t>
            </a:r>
          </a:p>
        </p:txBody>
      </p:sp>
      <p:sp>
        <p:nvSpPr>
          <p:cNvPr id="3" name="TextBox 2">
            <a:extLst>
              <a:ext uri="{FF2B5EF4-FFF2-40B4-BE49-F238E27FC236}">
                <a16:creationId xmlns:a16="http://schemas.microsoft.com/office/drawing/2014/main" id="{4CB58246-1B5F-54C5-5F9E-C0EE1975E90B}"/>
              </a:ext>
            </a:extLst>
          </p:cNvPr>
          <p:cNvSpPr txBox="1"/>
          <p:nvPr/>
        </p:nvSpPr>
        <p:spPr>
          <a:xfrm>
            <a:off x="8486220" y="3667440"/>
            <a:ext cx="3411613" cy="461665"/>
          </a:xfrm>
          <a:prstGeom prst="rect">
            <a:avLst/>
          </a:prstGeom>
          <a:noFill/>
        </p:spPr>
        <p:txBody>
          <a:bodyPr wrap="square" rtlCol="0">
            <a:spAutoFit/>
          </a:bodyPr>
          <a:lstStyle/>
          <a:p>
            <a:r>
              <a:rPr lang="en-US" sz="2400" b="1" i="1" dirty="0">
                <a:latin typeface="Times New Roman" panose="02020603050405020304" pitchFamily="18" charset="0"/>
                <a:cs typeface="Times New Roman" panose="02020603050405020304" pitchFamily="18" charset="0"/>
              </a:rPr>
              <a:t>Lê </a:t>
            </a:r>
            <a:r>
              <a:rPr lang="en-US" sz="2400" b="1" i="1" dirty="0" err="1">
                <a:latin typeface="Times New Roman" panose="02020603050405020304" pitchFamily="18" charset="0"/>
                <a:cs typeface="Times New Roman" panose="02020603050405020304" pitchFamily="18" charset="0"/>
              </a:rPr>
              <a:t>Đức</a:t>
            </a:r>
            <a:r>
              <a:rPr lang="en-US" sz="2400" b="1" i="1" dirty="0">
                <a:latin typeface="Times New Roman" panose="02020603050405020304" pitchFamily="18" charset="0"/>
                <a:cs typeface="Times New Roman" panose="02020603050405020304" pitchFamily="18" charset="0"/>
              </a:rPr>
              <a:t> </a:t>
            </a:r>
            <a:r>
              <a:rPr lang="en-US" sz="2400" b="1" i="1" dirty="0" err="1">
                <a:latin typeface="Times New Roman" panose="02020603050405020304" pitchFamily="18" charset="0"/>
                <a:cs typeface="Times New Roman" panose="02020603050405020304" pitchFamily="18" charset="0"/>
              </a:rPr>
              <a:t>Thọ</a:t>
            </a:r>
            <a:r>
              <a:rPr lang="en-US" sz="2400" b="1" i="1" dirty="0">
                <a:latin typeface="Times New Roman" panose="02020603050405020304" pitchFamily="18" charset="0"/>
                <a:cs typeface="Times New Roman" panose="02020603050405020304" pitchFamily="18" charset="0"/>
              </a:rPr>
              <a:t>(1911-1990)</a:t>
            </a:r>
          </a:p>
        </p:txBody>
      </p:sp>
      <p:pic>
        <p:nvPicPr>
          <p:cNvPr id="2" name="Picture 1">
            <a:extLst>
              <a:ext uri="{FF2B5EF4-FFF2-40B4-BE49-F238E27FC236}">
                <a16:creationId xmlns:a16="http://schemas.microsoft.com/office/drawing/2014/main" id="{E677CF81-F793-A4C3-398A-878D41FEA44E}"/>
              </a:ext>
            </a:extLst>
          </p:cNvPr>
          <p:cNvPicPr>
            <a:picLocks noChangeAspect="1"/>
          </p:cNvPicPr>
          <p:nvPr/>
        </p:nvPicPr>
        <p:blipFill>
          <a:blip r:embed="rId3"/>
          <a:stretch>
            <a:fillRect/>
          </a:stretch>
        </p:blipFill>
        <p:spPr>
          <a:xfrm>
            <a:off x="8309344" y="914179"/>
            <a:ext cx="3063010" cy="2471174"/>
          </a:xfrm>
          <a:prstGeom prst="rect">
            <a:avLst/>
          </a:prstGeom>
        </p:spPr>
      </p:pic>
    </p:spTree>
    <p:extLst>
      <p:ext uri="{BB962C8B-B14F-4D97-AF65-F5344CB8AC3E}">
        <p14:creationId xmlns:p14="http://schemas.microsoft.com/office/powerpoint/2010/main" val="4170652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anim calcmode="lin" valueType="num">
                                      <p:cBhvr additive="base">
                                        <p:cTn id="25"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anim calcmode="lin" valueType="num">
                                      <p:cBhvr additive="base">
                                        <p:cTn id="31"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gtEl>
                                        <p:attrNameLst>
                                          <p:attrName>style.visibility</p:attrName>
                                        </p:attrNameLst>
                                      </p:cBhvr>
                                      <p:to>
                                        <p:strVal val="visible"/>
                                      </p:to>
                                    </p:set>
                                    <p:anim calcmode="lin" valueType="num">
                                      <p:cBhvr additive="base">
                                        <p:cTn id="37" dur="500" fill="hold"/>
                                        <p:tgtEl>
                                          <p:spTgt spid="3"/>
                                        </p:tgtEl>
                                        <p:attrNameLst>
                                          <p:attrName>ppt_x</p:attrName>
                                        </p:attrNameLst>
                                      </p:cBhvr>
                                      <p:tavLst>
                                        <p:tav tm="0">
                                          <p:val>
                                            <p:strVal val="#ppt_x"/>
                                          </p:val>
                                        </p:tav>
                                        <p:tav tm="100000">
                                          <p:val>
                                            <p:strVal val="#ppt_x"/>
                                          </p:val>
                                        </p:tav>
                                      </p:tavLst>
                                    </p:anim>
                                    <p:anim calcmode="lin" valueType="num">
                                      <p:cBhvr additive="base">
                                        <p:cTn id="3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gtEl>
                                        <p:attrNameLst>
                                          <p:attrName>style.visibility</p:attrName>
                                        </p:attrNameLst>
                                      </p:cBhvr>
                                      <p:to>
                                        <p:strVal val="visible"/>
                                      </p:to>
                                    </p:set>
                                    <p:anim calcmode="lin" valueType="num">
                                      <p:cBhvr additive="base">
                                        <p:cTn id="43" dur="500" fill="hold"/>
                                        <p:tgtEl>
                                          <p:spTgt spid="2"/>
                                        </p:tgtEl>
                                        <p:attrNameLst>
                                          <p:attrName>ppt_x</p:attrName>
                                        </p:attrNameLst>
                                      </p:cBhvr>
                                      <p:tavLst>
                                        <p:tav tm="0">
                                          <p:val>
                                            <p:strVal val="#ppt_x"/>
                                          </p:val>
                                        </p:tav>
                                        <p:tav tm="100000">
                                          <p:val>
                                            <p:strVal val="#ppt_x"/>
                                          </p:val>
                                        </p:tav>
                                      </p:tavLst>
                                    </p:anim>
                                    <p:anim calcmode="lin" valueType="num">
                                      <p:cBhvr additive="base">
                                        <p:cTn id="4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FFC000"/>
            </a:gs>
            <a:gs pos="45000">
              <a:srgbClr val="FFFF00"/>
            </a:gs>
            <a:gs pos="64000">
              <a:srgbClr val="FFFF99"/>
            </a:gs>
            <a:gs pos="100000">
              <a:srgbClr val="FFFFCC"/>
            </a:gs>
          </a:gsLst>
          <a:lin ang="5400000" scaled="1"/>
        </a:gradFill>
        <a:effectLst/>
      </p:bgPr>
    </p:bg>
    <p:spTree>
      <p:nvGrpSpPr>
        <p:cNvPr id="1" name="">
          <a:extLst>
            <a:ext uri="{FF2B5EF4-FFF2-40B4-BE49-F238E27FC236}">
              <a16:creationId xmlns:a16="http://schemas.microsoft.com/office/drawing/2014/main" id="{C82273E5-8525-6E9B-A5DC-629CB9428EE9}"/>
            </a:ext>
          </a:extLst>
        </p:cNvPr>
        <p:cNvGrpSpPr/>
        <p:nvPr/>
      </p:nvGrpSpPr>
      <p:grpSpPr>
        <a:xfrm>
          <a:off x="0" y="0"/>
          <a:ext cx="0" cy="0"/>
          <a:chOff x="0" y="0"/>
          <a:chExt cx="0" cy="0"/>
        </a:xfrm>
      </p:grpSpPr>
      <p:sp>
        <p:nvSpPr>
          <p:cNvPr id="2" name="Scroll: Horizontal 1">
            <a:extLst>
              <a:ext uri="{FF2B5EF4-FFF2-40B4-BE49-F238E27FC236}">
                <a16:creationId xmlns:a16="http://schemas.microsoft.com/office/drawing/2014/main" id="{EEC3861D-EBFE-0561-CEA0-81D1DB3274C5}"/>
              </a:ext>
            </a:extLst>
          </p:cNvPr>
          <p:cNvSpPr/>
          <p:nvPr/>
        </p:nvSpPr>
        <p:spPr>
          <a:xfrm>
            <a:off x="298457" y="103632"/>
            <a:ext cx="10347158" cy="1331494"/>
          </a:xfrm>
          <a:prstGeom prst="horizontalScroll">
            <a:avLst/>
          </a:prstGeom>
          <a:gradFill>
            <a:gsLst>
              <a:gs pos="0">
                <a:srgbClr val="D6F6FE"/>
              </a:gs>
              <a:gs pos="33000">
                <a:srgbClr val="BAEAF4"/>
              </a:gs>
              <a:gs pos="68000">
                <a:srgbClr val="FFFFCC"/>
              </a:gs>
              <a:gs pos="100000">
                <a:srgbClr val="FFFF00"/>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rgbClr val="002060"/>
                </a:solidFill>
                <a:latin typeface="Times New Roman" panose="02020603050405020304" pitchFamily="18" charset="0"/>
                <a:cs typeface="Times New Roman" panose="02020603050405020304" pitchFamily="18" charset="0"/>
              </a:rPr>
              <a:t>I. </a:t>
            </a:r>
            <a:r>
              <a:rPr lang="en-US" sz="2400" b="1" dirty="0" err="1">
                <a:solidFill>
                  <a:srgbClr val="002060"/>
                </a:solidFill>
                <a:latin typeface="Times New Roman" panose="02020603050405020304" pitchFamily="18" charset="0"/>
                <a:cs typeface="Times New Roman" panose="02020603050405020304" pitchFamily="18" charset="0"/>
              </a:rPr>
              <a:t>Hoạt</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động</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đối</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ngoại</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chủ</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yếu</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của</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Việt</a:t>
            </a:r>
            <a:r>
              <a:rPr lang="en-US" sz="2400" b="1" dirty="0">
                <a:solidFill>
                  <a:srgbClr val="002060"/>
                </a:solidFill>
                <a:latin typeface="Times New Roman" panose="02020603050405020304" pitchFamily="18" charset="0"/>
                <a:cs typeface="Times New Roman" panose="02020603050405020304" pitchFamily="18" charset="0"/>
              </a:rPr>
              <a:t> Nam </a:t>
            </a:r>
            <a:r>
              <a:rPr lang="en-US" sz="2400" b="1" dirty="0" err="1">
                <a:solidFill>
                  <a:srgbClr val="002060"/>
                </a:solidFill>
                <a:latin typeface="Times New Roman" panose="02020603050405020304" pitchFamily="18" charset="0"/>
                <a:cs typeface="Times New Roman" panose="02020603050405020304" pitchFamily="18" charset="0"/>
              </a:rPr>
              <a:t>trong</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đấu</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tranh</a:t>
            </a:r>
            <a:endParaRPr lang="en-US" sz="2400" b="1" dirty="0">
              <a:solidFill>
                <a:srgbClr val="002060"/>
              </a:solidFill>
              <a:latin typeface="Times New Roman" panose="02020603050405020304" pitchFamily="18" charset="0"/>
              <a:cs typeface="Times New Roman" panose="02020603050405020304" pitchFamily="18" charset="0"/>
            </a:endParaRPr>
          </a:p>
          <a:p>
            <a:pPr algn="ct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giành</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độc</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lập</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dân</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tộc</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từ</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đầu</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thế</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kỷ</a:t>
            </a:r>
            <a:r>
              <a:rPr lang="en-US" sz="2400" b="1" dirty="0">
                <a:solidFill>
                  <a:srgbClr val="002060"/>
                </a:solidFill>
                <a:latin typeface="Times New Roman" panose="02020603050405020304" pitchFamily="18" charset="0"/>
                <a:cs typeface="Times New Roman" panose="02020603050405020304" pitchFamily="18" charset="0"/>
              </a:rPr>
              <a:t> XX </a:t>
            </a:r>
            <a:r>
              <a:rPr lang="en-US" sz="2400" b="1" dirty="0" err="1">
                <a:solidFill>
                  <a:srgbClr val="002060"/>
                </a:solidFill>
                <a:latin typeface="Times New Roman" panose="02020603050405020304" pitchFamily="18" charset="0"/>
                <a:cs typeface="Times New Roman" panose="02020603050405020304" pitchFamily="18" charset="0"/>
              </a:rPr>
              <a:t>đến</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Cách</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mạng</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tháng</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Tám</a:t>
            </a:r>
            <a:r>
              <a:rPr lang="en-US" sz="2400" b="1" dirty="0">
                <a:solidFill>
                  <a:srgbClr val="002060"/>
                </a:solidFill>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năm</a:t>
            </a:r>
            <a:r>
              <a:rPr lang="en-US" sz="2400" b="1" dirty="0">
                <a:solidFill>
                  <a:srgbClr val="002060"/>
                </a:solidFill>
                <a:latin typeface="Times New Roman" panose="02020603050405020304" pitchFamily="18" charset="0"/>
                <a:cs typeface="Times New Roman" panose="02020603050405020304" pitchFamily="18" charset="0"/>
              </a:rPr>
              <a:t> 1945</a:t>
            </a:r>
          </a:p>
        </p:txBody>
      </p:sp>
      <p:sp>
        <p:nvSpPr>
          <p:cNvPr id="3" name="Scroll: Horizontal 2">
            <a:extLst>
              <a:ext uri="{FF2B5EF4-FFF2-40B4-BE49-F238E27FC236}">
                <a16:creationId xmlns:a16="http://schemas.microsoft.com/office/drawing/2014/main" id="{02FD74A8-CD92-380F-3AF8-2D4BE04FC783}"/>
              </a:ext>
            </a:extLst>
          </p:cNvPr>
          <p:cNvSpPr/>
          <p:nvPr/>
        </p:nvSpPr>
        <p:spPr>
          <a:xfrm>
            <a:off x="298457" y="1378282"/>
            <a:ext cx="10347158" cy="1074821"/>
          </a:xfrm>
          <a:prstGeom prst="horizontalScroll">
            <a:avLst/>
          </a:prstGeom>
          <a:gradFill flip="none" rotWithShape="1">
            <a:gsLst>
              <a:gs pos="0">
                <a:srgbClr val="FFFF00"/>
              </a:gs>
              <a:gs pos="45000">
                <a:srgbClr val="BAEAF4"/>
              </a:gs>
              <a:gs pos="64000">
                <a:srgbClr val="FFFFCC"/>
              </a:gs>
              <a:gs pos="100000">
                <a:srgbClr val="FFFF00"/>
              </a:gs>
            </a:gsLst>
            <a:lin ang="189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i="1" dirty="0">
                <a:solidFill>
                  <a:srgbClr val="C00000"/>
                </a:solidFill>
                <a:latin typeface="Times New Roman" panose="02020603050405020304" pitchFamily="18" charset="0"/>
                <a:cs typeface="Times New Roman" panose="02020603050405020304" pitchFamily="18" charset="0"/>
              </a:rPr>
              <a:t>1. </a:t>
            </a:r>
            <a:r>
              <a:rPr lang="en-US" sz="2400" b="1" i="1" dirty="0" err="1">
                <a:solidFill>
                  <a:srgbClr val="C00000"/>
                </a:solidFill>
                <a:latin typeface="Times New Roman" panose="02020603050405020304" pitchFamily="18" charset="0"/>
                <a:cs typeface="Times New Roman" panose="02020603050405020304" pitchFamily="18" charset="0"/>
              </a:rPr>
              <a:t>Bối</a:t>
            </a:r>
            <a:r>
              <a:rPr lang="en-US" sz="2400" b="1" i="1" dirty="0">
                <a:solidFill>
                  <a:srgbClr val="C00000"/>
                </a:solidFill>
                <a:latin typeface="Times New Roman" panose="02020603050405020304" pitchFamily="18" charset="0"/>
                <a:cs typeface="Times New Roman" panose="02020603050405020304" pitchFamily="18" charset="0"/>
              </a:rPr>
              <a:t> </a:t>
            </a:r>
            <a:r>
              <a:rPr lang="en-US" sz="2400" b="1" i="1" dirty="0" err="1">
                <a:solidFill>
                  <a:srgbClr val="C00000"/>
                </a:solidFill>
                <a:latin typeface="Times New Roman" panose="02020603050405020304" pitchFamily="18" charset="0"/>
                <a:cs typeface="Times New Roman" panose="02020603050405020304" pitchFamily="18" charset="0"/>
              </a:rPr>
              <a:t>cảnh</a:t>
            </a:r>
            <a:r>
              <a:rPr lang="en-US" sz="2400" b="1" i="1" dirty="0">
                <a:solidFill>
                  <a:srgbClr val="C00000"/>
                </a:solidFill>
                <a:latin typeface="Times New Roman" panose="02020603050405020304" pitchFamily="18" charset="0"/>
                <a:cs typeface="Times New Roman" panose="02020603050405020304" pitchFamily="18" charset="0"/>
              </a:rPr>
              <a:t>, </a:t>
            </a:r>
            <a:r>
              <a:rPr lang="en-US" sz="2400" b="1" i="1" dirty="0" err="1">
                <a:solidFill>
                  <a:srgbClr val="C00000"/>
                </a:solidFill>
                <a:latin typeface="Times New Roman" panose="02020603050405020304" pitchFamily="18" charset="0"/>
                <a:cs typeface="Times New Roman" panose="02020603050405020304" pitchFamily="18" charset="0"/>
              </a:rPr>
              <a:t>mục</a:t>
            </a:r>
            <a:r>
              <a:rPr lang="en-US" sz="2400" b="1" i="1" dirty="0">
                <a:solidFill>
                  <a:srgbClr val="C00000"/>
                </a:solidFill>
                <a:latin typeface="Times New Roman" panose="02020603050405020304" pitchFamily="18" charset="0"/>
                <a:cs typeface="Times New Roman" panose="02020603050405020304" pitchFamily="18" charset="0"/>
              </a:rPr>
              <a:t> </a:t>
            </a:r>
            <a:r>
              <a:rPr lang="en-US" sz="2400" b="1" i="1" dirty="0" err="1">
                <a:solidFill>
                  <a:srgbClr val="C00000"/>
                </a:solidFill>
                <a:latin typeface="Times New Roman" panose="02020603050405020304" pitchFamily="18" charset="0"/>
                <a:cs typeface="Times New Roman" panose="02020603050405020304" pitchFamily="18" charset="0"/>
              </a:rPr>
              <a:t>tiêu</a:t>
            </a:r>
            <a:r>
              <a:rPr lang="en-US" sz="2400" b="1" i="1" dirty="0">
                <a:solidFill>
                  <a:srgbClr val="C00000"/>
                </a:solidFill>
                <a:latin typeface="Times New Roman" panose="02020603050405020304" pitchFamily="18" charset="0"/>
                <a:cs typeface="Times New Roman" panose="02020603050405020304" pitchFamily="18" charset="0"/>
              </a:rPr>
              <a:t> </a:t>
            </a:r>
            <a:r>
              <a:rPr lang="en-US" sz="2400" b="1" i="1" dirty="0" err="1">
                <a:solidFill>
                  <a:srgbClr val="C00000"/>
                </a:solidFill>
                <a:latin typeface="Times New Roman" panose="02020603050405020304" pitchFamily="18" charset="0"/>
                <a:cs typeface="Times New Roman" panose="02020603050405020304" pitchFamily="18" charset="0"/>
              </a:rPr>
              <a:t>của</a:t>
            </a:r>
            <a:r>
              <a:rPr lang="en-US" sz="2400" b="1" i="1" dirty="0">
                <a:solidFill>
                  <a:srgbClr val="C00000"/>
                </a:solidFill>
                <a:latin typeface="Times New Roman" panose="02020603050405020304" pitchFamily="18" charset="0"/>
                <a:cs typeface="Times New Roman" panose="02020603050405020304" pitchFamily="18" charset="0"/>
              </a:rPr>
              <a:t> </a:t>
            </a:r>
            <a:r>
              <a:rPr lang="en-US" sz="2400" b="1" i="1" dirty="0" err="1">
                <a:solidFill>
                  <a:srgbClr val="C00000"/>
                </a:solidFill>
                <a:latin typeface="Times New Roman" panose="02020603050405020304" pitchFamily="18" charset="0"/>
                <a:cs typeface="Times New Roman" panose="02020603050405020304" pitchFamily="18" charset="0"/>
              </a:rPr>
              <a:t>hoạt</a:t>
            </a:r>
            <a:r>
              <a:rPr lang="en-US" sz="2400" b="1" i="1" dirty="0">
                <a:solidFill>
                  <a:srgbClr val="C00000"/>
                </a:solidFill>
                <a:latin typeface="Times New Roman" panose="02020603050405020304" pitchFamily="18" charset="0"/>
                <a:cs typeface="Times New Roman" panose="02020603050405020304" pitchFamily="18" charset="0"/>
              </a:rPr>
              <a:t> </a:t>
            </a:r>
            <a:r>
              <a:rPr lang="en-US" sz="2400" b="1" i="1" dirty="0" err="1">
                <a:solidFill>
                  <a:srgbClr val="C00000"/>
                </a:solidFill>
                <a:latin typeface="Times New Roman" panose="02020603050405020304" pitchFamily="18" charset="0"/>
                <a:cs typeface="Times New Roman" panose="02020603050405020304" pitchFamily="18" charset="0"/>
              </a:rPr>
              <a:t>động</a:t>
            </a:r>
            <a:r>
              <a:rPr lang="en-US" sz="2400" b="1" i="1" dirty="0">
                <a:solidFill>
                  <a:srgbClr val="C00000"/>
                </a:solidFill>
                <a:latin typeface="Times New Roman" panose="02020603050405020304" pitchFamily="18" charset="0"/>
                <a:cs typeface="Times New Roman" panose="02020603050405020304" pitchFamily="18" charset="0"/>
              </a:rPr>
              <a:t> </a:t>
            </a:r>
            <a:r>
              <a:rPr lang="en-US" sz="2400" b="1" i="1" dirty="0" err="1">
                <a:solidFill>
                  <a:srgbClr val="C00000"/>
                </a:solidFill>
                <a:latin typeface="Times New Roman" panose="02020603050405020304" pitchFamily="18" charset="0"/>
                <a:cs typeface="Times New Roman" panose="02020603050405020304" pitchFamily="18" charset="0"/>
              </a:rPr>
              <a:t>đối</a:t>
            </a:r>
            <a:r>
              <a:rPr lang="en-US" sz="2400" b="1" i="1" dirty="0">
                <a:solidFill>
                  <a:srgbClr val="C00000"/>
                </a:solidFill>
                <a:latin typeface="Times New Roman" panose="02020603050405020304" pitchFamily="18" charset="0"/>
                <a:cs typeface="Times New Roman" panose="02020603050405020304" pitchFamily="18" charset="0"/>
              </a:rPr>
              <a:t> </a:t>
            </a:r>
            <a:r>
              <a:rPr lang="en-US" sz="2400" b="1" i="1" dirty="0" err="1">
                <a:solidFill>
                  <a:srgbClr val="C00000"/>
                </a:solidFill>
                <a:latin typeface="Times New Roman" panose="02020603050405020304" pitchFamily="18" charset="0"/>
                <a:cs typeface="Times New Roman" panose="02020603050405020304" pitchFamily="18" charset="0"/>
              </a:rPr>
              <a:t>ngoại</a:t>
            </a:r>
            <a:r>
              <a:rPr lang="en-US" sz="2400" b="1" i="1" dirty="0">
                <a:solidFill>
                  <a:srgbClr val="C00000"/>
                </a:solidFill>
                <a:latin typeface="Times New Roman" panose="02020603050405020304" pitchFamily="18" charset="0"/>
                <a:cs typeface="Times New Roman" panose="02020603050405020304" pitchFamily="18" charset="0"/>
              </a:rPr>
              <a:t> </a:t>
            </a:r>
            <a:r>
              <a:rPr lang="en-US" sz="2400" b="1" i="1" dirty="0" err="1">
                <a:solidFill>
                  <a:srgbClr val="C00000"/>
                </a:solidFill>
                <a:latin typeface="Times New Roman" panose="02020603050405020304" pitchFamily="18" charset="0"/>
                <a:cs typeface="Times New Roman" panose="02020603050405020304" pitchFamily="18" charset="0"/>
              </a:rPr>
              <a:t>của</a:t>
            </a:r>
            <a:r>
              <a:rPr lang="en-US" sz="2400" b="1" i="1" dirty="0">
                <a:solidFill>
                  <a:srgbClr val="C00000"/>
                </a:solidFill>
                <a:latin typeface="Times New Roman" panose="02020603050405020304" pitchFamily="18" charset="0"/>
                <a:cs typeface="Times New Roman" panose="02020603050405020304" pitchFamily="18" charset="0"/>
              </a:rPr>
              <a:t> </a:t>
            </a:r>
            <a:r>
              <a:rPr lang="en-US" sz="2400" b="1" i="1" dirty="0" err="1">
                <a:solidFill>
                  <a:srgbClr val="C00000"/>
                </a:solidFill>
                <a:latin typeface="Times New Roman" panose="02020603050405020304" pitchFamily="18" charset="0"/>
                <a:cs typeface="Times New Roman" panose="02020603050405020304" pitchFamily="18" charset="0"/>
              </a:rPr>
              <a:t>các</a:t>
            </a:r>
            <a:r>
              <a:rPr lang="en-US" sz="2400" b="1" i="1" dirty="0">
                <a:solidFill>
                  <a:srgbClr val="C00000"/>
                </a:solidFill>
                <a:latin typeface="Times New Roman" panose="02020603050405020304" pitchFamily="18" charset="0"/>
                <a:cs typeface="Times New Roman" panose="02020603050405020304" pitchFamily="18" charset="0"/>
              </a:rPr>
              <a:t> </a:t>
            </a:r>
            <a:r>
              <a:rPr lang="en-US" sz="2400" b="1" i="1" dirty="0" err="1">
                <a:solidFill>
                  <a:srgbClr val="C00000"/>
                </a:solidFill>
                <a:latin typeface="Times New Roman" panose="02020603050405020304" pitchFamily="18" charset="0"/>
                <a:cs typeface="Times New Roman" panose="02020603050405020304" pitchFamily="18" charset="0"/>
              </a:rPr>
              <a:t>nhà</a:t>
            </a:r>
            <a:r>
              <a:rPr lang="en-US" sz="2400" b="1" i="1" dirty="0">
                <a:solidFill>
                  <a:srgbClr val="C00000"/>
                </a:solidFill>
                <a:latin typeface="Times New Roman" panose="02020603050405020304" pitchFamily="18" charset="0"/>
                <a:cs typeface="Times New Roman" panose="02020603050405020304" pitchFamily="18" charset="0"/>
              </a:rPr>
              <a:t> </a:t>
            </a:r>
            <a:r>
              <a:rPr lang="en-US" sz="2400" b="1" i="1" dirty="0" err="1">
                <a:solidFill>
                  <a:srgbClr val="C00000"/>
                </a:solidFill>
                <a:latin typeface="Times New Roman" panose="02020603050405020304" pitchFamily="18" charset="0"/>
                <a:cs typeface="Times New Roman" panose="02020603050405020304" pitchFamily="18" charset="0"/>
              </a:rPr>
              <a:t>yêu</a:t>
            </a:r>
            <a:r>
              <a:rPr lang="en-US" sz="2400" b="1" i="1" dirty="0">
                <a:solidFill>
                  <a:srgbClr val="C00000"/>
                </a:solidFill>
                <a:latin typeface="Times New Roman" panose="02020603050405020304" pitchFamily="18" charset="0"/>
                <a:cs typeface="Times New Roman" panose="02020603050405020304" pitchFamily="18" charset="0"/>
              </a:rPr>
              <a:t> </a:t>
            </a:r>
            <a:r>
              <a:rPr lang="en-US" sz="2400" b="1" i="1" dirty="0" err="1">
                <a:solidFill>
                  <a:srgbClr val="C00000"/>
                </a:solidFill>
                <a:latin typeface="Times New Roman" panose="02020603050405020304" pitchFamily="18" charset="0"/>
                <a:cs typeface="Times New Roman" panose="02020603050405020304" pitchFamily="18" charset="0"/>
              </a:rPr>
              <a:t>nước</a:t>
            </a:r>
            <a:r>
              <a:rPr lang="en-US" sz="2400" b="1" i="1" dirty="0">
                <a:solidFill>
                  <a:srgbClr val="C00000"/>
                </a:solidFill>
                <a:latin typeface="Times New Roman" panose="02020603050405020304" pitchFamily="18" charset="0"/>
                <a:cs typeface="Times New Roman" panose="02020603050405020304" pitchFamily="18" charset="0"/>
              </a:rPr>
              <a:t> </a:t>
            </a:r>
            <a:r>
              <a:rPr lang="en-US" sz="2400" b="1" i="1" dirty="0" err="1">
                <a:solidFill>
                  <a:srgbClr val="C00000"/>
                </a:solidFill>
                <a:latin typeface="Times New Roman" panose="02020603050405020304" pitchFamily="18" charset="0"/>
                <a:cs typeface="Times New Roman" panose="02020603050405020304" pitchFamily="18" charset="0"/>
              </a:rPr>
              <a:t>tiêu</a:t>
            </a:r>
            <a:r>
              <a:rPr lang="en-US" sz="2400" b="1" i="1" dirty="0">
                <a:solidFill>
                  <a:srgbClr val="C00000"/>
                </a:solidFill>
                <a:latin typeface="Times New Roman" panose="02020603050405020304" pitchFamily="18" charset="0"/>
                <a:cs typeface="Times New Roman" panose="02020603050405020304" pitchFamily="18" charset="0"/>
              </a:rPr>
              <a:t> </a:t>
            </a:r>
            <a:r>
              <a:rPr lang="en-US" sz="2400" b="1" i="1" dirty="0" err="1">
                <a:solidFill>
                  <a:srgbClr val="C00000"/>
                </a:solidFill>
                <a:latin typeface="Times New Roman" panose="02020603050405020304" pitchFamily="18" charset="0"/>
                <a:cs typeface="Times New Roman" panose="02020603050405020304" pitchFamily="18" charset="0"/>
              </a:rPr>
              <a:t>biểu</a:t>
            </a:r>
            <a:endParaRPr lang="en-US" sz="2400" b="1" i="1" dirty="0">
              <a:solidFill>
                <a:srgbClr val="C00000"/>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320DB4A0-B9A3-309D-B07D-29F98D5D1201}"/>
              </a:ext>
            </a:extLst>
          </p:cNvPr>
          <p:cNvSpPr txBox="1"/>
          <p:nvPr/>
        </p:nvSpPr>
        <p:spPr>
          <a:xfrm>
            <a:off x="608859" y="2787026"/>
            <a:ext cx="10765780" cy="1338828"/>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Phong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trào</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yêu</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nước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cuối</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thế</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kỉ</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XIX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theo</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hệ</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tư</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tưởng</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phong</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kiến</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thất</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bại.Tác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động</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của</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cuộc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khai</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thác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thuộc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địa</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lần</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2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của</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Pháp</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Tư</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tưởng</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dân</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chủ</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tư</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sản</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truyền</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bá</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vào</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Việt</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Nam</a:t>
            </a:r>
            <a:endPar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093EFCAA-4E78-D1B9-3779-0CBB77B8E7C7}"/>
              </a:ext>
            </a:extLst>
          </p:cNvPr>
          <p:cNvSpPr txBox="1"/>
          <p:nvPr/>
        </p:nvSpPr>
        <p:spPr>
          <a:xfrm>
            <a:off x="624114" y="4259771"/>
            <a:ext cx="10765780" cy="507831"/>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rPr>
              <a:t>Mục</a:t>
            </a:r>
            <a:r>
              <a:rPr kumimoji="0" lang="en-US" sz="2700" b="0" i="0" u="none" strike="noStrike" kern="1200" cap="none" spc="0" normalizeH="0" noProof="0" dirty="0">
                <a:ln>
                  <a:noFill/>
                </a:ln>
                <a:solidFill>
                  <a:srgbClr val="FF000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rPr>
              <a:t>tiêu</a:t>
            </a:r>
            <a:r>
              <a:rPr kumimoji="0" lang="en-US" sz="2700" b="0" i="0" u="none" strike="noStrike" kern="1200" cap="none" spc="0" normalizeH="0" noProof="0" dirty="0">
                <a:ln>
                  <a:noFill/>
                </a:ln>
                <a:solidFill>
                  <a:srgbClr val="FF0000"/>
                </a:solidFill>
                <a:effectLst/>
                <a:uLnTx/>
                <a:uFillTx/>
                <a:latin typeface="Times New Roman" panose="02020603050405020304" pitchFamily="18" charset="0"/>
                <a:ea typeface="+mn-ea"/>
                <a:cs typeface="Times New Roman" panose="02020603050405020304" pitchFamily="18" charset="0"/>
              </a:rPr>
              <a:t>:</a:t>
            </a:r>
            <a:endParaRPr kumimoji="0" lang="en-US" sz="2700" b="0"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endParaRPr>
          </a:p>
        </p:txBody>
      </p:sp>
      <p:sp>
        <p:nvSpPr>
          <p:cNvPr id="9" name="TextBox 8">
            <a:extLst>
              <a:ext uri="{FF2B5EF4-FFF2-40B4-BE49-F238E27FC236}">
                <a16:creationId xmlns:a16="http://schemas.microsoft.com/office/drawing/2014/main" id="{0218AE20-83DA-3B69-29D5-A9D29EEE3C37}"/>
              </a:ext>
            </a:extLst>
          </p:cNvPr>
          <p:cNvSpPr txBox="1"/>
          <p:nvPr/>
        </p:nvSpPr>
        <p:spPr>
          <a:xfrm>
            <a:off x="624114" y="4767602"/>
            <a:ext cx="10765780" cy="923330"/>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Tìm</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kiếm</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sự</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giúp</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đỡ</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của</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các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lực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lượng</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tiến</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bộ</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cho</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cuộc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đấu</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tranh</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giải</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phóng</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dân</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tộc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a:t>
            </a:r>
            <a:endPar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53E154A2-FD0A-2796-5516-AFAB7597E1A9}"/>
              </a:ext>
            </a:extLst>
          </p:cNvPr>
          <p:cNvSpPr txBox="1"/>
          <p:nvPr/>
        </p:nvSpPr>
        <p:spPr>
          <a:xfrm>
            <a:off x="624114" y="5690932"/>
            <a:ext cx="10765780" cy="923330"/>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700" dirty="0">
                <a:latin typeface="Times New Roman" panose="02020603050405020304" pitchFamily="18" charset="0"/>
                <a:cs typeface="Times New Roman" panose="02020603050405020304" pitchFamily="18" charset="0"/>
              </a:rPr>
              <a:t>=&gt; </a:t>
            </a:r>
            <a:r>
              <a:rPr lang="en-US" sz="2700" dirty="0" err="1">
                <a:latin typeface="Times New Roman" panose="02020603050405020304" pitchFamily="18" charset="0"/>
                <a:cs typeface="Times New Roman" panose="02020603050405020304" pitchFamily="18" charset="0"/>
              </a:rPr>
              <a:t>Yêu</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cầu</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thực</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hiện</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hoạt</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động</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đối</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ngoại</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để</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tìm</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kiếm</a:t>
            </a:r>
            <a:r>
              <a:rPr lang="en-US" sz="2700" dirty="0">
                <a:latin typeface="Times New Roman" panose="02020603050405020304" pitchFamily="18" charset="0"/>
                <a:cs typeface="Times New Roman" panose="02020603050405020304" pitchFamily="18" charset="0"/>
              </a:rPr>
              <a:t> con </a:t>
            </a:r>
            <a:r>
              <a:rPr lang="en-US" sz="2700" dirty="0" err="1">
                <a:latin typeface="Times New Roman" panose="02020603050405020304" pitchFamily="18" charset="0"/>
                <a:cs typeface="Times New Roman" panose="02020603050405020304" pitchFamily="18" charset="0"/>
              </a:rPr>
              <a:t>đường</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cứu</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nước</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mới</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cho</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cách</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mạng</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Việt</a:t>
            </a:r>
            <a:r>
              <a:rPr lang="en-US" sz="2700" dirty="0">
                <a:latin typeface="Times New Roman" panose="02020603050405020304" pitchFamily="18" charset="0"/>
                <a:cs typeface="Times New Roman" panose="02020603050405020304" pitchFamily="18" charset="0"/>
              </a:rPr>
              <a:t> Nam</a:t>
            </a:r>
            <a:r>
              <a:rPr kumimoji="0" lang="en-US" sz="2700" b="0" i="0" u="none" strike="noStrike" kern="1200" cap="none" spc="0" normalizeH="0" noProof="0" dirty="0">
                <a:ln>
                  <a:noFill/>
                </a:ln>
                <a:effectLst/>
                <a:uLnTx/>
                <a:uFillTx/>
                <a:latin typeface="Times New Roman" panose="02020603050405020304" pitchFamily="18" charset="0"/>
                <a:ea typeface="+mn-ea"/>
                <a:cs typeface="Times New Roman" panose="02020603050405020304" pitchFamily="18" charset="0"/>
              </a:rPr>
              <a:t>.</a:t>
            </a:r>
            <a:endParaRPr kumimoji="0" lang="en-US" sz="27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p:txBody>
      </p:sp>
      <p:pic>
        <p:nvPicPr>
          <p:cNvPr id="4" name="Picture 3">
            <a:extLst>
              <a:ext uri="{FF2B5EF4-FFF2-40B4-BE49-F238E27FC236}">
                <a16:creationId xmlns:a16="http://schemas.microsoft.com/office/drawing/2014/main" id="{9278F6BE-55AE-4496-3321-EE859B87D506}"/>
              </a:ext>
            </a:extLst>
          </p:cNvPr>
          <p:cNvPicPr>
            <a:picLocks noChangeAspect="1"/>
          </p:cNvPicPr>
          <p:nvPr/>
        </p:nvPicPr>
        <p:blipFill>
          <a:blip r:embed="rId2"/>
          <a:stretch>
            <a:fillRect/>
          </a:stretch>
        </p:blipFill>
        <p:spPr>
          <a:xfrm>
            <a:off x="160420" y="6540350"/>
            <a:ext cx="11662659" cy="384081"/>
          </a:xfrm>
          <a:prstGeom prst="rect">
            <a:avLst/>
          </a:prstGeom>
        </p:spPr>
      </p:pic>
      <p:sp>
        <p:nvSpPr>
          <p:cNvPr id="11" name="TextBox 10">
            <a:extLst>
              <a:ext uri="{FF2B5EF4-FFF2-40B4-BE49-F238E27FC236}">
                <a16:creationId xmlns:a16="http://schemas.microsoft.com/office/drawing/2014/main" id="{47098C0A-12DE-2568-CC7D-3BDB26530FD5}"/>
              </a:ext>
            </a:extLst>
          </p:cNvPr>
          <p:cNvSpPr txBox="1"/>
          <p:nvPr/>
        </p:nvSpPr>
        <p:spPr>
          <a:xfrm>
            <a:off x="624114" y="2376954"/>
            <a:ext cx="1800109" cy="461665"/>
          </a:xfrm>
          <a:prstGeom prst="rect">
            <a:avLst/>
          </a:prstGeom>
          <a:noFill/>
        </p:spPr>
        <p:txBody>
          <a:bodyPr wrap="square" rtlCol="0">
            <a:spAutoFit/>
          </a:bodyPr>
          <a:lstStyle/>
          <a:p>
            <a:r>
              <a:rPr lang="en-US" sz="2400" dirty="0">
                <a:solidFill>
                  <a:srgbClr val="FF0000"/>
                </a:solidFill>
                <a:latin typeface="Times New Roman" panose="02020603050405020304" pitchFamily="18" charset="0"/>
                <a:cs typeface="Times New Roman" panose="02020603050405020304" pitchFamily="18" charset="0"/>
              </a:rPr>
              <a:t>* </a:t>
            </a:r>
            <a:r>
              <a:rPr lang="en-US" sz="2400" dirty="0" err="1">
                <a:solidFill>
                  <a:srgbClr val="FF0000"/>
                </a:solidFill>
                <a:latin typeface="Times New Roman" panose="02020603050405020304" pitchFamily="18" charset="0"/>
                <a:cs typeface="Times New Roman" panose="02020603050405020304" pitchFamily="18" charset="0"/>
              </a:rPr>
              <a:t>Bối</a:t>
            </a:r>
            <a:r>
              <a:rPr lang="en-US" sz="2400" dirty="0">
                <a:solidFill>
                  <a:srgbClr val="FF0000"/>
                </a:solidFill>
                <a:latin typeface="Times New Roman" panose="02020603050405020304" pitchFamily="18" charset="0"/>
                <a:cs typeface="Times New Roman" panose="02020603050405020304" pitchFamily="18" charset="0"/>
              </a:rPr>
              <a:t> </a:t>
            </a:r>
            <a:r>
              <a:rPr lang="en-US" sz="2400" dirty="0" err="1">
                <a:solidFill>
                  <a:srgbClr val="FF0000"/>
                </a:solidFill>
                <a:latin typeface="Times New Roman" panose="02020603050405020304" pitchFamily="18" charset="0"/>
                <a:cs typeface="Times New Roman" panose="02020603050405020304" pitchFamily="18" charset="0"/>
              </a:rPr>
              <a:t>cảnh</a:t>
            </a:r>
            <a:r>
              <a:rPr lang="en-US" sz="2400" dirty="0">
                <a:solidFill>
                  <a:srgbClr val="FF0000"/>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39620110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a:extLst>
            <a:ext uri="{FF2B5EF4-FFF2-40B4-BE49-F238E27FC236}">
              <a16:creationId xmlns:a16="http://schemas.microsoft.com/office/drawing/2014/main" id="{2EC73A22-3F38-3953-4265-2ADC20F35B2E}"/>
            </a:ext>
          </a:extLst>
        </p:cNvPr>
        <p:cNvGrpSpPr/>
        <p:nvPr/>
      </p:nvGrpSpPr>
      <p:grpSpPr>
        <a:xfrm>
          <a:off x="0" y="0"/>
          <a:ext cx="0" cy="0"/>
          <a:chOff x="0" y="0"/>
          <a:chExt cx="0" cy="0"/>
        </a:xfrm>
      </p:grpSpPr>
      <p:sp>
        <p:nvSpPr>
          <p:cNvPr id="2" name="Scroll: Horizontal 1">
            <a:extLst>
              <a:ext uri="{FF2B5EF4-FFF2-40B4-BE49-F238E27FC236}">
                <a16:creationId xmlns:a16="http://schemas.microsoft.com/office/drawing/2014/main" id="{77C7A364-C61B-B580-A17A-6ED276D7113D}"/>
              </a:ext>
            </a:extLst>
          </p:cNvPr>
          <p:cNvSpPr/>
          <p:nvPr/>
        </p:nvSpPr>
        <p:spPr>
          <a:xfrm>
            <a:off x="160420" y="0"/>
            <a:ext cx="10347158" cy="1331494"/>
          </a:xfrm>
          <a:prstGeom prst="horizontalScroll">
            <a:avLst/>
          </a:prstGeom>
          <a:gradFill>
            <a:gsLst>
              <a:gs pos="0">
                <a:srgbClr val="D6F6FE"/>
              </a:gs>
              <a:gs pos="33000">
                <a:srgbClr val="BAEAF4"/>
              </a:gs>
              <a:gs pos="68000">
                <a:srgbClr val="FFFFCC"/>
              </a:gs>
              <a:gs pos="100000">
                <a:srgbClr val="FFFF00"/>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Hoạt</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động</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đối</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ngoại</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chủ</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yếu</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của</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Việt</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Nam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trong</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đấu</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tranh</a:t>
            </a:r>
            <a:endPar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giành</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độc</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lập</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dân</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tộc</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từ</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đầu</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thế</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kỷ</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XX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đến</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Cách</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mạng</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tháng</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Tám</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năm</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1945</a:t>
            </a:r>
          </a:p>
        </p:txBody>
      </p:sp>
      <p:sp>
        <p:nvSpPr>
          <p:cNvPr id="3" name="Scroll: Horizontal 2">
            <a:extLst>
              <a:ext uri="{FF2B5EF4-FFF2-40B4-BE49-F238E27FC236}">
                <a16:creationId xmlns:a16="http://schemas.microsoft.com/office/drawing/2014/main" id="{4A59BB40-CB3B-D7E9-CD47-FB2887E854AC}"/>
              </a:ext>
            </a:extLst>
          </p:cNvPr>
          <p:cNvSpPr/>
          <p:nvPr/>
        </p:nvSpPr>
        <p:spPr>
          <a:xfrm>
            <a:off x="160420" y="1331494"/>
            <a:ext cx="10347158" cy="1074821"/>
          </a:xfrm>
          <a:prstGeom prst="horizontalScroll">
            <a:avLst/>
          </a:prstGeom>
          <a:gradFill flip="none" rotWithShape="1">
            <a:gsLst>
              <a:gs pos="0">
                <a:srgbClr val="FFFF00"/>
              </a:gs>
              <a:gs pos="45000">
                <a:srgbClr val="BAEAF4"/>
              </a:gs>
              <a:gs pos="64000">
                <a:srgbClr val="FFFFCC"/>
              </a:gs>
              <a:gs pos="100000">
                <a:srgbClr val="FFFF00"/>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i="1" dirty="0">
                <a:solidFill>
                  <a:srgbClr val="C00000"/>
                </a:solidFill>
                <a:latin typeface="Times New Roman" panose="02020603050405020304" pitchFamily="18" charset="0"/>
                <a:cs typeface="Times New Roman" panose="02020603050405020304" pitchFamily="18" charset="0"/>
              </a:rPr>
              <a:t>2</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Một</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số</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hoạt</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động</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đối</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ngoại</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của</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lang="en-US" sz="2400" b="1" i="1" dirty="0" err="1">
                <a:solidFill>
                  <a:srgbClr val="C00000"/>
                </a:solidFill>
                <a:latin typeface="Times New Roman" panose="02020603050405020304" pitchFamily="18" charset="0"/>
                <a:cs typeface="Times New Roman" panose="02020603050405020304" pitchFamily="18" charset="0"/>
              </a:rPr>
              <a:t>các</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nhà</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yêu</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nước</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Việt</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Nam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tiêu</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biểu</a:t>
            </a:r>
            <a:endPar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5B711B74-C374-23E1-7490-F47B2ACFF1CB}"/>
              </a:ext>
            </a:extLst>
          </p:cNvPr>
          <p:cNvPicPr>
            <a:picLocks noChangeAspect="1"/>
          </p:cNvPicPr>
          <p:nvPr/>
        </p:nvPicPr>
        <p:blipFill>
          <a:blip r:embed="rId3"/>
          <a:stretch>
            <a:fillRect/>
          </a:stretch>
        </p:blipFill>
        <p:spPr>
          <a:xfrm>
            <a:off x="160420" y="6460140"/>
            <a:ext cx="11662659" cy="384081"/>
          </a:xfrm>
          <a:prstGeom prst="rect">
            <a:avLst/>
          </a:prstGeom>
        </p:spPr>
      </p:pic>
    </p:spTree>
    <p:extLst>
      <p:ext uri="{BB962C8B-B14F-4D97-AF65-F5344CB8AC3E}">
        <p14:creationId xmlns:p14="http://schemas.microsoft.com/office/powerpoint/2010/main" val="5210149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41DB8E-815B-AC8A-4CCC-C48A5A1EE008}"/>
            </a:ext>
          </a:extLst>
        </p:cNvPr>
        <p:cNvGrpSpPr/>
        <p:nvPr/>
      </p:nvGrpSpPr>
      <p:grpSpPr>
        <a:xfrm>
          <a:off x="0" y="0"/>
          <a:ext cx="0" cy="0"/>
          <a:chOff x="0" y="0"/>
          <a:chExt cx="0" cy="0"/>
        </a:xfrm>
      </p:grpSpPr>
      <p:pic>
        <p:nvPicPr>
          <p:cNvPr id="2" name="Lịch sử 12 - Bài 12 - Hoạt động đối ngoại của việt nam từ đầu thế kỉ XX đến năm 1975 - Cánh diều">
            <a:hlinkClick r:id="" action="ppaction://media"/>
            <a:extLst>
              <a:ext uri="{FF2B5EF4-FFF2-40B4-BE49-F238E27FC236}">
                <a16:creationId xmlns:a16="http://schemas.microsoft.com/office/drawing/2014/main" id="{898D8E1D-D18B-6893-0C43-55BB70229FFE}"/>
              </a:ext>
            </a:extLst>
          </p:cNvPr>
          <p:cNvPicPr>
            <a:picLocks noChangeAspect="1"/>
          </p:cNvPicPr>
          <p:nvPr>
            <a:videoFile r:link="rId1"/>
            <p:extLst>
              <p:ext uri="{DAA4B4D4-6D71-4841-9C94-3DE7FCFB9230}">
                <p14:media xmlns:p14="http://schemas.microsoft.com/office/powerpoint/2010/main" r:embed="rId2">
                  <p14:trim st="9203" end="240984.9999"/>
                </p14:media>
              </p:ext>
            </p:extLst>
          </p:nvPr>
        </p:nvPicPr>
        <p:blipFill>
          <a:blip r:embed="rId4"/>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FBBE96CB-A0A6-52ED-321B-3A106AECEE5D}"/>
              </a:ext>
            </a:extLst>
          </p:cNvPr>
          <p:cNvPicPr>
            <a:picLocks noChangeAspect="1"/>
          </p:cNvPicPr>
          <p:nvPr/>
        </p:nvPicPr>
        <p:blipFill>
          <a:blip r:embed="rId5"/>
          <a:stretch>
            <a:fillRect/>
          </a:stretch>
        </p:blipFill>
        <p:spPr>
          <a:xfrm>
            <a:off x="160420" y="6460140"/>
            <a:ext cx="11662659" cy="384081"/>
          </a:xfrm>
          <a:prstGeom prst="rect">
            <a:avLst/>
          </a:prstGeom>
        </p:spPr>
      </p:pic>
    </p:spTree>
    <p:extLst>
      <p:ext uri="{BB962C8B-B14F-4D97-AF65-F5344CB8AC3E}">
        <p14:creationId xmlns:p14="http://schemas.microsoft.com/office/powerpoint/2010/main" val="49496873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3619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a:extLst>
            <a:ext uri="{FF2B5EF4-FFF2-40B4-BE49-F238E27FC236}">
              <a16:creationId xmlns:a16="http://schemas.microsoft.com/office/drawing/2014/main" id="{20730783-F6C0-27A5-3597-D11F10B39B7C}"/>
            </a:ext>
          </a:extLst>
        </p:cNvPr>
        <p:cNvGrpSpPr/>
        <p:nvPr/>
      </p:nvGrpSpPr>
      <p:grpSpPr>
        <a:xfrm>
          <a:off x="0" y="0"/>
          <a:ext cx="0" cy="0"/>
          <a:chOff x="0" y="0"/>
          <a:chExt cx="0" cy="0"/>
        </a:xfrm>
      </p:grpSpPr>
      <p:sp>
        <p:nvSpPr>
          <p:cNvPr id="7" name="Rectangle: Diagonal Corners Rounded 6">
            <a:extLst>
              <a:ext uri="{FF2B5EF4-FFF2-40B4-BE49-F238E27FC236}">
                <a16:creationId xmlns:a16="http://schemas.microsoft.com/office/drawing/2014/main" id="{A541BC7C-0BC0-F4FC-7FCA-2C16C03677EB}"/>
              </a:ext>
            </a:extLst>
          </p:cNvPr>
          <p:cNvSpPr/>
          <p:nvPr/>
        </p:nvSpPr>
        <p:spPr>
          <a:xfrm>
            <a:off x="3223067" y="1283370"/>
            <a:ext cx="8423500" cy="1905000"/>
          </a:xfrm>
          <a:prstGeom prst="round2Diag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 name="Rectangle: Rounded Corners 7">
            <a:extLst>
              <a:ext uri="{FF2B5EF4-FFF2-40B4-BE49-F238E27FC236}">
                <a16:creationId xmlns:a16="http://schemas.microsoft.com/office/drawing/2014/main" id="{37BD25A3-5A91-CA80-289B-2D09ECE31BA7}"/>
              </a:ext>
            </a:extLst>
          </p:cNvPr>
          <p:cNvSpPr/>
          <p:nvPr/>
        </p:nvSpPr>
        <p:spPr>
          <a:xfrm>
            <a:off x="3270149" y="1489912"/>
            <a:ext cx="854416" cy="149191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Từ</a:t>
            </a:r>
            <a:r>
              <a:rPr lang="en-US" dirty="0"/>
              <a:t> 1905 - 1909</a:t>
            </a:r>
          </a:p>
        </p:txBody>
      </p:sp>
      <p:sp>
        <p:nvSpPr>
          <p:cNvPr id="10" name="TextBox 9">
            <a:extLst>
              <a:ext uri="{FF2B5EF4-FFF2-40B4-BE49-F238E27FC236}">
                <a16:creationId xmlns:a16="http://schemas.microsoft.com/office/drawing/2014/main" id="{FD81808E-5884-9C71-AB8C-37CEB3D28503}"/>
              </a:ext>
            </a:extLst>
          </p:cNvPr>
          <p:cNvSpPr txBox="1"/>
          <p:nvPr/>
        </p:nvSpPr>
        <p:spPr>
          <a:xfrm>
            <a:off x="4224655" y="1338519"/>
            <a:ext cx="7421912" cy="1815882"/>
          </a:xfrm>
          <a:prstGeom prst="rect">
            <a:avLst/>
          </a:prstGeom>
          <a:noFill/>
        </p:spPr>
        <p:txBody>
          <a:bodyPr wrap="square" rtlCol="0">
            <a:spAutoFit/>
          </a:bodyPr>
          <a:lstStyle/>
          <a:p>
            <a:pPr algn="just"/>
            <a:r>
              <a:rPr lang="en-US" sz="2700" dirty="0">
                <a:latin typeface="Times New Roman" panose="02020603050405020304" pitchFamily="18" charset="0"/>
                <a:cs typeface="Times New Roman" panose="02020603050405020304" pitchFamily="18" charset="0"/>
              </a:rPr>
              <a:t>- Sang </a:t>
            </a:r>
            <a:r>
              <a:rPr lang="en-US" sz="2700" dirty="0" err="1">
                <a:latin typeface="Times New Roman" panose="02020603050405020304" pitchFamily="18" charset="0"/>
                <a:cs typeface="Times New Roman" panose="02020603050405020304" pitchFamily="18" charset="0"/>
              </a:rPr>
              <a:t>Nhật</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tìm</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kiếm</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sự</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ủng</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hộ</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đối</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với</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cuộc</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đấu</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tranh</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giành</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độc</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lập</a:t>
            </a:r>
            <a:r>
              <a:rPr lang="en-US" sz="2700" dirty="0">
                <a:latin typeface="Times New Roman" panose="02020603050405020304" pitchFamily="18" charset="0"/>
                <a:cs typeface="Times New Roman" panose="02020603050405020304" pitchFamily="18" charset="0"/>
              </a:rPr>
              <a:t>.</a:t>
            </a:r>
          </a:p>
          <a:p>
            <a:pPr algn="just"/>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Tổ</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chức</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phong</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trào</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Đông</a:t>
            </a:r>
            <a:r>
              <a:rPr lang="en-US" sz="2700" dirty="0">
                <a:latin typeface="Times New Roman" panose="02020603050405020304" pitchFamily="18" charset="0"/>
                <a:cs typeface="Times New Roman" panose="02020603050405020304" pitchFamily="18" charset="0"/>
              </a:rPr>
              <a:t> Du, </a:t>
            </a:r>
            <a:r>
              <a:rPr lang="en-US" sz="2700" dirty="0" err="1">
                <a:latin typeface="Times New Roman" panose="02020603050405020304" pitchFamily="18" charset="0"/>
                <a:cs typeface="Times New Roman" panose="02020603050405020304" pitchFamily="18" charset="0"/>
              </a:rPr>
              <a:t>tham</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gia</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thành</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lập</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Đông</a:t>
            </a:r>
            <a:r>
              <a:rPr lang="en-US" sz="2700" dirty="0">
                <a:latin typeface="Times New Roman" panose="02020603050405020304" pitchFamily="18" charset="0"/>
                <a:cs typeface="Times New Roman" panose="02020603050405020304" pitchFamily="18" charset="0"/>
              </a:rPr>
              <a:t> Á </a:t>
            </a:r>
            <a:r>
              <a:rPr lang="en-US" sz="2700" dirty="0" err="1">
                <a:latin typeface="Times New Roman" panose="02020603050405020304" pitchFamily="18" charset="0"/>
                <a:cs typeface="Times New Roman" panose="02020603050405020304" pitchFamily="18" charset="0"/>
              </a:rPr>
              <a:t>Đồng</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minh</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hội</a:t>
            </a:r>
            <a:r>
              <a:rPr lang="en-US" sz="2700" dirty="0">
                <a:latin typeface="Times New Roman" panose="02020603050405020304" pitchFamily="18" charset="0"/>
                <a:cs typeface="Times New Roman" panose="02020603050405020304" pitchFamily="18" charset="0"/>
              </a:rPr>
              <a:t>…</a:t>
            </a:r>
          </a:p>
        </p:txBody>
      </p:sp>
      <p:sp>
        <p:nvSpPr>
          <p:cNvPr id="2" name="Rectangle: Diagonal Corners Rounded 1">
            <a:extLst>
              <a:ext uri="{FF2B5EF4-FFF2-40B4-BE49-F238E27FC236}">
                <a16:creationId xmlns:a16="http://schemas.microsoft.com/office/drawing/2014/main" id="{86CC64E9-D88B-3B7E-24F0-344A6DCCAEC8}"/>
              </a:ext>
            </a:extLst>
          </p:cNvPr>
          <p:cNvSpPr/>
          <p:nvPr/>
        </p:nvSpPr>
        <p:spPr>
          <a:xfrm>
            <a:off x="3203191" y="3420110"/>
            <a:ext cx="8443377" cy="1632478"/>
          </a:xfrm>
          <a:prstGeom prst="round2Diag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5" name="Rectangle: Rounded Corners 4">
            <a:extLst>
              <a:ext uri="{FF2B5EF4-FFF2-40B4-BE49-F238E27FC236}">
                <a16:creationId xmlns:a16="http://schemas.microsoft.com/office/drawing/2014/main" id="{1146C250-8D15-AEC9-73AF-8FD6CDF964F3}"/>
              </a:ext>
            </a:extLst>
          </p:cNvPr>
          <p:cNvSpPr/>
          <p:nvPr/>
        </p:nvSpPr>
        <p:spPr>
          <a:xfrm>
            <a:off x="3250273" y="3562484"/>
            <a:ext cx="854416" cy="1321649"/>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err="1">
                <a:solidFill>
                  <a:srgbClr val="002060"/>
                </a:solidFill>
              </a:rPr>
              <a:t>Từ</a:t>
            </a:r>
            <a:r>
              <a:rPr lang="en-US" sz="2000" dirty="0">
                <a:solidFill>
                  <a:srgbClr val="002060"/>
                </a:solidFill>
              </a:rPr>
              <a:t> 1909 - 1925</a:t>
            </a:r>
          </a:p>
        </p:txBody>
      </p:sp>
      <p:sp>
        <p:nvSpPr>
          <p:cNvPr id="6" name="TextBox 5">
            <a:extLst>
              <a:ext uri="{FF2B5EF4-FFF2-40B4-BE49-F238E27FC236}">
                <a16:creationId xmlns:a16="http://schemas.microsoft.com/office/drawing/2014/main" id="{10D238E9-0F62-9E0E-C6E2-E47C8CCF0890}"/>
              </a:ext>
            </a:extLst>
          </p:cNvPr>
          <p:cNvSpPr txBox="1"/>
          <p:nvPr/>
        </p:nvSpPr>
        <p:spPr>
          <a:xfrm>
            <a:off x="4204778" y="3475259"/>
            <a:ext cx="7441789" cy="1338828"/>
          </a:xfrm>
          <a:prstGeom prst="rect">
            <a:avLst/>
          </a:prstGeom>
          <a:noFill/>
        </p:spPr>
        <p:txBody>
          <a:bodyPr wrap="square" rtlCol="0">
            <a:spAutoFit/>
          </a:bodyPr>
          <a:lstStyle/>
          <a:p>
            <a:pPr algn="just"/>
            <a:r>
              <a:rPr lang="en-US" sz="2700" dirty="0">
                <a:latin typeface="Times New Roman" panose="02020603050405020304" pitchFamily="18" charset="0"/>
                <a:cs typeface="Times New Roman" panose="02020603050405020304" pitchFamily="18" charset="0"/>
              </a:rPr>
              <a:t>- Thành </a:t>
            </a:r>
            <a:r>
              <a:rPr lang="en-US" sz="2700" dirty="0" err="1">
                <a:latin typeface="Times New Roman" panose="02020603050405020304" pitchFamily="18" charset="0"/>
                <a:cs typeface="Times New Roman" panose="02020603050405020304" pitchFamily="18" charset="0"/>
              </a:rPr>
              <a:t>lập</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Việt</a:t>
            </a:r>
            <a:r>
              <a:rPr lang="en-US" sz="2700" dirty="0">
                <a:latin typeface="Times New Roman" panose="02020603050405020304" pitchFamily="18" charset="0"/>
                <a:cs typeface="Times New Roman" panose="02020603050405020304" pitchFamily="18" charset="0"/>
              </a:rPr>
              <a:t> Nam Quang </a:t>
            </a:r>
            <a:r>
              <a:rPr lang="en-US" sz="2700" dirty="0" err="1">
                <a:latin typeface="Times New Roman" panose="02020603050405020304" pitchFamily="18" charset="0"/>
                <a:cs typeface="Times New Roman" panose="02020603050405020304" pitchFamily="18" charset="0"/>
              </a:rPr>
              <a:t>phục</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hội</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tham</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gia</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sáng</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lập</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Hội</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Chấn</a:t>
            </a:r>
            <a:r>
              <a:rPr lang="en-US" sz="2700" dirty="0">
                <a:latin typeface="Times New Roman" panose="02020603050405020304" pitchFamily="18" charset="0"/>
                <a:cs typeface="Times New Roman" panose="02020603050405020304" pitchFamily="18" charset="0"/>
              </a:rPr>
              <a:t> Hoa </a:t>
            </a:r>
            <a:r>
              <a:rPr lang="en-US" sz="2700" dirty="0" err="1">
                <a:latin typeface="Times New Roman" panose="02020603050405020304" pitchFamily="18" charset="0"/>
                <a:cs typeface="Times New Roman" panose="02020603050405020304" pitchFamily="18" charset="0"/>
              </a:rPr>
              <a:t>Hưng</a:t>
            </a:r>
            <a:r>
              <a:rPr lang="en-US" sz="2700" dirty="0">
                <a:latin typeface="Times New Roman" panose="02020603050405020304" pitchFamily="18" charset="0"/>
                <a:cs typeface="Times New Roman" panose="02020603050405020304" pitchFamily="18" charset="0"/>
              </a:rPr>
              <a:t> Á.</a:t>
            </a:r>
          </a:p>
          <a:p>
            <a:pPr algn="just"/>
            <a:r>
              <a:rPr lang="en-US" sz="2700" dirty="0">
                <a:latin typeface="Times New Roman" panose="02020603050405020304" pitchFamily="18" charset="0"/>
                <a:cs typeface="Times New Roman" panose="02020603050405020304" pitchFamily="18" charset="0"/>
              </a:rPr>
              <a:t>- Liên </a:t>
            </a:r>
            <a:r>
              <a:rPr lang="en-US" sz="2700" dirty="0" err="1">
                <a:latin typeface="Times New Roman" panose="02020603050405020304" pitchFamily="18" charset="0"/>
                <a:cs typeface="Times New Roman" panose="02020603050405020304" pitchFamily="18" charset="0"/>
              </a:rPr>
              <a:t>lạc</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với</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công</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sứ</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Đức</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Đại</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sứ</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quán</a:t>
            </a:r>
            <a:r>
              <a:rPr lang="en-US" sz="2700" dirty="0">
                <a:latin typeface="Times New Roman" panose="02020603050405020304" pitchFamily="18" charset="0"/>
                <a:cs typeface="Times New Roman" panose="02020603050405020304" pitchFamily="18" charset="0"/>
              </a:rPr>
              <a:t> Nga… </a:t>
            </a:r>
          </a:p>
        </p:txBody>
      </p:sp>
      <p:sp>
        <p:nvSpPr>
          <p:cNvPr id="9" name="Vertical Scroll 2">
            <a:extLst>
              <a:ext uri="{FF2B5EF4-FFF2-40B4-BE49-F238E27FC236}">
                <a16:creationId xmlns:a16="http://schemas.microsoft.com/office/drawing/2014/main" id="{D2430D75-D31E-ABAA-5B8F-BC71C706A8DC}"/>
              </a:ext>
            </a:extLst>
          </p:cNvPr>
          <p:cNvSpPr/>
          <p:nvPr/>
        </p:nvSpPr>
        <p:spPr>
          <a:xfrm>
            <a:off x="384313" y="1453636"/>
            <a:ext cx="2818877" cy="4208355"/>
          </a:xfrm>
          <a:prstGeom prst="verticalScroll">
            <a:avLst/>
          </a:prstGeom>
          <a:gradFill>
            <a:gsLst>
              <a:gs pos="0">
                <a:schemeClr val="accent6">
                  <a:lumMod val="75000"/>
                </a:schemeClr>
              </a:gs>
              <a:gs pos="74000">
                <a:schemeClr val="accent1">
                  <a:lumMod val="45000"/>
                  <a:lumOff val="55000"/>
                </a:schemeClr>
              </a:gs>
              <a:gs pos="83000">
                <a:schemeClr val="accent1">
                  <a:lumMod val="45000"/>
                  <a:lumOff val="55000"/>
                </a:schemeClr>
              </a:gs>
              <a:gs pos="100000">
                <a:srgbClr val="0070C0"/>
              </a:gs>
            </a:gsLst>
            <a:lin ang="5400000" scaled="1"/>
          </a:gradFill>
          <a:ln>
            <a:solidFill>
              <a:srgbClr val="99FF33"/>
            </a:solidFill>
          </a:ln>
          <a:effectLst>
            <a:innerShdw blurRad="63500" dist="50800">
              <a:prstClr val="black">
                <a:alpha val="50000"/>
              </a:prstClr>
            </a:innerShdw>
            <a:reflection blurRad="6350" stA="52000" endA="300" endPos="35000" dir="5400000" sy="-100000" algn="bl" rotWithShape="0"/>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400" b="0" i="0" u="none" strike="noStrike" kern="1200" cap="none" spc="0" normalizeH="0" baseline="0" noProof="0" dirty="0">
              <a:ln>
                <a:noFill/>
              </a:ln>
              <a:solidFill>
                <a:srgbClr val="002060"/>
              </a:solidFill>
              <a:effectLst>
                <a:outerShdw blurRad="50800" dist="38100" dir="2700000" algn="tl" rotWithShape="0">
                  <a:prstClr val="black">
                    <a:alpha val="40000"/>
                  </a:prstClr>
                </a:outerShdw>
              </a:effectLst>
              <a:uLnTx/>
              <a:uFillTx/>
              <a:latin typeface="VNI-Trung Kien" pitchFamily="2"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400" b="0" i="0" u="none" strike="noStrike" kern="1200" cap="none" spc="0" normalizeH="0" baseline="0" noProof="0" dirty="0">
              <a:ln>
                <a:noFill/>
              </a:ln>
              <a:solidFill>
                <a:srgbClr val="002060"/>
              </a:solidFill>
              <a:effectLst>
                <a:outerShdw blurRad="50800" dist="38100" dir="2700000" algn="tl" rotWithShape="0">
                  <a:prstClr val="black">
                    <a:alpha val="40000"/>
                  </a:prstClr>
                </a:outerShdw>
              </a:effectLst>
              <a:uLnTx/>
              <a:uFillTx/>
              <a:latin typeface="VNI-Trung Kien" pitchFamily="2"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400" b="0" i="0" u="none" strike="noStrike" kern="1200" cap="none" spc="0" normalizeH="0" baseline="0" noProof="0" dirty="0">
              <a:ln>
                <a:noFill/>
              </a:ln>
              <a:solidFill>
                <a:srgbClr val="002060"/>
              </a:solidFill>
              <a:effectLst>
                <a:outerShdw blurRad="50800" dist="38100" dir="2700000" algn="tl" rotWithShape="0">
                  <a:prstClr val="black">
                    <a:alpha val="40000"/>
                  </a:prstClr>
                </a:outerShdw>
              </a:effectLst>
              <a:uLnTx/>
              <a:uFillTx/>
              <a:latin typeface="VNI-Trung Kien" pitchFamily="2"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4400" dirty="0">
                <a:solidFill>
                  <a:srgbClr val="002060"/>
                </a:solidFill>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Phan </a:t>
            </a:r>
            <a:r>
              <a:rPr lang="en-US" sz="4400" dirty="0" err="1">
                <a:solidFill>
                  <a:srgbClr val="002060"/>
                </a:solidFill>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Bội</a:t>
            </a:r>
            <a:r>
              <a:rPr lang="en-US" sz="4400" dirty="0">
                <a:solidFill>
                  <a:srgbClr val="002060"/>
                </a:solidFill>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 Châu</a:t>
            </a:r>
            <a:endParaRPr kumimoji="0" lang="en-US" sz="4400" b="0" i="0" u="none" strike="noStrike" kern="1200" cap="none" spc="0" normalizeH="0" baseline="0" noProof="0" dirty="0">
              <a:ln>
                <a:noFill/>
              </a:ln>
              <a:solidFill>
                <a:srgbClr val="002060"/>
              </a:solidFill>
              <a:effectLst>
                <a:outerShdw blurRad="50800" dist="38100" dir="2700000" algn="tl" rotWithShape="0">
                  <a:prstClr val="black">
                    <a:alpha val="40000"/>
                  </a:prstClr>
                </a:outerShdw>
              </a:effectLst>
              <a:uLnTx/>
              <a:uFillTx/>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400" b="0" i="0" u="none" strike="noStrike" kern="1200" cap="none" spc="0" normalizeH="0" baseline="0" noProof="0" dirty="0">
              <a:ln>
                <a:noFill/>
              </a:ln>
              <a:solidFill>
                <a:srgbClr val="002060"/>
              </a:solidFill>
              <a:effectLst>
                <a:outerShdw blurRad="50800" dist="38100" dir="2700000" algn="tl" rotWithShape="0">
                  <a:prstClr val="black">
                    <a:alpha val="40000"/>
                  </a:prstClr>
                </a:outerShdw>
              </a:effectLst>
              <a:uLnTx/>
              <a:uFillTx/>
              <a:latin typeface="VNI-Trung Kien" pitchFamily="2" charset="0"/>
              <a:ea typeface="+mn-ea"/>
              <a:cs typeface="Times New Roman" panose="02020603050405020304" pitchFamily="18" charset="0"/>
            </a:endParaRPr>
          </a:p>
        </p:txBody>
      </p:sp>
      <p:pic>
        <p:nvPicPr>
          <p:cNvPr id="18" name="Picture 4" descr="Phan Bội Châu – Tầm nhìn vượt thời đại – Báo Nghệ An">
            <a:extLst>
              <a:ext uri="{FF2B5EF4-FFF2-40B4-BE49-F238E27FC236}">
                <a16:creationId xmlns:a16="http://schemas.microsoft.com/office/drawing/2014/main" id="{200DE11B-B44D-E345-A3B3-78E775B0B06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4874" b="16840"/>
          <a:stretch/>
        </p:blipFill>
        <p:spPr bwMode="auto">
          <a:xfrm>
            <a:off x="894256" y="1206152"/>
            <a:ext cx="1851998" cy="1777804"/>
          </a:xfrm>
          <a:prstGeom prst="flowChartConnector">
            <a:avLst/>
          </a:prstGeom>
          <a:noFill/>
          <a:extLst>
            <a:ext uri="{909E8E84-426E-40DD-AFC4-6F175D3DCCD1}">
              <a14:hiddenFill xmlns:a14="http://schemas.microsoft.com/office/drawing/2010/main">
                <a:solidFill>
                  <a:srgbClr val="FFFFFF"/>
                </a:solidFill>
              </a14:hiddenFill>
            </a:ext>
          </a:extLst>
        </p:spPr>
      </p:pic>
      <p:sp>
        <p:nvSpPr>
          <p:cNvPr id="3" name="Google Shape;216;p19">
            <a:extLst>
              <a:ext uri="{FF2B5EF4-FFF2-40B4-BE49-F238E27FC236}">
                <a16:creationId xmlns:a16="http://schemas.microsoft.com/office/drawing/2014/main" id="{86995E8A-5DD1-CF17-4DD2-2098A99895E5}"/>
              </a:ext>
            </a:extLst>
          </p:cNvPr>
          <p:cNvSpPr txBox="1"/>
          <p:nvPr/>
        </p:nvSpPr>
        <p:spPr>
          <a:xfrm>
            <a:off x="3138241" y="5315640"/>
            <a:ext cx="8669446" cy="1200288"/>
          </a:xfrm>
          <a:prstGeom prst="rect">
            <a:avLst/>
          </a:prstGeom>
          <a:noFill/>
          <a:ln>
            <a:noFill/>
          </a:ln>
        </p:spPr>
        <p:txBody>
          <a:bodyPr spcFirstLastPara="1" wrap="square" lIns="45700" tIns="45700" rIns="45700" bIns="45700" anchor="t" anchorCtr="0">
            <a:spAutoFit/>
          </a:bodyPr>
          <a:lstStyle/>
          <a:p>
            <a:pPr marL="0" marR="0" lvl="0" indent="0" algn="just" rtl="0">
              <a:spcBef>
                <a:spcPts val="0"/>
              </a:spcBef>
              <a:spcAft>
                <a:spcPts val="0"/>
              </a:spcAft>
              <a:buNone/>
            </a:pPr>
            <a:r>
              <a:rPr lang="en-US" sz="2400" b="1" i="1" u="none" strike="noStrike" cap="none" dirty="0">
                <a:solidFill>
                  <a:schemeClr val="accent1">
                    <a:lumMod val="50000"/>
                  </a:schemeClr>
                </a:solidFill>
                <a:latin typeface="Times New Roman"/>
                <a:ea typeface="Times New Roman"/>
                <a:cs typeface="Times New Roman"/>
                <a:sym typeface="Times New Roman"/>
              </a:rPr>
              <a:t>=&gt; </a:t>
            </a:r>
            <a:r>
              <a:rPr lang="vi-VN" sz="2400" b="1" i="1" u="none" strike="noStrike" cap="none" dirty="0">
                <a:solidFill>
                  <a:schemeClr val="accent1">
                    <a:lumMod val="50000"/>
                  </a:schemeClr>
                </a:solidFill>
                <a:latin typeface="Times New Roman"/>
                <a:ea typeface="Times New Roman"/>
                <a:cs typeface="Times New Roman"/>
                <a:sym typeface="Times New Roman"/>
              </a:rPr>
              <a:t>Hoạt động đối ngoại của </a:t>
            </a:r>
            <a:r>
              <a:rPr lang="en-US" sz="2400" b="1" i="1" u="none" strike="noStrike" cap="none" dirty="0" err="1">
                <a:solidFill>
                  <a:schemeClr val="accent1">
                    <a:lumMod val="50000"/>
                  </a:schemeClr>
                </a:solidFill>
                <a:latin typeface="Times New Roman"/>
                <a:ea typeface="Times New Roman"/>
                <a:cs typeface="Times New Roman"/>
                <a:sym typeface="Times New Roman"/>
              </a:rPr>
              <a:t>cụ</a:t>
            </a:r>
            <a:r>
              <a:rPr lang="en-US" sz="2400" b="1" i="1" u="none" strike="noStrike" cap="none" dirty="0">
                <a:solidFill>
                  <a:schemeClr val="accent1">
                    <a:lumMod val="50000"/>
                  </a:schemeClr>
                </a:solidFill>
                <a:latin typeface="Times New Roman"/>
                <a:ea typeface="Times New Roman"/>
                <a:cs typeface="Times New Roman"/>
                <a:sym typeface="Times New Roman"/>
              </a:rPr>
              <a:t> </a:t>
            </a:r>
            <a:r>
              <a:rPr lang="vi-VN" sz="2400" b="1" i="1" u="none" strike="noStrike" cap="none" dirty="0">
                <a:solidFill>
                  <a:schemeClr val="accent1">
                    <a:lumMod val="50000"/>
                  </a:schemeClr>
                </a:solidFill>
                <a:latin typeface="Times New Roman"/>
                <a:ea typeface="Times New Roman"/>
                <a:cs typeface="Times New Roman"/>
                <a:sym typeface="Times New Roman"/>
              </a:rPr>
              <a:t>Phan Bội Châu nhằm tìm kiếm sự giúp đỡ của những nhà yêu nước và nhân dân Nhật Bản đối với công cuộc giành độc lập của Việt Nam.</a:t>
            </a:r>
            <a:endParaRPr b="1" i="1" dirty="0">
              <a:solidFill>
                <a:schemeClr val="accent1">
                  <a:lumMod val="50000"/>
                </a:schemeClr>
              </a:solidFill>
            </a:endParaRPr>
          </a:p>
        </p:txBody>
      </p:sp>
      <p:pic>
        <p:nvPicPr>
          <p:cNvPr id="11" name="Picture 10">
            <a:extLst>
              <a:ext uri="{FF2B5EF4-FFF2-40B4-BE49-F238E27FC236}">
                <a16:creationId xmlns:a16="http://schemas.microsoft.com/office/drawing/2014/main" id="{814D2B61-1F4D-BCD2-5269-E9A8FC254DC7}"/>
              </a:ext>
            </a:extLst>
          </p:cNvPr>
          <p:cNvPicPr>
            <a:picLocks noChangeAspect="1"/>
          </p:cNvPicPr>
          <p:nvPr/>
        </p:nvPicPr>
        <p:blipFill>
          <a:blip r:embed="rId4"/>
          <a:stretch>
            <a:fillRect/>
          </a:stretch>
        </p:blipFill>
        <p:spPr>
          <a:xfrm>
            <a:off x="160420" y="6460140"/>
            <a:ext cx="11662659" cy="384081"/>
          </a:xfrm>
          <a:prstGeom prst="rect">
            <a:avLst/>
          </a:prstGeom>
        </p:spPr>
      </p:pic>
    </p:spTree>
    <p:extLst>
      <p:ext uri="{BB962C8B-B14F-4D97-AF65-F5344CB8AC3E}">
        <p14:creationId xmlns:p14="http://schemas.microsoft.com/office/powerpoint/2010/main" val="70753061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circle(in)">
                                      <p:cBhvr>
                                        <p:cTn id="10" dur="20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p:cTn id="15" dur="1000" fill="hold"/>
                                        <p:tgtEl>
                                          <p:spTgt spid="10"/>
                                        </p:tgtEl>
                                        <p:attrNameLst>
                                          <p:attrName>ppt_w</p:attrName>
                                        </p:attrNameLst>
                                      </p:cBhvr>
                                      <p:tavLst>
                                        <p:tav tm="0">
                                          <p:val>
                                            <p:fltVal val="0"/>
                                          </p:val>
                                        </p:tav>
                                        <p:tav tm="100000">
                                          <p:val>
                                            <p:strVal val="#ppt_w"/>
                                          </p:val>
                                        </p:tav>
                                      </p:tavLst>
                                    </p:anim>
                                    <p:anim calcmode="lin" valueType="num">
                                      <p:cBhvr>
                                        <p:cTn id="16" dur="1000" fill="hold"/>
                                        <p:tgtEl>
                                          <p:spTgt spid="10"/>
                                        </p:tgtEl>
                                        <p:attrNameLst>
                                          <p:attrName>ppt_h</p:attrName>
                                        </p:attrNameLst>
                                      </p:cBhvr>
                                      <p:tavLst>
                                        <p:tav tm="0">
                                          <p:val>
                                            <p:fltVal val="0"/>
                                          </p:val>
                                        </p:tav>
                                        <p:tav tm="100000">
                                          <p:val>
                                            <p:strVal val="#ppt_h"/>
                                          </p:val>
                                        </p:tav>
                                      </p:tavLst>
                                    </p:anim>
                                    <p:anim calcmode="lin" valueType="num">
                                      <p:cBhvr>
                                        <p:cTn id="17" dur="1000" fill="hold"/>
                                        <p:tgtEl>
                                          <p:spTgt spid="10"/>
                                        </p:tgtEl>
                                        <p:attrNameLst>
                                          <p:attrName>style.rotation</p:attrName>
                                        </p:attrNameLst>
                                      </p:cBhvr>
                                      <p:tavLst>
                                        <p:tav tm="0">
                                          <p:val>
                                            <p:fltVal val="90"/>
                                          </p:val>
                                        </p:tav>
                                        <p:tav tm="100000">
                                          <p:val>
                                            <p:fltVal val="0"/>
                                          </p:val>
                                        </p:tav>
                                      </p:tavLst>
                                    </p:anim>
                                    <p:animEffect transition="in" filter="fade">
                                      <p:cBhvr>
                                        <p:cTn id="18" dur="10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circle(in)">
                                      <p:cBhvr>
                                        <p:cTn id="23" dur="2000"/>
                                        <p:tgtEl>
                                          <p:spTgt spid="5"/>
                                        </p:tgtEl>
                                      </p:cBhvr>
                                    </p:animEffect>
                                  </p:childTnLst>
                                </p:cTn>
                              </p:par>
                              <p:par>
                                <p:cTn id="24" presetID="6" presetClass="entr" presetSubtype="16" fill="hold" grpId="0" nodeType="with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circle(in)">
                                      <p:cBhvr>
                                        <p:cTn id="26" dur="2000"/>
                                        <p:tgtEl>
                                          <p:spTgt spid="2"/>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p:cTn id="31" dur="1000" fill="hold"/>
                                        <p:tgtEl>
                                          <p:spTgt spid="6"/>
                                        </p:tgtEl>
                                        <p:attrNameLst>
                                          <p:attrName>ppt_w</p:attrName>
                                        </p:attrNameLst>
                                      </p:cBhvr>
                                      <p:tavLst>
                                        <p:tav tm="0">
                                          <p:val>
                                            <p:fltVal val="0"/>
                                          </p:val>
                                        </p:tav>
                                        <p:tav tm="100000">
                                          <p:val>
                                            <p:strVal val="#ppt_w"/>
                                          </p:val>
                                        </p:tav>
                                      </p:tavLst>
                                    </p:anim>
                                    <p:anim calcmode="lin" valueType="num">
                                      <p:cBhvr>
                                        <p:cTn id="32" dur="1000" fill="hold"/>
                                        <p:tgtEl>
                                          <p:spTgt spid="6"/>
                                        </p:tgtEl>
                                        <p:attrNameLst>
                                          <p:attrName>ppt_h</p:attrName>
                                        </p:attrNameLst>
                                      </p:cBhvr>
                                      <p:tavLst>
                                        <p:tav tm="0">
                                          <p:val>
                                            <p:fltVal val="0"/>
                                          </p:val>
                                        </p:tav>
                                        <p:tav tm="100000">
                                          <p:val>
                                            <p:strVal val="#ppt_h"/>
                                          </p:val>
                                        </p:tav>
                                      </p:tavLst>
                                    </p:anim>
                                    <p:anim calcmode="lin" valueType="num">
                                      <p:cBhvr>
                                        <p:cTn id="33" dur="1000" fill="hold"/>
                                        <p:tgtEl>
                                          <p:spTgt spid="6"/>
                                        </p:tgtEl>
                                        <p:attrNameLst>
                                          <p:attrName>style.rotation</p:attrName>
                                        </p:attrNameLst>
                                      </p:cBhvr>
                                      <p:tavLst>
                                        <p:tav tm="0">
                                          <p:val>
                                            <p:fltVal val="90"/>
                                          </p:val>
                                        </p:tav>
                                        <p:tav tm="100000">
                                          <p:val>
                                            <p:fltVal val="0"/>
                                          </p:val>
                                        </p:tav>
                                      </p:tavLst>
                                    </p:anim>
                                    <p:animEffect transition="in" filter="fade">
                                      <p:cBhvr>
                                        <p:cTn id="34" dur="1000"/>
                                        <p:tgtEl>
                                          <p:spTgt spid="6"/>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0" nodeType="clickEffect">
                                  <p:stCondLst>
                                    <p:cond delay="0"/>
                                  </p:stCondLst>
                                  <p:childTnLst>
                                    <p:set>
                                      <p:cBhvr>
                                        <p:cTn id="38" dur="1" fill="hold">
                                          <p:stCondLst>
                                            <p:cond delay="0"/>
                                          </p:stCondLst>
                                        </p:cTn>
                                        <p:tgtEl>
                                          <p:spTgt spid="3"/>
                                        </p:tgtEl>
                                        <p:attrNameLst>
                                          <p:attrName>style.visibility</p:attrName>
                                        </p:attrNameLst>
                                      </p:cBhvr>
                                      <p:to>
                                        <p:strVal val="visible"/>
                                      </p:to>
                                    </p:set>
                                    <p:animEffect transition="in" filter="circle(in)">
                                      <p:cBhvr>
                                        <p:cTn id="3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10" grpId="0"/>
      <p:bldP spid="2" grpId="0" animBg="1"/>
      <p:bldP spid="5" grpId="0" animBg="1"/>
      <p:bldP spid="6"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Shape 231"/>
        <p:cNvGrpSpPr/>
        <p:nvPr/>
      </p:nvGrpSpPr>
      <p:grpSpPr>
        <a:xfrm>
          <a:off x="0" y="0"/>
          <a:ext cx="0" cy="0"/>
          <a:chOff x="0" y="0"/>
          <a:chExt cx="0" cy="0"/>
        </a:xfrm>
      </p:grpSpPr>
      <p:sp>
        <p:nvSpPr>
          <p:cNvPr id="232" name="Google Shape;232;p20"/>
          <p:cNvSpPr/>
          <p:nvPr/>
        </p:nvSpPr>
        <p:spPr>
          <a:xfrm>
            <a:off x="0" y="0"/>
            <a:ext cx="12192000" cy="6858000"/>
          </a:xfrm>
          <a:prstGeom prst="rect">
            <a:avLst/>
          </a:prstGeom>
          <a:blipFill>
            <a:blip r:embed="rId4"/>
            <a:tile tx="0" ty="0" sx="100000" sy="100000" flip="none" algn="tl"/>
          </a:blip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800"/>
              <a:buFont typeface="Calibri"/>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240" name="Google Shape;240;p20"/>
          <p:cNvSpPr txBox="1"/>
          <p:nvPr/>
        </p:nvSpPr>
        <p:spPr>
          <a:xfrm>
            <a:off x="4110736" y="186987"/>
            <a:ext cx="7843761" cy="2677616"/>
          </a:xfrm>
          <a:prstGeom prst="rect">
            <a:avLst/>
          </a:prstGeom>
          <a:noFill/>
          <a:ln w="9525" cap="flat" cmpd="sng">
            <a:solidFill>
              <a:srgbClr val="4472C4"/>
            </a:solidFill>
            <a:prstDash val="solid"/>
            <a:round/>
            <a:headEnd type="none" w="sm" len="sm"/>
            <a:tailEnd type="none" w="sm" len="sm"/>
          </a:ln>
        </p:spPr>
        <p:txBody>
          <a:bodyPr spcFirstLastPara="1" wrap="square" lIns="91425" tIns="45700" rIns="91425" bIns="45700" anchor="t" anchorCtr="0">
            <a:spAutoFit/>
          </a:bodyPr>
          <a:lstStyle/>
          <a:p>
            <a:pPr marL="0" marR="0" lvl="0" indent="0" algn="just" defTabSz="914400" rtl="0" eaLnBrk="1" fontAlgn="auto" latinLnBrk="0" hangingPunct="1">
              <a:lnSpc>
                <a:spcPct val="100000"/>
              </a:lnSpc>
              <a:spcBef>
                <a:spcPts val="0"/>
              </a:spcBef>
              <a:spcAft>
                <a:spcPts val="0"/>
              </a:spcAft>
              <a:buClr>
                <a:srgbClr val="00B0F0"/>
              </a:buClr>
              <a:buSzPts val="2400"/>
              <a:buFont typeface="Times New Roman"/>
              <a:buNone/>
              <a:tabLst/>
              <a:defRPr/>
            </a:pPr>
            <a:r>
              <a:rPr kumimoji="0" lang="vi-VN" sz="2400" i="0" u="none" strike="noStrike" kern="0" cap="none" spc="0" normalizeH="0" baseline="0" noProof="0" dirty="0">
                <a:ln>
                  <a:noFill/>
                </a:ln>
                <a:solidFill>
                  <a:srgbClr val="002060"/>
                </a:solidFill>
                <a:effectLst/>
                <a:uLnTx/>
                <a:uFillTx/>
                <a:latin typeface="Times New Roman"/>
                <a:ea typeface="Times New Roman"/>
                <a:cs typeface="Times New Roman"/>
                <a:sym typeface="Times New Roman"/>
              </a:rPr>
              <a:t>“</a:t>
            </a:r>
            <a:r>
              <a:rPr kumimoji="0" lang="vi-VN" sz="2400" i="1" u="none" strike="noStrike" kern="0" cap="none" spc="0" normalizeH="0" baseline="0" noProof="0" dirty="0">
                <a:ln>
                  <a:noFill/>
                </a:ln>
                <a:solidFill>
                  <a:srgbClr val="002060"/>
                </a:solidFill>
                <a:effectLst/>
                <a:uLnTx/>
                <a:uFillTx/>
                <a:latin typeface="Times New Roman"/>
                <a:ea typeface="Times New Roman"/>
                <a:cs typeface="Times New Roman"/>
                <a:sym typeface="Times New Roman"/>
              </a:rPr>
              <a:t>nước Tàu hiện nay quốc thể đã suy hèn, cứu mình không xong thì cứu được ai. Duy nước Nhật Bản là một nước tân tiến ở trong nòi giống da vàng mới đánh được Nga, dã tâm đang hăng lắm. Tới đó, đem hết lợi hại tỏ với nó, tất nó ứng viện cho ta. Nếu nó không xuất binh nữa mà (ta tới) mướn tư lương mua khí giới, tất có thể dễ lắm</a:t>
            </a:r>
            <a:r>
              <a:rPr kumimoji="0" lang="vi-VN" sz="2400" i="0" u="none" strike="noStrike" kern="0" cap="none" spc="0" normalizeH="0" baseline="0" noProof="0" dirty="0">
                <a:ln>
                  <a:noFill/>
                </a:ln>
                <a:solidFill>
                  <a:srgbClr val="002060"/>
                </a:solidFill>
                <a:effectLst/>
                <a:uLnTx/>
                <a:uFillTx/>
                <a:latin typeface="Times New Roman"/>
                <a:ea typeface="Times New Roman"/>
                <a:cs typeface="Times New Roman"/>
                <a:sym typeface="Times New Roman"/>
              </a:rPr>
              <a:t>...”</a:t>
            </a:r>
            <a:r>
              <a:rPr kumimoji="0" lang="en-US" sz="2400" i="0" u="none" strike="noStrike" kern="0" cap="none" spc="0" normalizeH="0" baseline="0" noProof="0" dirty="0">
                <a:ln>
                  <a:noFill/>
                </a:ln>
                <a:solidFill>
                  <a:srgbClr val="002060"/>
                </a:solidFill>
                <a:effectLst/>
                <a:uLnTx/>
                <a:uFillTx/>
                <a:latin typeface="Times New Roman"/>
                <a:ea typeface="Times New Roman"/>
                <a:cs typeface="Times New Roman"/>
                <a:sym typeface="Times New Roman"/>
              </a:rPr>
              <a:t>.</a:t>
            </a:r>
            <a:endParaRPr kumimoji="0" sz="1400" i="0" u="none" strike="noStrike" kern="0" cap="none" spc="0" normalizeH="0" baseline="0" noProof="0" dirty="0">
              <a:ln>
                <a:noFill/>
              </a:ln>
              <a:solidFill>
                <a:srgbClr val="002060"/>
              </a:solidFill>
              <a:effectLst/>
              <a:uLnTx/>
              <a:uFillTx/>
              <a:latin typeface="Arial"/>
              <a:cs typeface="Arial"/>
              <a:sym typeface="Arial"/>
            </a:endParaRPr>
          </a:p>
          <a:p>
            <a:pPr marL="0" marR="0" lvl="0" indent="0" algn="just" defTabSz="914400" rtl="0" eaLnBrk="1" fontAlgn="auto" latinLnBrk="0" hangingPunct="1">
              <a:lnSpc>
                <a:spcPct val="100000"/>
              </a:lnSpc>
              <a:spcBef>
                <a:spcPts val="0"/>
              </a:spcBef>
              <a:spcAft>
                <a:spcPts val="0"/>
              </a:spcAft>
              <a:buClr>
                <a:srgbClr val="00B0F0"/>
              </a:buClr>
              <a:buSzPts val="2400"/>
              <a:buFont typeface="Times New Roman"/>
              <a:buNone/>
              <a:tabLst/>
              <a:defRPr/>
            </a:pPr>
            <a:r>
              <a:rPr kumimoji="0" lang="en-US" sz="2400" i="0" u="none" strike="noStrike" kern="0" cap="none" spc="0" normalizeH="0" baseline="0" noProof="0" dirty="0">
                <a:ln>
                  <a:noFill/>
                </a:ln>
                <a:solidFill>
                  <a:srgbClr val="002060"/>
                </a:solidFill>
                <a:effectLst/>
                <a:uLnTx/>
                <a:uFillTx/>
                <a:latin typeface="Times New Roman"/>
                <a:ea typeface="Times New Roman"/>
                <a:cs typeface="Times New Roman"/>
                <a:sym typeface="Times New Roman"/>
              </a:rPr>
              <a:t>                                         </a:t>
            </a:r>
            <a:r>
              <a:rPr kumimoji="0" lang="vi-VN" sz="2000" i="0" u="none" strike="noStrike" kern="0" cap="none" spc="0" normalizeH="0" baseline="0" noProof="0" dirty="0">
                <a:ln>
                  <a:noFill/>
                </a:ln>
                <a:solidFill>
                  <a:srgbClr val="002060"/>
                </a:solidFill>
                <a:effectLst/>
                <a:uLnTx/>
                <a:uFillTx/>
                <a:latin typeface="Times New Roman"/>
                <a:ea typeface="Times New Roman"/>
                <a:cs typeface="Times New Roman"/>
                <a:sym typeface="Times New Roman"/>
              </a:rPr>
              <a:t>Theo Phan Bội Châu toàn tập (Tập 6), tr. 77</a:t>
            </a:r>
            <a:endParaRPr kumimoji="0" sz="1400" i="0" u="none" strike="noStrike" kern="0" cap="none" spc="0" normalizeH="0" baseline="0" noProof="0" dirty="0">
              <a:ln>
                <a:noFill/>
              </a:ln>
              <a:solidFill>
                <a:srgbClr val="002060"/>
              </a:solidFill>
              <a:effectLst/>
              <a:uLnTx/>
              <a:uFillTx/>
              <a:latin typeface="Arial"/>
              <a:cs typeface="Arial"/>
              <a:sym typeface="Arial"/>
            </a:endParaRPr>
          </a:p>
        </p:txBody>
      </p:sp>
      <p:pic>
        <p:nvPicPr>
          <p:cNvPr id="242" name="Google Shape;242;p20"/>
          <p:cNvPicPr preferRelativeResize="0"/>
          <p:nvPr/>
        </p:nvPicPr>
        <p:blipFill rotWithShape="1">
          <a:blip r:embed="rId5">
            <a:alphaModFix/>
          </a:blip>
          <a:srcRect/>
          <a:stretch/>
        </p:blipFill>
        <p:spPr>
          <a:xfrm>
            <a:off x="6013448" y="2943418"/>
            <a:ext cx="5829301" cy="3509725"/>
          </a:xfrm>
          <a:prstGeom prst="rect">
            <a:avLst/>
          </a:prstGeom>
          <a:noFill/>
          <a:ln>
            <a:noFill/>
          </a:ln>
        </p:spPr>
      </p:pic>
      <p:sp>
        <p:nvSpPr>
          <p:cNvPr id="243" name="Google Shape;243;p20"/>
          <p:cNvSpPr txBox="1"/>
          <p:nvPr/>
        </p:nvSpPr>
        <p:spPr>
          <a:xfrm>
            <a:off x="6013447" y="6083852"/>
            <a:ext cx="5829301" cy="369291"/>
          </a:xfrm>
          <a:prstGeom prst="rect">
            <a:avLst/>
          </a:prstGeom>
          <a:solidFill>
            <a:srgbClr val="FFFF00"/>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B0F0"/>
              </a:buClr>
              <a:buSzPts val="2800"/>
              <a:buFont typeface="Times New Roman"/>
              <a:buNone/>
              <a:tabLst/>
              <a:defRPr/>
            </a:pPr>
            <a:r>
              <a:rPr kumimoji="0" lang="vi-VN" i="0" u="none" strike="noStrike" kern="0" cap="none" spc="0" normalizeH="0" baseline="0" noProof="0" dirty="0">
                <a:ln>
                  <a:noFill/>
                </a:ln>
                <a:solidFill>
                  <a:srgbClr val="FF0000"/>
                </a:solidFill>
                <a:effectLst/>
                <a:uLnTx/>
                <a:uFillTx/>
                <a:latin typeface="Times New Roman"/>
                <a:ea typeface="Times New Roman"/>
                <a:cs typeface="Times New Roman"/>
                <a:sym typeface="Times New Roman"/>
              </a:rPr>
              <a:t>Một số lưu học sinh của phong trào Đông Du (1905-1908)</a:t>
            </a:r>
            <a:endParaRPr kumimoji="0" sz="1050" i="0" u="none" strike="noStrike" kern="0" cap="none" spc="0" normalizeH="0" baseline="0" noProof="0" dirty="0">
              <a:ln>
                <a:noFill/>
              </a:ln>
              <a:solidFill>
                <a:srgbClr val="FF0000"/>
              </a:solidFill>
              <a:effectLst/>
              <a:uLnTx/>
              <a:uFillTx/>
              <a:latin typeface="Arial"/>
              <a:cs typeface="Arial"/>
              <a:sym typeface="Arial"/>
            </a:endParaRPr>
          </a:p>
        </p:txBody>
      </p:sp>
      <p:pic>
        <p:nvPicPr>
          <p:cNvPr id="2" name="Picture 4" descr="Phan Bội Châu – Tầm nhìn vượt thời đại – Báo Nghệ An">
            <a:extLst>
              <a:ext uri="{FF2B5EF4-FFF2-40B4-BE49-F238E27FC236}">
                <a16:creationId xmlns:a16="http://schemas.microsoft.com/office/drawing/2014/main" id="{B4AC8352-A494-F931-C7DF-9E36DB11A18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54874" b="16840"/>
          <a:stretch/>
        </p:blipFill>
        <p:spPr bwMode="auto">
          <a:xfrm>
            <a:off x="812167" y="108585"/>
            <a:ext cx="2619391" cy="2514454"/>
          </a:xfrm>
          <a:prstGeom prst="flowChartConnector">
            <a:avLst/>
          </a:prstGeom>
          <a:noFill/>
          <a:extLst>
            <a:ext uri="{909E8E84-426E-40DD-AFC4-6F175D3DCCD1}">
              <a14:hiddenFill xmlns:a14="http://schemas.microsoft.com/office/drawing/2010/main">
                <a:solidFill>
                  <a:srgbClr val="FFFFFF"/>
                </a:solidFill>
              </a14:hiddenFill>
            </a:ext>
          </a:extLst>
        </p:spPr>
      </p:pic>
      <p:pic>
        <p:nvPicPr>
          <p:cNvPr id="3" name="Google Shape;296;p24">
            <a:extLst>
              <a:ext uri="{FF2B5EF4-FFF2-40B4-BE49-F238E27FC236}">
                <a16:creationId xmlns:a16="http://schemas.microsoft.com/office/drawing/2014/main" id="{F44FC4DD-29BC-3A50-1366-E61F5C30C42B}"/>
              </a:ext>
            </a:extLst>
          </p:cNvPr>
          <p:cNvPicPr preferRelativeResize="0"/>
          <p:nvPr/>
        </p:nvPicPr>
        <p:blipFill rotWithShape="1">
          <a:blip r:embed="rId7">
            <a:alphaModFix/>
          </a:blip>
          <a:srcRect/>
          <a:stretch/>
        </p:blipFill>
        <p:spPr>
          <a:xfrm>
            <a:off x="349251" y="2943418"/>
            <a:ext cx="5475139" cy="3509725"/>
          </a:xfrm>
          <a:prstGeom prst="rect">
            <a:avLst/>
          </a:prstGeom>
          <a:noFill/>
          <a:ln>
            <a:noFill/>
          </a:ln>
        </p:spPr>
      </p:pic>
      <p:sp>
        <p:nvSpPr>
          <p:cNvPr id="4" name="Google Shape;241;p20"/>
          <p:cNvSpPr txBox="1"/>
          <p:nvPr/>
        </p:nvSpPr>
        <p:spPr>
          <a:xfrm>
            <a:off x="870223" y="2426955"/>
            <a:ext cx="2441086" cy="310285"/>
          </a:xfrm>
          <a:prstGeom prst="rect">
            <a:avLst/>
          </a:prstGeom>
          <a:solidFill>
            <a:srgbClr val="FFFF00"/>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B0F0"/>
              </a:buClr>
              <a:buSzPts val="2800"/>
              <a:buFont typeface="Times New Roman"/>
              <a:buNone/>
              <a:tabLst/>
              <a:defRPr/>
            </a:pPr>
            <a:r>
              <a:rPr kumimoji="0" lang="vi-VN" sz="1400" b="1" i="0" u="none" strike="noStrike" kern="0" cap="none" spc="0" normalizeH="0" baseline="0" noProof="0" dirty="0">
                <a:ln>
                  <a:noFill/>
                </a:ln>
                <a:solidFill>
                  <a:srgbClr val="FF0000"/>
                </a:solidFill>
                <a:effectLst/>
                <a:uLnTx/>
                <a:uFillTx/>
                <a:latin typeface="Times New Roman"/>
                <a:ea typeface="Times New Roman"/>
                <a:cs typeface="Times New Roman"/>
                <a:sym typeface="Times New Roman"/>
              </a:rPr>
              <a:t>Phan Bội Châu</a:t>
            </a:r>
            <a:r>
              <a:rPr lang="en-US" sz="900" kern="0" dirty="0">
                <a:solidFill>
                  <a:srgbClr val="FF0000"/>
                </a:solidFill>
                <a:latin typeface="Arial"/>
                <a:cs typeface="Arial"/>
                <a:sym typeface="Arial"/>
              </a:rPr>
              <a:t> </a:t>
            </a:r>
            <a:r>
              <a:rPr kumimoji="0" lang="vi-VN" sz="1400" b="1" i="0" u="none" strike="noStrike" kern="0" cap="none" spc="0" normalizeH="0" baseline="0" noProof="0" dirty="0">
                <a:ln>
                  <a:noFill/>
                </a:ln>
                <a:solidFill>
                  <a:srgbClr val="FF0000"/>
                </a:solidFill>
                <a:effectLst/>
                <a:uLnTx/>
                <a:uFillTx/>
                <a:latin typeface="Times New Roman"/>
                <a:ea typeface="Times New Roman"/>
                <a:cs typeface="Times New Roman"/>
                <a:sym typeface="Times New Roman"/>
              </a:rPr>
              <a:t>(1867 – 1940) </a:t>
            </a:r>
            <a:endParaRPr kumimoji="0" sz="1400" b="1" i="0" u="none" strike="noStrike" kern="0" cap="none" spc="0" normalizeH="0" baseline="0" noProof="0" dirty="0">
              <a:ln>
                <a:noFill/>
              </a:ln>
              <a:solidFill>
                <a:srgbClr val="FF0000"/>
              </a:solidFill>
              <a:effectLst/>
              <a:uLnTx/>
              <a:uFillTx/>
              <a:latin typeface="Times New Roman"/>
              <a:ea typeface="Times New Roman"/>
              <a:cs typeface="Times New Roman"/>
              <a:sym typeface="Times New Roman"/>
            </a:endParaRPr>
          </a:p>
        </p:txBody>
      </p:sp>
      <p:sp>
        <p:nvSpPr>
          <p:cNvPr id="5" name="Google Shape;243;p20">
            <a:extLst>
              <a:ext uri="{FF2B5EF4-FFF2-40B4-BE49-F238E27FC236}">
                <a16:creationId xmlns:a16="http://schemas.microsoft.com/office/drawing/2014/main" id="{BC350466-2253-A736-1898-92777A7037E7}"/>
              </a:ext>
            </a:extLst>
          </p:cNvPr>
          <p:cNvSpPr txBox="1"/>
          <p:nvPr/>
        </p:nvSpPr>
        <p:spPr>
          <a:xfrm>
            <a:off x="344340" y="5808021"/>
            <a:ext cx="5475139" cy="646290"/>
          </a:xfrm>
          <a:prstGeom prst="rect">
            <a:avLst/>
          </a:prstGeom>
          <a:solidFill>
            <a:srgbClr val="FFFF00"/>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B0F0"/>
              </a:buClr>
              <a:buSzPts val="2800"/>
              <a:buFont typeface="Times New Roman"/>
              <a:buNone/>
              <a:tabLst/>
              <a:defRPr/>
            </a:pPr>
            <a:r>
              <a:rPr kumimoji="0" lang="vi-VN" i="0" u="none" strike="noStrike" kern="0" cap="none" spc="0" normalizeH="0" baseline="0" noProof="0" dirty="0">
                <a:ln>
                  <a:noFill/>
                </a:ln>
                <a:solidFill>
                  <a:srgbClr val="FF0000"/>
                </a:solidFill>
                <a:effectLst/>
                <a:uLnTx/>
                <a:uFillTx/>
                <a:latin typeface="+mj-lt"/>
                <a:cs typeface="Arial"/>
                <a:sym typeface="Arial"/>
              </a:rPr>
              <a:t>Nhật hoàng Akiho thăm Khu lưu niệm Phan Bội Châu </a:t>
            </a:r>
            <a:endParaRPr kumimoji="0" lang="en-US" i="0" u="none" strike="noStrike" kern="0" cap="none" spc="0" normalizeH="0" baseline="0" noProof="0" dirty="0">
              <a:ln>
                <a:noFill/>
              </a:ln>
              <a:solidFill>
                <a:srgbClr val="FF0000"/>
              </a:solidFill>
              <a:effectLst/>
              <a:uLnTx/>
              <a:uFillTx/>
              <a:latin typeface="+mj-lt"/>
              <a:cs typeface="Arial"/>
              <a:sym typeface="Arial"/>
            </a:endParaRPr>
          </a:p>
          <a:p>
            <a:pPr marL="0" marR="0" lvl="0" indent="0" algn="ctr" defTabSz="914400" rtl="0" eaLnBrk="1" fontAlgn="auto" latinLnBrk="0" hangingPunct="1">
              <a:lnSpc>
                <a:spcPct val="100000"/>
              </a:lnSpc>
              <a:spcBef>
                <a:spcPts val="0"/>
              </a:spcBef>
              <a:spcAft>
                <a:spcPts val="0"/>
              </a:spcAft>
              <a:buClr>
                <a:srgbClr val="00B0F0"/>
              </a:buClr>
              <a:buSzPts val="2800"/>
              <a:buFont typeface="Times New Roman"/>
              <a:buNone/>
              <a:tabLst/>
              <a:defRPr/>
            </a:pPr>
            <a:r>
              <a:rPr kumimoji="0" lang="vi-VN" i="0" u="none" strike="noStrike" kern="0" cap="none" spc="0" normalizeH="0" baseline="0" noProof="0" dirty="0">
                <a:ln>
                  <a:noFill/>
                </a:ln>
                <a:solidFill>
                  <a:srgbClr val="FF0000"/>
                </a:solidFill>
                <a:effectLst/>
                <a:uLnTx/>
                <a:uFillTx/>
                <a:latin typeface="+mj-lt"/>
                <a:cs typeface="Arial"/>
                <a:sym typeface="Arial"/>
              </a:rPr>
              <a:t>ở Huế</a:t>
            </a:r>
            <a:r>
              <a:rPr kumimoji="0" lang="en-US" i="0" u="none" strike="noStrike" kern="0" cap="none" spc="0" normalizeH="0" baseline="0" noProof="0" dirty="0">
                <a:ln>
                  <a:noFill/>
                </a:ln>
                <a:solidFill>
                  <a:srgbClr val="FF0000"/>
                </a:solidFill>
                <a:effectLst/>
                <a:uLnTx/>
                <a:uFillTx/>
                <a:latin typeface="+mj-lt"/>
                <a:cs typeface="Arial"/>
                <a:sym typeface="Arial"/>
              </a:rPr>
              <a:t>,</a:t>
            </a:r>
            <a:r>
              <a:rPr kumimoji="0" lang="vi-VN" i="0" u="none" strike="noStrike" kern="0" cap="none" spc="0" normalizeH="0" baseline="0" noProof="0" dirty="0">
                <a:ln>
                  <a:noFill/>
                </a:ln>
                <a:solidFill>
                  <a:srgbClr val="FF0000"/>
                </a:solidFill>
                <a:effectLst/>
                <a:uLnTx/>
                <a:uFillTx/>
                <a:latin typeface="+mj-lt"/>
                <a:cs typeface="Arial"/>
                <a:sym typeface="Arial"/>
              </a:rPr>
              <a:t> năm 2017</a:t>
            </a:r>
          </a:p>
        </p:txBody>
      </p:sp>
      <p:pic>
        <p:nvPicPr>
          <p:cNvPr id="6" name="Picture 5">
            <a:extLst>
              <a:ext uri="{FF2B5EF4-FFF2-40B4-BE49-F238E27FC236}">
                <a16:creationId xmlns:a16="http://schemas.microsoft.com/office/drawing/2014/main" id="{61674F0C-54FC-A860-58E8-6ECEE0AB141F}"/>
              </a:ext>
            </a:extLst>
          </p:cNvPr>
          <p:cNvPicPr>
            <a:picLocks noChangeAspect="1"/>
          </p:cNvPicPr>
          <p:nvPr/>
        </p:nvPicPr>
        <p:blipFill>
          <a:blip r:embed="rId8"/>
          <a:stretch>
            <a:fillRect/>
          </a:stretch>
        </p:blipFill>
        <p:spPr>
          <a:xfrm>
            <a:off x="160420" y="6460140"/>
            <a:ext cx="11662659" cy="384081"/>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a:extLst>
            <a:ext uri="{FF2B5EF4-FFF2-40B4-BE49-F238E27FC236}">
              <a16:creationId xmlns:a16="http://schemas.microsoft.com/office/drawing/2014/main" id="{B53F2654-8BD1-D9B0-5D6B-B35545079AF7}"/>
            </a:ext>
          </a:extLst>
        </p:cNvPr>
        <p:cNvGrpSpPr/>
        <p:nvPr/>
      </p:nvGrpSpPr>
      <p:grpSpPr>
        <a:xfrm>
          <a:off x="0" y="0"/>
          <a:ext cx="0" cy="0"/>
          <a:chOff x="0" y="0"/>
          <a:chExt cx="0" cy="0"/>
        </a:xfrm>
      </p:grpSpPr>
      <p:pic>
        <p:nvPicPr>
          <p:cNvPr id="1026" name="Picture 2" descr="Di tích">
            <a:extLst>
              <a:ext uri="{FF2B5EF4-FFF2-40B4-BE49-F238E27FC236}">
                <a16:creationId xmlns:a16="http://schemas.microsoft.com/office/drawing/2014/main" id="{C2E64FA2-4729-CCE7-DD4D-13CECEC02A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2397" y="0"/>
            <a:ext cx="5799603"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Google Shape;268;p22">
            <a:extLst>
              <a:ext uri="{FF2B5EF4-FFF2-40B4-BE49-F238E27FC236}">
                <a16:creationId xmlns:a16="http://schemas.microsoft.com/office/drawing/2014/main" id="{601C5423-0A59-7A32-7B83-6616138AC23E}"/>
              </a:ext>
            </a:extLst>
          </p:cNvPr>
          <p:cNvSpPr txBox="1"/>
          <p:nvPr/>
        </p:nvSpPr>
        <p:spPr>
          <a:xfrm>
            <a:off x="6968219" y="660232"/>
            <a:ext cx="4765437" cy="5693826"/>
          </a:xfrm>
          <a:prstGeom prst="rect">
            <a:avLst/>
          </a:prstGeom>
          <a:blipFill>
            <a:blip r:embed="rId4"/>
            <a:tile tx="0" ty="0" sx="100000" sy="100000" flip="none" algn="tl"/>
          </a:blipFill>
          <a:ln w="9525" cap="flat" cmpd="sng">
            <a:solidFill>
              <a:srgbClr val="4472C4"/>
            </a:solidFill>
            <a:prstDash val="solid"/>
            <a:round/>
            <a:headEnd type="none" w="sm" len="sm"/>
            <a:tailEnd type="none" w="sm" len="sm"/>
          </a:ln>
        </p:spPr>
        <p:txBody>
          <a:bodyPr spcFirstLastPara="1" wrap="square" lIns="91425" tIns="45700" rIns="91425" bIns="45700" anchor="t" anchorCtr="0">
            <a:spAutoFit/>
          </a:bodyPr>
          <a:lstStyle/>
          <a:p>
            <a:pPr marL="0" marR="0" lvl="0" indent="0" algn="just" defTabSz="914400" rtl="0" eaLnBrk="1" fontAlgn="auto" latinLnBrk="0" hangingPunct="1">
              <a:lnSpc>
                <a:spcPct val="100000"/>
              </a:lnSpc>
              <a:spcBef>
                <a:spcPts val="0"/>
              </a:spcBef>
              <a:spcAft>
                <a:spcPts val="0"/>
              </a:spcAft>
              <a:buClr>
                <a:srgbClr val="00B0F0"/>
              </a:buClr>
              <a:buSzPts val="2800"/>
              <a:buFont typeface="Times New Roman"/>
              <a:buNone/>
              <a:tabLst/>
              <a:defRPr/>
            </a:pPr>
            <a:r>
              <a:rPr kumimoji="0" lang="vi-VN" sz="2800" b="1" i="1" u="none" strike="noStrike" kern="1200" cap="none" spc="0" normalizeH="0" baseline="0" noProof="0" dirty="0">
                <a:ln>
                  <a:noFill/>
                </a:ln>
                <a:solidFill>
                  <a:srgbClr val="00B0F0"/>
                </a:solidFill>
                <a:effectLst/>
                <a:uLnTx/>
                <a:uFillTx/>
                <a:latin typeface="Times New Roman"/>
                <a:ea typeface="Times New Roman"/>
                <a:cs typeface="Times New Roman"/>
                <a:sym typeface="Times New Roman"/>
              </a:rPr>
              <a:t> </a:t>
            </a:r>
            <a:r>
              <a:rPr kumimoji="0" lang="vi-VN" sz="2400" b="0" i="0" u="none" strike="noStrike" kern="1200" cap="none" spc="0" normalizeH="0" baseline="0" noProof="0" dirty="0">
                <a:ln>
                  <a:noFill/>
                </a:ln>
                <a:solidFill>
                  <a:srgbClr val="FF0000"/>
                </a:solidFill>
                <a:effectLst/>
                <a:uLnTx/>
                <a:uFillTx/>
                <a:latin typeface="Times New Roman"/>
                <a:ea typeface="Times New Roman"/>
                <a:cs typeface="Times New Roman"/>
                <a:sym typeface="Times New Roman"/>
              </a:rPr>
              <a:t>"Bia kỷ niệm ngài Asaba Sakitaro. Chúng tôi vì nạn nước, chạy sang Nhật Bản, tiên sinh thương đến khổ tâm, giúp đỡ trong lúc cùng khốn không cầu báo đáp, rõ là người kỳ hiệp. Hỡi ôi! Nay chúng tôi sang, ông không còn nữa, bốn bề hiu quạnh, không trông thấy ai, trời biển mênh mông, nỗi lòng ai tỏ! Bèn ghi mối cảm hoài vào viên đá. Ghi rằng: Không ai hào kiệt bằng ông, nghĩa ông bao trùm trong ngoài. Ông giúp như trời, tôi chịu như biển. Chí tôi chưa thành, ông không chờ đợi. Lòng đau vời vợi, đến ức vạn năm".</a:t>
            </a:r>
            <a:endParaRPr kumimoji="0"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pic>
        <p:nvPicPr>
          <p:cNvPr id="4" name="Google Shape;269;p22">
            <a:extLst>
              <a:ext uri="{FF2B5EF4-FFF2-40B4-BE49-F238E27FC236}">
                <a16:creationId xmlns:a16="http://schemas.microsoft.com/office/drawing/2014/main" id="{A1BB4C9F-9502-A7B0-4B28-83F8D2796B4C}"/>
              </a:ext>
            </a:extLst>
          </p:cNvPr>
          <p:cNvPicPr preferRelativeResize="0"/>
          <p:nvPr/>
        </p:nvPicPr>
        <p:blipFill rotWithShape="1">
          <a:blip r:embed="rId5">
            <a:alphaModFix/>
          </a:blip>
          <a:srcRect t="7171"/>
          <a:stretch/>
        </p:blipFill>
        <p:spPr>
          <a:xfrm>
            <a:off x="319723" y="116114"/>
            <a:ext cx="5050099" cy="5551279"/>
          </a:xfrm>
          <a:prstGeom prst="rect">
            <a:avLst/>
          </a:prstGeom>
          <a:noFill/>
          <a:ln>
            <a:noFill/>
          </a:ln>
        </p:spPr>
      </p:pic>
      <p:sp>
        <p:nvSpPr>
          <p:cNvPr id="5" name="Google Shape;270;p22">
            <a:extLst>
              <a:ext uri="{FF2B5EF4-FFF2-40B4-BE49-F238E27FC236}">
                <a16:creationId xmlns:a16="http://schemas.microsoft.com/office/drawing/2014/main" id="{7D481C18-A7FA-F1DB-5CBA-7D6669954158}"/>
              </a:ext>
            </a:extLst>
          </p:cNvPr>
          <p:cNvSpPr txBox="1"/>
          <p:nvPr/>
        </p:nvSpPr>
        <p:spPr>
          <a:xfrm>
            <a:off x="319723" y="5667393"/>
            <a:ext cx="5050099" cy="969456"/>
          </a:xfrm>
          <a:prstGeom prst="rect">
            <a:avLst/>
          </a:prstGeom>
          <a:solidFill>
            <a:srgbClr val="FFFF00"/>
          </a:solidFill>
          <a:ln>
            <a:noFill/>
          </a:ln>
        </p:spPr>
        <p:txBody>
          <a:bodyPr spcFirstLastPara="1" wrap="square" lIns="91425" tIns="45700" rIns="91425" bIns="45700" anchor="t" anchorCtr="0">
            <a:spAutoFit/>
          </a:bodyPr>
          <a:lstStyle/>
          <a:p>
            <a:pPr marL="0" marR="0" lvl="0" indent="0" algn="just" defTabSz="914400" rtl="0" eaLnBrk="1" fontAlgn="auto" latinLnBrk="0" hangingPunct="1">
              <a:lnSpc>
                <a:spcPct val="100000"/>
              </a:lnSpc>
              <a:spcBef>
                <a:spcPts val="0"/>
              </a:spcBef>
              <a:spcAft>
                <a:spcPts val="0"/>
              </a:spcAft>
              <a:buClr>
                <a:srgbClr val="00B0F0"/>
              </a:buClr>
              <a:buSzPts val="2400"/>
              <a:buFont typeface="Times New Roman"/>
              <a:buNone/>
              <a:tabLst/>
              <a:defRPr/>
            </a:pPr>
            <a:r>
              <a:rPr kumimoji="0" lang="vi-VN" sz="1900" b="0" i="0" u="none" strike="noStrike" kern="1200" cap="none" spc="0" normalizeH="0" baseline="0" noProof="0" dirty="0">
                <a:ln>
                  <a:noFill/>
                </a:ln>
                <a:solidFill>
                  <a:srgbClr val="FF0000"/>
                </a:solidFill>
                <a:effectLst/>
                <a:uLnTx/>
                <a:uFillTx/>
                <a:latin typeface="Times New Roman"/>
                <a:ea typeface="Times New Roman"/>
                <a:cs typeface="Times New Roman"/>
                <a:sym typeface="Times New Roman"/>
              </a:rPr>
              <a:t>Bia kỉ niệm bác sĩ Asaba Sakitaro dựng năm 1918 tại khuôn viên chùa Jorin, Umeyama thị trấn Asaba (nay là thành phố Fukuroi),</a:t>
            </a:r>
            <a:r>
              <a:rPr kumimoji="0" lang="en-US" sz="1900" b="0" i="0" u="none" strike="noStrike" kern="1200" cap="none" spc="0" normalizeH="0" baseline="0" noProof="0" dirty="0">
                <a:ln>
                  <a:noFill/>
                </a:ln>
                <a:solidFill>
                  <a:srgbClr val="FF0000"/>
                </a:solidFill>
                <a:effectLst/>
                <a:uLnTx/>
                <a:uFillTx/>
                <a:latin typeface="Times New Roman"/>
                <a:ea typeface="Times New Roman"/>
                <a:cs typeface="Times New Roman"/>
                <a:sym typeface="Times New Roman"/>
              </a:rPr>
              <a:t>  </a:t>
            </a:r>
            <a:r>
              <a:rPr kumimoji="0" lang="vi-VN" sz="1900" b="0" i="0" u="none" strike="noStrike" kern="1200" cap="none" spc="0" normalizeH="0" baseline="0" noProof="0" dirty="0">
                <a:ln>
                  <a:noFill/>
                </a:ln>
                <a:solidFill>
                  <a:srgbClr val="FF0000"/>
                </a:solidFill>
                <a:effectLst/>
                <a:uLnTx/>
                <a:uFillTx/>
                <a:latin typeface="Times New Roman"/>
                <a:ea typeface="Times New Roman"/>
                <a:cs typeface="Times New Roman"/>
                <a:sym typeface="Times New Roman"/>
              </a:rPr>
              <a:t>tỉnh Shizuoka</a:t>
            </a:r>
            <a:r>
              <a:rPr kumimoji="0" lang="en-US" sz="1900" b="0" i="0" u="none" strike="noStrike" kern="1200" cap="none" spc="0" normalizeH="0" baseline="0" noProof="0" dirty="0">
                <a:ln>
                  <a:noFill/>
                </a:ln>
                <a:solidFill>
                  <a:srgbClr val="FF0000"/>
                </a:solidFill>
                <a:effectLst/>
                <a:uLnTx/>
                <a:uFillTx/>
                <a:latin typeface="Times New Roman"/>
                <a:ea typeface="Times New Roman"/>
                <a:cs typeface="Times New Roman"/>
                <a:sym typeface="Times New Roman"/>
              </a:rPr>
              <a:t>.</a:t>
            </a:r>
            <a:endParaRPr kumimoji="0" sz="19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1D01A3CB-C692-3118-EF0F-63297A294E50}"/>
              </a:ext>
            </a:extLst>
          </p:cNvPr>
          <p:cNvPicPr>
            <a:picLocks noChangeAspect="1"/>
          </p:cNvPicPr>
          <p:nvPr/>
        </p:nvPicPr>
        <p:blipFill>
          <a:blip r:embed="rId6"/>
          <a:stretch>
            <a:fillRect/>
          </a:stretch>
        </p:blipFill>
        <p:spPr>
          <a:xfrm>
            <a:off x="160420" y="6460140"/>
            <a:ext cx="11662659" cy="384081"/>
          </a:xfrm>
          <a:prstGeom prst="rect">
            <a:avLst/>
          </a:prstGeom>
        </p:spPr>
      </p:pic>
    </p:spTree>
    <p:extLst>
      <p:ext uri="{BB962C8B-B14F-4D97-AF65-F5344CB8AC3E}">
        <p14:creationId xmlns:p14="http://schemas.microsoft.com/office/powerpoint/2010/main" val="106680722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a:extLst>
            <a:ext uri="{FF2B5EF4-FFF2-40B4-BE49-F238E27FC236}">
              <a16:creationId xmlns:a16="http://schemas.microsoft.com/office/drawing/2014/main" id="{B3A925FE-1236-6A63-700E-22182395DE40}"/>
            </a:ext>
          </a:extLst>
        </p:cNvPr>
        <p:cNvGrpSpPr/>
        <p:nvPr/>
      </p:nvGrpSpPr>
      <p:grpSpPr>
        <a:xfrm>
          <a:off x="0" y="0"/>
          <a:ext cx="0" cy="0"/>
          <a:chOff x="0" y="0"/>
          <a:chExt cx="0" cy="0"/>
        </a:xfrm>
      </p:grpSpPr>
      <p:sp>
        <p:nvSpPr>
          <p:cNvPr id="7" name="Rectangle: Diagonal Corners Rounded 6">
            <a:extLst>
              <a:ext uri="{FF2B5EF4-FFF2-40B4-BE49-F238E27FC236}">
                <a16:creationId xmlns:a16="http://schemas.microsoft.com/office/drawing/2014/main" id="{33D4B2C0-89A9-65B4-C0C6-43B081168314}"/>
              </a:ext>
            </a:extLst>
          </p:cNvPr>
          <p:cNvSpPr/>
          <p:nvPr/>
        </p:nvSpPr>
        <p:spPr>
          <a:xfrm>
            <a:off x="3223067" y="1524000"/>
            <a:ext cx="7603959" cy="1905000"/>
          </a:xfrm>
          <a:prstGeom prst="round2Diag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sp>
        <p:nvSpPr>
          <p:cNvPr id="8" name="Rectangle: Rounded Corners 7">
            <a:extLst>
              <a:ext uri="{FF2B5EF4-FFF2-40B4-BE49-F238E27FC236}">
                <a16:creationId xmlns:a16="http://schemas.microsoft.com/office/drawing/2014/main" id="{04D3048F-1510-9D82-4808-8220A1634240}"/>
              </a:ext>
            </a:extLst>
          </p:cNvPr>
          <p:cNvSpPr/>
          <p:nvPr/>
        </p:nvSpPr>
        <p:spPr>
          <a:xfrm>
            <a:off x="3270149" y="1730542"/>
            <a:ext cx="854416" cy="149191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err="1">
                <a:solidFill>
                  <a:prstClr val="white"/>
                </a:solidFill>
                <a:latin typeface="Calibri" panose="020F0502020204030204"/>
              </a:rPr>
              <a:t>Năm</a:t>
            </a:r>
            <a:endParaRPr lang="en-US" dirty="0">
              <a:solidFill>
                <a:prstClr val="white"/>
              </a:solidFill>
              <a:latin typeface="Calibri" panose="020F0502020204030204"/>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1906</a:t>
            </a:r>
          </a:p>
        </p:txBody>
      </p:sp>
      <p:sp>
        <p:nvSpPr>
          <p:cNvPr id="10" name="TextBox 9">
            <a:extLst>
              <a:ext uri="{FF2B5EF4-FFF2-40B4-BE49-F238E27FC236}">
                <a16:creationId xmlns:a16="http://schemas.microsoft.com/office/drawing/2014/main" id="{541BB011-419F-B81C-673B-C94D43650625}"/>
              </a:ext>
            </a:extLst>
          </p:cNvPr>
          <p:cNvSpPr txBox="1"/>
          <p:nvPr/>
        </p:nvSpPr>
        <p:spPr>
          <a:xfrm>
            <a:off x="4204779" y="2014834"/>
            <a:ext cx="6536110" cy="923330"/>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Gửi</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thư</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đề</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nghị</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toàn</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quyền</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Đông</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Dương</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cải</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cách</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chế</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độ</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cai</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trị</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t>
            </a:r>
            <a:endPar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Rectangle: Diagonal Corners Rounded 1">
            <a:extLst>
              <a:ext uri="{FF2B5EF4-FFF2-40B4-BE49-F238E27FC236}">
                <a16:creationId xmlns:a16="http://schemas.microsoft.com/office/drawing/2014/main" id="{7953B48E-C21E-FFF2-00B0-067F85542B9E}"/>
              </a:ext>
            </a:extLst>
          </p:cNvPr>
          <p:cNvSpPr/>
          <p:nvPr/>
        </p:nvSpPr>
        <p:spPr>
          <a:xfrm>
            <a:off x="3203191" y="3756992"/>
            <a:ext cx="7603959" cy="2224974"/>
          </a:xfrm>
          <a:prstGeom prst="round2Diag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sp>
        <p:nvSpPr>
          <p:cNvPr id="5" name="Rectangle: Rounded Corners 4">
            <a:extLst>
              <a:ext uri="{FF2B5EF4-FFF2-40B4-BE49-F238E27FC236}">
                <a16:creationId xmlns:a16="http://schemas.microsoft.com/office/drawing/2014/main" id="{47914EB4-A84F-2CF2-BADB-7AD4A323AE11}"/>
              </a:ext>
            </a:extLst>
          </p:cNvPr>
          <p:cNvSpPr/>
          <p:nvPr/>
        </p:nvSpPr>
        <p:spPr>
          <a:xfrm>
            <a:off x="3250273" y="3963534"/>
            <a:ext cx="854416" cy="1698459"/>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srgbClr val="002060"/>
                </a:solidFill>
                <a:effectLst/>
                <a:uLnTx/>
                <a:uFillTx/>
                <a:latin typeface="Calibri" panose="020F0502020204030204"/>
                <a:ea typeface="+mn-ea"/>
                <a:cs typeface="+mn-cs"/>
              </a:rPr>
              <a:t>Từ</a:t>
            </a:r>
            <a:r>
              <a:rPr kumimoji="0" lang="en-US" sz="1800" b="0" i="0" u="none" strike="noStrike" kern="1200" cap="none" spc="0" normalizeH="0" baseline="0" noProof="0" dirty="0">
                <a:ln>
                  <a:noFill/>
                </a:ln>
                <a:solidFill>
                  <a:srgbClr val="002060"/>
                </a:solidFill>
                <a:effectLst/>
                <a:uLnTx/>
                <a:uFillTx/>
                <a:latin typeface="Calibri" panose="020F0502020204030204"/>
                <a:ea typeface="+mn-ea"/>
                <a:cs typeface="+mn-cs"/>
              </a:rPr>
              <a:t> 1911 - 1925</a:t>
            </a:r>
          </a:p>
        </p:txBody>
      </p:sp>
      <p:sp>
        <p:nvSpPr>
          <p:cNvPr id="6" name="TextBox 5">
            <a:extLst>
              <a:ext uri="{FF2B5EF4-FFF2-40B4-BE49-F238E27FC236}">
                <a16:creationId xmlns:a16="http://schemas.microsoft.com/office/drawing/2014/main" id="{9415F4B8-F83F-0560-9741-1475C8375DFD}"/>
              </a:ext>
            </a:extLst>
          </p:cNvPr>
          <p:cNvSpPr txBox="1"/>
          <p:nvPr/>
        </p:nvSpPr>
        <p:spPr>
          <a:xfrm>
            <a:off x="4204779" y="3812141"/>
            <a:ext cx="6536110" cy="2169825"/>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Hoạt</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động</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tại</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Pháp</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Gửi</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kiến</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nghị</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lên</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lang="en-US" sz="2700" dirty="0">
                <a:solidFill>
                  <a:prstClr val="black"/>
                </a:solidFill>
                <a:latin typeface="Times New Roman" panose="02020603050405020304" pitchFamily="18" charset="0"/>
                <a:cs typeface="Times New Roman" panose="02020603050405020304" pitchFamily="18" charset="0"/>
              </a:rPr>
              <a:t>C</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hính</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phủ</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Pháp</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lên</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án</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chính</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sách</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cai</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trị</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của</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chính</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quyền</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thực</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dân</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Pháp</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ở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Đông</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Dương</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viết</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báo</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diễn</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thuyết</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để</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thức</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tỉnh</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dư</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luận</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Pháp</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về</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tình</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hình</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Việt</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Nam.</a:t>
            </a:r>
            <a:endPar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9" name="Vertical Scroll 2">
            <a:extLst>
              <a:ext uri="{FF2B5EF4-FFF2-40B4-BE49-F238E27FC236}">
                <a16:creationId xmlns:a16="http://schemas.microsoft.com/office/drawing/2014/main" id="{7BD75674-1B1D-2658-A169-EC3BDC35E34D}"/>
              </a:ext>
            </a:extLst>
          </p:cNvPr>
          <p:cNvSpPr/>
          <p:nvPr/>
        </p:nvSpPr>
        <p:spPr>
          <a:xfrm>
            <a:off x="384313" y="1453637"/>
            <a:ext cx="2818877" cy="4208356"/>
          </a:xfrm>
          <a:prstGeom prst="verticalScroll">
            <a:avLst/>
          </a:prstGeom>
          <a:gradFill>
            <a:gsLst>
              <a:gs pos="0">
                <a:srgbClr val="FFFF00"/>
              </a:gs>
              <a:gs pos="74000">
                <a:schemeClr val="accent1">
                  <a:lumMod val="45000"/>
                  <a:lumOff val="55000"/>
                </a:schemeClr>
              </a:gs>
              <a:gs pos="83000">
                <a:schemeClr val="accent1">
                  <a:lumMod val="45000"/>
                  <a:lumOff val="55000"/>
                </a:schemeClr>
              </a:gs>
              <a:gs pos="100000">
                <a:srgbClr val="92D050"/>
              </a:gs>
            </a:gsLst>
            <a:lin ang="5400000" scaled="1"/>
          </a:gradFill>
          <a:ln>
            <a:solidFill>
              <a:srgbClr val="99FF33"/>
            </a:solidFill>
          </a:ln>
          <a:effectLst>
            <a:innerShdw blurRad="63500" dist="50800">
              <a:prstClr val="black">
                <a:alpha val="50000"/>
              </a:prstClr>
            </a:innerShdw>
            <a:reflection blurRad="6350" stA="52000" endA="300" endPos="35000" dir="5400000" sy="-100000" algn="bl" rotWithShape="0"/>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400" b="0" i="0" u="none" strike="noStrike" kern="1200" cap="none" spc="0" normalizeH="0" baseline="0" noProof="0" dirty="0">
              <a:ln>
                <a:noFill/>
              </a:ln>
              <a:solidFill>
                <a:schemeClr val="accent2">
                  <a:lumMod val="75000"/>
                </a:schemeClr>
              </a:solidFill>
              <a:effectLst>
                <a:outerShdw blurRad="50800" dist="38100" dir="2700000" algn="tl" rotWithShape="0">
                  <a:prstClr val="black">
                    <a:alpha val="40000"/>
                  </a:prstClr>
                </a:outerShdw>
              </a:effectLst>
              <a:uLnTx/>
              <a:uFillTx/>
              <a:latin typeface="VNI-Trung Kien" pitchFamily="2"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400" b="0" i="0" u="none" strike="noStrike" kern="1200" cap="none" spc="0" normalizeH="0" baseline="0" noProof="0" dirty="0">
              <a:ln>
                <a:noFill/>
              </a:ln>
              <a:solidFill>
                <a:srgbClr val="002060"/>
              </a:solidFill>
              <a:effectLst>
                <a:outerShdw blurRad="50800" dist="38100" dir="2700000" algn="tl" rotWithShape="0">
                  <a:prstClr val="black">
                    <a:alpha val="40000"/>
                  </a:prstClr>
                </a:outerShdw>
              </a:effectLst>
              <a:uLnTx/>
              <a:uFillTx/>
              <a:latin typeface="VNI-Trung Kien" pitchFamily="2" charset="0"/>
              <a:ea typeface="+mn-ea"/>
              <a:cs typeface="Times New Roman" panose="02020603050405020304" pitchFamily="18" charset="0"/>
            </a:endParaRPr>
          </a:p>
        </p:txBody>
      </p:sp>
      <p:sp>
        <p:nvSpPr>
          <p:cNvPr id="17" name="TextBox 16">
            <a:extLst>
              <a:ext uri="{FF2B5EF4-FFF2-40B4-BE49-F238E27FC236}">
                <a16:creationId xmlns:a16="http://schemas.microsoft.com/office/drawing/2014/main" id="{3CD2EAB6-104E-027E-7C6C-6C433B7783BF}"/>
              </a:ext>
            </a:extLst>
          </p:cNvPr>
          <p:cNvSpPr txBox="1"/>
          <p:nvPr/>
        </p:nvSpPr>
        <p:spPr>
          <a:xfrm>
            <a:off x="1037624" y="3451026"/>
            <a:ext cx="1664773" cy="1754326"/>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lang="en-US" sz="3600" dirty="0">
                <a:solidFill>
                  <a:schemeClr val="accent2">
                    <a:lumMod val="75000"/>
                  </a:schemeClr>
                </a:solidFill>
                <a:latin typeface="Times New Roman" panose="02020603050405020304" pitchFamily="18" charset="0"/>
                <a:cs typeface="Times New Roman" panose="02020603050405020304" pitchFamily="18" charset="0"/>
              </a:rPr>
              <a:t>Phan Châu Trinh</a:t>
            </a:r>
            <a:endParaRPr kumimoji="0" lang="en-US" sz="3600" b="0" i="0" u="none" strike="noStrike" kern="1200" cap="none" spc="0" normalizeH="0" baseline="0" noProof="0" dirty="0">
              <a:ln>
                <a:noFill/>
              </a:ln>
              <a:solidFill>
                <a:schemeClr val="accent2">
                  <a:lumMod val="75000"/>
                </a:schemeClr>
              </a:solidFill>
              <a:effectLst/>
              <a:uLnTx/>
              <a:uFillTx/>
              <a:latin typeface="Times New Roman" panose="02020603050405020304" pitchFamily="18" charset="0"/>
              <a:cs typeface="Times New Roman" panose="02020603050405020304" pitchFamily="18" charset="0"/>
            </a:endParaRPr>
          </a:p>
        </p:txBody>
      </p:sp>
      <p:pic>
        <p:nvPicPr>
          <p:cNvPr id="4" name="Picture 6" descr="Đọc lại một số thi phẩm của Phan Châu Trinh">
            <a:extLst>
              <a:ext uri="{FF2B5EF4-FFF2-40B4-BE49-F238E27FC236}">
                <a16:creationId xmlns:a16="http://schemas.microsoft.com/office/drawing/2014/main" id="{ED316E54-0EA4-AF45-80A8-5C09B40DFF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053" r="14070"/>
          <a:stretch/>
        </p:blipFill>
        <p:spPr bwMode="auto">
          <a:xfrm>
            <a:off x="882699" y="1196007"/>
            <a:ext cx="1865080" cy="1777804"/>
          </a:xfrm>
          <a:prstGeom prst="flowChartConnector">
            <a:avLst/>
          </a:prstGeom>
          <a:noFill/>
          <a:extLst>
            <a:ext uri="{909E8E84-426E-40DD-AFC4-6F175D3DCCD1}">
              <a14:hiddenFill xmlns:a14="http://schemas.microsoft.com/office/drawing/2010/main">
                <a:solidFill>
                  <a:srgbClr val="FFFFFF"/>
                </a:solidFill>
              </a14:hiddenFill>
            </a:ext>
          </a:extLst>
        </p:spPr>
      </p:pic>
      <p:sp>
        <p:nvSpPr>
          <p:cNvPr id="11" name="Scroll: Horizontal 10">
            <a:extLst>
              <a:ext uri="{FF2B5EF4-FFF2-40B4-BE49-F238E27FC236}">
                <a16:creationId xmlns:a16="http://schemas.microsoft.com/office/drawing/2014/main" id="{D23CAB20-E33E-AED9-D38C-E6DE7896C59C}"/>
              </a:ext>
            </a:extLst>
          </p:cNvPr>
          <p:cNvSpPr/>
          <p:nvPr/>
        </p:nvSpPr>
        <p:spPr>
          <a:xfrm>
            <a:off x="1086278" y="46757"/>
            <a:ext cx="10347158" cy="1074821"/>
          </a:xfrm>
          <a:prstGeom prst="horizontalScroll">
            <a:avLst/>
          </a:prstGeom>
          <a:gradFill flip="none" rotWithShape="1">
            <a:gsLst>
              <a:gs pos="0">
                <a:srgbClr val="FFFF00"/>
              </a:gs>
              <a:gs pos="45000">
                <a:srgbClr val="BAEAF4"/>
              </a:gs>
              <a:gs pos="64000">
                <a:srgbClr val="FFFFCC"/>
              </a:gs>
              <a:gs pos="100000">
                <a:srgbClr val="FFFF00"/>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i="1" dirty="0">
                <a:solidFill>
                  <a:srgbClr val="C00000"/>
                </a:solidFill>
                <a:latin typeface="Calibri" panose="020F0502020204030204"/>
              </a:rPr>
              <a:t>2</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Một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số</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hoạt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động</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đối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ngoại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của</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lang="en-US" sz="2400" b="1" i="1" dirty="0" err="1">
                <a:solidFill>
                  <a:srgbClr val="C00000"/>
                </a:solidFill>
                <a:latin typeface="Calibri" panose="020F0502020204030204"/>
              </a:rPr>
              <a:t>các</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nhà</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yêu</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nước</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Việt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Nam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tiêu</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biểu</a:t>
            </a:r>
            <a:endPar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9EE0D860-C6B8-9955-7927-1234938DDC6E}"/>
              </a:ext>
            </a:extLst>
          </p:cNvPr>
          <p:cNvPicPr>
            <a:picLocks noChangeAspect="1"/>
          </p:cNvPicPr>
          <p:nvPr/>
        </p:nvPicPr>
        <p:blipFill>
          <a:blip r:embed="rId4"/>
          <a:stretch>
            <a:fillRect/>
          </a:stretch>
        </p:blipFill>
        <p:spPr>
          <a:xfrm>
            <a:off x="160420" y="6460140"/>
            <a:ext cx="11662659" cy="384081"/>
          </a:xfrm>
          <a:prstGeom prst="rect">
            <a:avLst/>
          </a:prstGeom>
        </p:spPr>
      </p:pic>
    </p:spTree>
    <p:extLst>
      <p:ext uri="{BB962C8B-B14F-4D97-AF65-F5344CB8AC3E}">
        <p14:creationId xmlns:p14="http://schemas.microsoft.com/office/powerpoint/2010/main" val="1303868437"/>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circle(in)">
                                      <p:cBhvr>
                                        <p:cTn id="10" dur="20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p:cTn id="15" dur="1000" fill="hold"/>
                                        <p:tgtEl>
                                          <p:spTgt spid="10"/>
                                        </p:tgtEl>
                                        <p:attrNameLst>
                                          <p:attrName>ppt_w</p:attrName>
                                        </p:attrNameLst>
                                      </p:cBhvr>
                                      <p:tavLst>
                                        <p:tav tm="0">
                                          <p:val>
                                            <p:fltVal val="0"/>
                                          </p:val>
                                        </p:tav>
                                        <p:tav tm="100000">
                                          <p:val>
                                            <p:strVal val="#ppt_w"/>
                                          </p:val>
                                        </p:tav>
                                      </p:tavLst>
                                    </p:anim>
                                    <p:anim calcmode="lin" valueType="num">
                                      <p:cBhvr>
                                        <p:cTn id="16" dur="1000" fill="hold"/>
                                        <p:tgtEl>
                                          <p:spTgt spid="10"/>
                                        </p:tgtEl>
                                        <p:attrNameLst>
                                          <p:attrName>ppt_h</p:attrName>
                                        </p:attrNameLst>
                                      </p:cBhvr>
                                      <p:tavLst>
                                        <p:tav tm="0">
                                          <p:val>
                                            <p:fltVal val="0"/>
                                          </p:val>
                                        </p:tav>
                                        <p:tav tm="100000">
                                          <p:val>
                                            <p:strVal val="#ppt_h"/>
                                          </p:val>
                                        </p:tav>
                                      </p:tavLst>
                                    </p:anim>
                                    <p:anim calcmode="lin" valueType="num">
                                      <p:cBhvr>
                                        <p:cTn id="17" dur="1000" fill="hold"/>
                                        <p:tgtEl>
                                          <p:spTgt spid="10"/>
                                        </p:tgtEl>
                                        <p:attrNameLst>
                                          <p:attrName>style.rotation</p:attrName>
                                        </p:attrNameLst>
                                      </p:cBhvr>
                                      <p:tavLst>
                                        <p:tav tm="0">
                                          <p:val>
                                            <p:fltVal val="90"/>
                                          </p:val>
                                        </p:tav>
                                        <p:tav tm="100000">
                                          <p:val>
                                            <p:fltVal val="0"/>
                                          </p:val>
                                        </p:tav>
                                      </p:tavLst>
                                    </p:anim>
                                    <p:animEffect transition="in" filter="fade">
                                      <p:cBhvr>
                                        <p:cTn id="18" dur="10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circle(in)">
                                      <p:cBhvr>
                                        <p:cTn id="23" dur="2000"/>
                                        <p:tgtEl>
                                          <p:spTgt spid="5"/>
                                        </p:tgtEl>
                                      </p:cBhvr>
                                    </p:animEffect>
                                  </p:childTnLst>
                                </p:cTn>
                              </p:par>
                              <p:par>
                                <p:cTn id="24" presetID="6" presetClass="entr" presetSubtype="16" fill="hold" grpId="0" nodeType="with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circle(in)">
                                      <p:cBhvr>
                                        <p:cTn id="26" dur="2000"/>
                                        <p:tgtEl>
                                          <p:spTgt spid="2"/>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p:cTn id="31" dur="1000" fill="hold"/>
                                        <p:tgtEl>
                                          <p:spTgt spid="6"/>
                                        </p:tgtEl>
                                        <p:attrNameLst>
                                          <p:attrName>ppt_w</p:attrName>
                                        </p:attrNameLst>
                                      </p:cBhvr>
                                      <p:tavLst>
                                        <p:tav tm="0">
                                          <p:val>
                                            <p:fltVal val="0"/>
                                          </p:val>
                                        </p:tav>
                                        <p:tav tm="100000">
                                          <p:val>
                                            <p:strVal val="#ppt_w"/>
                                          </p:val>
                                        </p:tav>
                                      </p:tavLst>
                                    </p:anim>
                                    <p:anim calcmode="lin" valueType="num">
                                      <p:cBhvr>
                                        <p:cTn id="32" dur="1000" fill="hold"/>
                                        <p:tgtEl>
                                          <p:spTgt spid="6"/>
                                        </p:tgtEl>
                                        <p:attrNameLst>
                                          <p:attrName>ppt_h</p:attrName>
                                        </p:attrNameLst>
                                      </p:cBhvr>
                                      <p:tavLst>
                                        <p:tav tm="0">
                                          <p:val>
                                            <p:fltVal val="0"/>
                                          </p:val>
                                        </p:tav>
                                        <p:tav tm="100000">
                                          <p:val>
                                            <p:strVal val="#ppt_h"/>
                                          </p:val>
                                        </p:tav>
                                      </p:tavLst>
                                    </p:anim>
                                    <p:anim calcmode="lin" valueType="num">
                                      <p:cBhvr>
                                        <p:cTn id="33" dur="1000" fill="hold"/>
                                        <p:tgtEl>
                                          <p:spTgt spid="6"/>
                                        </p:tgtEl>
                                        <p:attrNameLst>
                                          <p:attrName>style.rotation</p:attrName>
                                        </p:attrNameLst>
                                      </p:cBhvr>
                                      <p:tavLst>
                                        <p:tav tm="0">
                                          <p:val>
                                            <p:fltVal val="90"/>
                                          </p:val>
                                        </p:tav>
                                        <p:tav tm="100000">
                                          <p:val>
                                            <p:fltVal val="0"/>
                                          </p:val>
                                        </p:tav>
                                      </p:tavLst>
                                    </p:anim>
                                    <p:animEffect transition="in" filter="fade">
                                      <p:cBhvr>
                                        <p:cTn id="34"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10" grpId="0"/>
      <p:bldP spid="2" grpId="0" animBg="1"/>
      <p:bldP spid="5" grpId="0" animBg="1"/>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20000"/>
                <a:lumOff val="80000"/>
              </a:schemeClr>
            </a:gs>
            <a:gs pos="39000">
              <a:schemeClr val="accent2">
                <a:lumMod val="40000"/>
                <a:lumOff val="60000"/>
              </a:schemeClr>
            </a:gs>
            <a:gs pos="69000">
              <a:srgbClr val="FFFFCC"/>
            </a:gs>
            <a:gs pos="100000">
              <a:schemeClr val="accent1">
                <a:lumMod val="30000"/>
                <a:lumOff val="70000"/>
              </a:schemeClr>
            </a:gs>
          </a:gsLst>
          <a:lin ang="13500000" scaled="1"/>
          <a:tileRect/>
        </a:gradFill>
        <a:effectLst/>
      </p:bgPr>
    </p:bg>
    <p:spTree>
      <p:nvGrpSpPr>
        <p:cNvPr id="1" name="">
          <a:extLst>
            <a:ext uri="{FF2B5EF4-FFF2-40B4-BE49-F238E27FC236}">
              <a16:creationId xmlns:a16="http://schemas.microsoft.com/office/drawing/2014/main" id="{71F44FAE-51D5-BD12-AD84-22D9991F7923}"/>
            </a:ext>
          </a:extLst>
        </p:cNvPr>
        <p:cNvGrpSpPr/>
        <p:nvPr/>
      </p:nvGrpSpPr>
      <p:grpSpPr>
        <a:xfrm>
          <a:off x="0" y="0"/>
          <a:ext cx="0" cy="0"/>
          <a:chOff x="0" y="0"/>
          <a:chExt cx="0" cy="0"/>
        </a:xfrm>
      </p:grpSpPr>
      <p:grpSp>
        <p:nvGrpSpPr>
          <p:cNvPr id="24" name="Group 23">
            <a:extLst>
              <a:ext uri="{FF2B5EF4-FFF2-40B4-BE49-F238E27FC236}">
                <a16:creationId xmlns:a16="http://schemas.microsoft.com/office/drawing/2014/main" id="{E37D1489-143C-E193-4EF5-0BA8B3F8454A}"/>
              </a:ext>
            </a:extLst>
          </p:cNvPr>
          <p:cNvGrpSpPr/>
          <p:nvPr/>
        </p:nvGrpSpPr>
        <p:grpSpPr>
          <a:xfrm>
            <a:off x="331304" y="149087"/>
            <a:ext cx="7222435" cy="6559826"/>
            <a:chOff x="331304" y="149087"/>
            <a:chExt cx="7222435" cy="6559826"/>
          </a:xfrm>
        </p:grpSpPr>
        <p:sp>
          <p:nvSpPr>
            <p:cNvPr id="12" name="Scroll: Vertical 11">
              <a:extLst>
                <a:ext uri="{FF2B5EF4-FFF2-40B4-BE49-F238E27FC236}">
                  <a16:creationId xmlns:a16="http://schemas.microsoft.com/office/drawing/2014/main" id="{6AB10B95-5DB0-274F-FB9D-4A5404F42795}"/>
                </a:ext>
              </a:extLst>
            </p:cNvPr>
            <p:cNvSpPr/>
            <p:nvPr/>
          </p:nvSpPr>
          <p:spPr>
            <a:xfrm>
              <a:off x="331304" y="149087"/>
              <a:ext cx="7222435" cy="6559826"/>
            </a:xfrm>
            <a:prstGeom prst="verticalScroll">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rtl="0">
                <a:lnSpc>
                  <a:spcPct val="100000"/>
                </a:lnSpc>
                <a:spcBef>
                  <a:spcPts val="0"/>
                </a:spcBef>
                <a:spcAft>
                  <a:spcPts val="0"/>
                </a:spcAft>
                <a:buClr>
                  <a:srgbClr val="00B0F0"/>
                </a:buClr>
                <a:buSzPts val="2400"/>
                <a:buFont typeface="Calibri"/>
                <a:buNone/>
              </a:pPr>
              <a:r>
                <a:rPr lang="en-US" sz="2200" i="0" u="none" strike="noStrike" cap="none" dirty="0">
                  <a:solidFill>
                    <a:schemeClr val="tx1">
                      <a:lumMod val="95000"/>
                      <a:lumOff val="5000"/>
                    </a:schemeClr>
                  </a:solidFill>
                  <a:latin typeface="Times New Roman" panose="02020603050405020304" pitchFamily="18" charset="0"/>
                  <a:ea typeface="Calibri"/>
                  <a:cs typeface="Times New Roman" panose="02020603050405020304" pitchFamily="18" charset="0"/>
                  <a:sym typeface="Calibri"/>
                </a:rPr>
                <a:t>  </a:t>
              </a:r>
            </a:p>
            <a:p>
              <a:pPr marL="0" marR="0" lvl="0" indent="0" algn="just" rtl="0">
                <a:lnSpc>
                  <a:spcPct val="100000"/>
                </a:lnSpc>
                <a:spcBef>
                  <a:spcPts val="0"/>
                </a:spcBef>
                <a:spcAft>
                  <a:spcPts val="0"/>
                </a:spcAft>
                <a:buClr>
                  <a:srgbClr val="00B0F0"/>
                </a:buClr>
                <a:buSzPts val="2400"/>
                <a:buFont typeface="Calibri"/>
                <a:buNone/>
              </a:pPr>
              <a:r>
                <a:rPr lang="en-US" sz="2200" i="0" u="none" strike="noStrike" cap="none" dirty="0">
                  <a:solidFill>
                    <a:schemeClr val="tx1">
                      <a:lumMod val="95000"/>
                      <a:lumOff val="5000"/>
                    </a:schemeClr>
                  </a:solidFill>
                  <a:latin typeface="Times New Roman" panose="02020603050405020304" pitchFamily="18" charset="0"/>
                  <a:ea typeface="Calibri"/>
                  <a:cs typeface="Times New Roman" panose="02020603050405020304" pitchFamily="18" charset="0"/>
                  <a:sym typeface="Calibri"/>
                </a:rPr>
                <a:t>    Phan Châu Trinh </a:t>
              </a:r>
              <a:r>
                <a:rPr lang="vi-VN" sz="2200" i="0" u="none" strike="noStrike" cap="none" dirty="0">
                  <a:solidFill>
                    <a:schemeClr val="tx1">
                      <a:lumMod val="95000"/>
                      <a:lumOff val="5000"/>
                    </a:schemeClr>
                  </a:solidFill>
                  <a:latin typeface="Times New Roman" panose="02020603050405020304" pitchFamily="18" charset="0"/>
                  <a:ea typeface="Calibri"/>
                  <a:cs typeface="Times New Roman" panose="02020603050405020304" pitchFamily="18" charset="0"/>
                  <a:sym typeface="Calibri"/>
                </a:rPr>
                <a:t>sinh </a:t>
              </a:r>
              <a:r>
                <a:rPr lang="vi-VN" sz="2200" i="0" u="none" strike="noStrike" cap="none" dirty="0">
                  <a:solidFill>
                    <a:schemeClr val="tx1">
                      <a:lumMod val="95000"/>
                      <a:lumOff val="5000"/>
                    </a:schemeClr>
                  </a:solidFill>
                  <a:latin typeface="+mj-lt"/>
                  <a:ea typeface="Calibri"/>
                  <a:cs typeface="Calibri"/>
                  <a:sym typeface="Calibri"/>
                </a:rPr>
                <a:t>ngày 9/9/1872 tại làng Tây Lộc, xã Tam Phước nay là xã Tam Lộc, Tam Kỳ, Tỉnh Quảng Nam mất ngày 24/03/1926 tự là Tử Cán, hiệu Tây Hồ,  biệt hiệu Hy Mã. </a:t>
              </a:r>
              <a:endParaRPr lang="vi-VN" sz="2200" dirty="0">
                <a:solidFill>
                  <a:schemeClr val="tx1">
                    <a:lumMod val="95000"/>
                    <a:lumOff val="5000"/>
                  </a:schemeClr>
                </a:solidFill>
                <a:latin typeface="+mj-lt"/>
              </a:endParaRPr>
            </a:p>
            <a:p>
              <a:pPr marL="0" marR="0" lvl="0" indent="0" algn="just" rtl="0">
                <a:lnSpc>
                  <a:spcPct val="100000"/>
                </a:lnSpc>
                <a:spcBef>
                  <a:spcPts val="0"/>
                </a:spcBef>
                <a:spcAft>
                  <a:spcPts val="0"/>
                </a:spcAft>
                <a:buClr>
                  <a:srgbClr val="00B0F0"/>
                </a:buClr>
                <a:buSzPts val="2400"/>
                <a:buFont typeface="Calibri"/>
                <a:buNone/>
              </a:pPr>
              <a:r>
                <a:rPr lang="en-US" sz="2200" i="0" u="none" strike="noStrike" cap="none" dirty="0">
                  <a:solidFill>
                    <a:schemeClr val="tx1">
                      <a:lumMod val="95000"/>
                      <a:lumOff val="5000"/>
                    </a:schemeClr>
                  </a:solidFill>
                  <a:latin typeface="+mj-lt"/>
                  <a:ea typeface="Calibri"/>
                  <a:cs typeface="Calibri"/>
                  <a:sym typeface="Calibri"/>
                </a:rPr>
                <a:t>   </a:t>
              </a:r>
              <a:r>
                <a:rPr lang="vi-VN" sz="2200" i="0" u="none" strike="noStrike" cap="none" dirty="0">
                  <a:solidFill>
                    <a:schemeClr val="tx1">
                      <a:lumMod val="95000"/>
                      <a:lumOff val="5000"/>
                    </a:schemeClr>
                  </a:solidFill>
                  <a:latin typeface="+mj-lt"/>
                  <a:ea typeface="Calibri"/>
                  <a:cs typeface="Calibri"/>
                  <a:sym typeface="Calibri"/>
                </a:rPr>
                <a:t>Năm 28 tuổi Phan Ch</a:t>
              </a:r>
              <a:r>
                <a:rPr lang="en-US" sz="2200" dirty="0" err="1">
                  <a:solidFill>
                    <a:schemeClr val="tx1">
                      <a:lumMod val="95000"/>
                      <a:lumOff val="5000"/>
                    </a:schemeClr>
                  </a:solidFill>
                  <a:latin typeface="Times New Roman" panose="02020603050405020304" pitchFamily="18" charset="0"/>
                  <a:ea typeface="Calibri"/>
                  <a:cs typeface="Times New Roman" panose="02020603050405020304" pitchFamily="18" charset="0"/>
                  <a:sym typeface="Calibri"/>
                </a:rPr>
                <a:t>âu</a:t>
              </a:r>
              <a:r>
                <a:rPr lang="vi-VN" sz="2200" i="0" u="none" strike="noStrike" cap="none" dirty="0">
                  <a:solidFill>
                    <a:schemeClr val="tx1">
                      <a:lumMod val="95000"/>
                      <a:lumOff val="5000"/>
                    </a:schemeClr>
                  </a:solidFill>
                  <a:latin typeface="+mj-lt"/>
                  <a:ea typeface="Calibri"/>
                  <a:cs typeface="Calibri"/>
                  <a:sym typeface="Calibri"/>
                </a:rPr>
                <a:t> Trinh đỗ Cử nhân (1900), 29 tuổi đỗ Phó bảng (1901), cùng khoa với Phó bảng Nguyễn Sinh Huy (thân sinh của Nguyễn Ái Quốc). Năm 1902, Phan Ch</a:t>
              </a:r>
              <a:r>
                <a:rPr lang="en-US" sz="2200" dirty="0" err="1">
                  <a:solidFill>
                    <a:schemeClr val="tx1">
                      <a:lumMod val="95000"/>
                      <a:lumOff val="5000"/>
                    </a:schemeClr>
                  </a:solidFill>
                  <a:latin typeface="Times New Roman" panose="02020603050405020304" pitchFamily="18" charset="0"/>
                  <a:ea typeface="Calibri"/>
                  <a:cs typeface="Times New Roman" panose="02020603050405020304" pitchFamily="18" charset="0"/>
                  <a:sym typeface="Calibri"/>
                </a:rPr>
                <a:t>âu</a:t>
              </a:r>
              <a:r>
                <a:rPr lang="vi-VN" sz="2200" i="0" u="none" strike="noStrike" cap="none" dirty="0">
                  <a:solidFill>
                    <a:schemeClr val="tx1">
                      <a:lumMod val="95000"/>
                      <a:lumOff val="5000"/>
                    </a:schemeClr>
                  </a:solidFill>
                  <a:latin typeface="+mj-lt"/>
                  <a:ea typeface="Calibri"/>
                  <a:cs typeface="Calibri"/>
                  <a:sym typeface="Calibri"/>
                </a:rPr>
                <a:t> Trinh được triều đình bổ nhiệm làm Thừa Biện Bộ Lễ và đến năm 1904 cụ xin từ quan.</a:t>
              </a:r>
              <a:endParaRPr lang="vi-VN" sz="2200" dirty="0">
                <a:solidFill>
                  <a:schemeClr val="tx1">
                    <a:lumMod val="95000"/>
                    <a:lumOff val="5000"/>
                  </a:schemeClr>
                </a:solidFill>
                <a:latin typeface="+mj-lt"/>
              </a:endParaRPr>
            </a:p>
            <a:p>
              <a:pPr marL="0" marR="0" lvl="0" indent="0" algn="just" rtl="0">
                <a:lnSpc>
                  <a:spcPct val="100000"/>
                </a:lnSpc>
                <a:spcBef>
                  <a:spcPts val="0"/>
                </a:spcBef>
                <a:spcAft>
                  <a:spcPts val="0"/>
                </a:spcAft>
                <a:buClr>
                  <a:srgbClr val="00B0F0"/>
                </a:buClr>
                <a:buSzPts val="2400"/>
                <a:buFont typeface="Calibri"/>
                <a:buNone/>
              </a:pPr>
              <a:r>
                <a:rPr lang="en-US" sz="2200" i="0" u="none" strike="noStrike" cap="none" dirty="0">
                  <a:solidFill>
                    <a:schemeClr val="tx1">
                      <a:lumMod val="95000"/>
                      <a:lumOff val="5000"/>
                    </a:schemeClr>
                  </a:solidFill>
                  <a:latin typeface="+mj-lt"/>
                  <a:ea typeface="Calibri"/>
                  <a:cs typeface="Calibri"/>
                  <a:sym typeface="Calibri"/>
                </a:rPr>
                <a:t>   </a:t>
              </a:r>
              <a:r>
                <a:rPr lang="vi-VN" sz="2200" i="0" u="none" strike="noStrike" cap="none" dirty="0">
                  <a:solidFill>
                    <a:schemeClr val="tx1">
                      <a:lumMod val="95000"/>
                      <a:lumOff val="5000"/>
                    </a:schemeClr>
                  </a:solidFill>
                  <a:latin typeface="+mj-lt"/>
                  <a:ea typeface="Calibri"/>
                  <a:cs typeface="Calibri"/>
                  <a:sym typeface="Calibri"/>
                </a:rPr>
                <a:t>Phan Chu Trinh dành nhiều thời gian cho việc sáng tác văn thơ và kết giao với các sĩ phu yêu nước như Phan Bội Châu, Ngô Đức Kế… đọc “tân thư”, tiếp thu tư tưởng cách mạng tư sản phương Tây, tìm hiểu cuộc duy tân ở Nhật Bản.  </a:t>
              </a:r>
              <a:endParaRPr lang="vi-VN" sz="2200" dirty="0">
                <a:solidFill>
                  <a:schemeClr val="tx1">
                    <a:lumMod val="95000"/>
                    <a:lumOff val="5000"/>
                  </a:schemeClr>
                </a:solidFill>
                <a:latin typeface="+mj-lt"/>
              </a:endParaRPr>
            </a:p>
            <a:p>
              <a:pPr algn="ctr"/>
              <a:endParaRPr lang="en-US" dirty="0"/>
            </a:p>
          </p:txBody>
        </p:sp>
        <p:sp>
          <p:nvSpPr>
            <p:cNvPr id="16" name="TextBox 15">
              <a:extLst>
                <a:ext uri="{FF2B5EF4-FFF2-40B4-BE49-F238E27FC236}">
                  <a16:creationId xmlns:a16="http://schemas.microsoft.com/office/drawing/2014/main" id="{CB3D230A-169B-25BE-8911-0B892B53DFDD}"/>
                </a:ext>
              </a:extLst>
            </p:cNvPr>
            <p:cNvSpPr txBox="1"/>
            <p:nvPr/>
          </p:nvSpPr>
          <p:spPr>
            <a:xfrm>
              <a:off x="4513944" y="224280"/>
              <a:ext cx="740229" cy="769441"/>
            </a:xfrm>
            <a:prstGeom prst="rect">
              <a:avLst/>
            </a:prstGeom>
            <a:noFill/>
          </p:spPr>
          <p:txBody>
            <a:bodyPr wrap="square">
              <a:spAutoFit/>
            </a:bodyPr>
            <a:lstStyle/>
            <a:p>
              <a:r>
                <a:rPr lang="ja-JP" altLang="en-US" sz="4400" dirty="0">
                  <a:solidFill>
                    <a:srgbClr val="C00000"/>
                  </a:solidFill>
                </a:rPr>
                <a:t>潘</a:t>
              </a:r>
            </a:p>
          </p:txBody>
        </p:sp>
        <p:sp>
          <p:nvSpPr>
            <p:cNvPr id="21" name="TextBox 20">
              <a:extLst>
                <a:ext uri="{FF2B5EF4-FFF2-40B4-BE49-F238E27FC236}">
                  <a16:creationId xmlns:a16="http://schemas.microsoft.com/office/drawing/2014/main" id="{417209F2-C695-21D4-8632-0FC37FE22705}"/>
                </a:ext>
              </a:extLst>
            </p:cNvPr>
            <p:cNvSpPr txBox="1"/>
            <p:nvPr/>
          </p:nvSpPr>
          <p:spPr>
            <a:xfrm>
              <a:off x="3764247" y="224281"/>
              <a:ext cx="928914" cy="769441"/>
            </a:xfrm>
            <a:prstGeom prst="rect">
              <a:avLst/>
            </a:prstGeom>
            <a:noFill/>
          </p:spPr>
          <p:txBody>
            <a:bodyPr wrap="square">
              <a:spAutoFit/>
            </a:bodyPr>
            <a:lstStyle/>
            <a:p>
              <a:r>
                <a:rPr lang="ja-JP" altLang="en-US" sz="4400" dirty="0">
                  <a:solidFill>
                    <a:srgbClr val="C00000"/>
                  </a:solidFill>
                </a:rPr>
                <a:t>周</a:t>
              </a:r>
            </a:p>
          </p:txBody>
        </p:sp>
        <p:sp>
          <p:nvSpPr>
            <p:cNvPr id="23" name="TextBox 22">
              <a:extLst>
                <a:ext uri="{FF2B5EF4-FFF2-40B4-BE49-F238E27FC236}">
                  <a16:creationId xmlns:a16="http://schemas.microsoft.com/office/drawing/2014/main" id="{DDAA0223-6FFF-B0A5-49FE-D5B7B0D44F66}"/>
                </a:ext>
              </a:extLst>
            </p:cNvPr>
            <p:cNvSpPr txBox="1"/>
            <p:nvPr/>
          </p:nvSpPr>
          <p:spPr>
            <a:xfrm>
              <a:off x="2941035" y="224281"/>
              <a:ext cx="740229" cy="769441"/>
            </a:xfrm>
            <a:prstGeom prst="rect">
              <a:avLst/>
            </a:prstGeom>
            <a:noFill/>
          </p:spPr>
          <p:txBody>
            <a:bodyPr wrap="square">
              <a:spAutoFit/>
            </a:bodyPr>
            <a:lstStyle/>
            <a:p>
              <a:r>
                <a:rPr lang="ja-JP" altLang="en-US" sz="4400" dirty="0">
                  <a:solidFill>
                    <a:srgbClr val="C00000"/>
                  </a:solidFill>
                </a:rPr>
                <a:t>寊</a:t>
              </a:r>
            </a:p>
          </p:txBody>
        </p:sp>
      </p:grpSp>
      <p:pic>
        <p:nvPicPr>
          <p:cNvPr id="25" name="Picture 24">
            <a:extLst>
              <a:ext uri="{FF2B5EF4-FFF2-40B4-BE49-F238E27FC236}">
                <a16:creationId xmlns:a16="http://schemas.microsoft.com/office/drawing/2014/main" id="{5C835D9C-16E2-B9D7-E7CA-74EC64CEE590}"/>
              </a:ext>
            </a:extLst>
          </p:cNvPr>
          <p:cNvPicPr>
            <a:picLocks noChangeAspect="1"/>
          </p:cNvPicPr>
          <p:nvPr/>
        </p:nvPicPr>
        <p:blipFill>
          <a:blip r:embed="rId3"/>
          <a:stretch>
            <a:fillRect/>
          </a:stretch>
        </p:blipFill>
        <p:spPr>
          <a:xfrm>
            <a:off x="7553738" y="884706"/>
            <a:ext cx="3636775" cy="5781541"/>
          </a:xfrm>
          <a:prstGeom prst="rect">
            <a:avLst/>
          </a:prstGeom>
        </p:spPr>
      </p:pic>
      <p:pic>
        <p:nvPicPr>
          <p:cNvPr id="2" name="Picture 1">
            <a:extLst>
              <a:ext uri="{FF2B5EF4-FFF2-40B4-BE49-F238E27FC236}">
                <a16:creationId xmlns:a16="http://schemas.microsoft.com/office/drawing/2014/main" id="{7F48D709-ED51-0ABA-6576-FDD2A788544F}"/>
              </a:ext>
            </a:extLst>
          </p:cNvPr>
          <p:cNvPicPr>
            <a:picLocks noChangeAspect="1"/>
          </p:cNvPicPr>
          <p:nvPr/>
        </p:nvPicPr>
        <p:blipFill>
          <a:blip r:embed="rId4"/>
          <a:stretch>
            <a:fillRect/>
          </a:stretch>
        </p:blipFill>
        <p:spPr>
          <a:xfrm>
            <a:off x="160420" y="6524308"/>
            <a:ext cx="11662659" cy="384081"/>
          </a:xfrm>
          <a:prstGeom prst="rect">
            <a:avLst/>
          </a:prstGeom>
        </p:spPr>
      </p:pic>
    </p:spTree>
    <p:extLst>
      <p:ext uri="{BB962C8B-B14F-4D97-AF65-F5344CB8AC3E}">
        <p14:creationId xmlns:p14="http://schemas.microsoft.com/office/powerpoint/2010/main" val="426519374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a:extLst>
            <a:ext uri="{FF2B5EF4-FFF2-40B4-BE49-F238E27FC236}">
              <a16:creationId xmlns:a16="http://schemas.microsoft.com/office/drawing/2014/main" id="{625D9F02-7C9D-54ED-CBCF-996948B1DE89}"/>
            </a:ext>
          </a:extLst>
        </p:cNvPr>
        <p:cNvGrpSpPr/>
        <p:nvPr/>
      </p:nvGrpSpPr>
      <p:grpSpPr>
        <a:xfrm>
          <a:off x="0" y="0"/>
          <a:ext cx="0" cy="0"/>
          <a:chOff x="0" y="0"/>
          <a:chExt cx="0" cy="0"/>
        </a:xfrm>
      </p:grpSpPr>
      <p:sp>
        <p:nvSpPr>
          <p:cNvPr id="7" name="Rectangle: Diagonal Corners Rounded 6">
            <a:extLst>
              <a:ext uri="{FF2B5EF4-FFF2-40B4-BE49-F238E27FC236}">
                <a16:creationId xmlns:a16="http://schemas.microsoft.com/office/drawing/2014/main" id="{F8D776BF-AA89-38E1-8EE8-BD50AF40334C}"/>
              </a:ext>
            </a:extLst>
          </p:cNvPr>
          <p:cNvSpPr/>
          <p:nvPr/>
        </p:nvSpPr>
        <p:spPr>
          <a:xfrm>
            <a:off x="3223067" y="1524000"/>
            <a:ext cx="7603959" cy="1905000"/>
          </a:xfrm>
          <a:prstGeom prst="round2DiagRect">
            <a:avLst/>
          </a:prstGeom>
          <a:solidFill>
            <a:srgbClr val="FFFF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sp>
        <p:nvSpPr>
          <p:cNvPr id="8" name="Rectangle: Rounded Corners 7">
            <a:extLst>
              <a:ext uri="{FF2B5EF4-FFF2-40B4-BE49-F238E27FC236}">
                <a16:creationId xmlns:a16="http://schemas.microsoft.com/office/drawing/2014/main" id="{5C2028FA-889F-E8AD-1407-7EA37340E30F}"/>
              </a:ext>
            </a:extLst>
          </p:cNvPr>
          <p:cNvSpPr/>
          <p:nvPr/>
        </p:nvSpPr>
        <p:spPr>
          <a:xfrm>
            <a:off x="3270149" y="1730542"/>
            <a:ext cx="854416" cy="149191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err="1">
                <a:solidFill>
                  <a:prstClr val="white"/>
                </a:solidFill>
                <a:latin typeface="Calibri" panose="020F0502020204030204"/>
              </a:rPr>
              <a:t>Từ</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1918</a:t>
            </a:r>
            <a:r>
              <a:rPr kumimoji="0" lang="en-US" sz="1800" b="0" i="0" u="none" strike="noStrike" kern="1200" cap="none" spc="0" normalizeH="0" noProof="0" dirty="0">
                <a:ln>
                  <a:noFill/>
                </a:ln>
                <a:solidFill>
                  <a:prstClr val="white"/>
                </a:solidFill>
                <a:effectLst/>
                <a:uLnTx/>
                <a:uFillTx/>
                <a:latin typeface="Calibri" panose="020F050202020403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baseline="0" dirty="0">
                <a:solidFill>
                  <a:prstClr val="white"/>
                </a:solidFill>
                <a:latin typeface="Calibri" panose="020F0502020204030204"/>
              </a:rPr>
              <a:t>1920</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E47C409C-4BD5-C741-5044-6ECF9C3E1B52}"/>
              </a:ext>
            </a:extLst>
          </p:cNvPr>
          <p:cNvSpPr txBox="1"/>
          <p:nvPr/>
        </p:nvSpPr>
        <p:spPr>
          <a:xfrm>
            <a:off x="4204779" y="1599336"/>
            <a:ext cx="6536110" cy="1754326"/>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Gia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nhập</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Đảng</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Xã</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hội</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Pháp</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gửi</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Yêu</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sách</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của</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nhân</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dân</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VN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đến</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Hội</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nghị</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Véc-xai</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bỏ</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phiếu</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tán</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thành</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Đảng</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xã</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hội</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Pháp</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gia</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nhập</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Quốc</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tế</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Cộng</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sản</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t>
            </a:r>
          </a:p>
        </p:txBody>
      </p:sp>
      <p:sp>
        <p:nvSpPr>
          <p:cNvPr id="2" name="Rectangle: Diagonal Corners Rounded 1">
            <a:extLst>
              <a:ext uri="{FF2B5EF4-FFF2-40B4-BE49-F238E27FC236}">
                <a16:creationId xmlns:a16="http://schemas.microsoft.com/office/drawing/2014/main" id="{1BBA6896-6277-56CD-D2F8-04408F851A81}"/>
              </a:ext>
            </a:extLst>
          </p:cNvPr>
          <p:cNvSpPr/>
          <p:nvPr/>
        </p:nvSpPr>
        <p:spPr>
          <a:xfrm>
            <a:off x="3203191" y="3756992"/>
            <a:ext cx="7603959" cy="2224974"/>
          </a:xfrm>
          <a:prstGeom prst="round2DiagRect">
            <a:avLst/>
          </a:prstGeom>
          <a:solidFill>
            <a:srgbClr val="FFFF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sp>
        <p:nvSpPr>
          <p:cNvPr id="5" name="Rectangle: Rounded Corners 4">
            <a:extLst>
              <a:ext uri="{FF2B5EF4-FFF2-40B4-BE49-F238E27FC236}">
                <a16:creationId xmlns:a16="http://schemas.microsoft.com/office/drawing/2014/main" id="{FC6CEF8D-AD6D-6590-C9FC-0BB04D639F81}"/>
              </a:ext>
            </a:extLst>
          </p:cNvPr>
          <p:cNvSpPr/>
          <p:nvPr/>
        </p:nvSpPr>
        <p:spPr>
          <a:xfrm>
            <a:off x="3250273" y="3963534"/>
            <a:ext cx="854416" cy="1698459"/>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srgbClr val="002060"/>
                </a:solidFill>
                <a:effectLst/>
                <a:uLnTx/>
                <a:uFillTx/>
                <a:latin typeface="Calibri" panose="020F0502020204030204"/>
                <a:ea typeface="+mn-ea"/>
                <a:cs typeface="+mn-cs"/>
              </a:rPr>
              <a:t>Từ</a:t>
            </a:r>
            <a:r>
              <a:rPr kumimoji="0" lang="en-US" sz="1800" b="0" i="0" u="none" strike="noStrike" kern="1200" cap="none" spc="0" normalizeH="0" baseline="0" noProof="0" dirty="0">
                <a:ln>
                  <a:noFill/>
                </a:ln>
                <a:solidFill>
                  <a:srgbClr val="002060"/>
                </a:solidFill>
                <a:effectLst/>
                <a:uLnTx/>
                <a:uFillTx/>
                <a:latin typeface="Calibri" panose="020F0502020204030204"/>
                <a:ea typeface="+mn-ea"/>
                <a:cs typeface="+mn-cs"/>
              </a:rPr>
              <a:t> 19</a:t>
            </a:r>
            <a:r>
              <a:rPr lang="en-US" dirty="0">
                <a:solidFill>
                  <a:srgbClr val="002060"/>
                </a:solidFill>
                <a:latin typeface="Calibri" panose="020F0502020204030204"/>
              </a:rPr>
              <a:t>2</a:t>
            </a:r>
            <a:r>
              <a:rPr kumimoji="0" lang="en-US" sz="1800" b="0" i="0" u="none" strike="noStrike" kern="1200" cap="none" spc="0" normalizeH="0" baseline="0" noProof="0" dirty="0">
                <a:ln>
                  <a:noFill/>
                </a:ln>
                <a:solidFill>
                  <a:srgbClr val="002060"/>
                </a:solidFill>
                <a:effectLst/>
                <a:uLnTx/>
                <a:uFillTx/>
                <a:latin typeface="Calibri" panose="020F0502020204030204"/>
                <a:ea typeface="+mn-ea"/>
                <a:cs typeface="+mn-cs"/>
              </a:rPr>
              <a:t>1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2060"/>
                </a:solidFill>
                <a:effectLst/>
                <a:uLnTx/>
                <a:uFillTx/>
                <a:latin typeface="Calibri" panose="020F050202020403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2060"/>
                </a:solidFill>
                <a:effectLst/>
                <a:uLnTx/>
                <a:uFillTx/>
                <a:latin typeface="Calibri" panose="020F0502020204030204"/>
                <a:ea typeface="+mn-ea"/>
                <a:cs typeface="+mn-cs"/>
              </a:rPr>
              <a:t>1930</a:t>
            </a:r>
          </a:p>
        </p:txBody>
      </p:sp>
      <p:sp>
        <p:nvSpPr>
          <p:cNvPr id="6" name="TextBox 5">
            <a:extLst>
              <a:ext uri="{FF2B5EF4-FFF2-40B4-BE49-F238E27FC236}">
                <a16:creationId xmlns:a16="http://schemas.microsoft.com/office/drawing/2014/main" id="{15993832-5C8E-88B5-C268-DB8CB71F19F9}"/>
              </a:ext>
            </a:extLst>
          </p:cNvPr>
          <p:cNvSpPr txBox="1"/>
          <p:nvPr/>
        </p:nvSpPr>
        <p:spPr>
          <a:xfrm>
            <a:off x="4204779" y="3935600"/>
            <a:ext cx="6536110" cy="1754326"/>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Tham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dự</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nhiều</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hoạt</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động</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của</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Quốc</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tế</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cộng</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sản</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ở Liên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Xô</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và</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Trung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Quốc</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tham</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gia</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sáng</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lập</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Hội</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Liên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hiệp</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thuộc</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địa</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và</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Hội</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Liên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hiệp</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các</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dân</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tộc</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bị</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áp</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bức</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ở Á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Đông</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t>
            </a:r>
            <a:endPar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9" name="Vertical Scroll 2">
            <a:extLst>
              <a:ext uri="{FF2B5EF4-FFF2-40B4-BE49-F238E27FC236}">
                <a16:creationId xmlns:a16="http://schemas.microsoft.com/office/drawing/2014/main" id="{C9D31DC1-3EF4-CEEF-BE8E-71A6DE526B47}"/>
              </a:ext>
            </a:extLst>
          </p:cNvPr>
          <p:cNvSpPr/>
          <p:nvPr/>
        </p:nvSpPr>
        <p:spPr>
          <a:xfrm>
            <a:off x="384313" y="1453636"/>
            <a:ext cx="2818877" cy="4860078"/>
          </a:xfrm>
          <a:prstGeom prst="verticalScroll">
            <a:avLst/>
          </a:prstGeom>
          <a:gradFill>
            <a:gsLst>
              <a:gs pos="0">
                <a:srgbClr val="FFC000"/>
              </a:gs>
              <a:gs pos="74000">
                <a:schemeClr val="accent4">
                  <a:lumMod val="40000"/>
                  <a:lumOff val="60000"/>
                </a:schemeClr>
              </a:gs>
              <a:gs pos="83000">
                <a:schemeClr val="accent2">
                  <a:lumMod val="40000"/>
                  <a:lumOff val="60000"/>
                </a:schemeClr>
              </a:gs>
              <a:gs pos="100000">
                <a:srgbClr val="FF0000"/>
              </a:gs>
            </a:gsLst>
            <a:lin ang="5400000" scaled="1"/>
          </a:gradFill>
          <a:ln>
            <a:solidFill>
              <a:srgbClr val="99FF33"/>
            </a:solidFill>
          </a:ln>
          <a:effectLst>
            <a:innerShdw blurRad="63500" dist="50800">
              <a:prstClr val="black">
                <a:alpha val="50000"/>
              </a:prstClr>
            </a:innerShdw>
            <a:reflection blurRad="6350" stA="52000" endA="300" endPos="35000" dir="5400000" sy="-100000" algn="bl" rotWithShape="0"/>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400" b="0" i="0" u="none" strike="noStrike" kern="1200" cap="none" spc="0" normalizeH="0" baseline="0" noProof="0" dirty="0">
              <a:ln>
                <a:noFill/>
              </a:ln>
              <a:solidFill>
                <a:srgbClr val="002060"/>
              </a:solidFill>
              <a:effectLst>
                <a:outerShdw blurRad="50800" dist="38100" dir="2700000" algn="tl" rotWithShape="0">
                  <a:prstClr val="black">
                    <a:alpha val="40000"/>
                  </a:prstClr>
                </a:outerShdw>
              </a:effectLst>
              <a:uLnTx/>
              <a:uFillTx/>
              <a:latin typeface="VNI-Trung Kien" pitchFamily="2"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400" b="0" i="0" u="none" strike="noStrike" kern="1200" cap="none" spc="0" normalizeH="0" baseline="0" noProof="0" dirty="0">
              <a:ln>
                <a:noFill/>
              </a:ln>
              <a:solidFill>
                <a:srgbClr val="002060"/>
              </a:solidFill>
              <a:effectLst>
                <a:outerShdw blurRad="50800" dist="38100" dir="2700000" algn="tl" rotWithShape="0">
                  <a:prstClr val="black">
                    <a:alpha val="40000"/>
                  </a:prstClr>
                </a:outerShdw>
              </a:effectLst>
              <a:uLnTx/>
              <a:uFillTx/>
              <a:latin typeface="VNI-Trung Kien" pitchFamily="2"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400" b="0" i="0" u="none" strike="noStrike" kern="1200" cap="none" spc="0" normalizeH="0" baseline="0" noProof="0" dirty="0">
              <a:ln>
                <a:noFill/>
              </a:ln>
              <a:solidFill>
                <a:srgbClr val="002060"/>
              </a:solidFill>
              <a:effectLst>
                <a:outerShdw blurRad="50800" dist="38100" dir="2700000" algn="tl" rotWithShape="0">
                  <a:prstClr val="black">
                    <a:alpha val="40000"/>
                  </a:prstClr>
                </a:outerShdw>
              </a:effectLst>
              <a:uLnTx/>
              <a:uFillTx/>
              <a:latin typeface="VNI-Trung Kien" pitchFamily="2"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4400" dirty="0" err="1">
                <a:solidFill>
                  <a:srgbClr val="0070C0"/>
                </a:solidFill>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Nguyễn</a:t>
            </a:r>
            <a:r>
              <a:rPr lang="en-US" sz="4400" dirty="0">
                <a:solidFill>
                  <a:srgbClr val="0070C0"/>
                </a:solidFill>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 </a:t>
            </a:r>
            <a:r>
              <a:rPr lang="en-US" sz="4400" dirty="0" err="1">
                <a:solidFill>
                  <a:srgbClr val="0070C0"/>
                </a:solidFill>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Ái</a:t>
            </a:r>
            <a:r>
              <a:rPr lang="en-US" sz="4400" dirty="0">
                <a:solidFill>
                  <a:srgbClr val="0070C0"/>
                </a:solidFill>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 </a:t>
            </a:r>
            <a:r>
              <a:rPr lang="en-US" sz="4400" dirty="0" err="1">
                <a:solidFill>
                  <a:srgbClr val="0070C0"/>
                </a:solidFill>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Quốc</a:t>
            </a:r>
            <a:endParaRPr kumimoji="0" lang="en-US" sz="4400" b="0" i="0" u="none" strike="noStrike" kern="1200" cap="none" spc="0" normalizeH="0" baseline="0" noProof="0" dirty="0">
              <a:ln>
                <a:noFill/>
              </a:ln>
              <a:solidFill>
                <a:srgbClr val="0070C0"/>
              </a:solidFill>
              <a:effectLst>
                <a:outerShdw blurRad="50800" dist="38100" dir="2700000" algn="tl" rotWithShape="0">
                  <a:prstClr val="black">
                    <a:alpha val="40000"/>
                  </a:prstClr>
                </a:outerShdw>
              </a:effectLst>
              <a:uLnTx/>
              <a:uFillTx/>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400" b="0" i="0" u="none" strike="noStrike" kern="1200" cap="none" spc="0" normalizeH="0" baseline="0" noProof="0" dirty="0">
              <a:ln>
                <a:noFill/>
              </a:ln>
              <a:solidFill>
                <a:srgbClr val="002060"/>
              </a:solidFill>
              <a:effectLst>
                <a:outerShdw blurRad="50800" dist="38100" dir="2700000" algn="tl" rotWithShape="0">
                  <a:prstClr val="black">
                    <a:alpha val="40000"/>
                  </a:prstClr>
                </a:outerShdw>
              </a:effectLst>
              <a:uLnTx/>
              <a:uFillTx/>
              <a:latin typeface="VNI-Trung Kien" pitchFamily="2" charset="0"/>
              <a:ea typeface="+mn-ea"/>
              <a:cs typeface="Times New Roman" panose="02020603050405020304" pitchFamily="18" charset="0"/>
            </a:endParaRPr>
          </a:p>
        </p:txBody>
      </p:sp>
      <p:pic>
        <p:nvPicPr>
          <p:cNvPr id="13" name="Picture 8" descr="Nguyễn Ái Quốc và quá trình thành lập Đảng Cộng sản Việt Nam">
            <a:extLst>
              <a:ext uri="{FF2B5EF4-FFF2-40B4-BE49-F238E27FC236}">
                <a16:creationId xmlns:a16="http://schemas.microsoft.com/office/drawing/2014/main" id="{9AF18365-2A58-FCEE-6914-B7C3C243C2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000" b="11654"/>
          <a:stretch/>
        </p:blipFill>
        <p:spPr bwMode="auto">
          <a:xfrm>
            <a:off x="907693" y="1330132"/>
            <a:ext cx="1796716" cy="1777805"/>
          </a:xfrm>
          <a:prstGeom prst="flowChartConnector">
            <a:avLst/>
          </a:prstGeom>
          <a:noFill/>
          <a:extLst>
            <a:ext uri="{909E8E84-426E-40DD-AFC4-6F175D3DCCD1}">
              <a14:hiddenFill xmlns:a14="http://schemas.microsoft.com/office/drawing/2010/main">
                <a:solidFill>
                  <a:srgbClr val="FFFFFF"/>
                </a:solidFill>
              </a14:hiddenFill>
            </a:ext>
          </a:extLst>
        </p:spPr>
      </p:pic>
      <p:sp>
        <p:nvSpPr>
          <p:cNvPr id="4" name="Scroll: Horizontal 3">
            <a:extLst>
              <a:ext uri="{FF2B5EF4-FFF2-40B4-BE49-F238E27FC236}">
                <a16:creationId xmlns:a16="http://schemas.microsoft.com/office/drawing/2014/main" id="{05F29310-1773-8C3E-9403-A031AB2FA52D}"/>
              </a:ext>
            </a:extLst>
          </p:cNvPr>
          <p:cNvSpPr/>
          <p:nvPr/>
        </p:nvSpPr>
        <p:spPr>
          <a:xfrm>
            <a:off x="922421" y="64923"/>
            <a:ext cx="10347158" cy="1074821"/>
          </a:xfrm>
          <a:prstGeom prst="horizontalScroll">
            <a:avLst/>
          </a:prstGeom>
          <a:gradFill flip="none" rotWithShape="1">
            <a:gsLst>
              <a:gs pos="0">
                <a:srgbClr val="FFFF00"/>
              </a:gs>
              <a:gs pos="45000">
                <a:srgbClr val="BAEAF4"/>
              </a:gs>
              <a:gs pos="64000">
                <a:srgbClr val="FFFFCC"/>
              </a:gs>
              <a:gs pos="100000">
                <a:srgbClr val="FFFF00"/>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i="1" dirty="0">
                <a:solidFill>
                  <a:srgbClr val="C00000"/>
                </a:solidFill>
                <a:latin typeface="Calibri" panose="020F0502020204030204"/>
              </a:rPr>
              <a:t>2</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Một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số</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hoạt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động</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đối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ngoại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của</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lang="en-US" sz="2400" b="1" i="1" dirty="0" err="1">
                <a:solidFill>
                  <a:srgbClr val="C00000"/>
                </a:solidFill>
                <a:latin typeface="Calibri" panose="020F0502020204030204"/>
              </a:rPr>
              <a:t>các</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nhà</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yêu</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nước</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Việt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Nam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tiêu</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biểu</a:t>
            </a:r>
            <a:endPar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D19BEDAA-93C8-086C-4045-F3658EAB2376}"/>
              </a:ext>
            </a:extLst>
          </p:cNvPr>
          <p:cNvPicPr>
            <a:picLocks noChangeAspect="1"/>
          </p:cNvPicPr>
          <p:nvPr/>
        </p:nvPicPr>
        <p:blipFill>
          <a:blip r:embed="rId4"/>
          <a:stretch>
            <a:fillRect/>
          </a:stretch>
        </p:blipFill>
        <p:spPr>
          <a:xfrm>
            <a:off x="160420" y="6460140"/>
            <a:ext cx="11662659" cy="384081"/>
          </a:xfrm>
          <a:prstGeom prst="rect">
            <a:avLst/>
          </a:prstGeom>
        </p:spPr>
      </p:pic>
    </p:spTree>
    <p:extLst>
      <p:ext uri="{BB962C8B-B14F-4D97-AF65-F5344CB8AC3E}">
        <p14:creationId xmlns:p14="http://schemas.microsoft.com/office/powerpoint/2010/main" val="920614063"/>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circle(in)">
                                      <p:cBhvr>
                                        <p:cTn id="10" dur="20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p:cTn id="15" dur="1000" fill="hold"/>
                                        <p:tgtEl>
                                          <p:spTgt spid="10"/>
                                        </p:tgtEl>
                                        <p:attrNameLst>
                                          <p:attrName>ppt_w</p:attrName>
                                        </p:attrNameLst>
                                      </p:cBhvr>
                                      <p:tavLst>
                                        <p:tav tm="0">
                                          <p:val>
                                            <p:fltVal val="0"/>
                                          </p:val>
                                        </p:tav>
                                        <p:tav tm="100000">
                                          <p:val>
                                            <p:strVal val="#ppt_w"/>
                                          </p:val>
                                        </p:tav>
                                      </p:tavLst>
                                    </p:anim>
                                    <p:anim calcmode="lin" valueType="num">
                                      <p:cBhvr>
                                        <p:cTn id="16" dur="1000" fill="hold"/>
                                        <p:tgtEl>
                                          <p:spTgt spid="10"/>
                                        </p:tgtEl>
                                        <p:attrNameLst>
                                          <p:attrName>ppt_h</p:attrName>
                                        </p:attrNameLst>
                                      </p:cBhvr>
                                      <p:tavLst>
                                        <p:tav tm="0">
                                          <p:val>
                                            <p:fltVal val="0"/>
                                          </p:val>
                                        </p:tav>
                                        <p:tav tm="100000">
                                          <p:val>
                                            <p:strVal val="#ppt_h"/>
                                          </p:val>
                                        </p:tav>
                                      </p:tavLst>
                                    </p:anim>
                                    <p:anim calcmode="lin" valueType="num">
                                      <p:cBhvr>
                                        <p:cTn id="17" dur="1000" fill="hold"/>
                                        <p:tgtEl>
                                          <p:spTgt spid="10"/>
                                        </p:tgtEl>
                                        <p:attrNameLst>
                                          <p:attrName>style.rotation</p:attrName>
                                        </p:attrNameLst>
                                      </p:cBhvr>
                                      <p:tavLst>
                                        <p:tav tm="0">
                                          <p:val>
                                            <p:fltVal val="90"/>
                                          </p:val>
                                        </p:tav>
                                        <p:tav tm="100000">
                                          <p:val>
                                            <p:fltVal val="0"/>
                                          </p:val>
                                        </p:tav>
                                      </p:tavLst>
                                    </p:anim>
                                    <p:animEffect transition="in" filter="fade">
                                      <p:cBhvr>
                                        <p:cTn id="18" dur="10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circle(in)">
                                      <p:cBhvr>
                                        <p:cTn id="23" dur="2000"/>
                                        <p:tgtEl>
                                          <p:spTgt spid="5"/>
                                        </p:tgtEl>
                                      </p:cBhvr>
                                    </p:animEffect>
                                  </p:childTnLst>
                                </p:cTn>
                              </p:par>
                              <p:par>
                                <p:cTn id="24" presetID="6" presetClass="entr" presetSubtype="16" fill="hold" grpId="0" nodeType="with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circle(in)">
                                      <p:cBhvr>
                                        <p:cTn id="26" dur="2000"/>
                                        <p:tgtEl>
                                          <p:spTgt spid="2"/>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p:cTn id="31" dur="1000" fill="hold"/>
                                        <p:tgtEl>
                                          <p:spTgt spid="6"/>
                                        </p:tgtEl>
                                        <p:attrNameLst>
                                          <p:attrName>ppt_w</p:attrName>
                                        </p:attrNameLst>
                                      </p:cBhvr>
                                      <p:tavLst>
                                        <p:tav tm="0">
                                          <p:val>
                                            <p:fltVal val="0"/>
                                          </p:val>
                                        </p:tav>
                                        <p:tav tm="100000">
                                          <p:val>
                                            <p:strVal val="#ppt_w"/>
                                          </p:val>
                                        </p:tav>
                                      </p:tavLst>
                                    </p:anim>
                                    <p:anim calcmode="lin" valueType="num">
                                      <p:cBhvr>
                                        <p:cTn id="32" dur="1000" fill="hold"/>
                                        <p:tgtEl>
                                          <p:spTgt spid="6"/>
                                        </p:tgtEl>
                                        <p:attrNameLst>
                                          <p:attrName>ppt_h</p:attrName>
                                        </p:attrNameLst>
                                      </p:cBhvr>
                                      <p:tavLst>
                                        <p:tav tm="0">
                                          <p:val>
                                            <p:fltVal val="0"/>
                                          </p:val>
                                        </p:tav>
                                        <p:tav tm="100000">
                                          <p:val>
                                            <p:strVal val="#ppt_h"/>
                                          </p:val>
                                        </p:tav>
                                      </p:tavLst>
                                    </p:anim>
                                    <p:anim calcmode="lin" valueType="num">
                                      <p:cBhvr>
                                        <p:cTn id="33" dur="1000" fill="hold"/>
                                        <p:tgtEl>
                                          <p:spTgt spid="6"/>
                                        </p:tgtEl>
                                        <p:attrNameLst>
                                          <p:attrName>style.rotation</p:attrName>
                                        </p:attrNameLst>
                                      </p:cBhvr>
                                      <p:tavLst>
                                        <p:tav tm="0">
                                          <p:val>
                                            <p:fltVal val="90"/>
                                          </p:val>
                                        </p:tav>
                                        <p:tav tm="100000">
                                          <p:val>
                                            <p:fltVal val="0"/>
                                          </p:val>
                                        </p:tav>
                                      </p:tavLst>
                                    </p:anim>
                                    <p:animEffect transition="in" filter="fade">
                                      <p:cBhvr>
                                        <p:cTn id="34"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10" grpId="0"/>
      <p:bldP spid="2" grpId="0" animBg="1"/>
      <p:bldP spid="5" grpId="0" animBg="1"/>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a:extLst>
            <a:ext uri="{FF2B5EF4-FFF2-40B4-BE49-F238E27FC236}">
              <a16:creationId xmlns:a16="http://schemas.microsoft.com/office/drawing/2014/main" id="{75C041D0-6F0A-7635-2CF0-2DFCCC9D8642}"/>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E4F63F8D-40A2-1B46-FA94-4FD69682797E}"/>
              </a:ext>
            </a:extLst>
          </p:cNvPr>
          <p:cNvSpPr txBox="1"/>
          <p:nvPr/>
        </p:nvSpPr>
        <p:spPr>
          <a:xfrm>
            <a:off x="3089264" y="6396335"/>
            <a:ext cx="5619307" cy="400110"/>
          </a:xfrm>
          <a:prstGeom prst="rect">
            <a:avLst/>
          </a:prstGeom>
          <a:solidFill>
            <a:srgbClr val="FFFF00"/>
          </a:solid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err="1">
                <a:ln>
                  <a:noFill/>
                </a:ln>
                <a:solidFill>
                  <a:srgbClr val="C00000"/>
                </a:solidFill>
                <a:effectLst/>
                <a:uLnTx/>
                <a:uFillTx/>
                <a:latin typeface="Times New Roman" panose="02020603050405020304" pitchFamily="18" charset="0"/>
                <a:ea typeface="+mn-ea"/>
                <a:cs typeface="Times New Roman" panose="02020603050405020304" pitchFamily="18" charset="0"/>
              </a:rPr>
              <a:t>Một</a:t>
            </a:r>
            <a:r>
              <a:rPr kumimoji="0" lang="en-US" sz="2000" b="0" i="0" u="none" strike="noStrike" kern="1200" cap="none" spc="0" normalizeH="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 </a:t>
            </a:r>
            <a:r>
              <a:rPr kumimoji="0" lang="en-US" sz="2000" b="0" i="0" u="none" strike="noStrike" kern="1200" cap="none" spc="0" normalizeH="0" noProof="0" dirty="0" err="1">
                <a:ln>
                  <a:noFill/>
                </a:ln>
                <a:solidFill>
                  <a:srgbClr val="C00000"/>
                </a:solidFill>
                <a:effectLst/>
                <a:uLnTx/>
                <a:uFillTx/>
                <a:latin typeface="Times New Roman" panose="02020603050405020304" pitchFamily="18" charset="0"/>
                <a:ea typeface="+mn-ea"/>
                <a:cs typeface="Times New Roman" panose="02020603050405020304" pitchFamily="18" charset="0"/>
              </a:rPr>
              <a:t>số</a:t>
            </a:r>
            <a:r>
              <a:rPr kumimoji="0" lang="en-US" sz="2000" b="0" i="0" u="none" strike="noStrike" kern="1200" cap="none" spc="0" normalizeH="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 </a:t>
            </a:r>
            <a:r>
              <a:rPr kumimoji="0" lang="en-US" sz="2000" b="0" i="0" u="none" strike="noStrike" kern="1200" cap="none" spc="0" normalizeH="0" noProof="0" dirty="0" err="1">
                <a:ln>
                  <a:noFill/>
                </a:ln>
                <a:solidFill>
                  <a:srgbClr val="C00000"/>
                </a:solidFill>
                <a:effectLst/>
                <a:uLnTx/>
                <a:uFillTx/>
                <a:latin typeface="Times New Roman" panose="02020603050405020304" pitchFamily="18" charset="0"/>
                <a:ea typeface="+mn-ea"/>
                <a:cs typeface="Times New Roman" panose="02020603050405020304" pitchFamily="18" charset="0"/>
              </a:rPr>
              <a:t>hoat</a:t>
            </a:r>
            <a:r>
              <a:rPr kumimoji="0" lang="en-US" sz="2000" b="0" i="0" u="none" strike="noStrike" kern="1200" cap="none" spc="0" normalizeH="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 </a:t>
            </a:r>
            <a:r>
              <a:rPr kumimoji="0" lang="en-US" sz="2000" b="0" i="0" u="none" strike="noStrike" kern="1200" cap="none" spc="0" normalizeH="0" noProof="0" dirty="0" err="1">
                <a:ln>
                  <a:noFill/>
                </a:ln>
                <a:solidFill>
                  <a:srgbClr val="C00000"/>
                </a:solidFill>
                <a:effectLst/>
                <a:uLnTx/>
                <a:uFillTx/>
                <a:latin typeface="Times New Roman" panose="02020603050405020304" pitchFamily="18" charset="0"/>
                <a:ea typeface="+mn-ea"/>
                <a:cs typeface="Times New Roman" panose="02020603050405020304" pitchFamily="18" charset="0"/>
              </a:rPr>
              <a:t>động</a:t>
            </a:r>
            <a:r>
              <a:rPr kumimoji="0" lang="en-US" sz="2000" b="0" i="0" u="none" strike="noStrike" kern="1200" cap="none" spc="0" normalizeH="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 </a:t>
            </a:r>
            <a:r>
              <a:rPr kumimoji="0" lang="en-US" sz="2000" b="0" i="0" u="none" strike="noStrike" kern="1200" cap="none" spc="0" normalizeH="0" noProof="0" dirty="0" err="1">
                <a:ln>
                  <a:noFill/>
                </a:ln>
                <a:solidFill>
                  <a:srgbClr val="C00000"/>
                </a:solidFill>
                <a:effectLst/>
                <a:uLnTx/>
                <a:uFillTx/>
                <a:latin typeface="Times New Roman" panose="02020603050405020304" pitchFamily="18" charset="0"/>
                <a:ea typeface="+mn-ea"/>
                <a:cs typeface="Times New Roman" panose="02020603050405020304" pitchFamily="18" charset="0"/>
              </a:rPr>
              <a:t>của</a:t>
            </a:r>
            <a:r>
              <a:rPr kumimoji="0" lang="en-US" sz="2000" b="0" i="0" u="none" strike="noStrike" kern="1200" cap="none" spc="0" normalizeH="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 </a:t>
            </a:r>
            <a:r>
              <a:rPr kumimoji="0" lang="en-US" sz="2000" b="0" i="0" u="none" strike="noStrike" kern="1200" cap="none" spc="0" normalizeH="0" noProof="0" dirty="0" err="1">
                <a:ln>
                  <a:noFill/>
                </a:ln>
                <a:solidFill>
                  <a:srgbClr val="C00000"/>
                </a:solidFill>
                <a:effectLst/>
                <a:uLnTx/>
                <a:uFillTx/>
                <a:latin typeface="Times New Roman" panose="02020603050405020304" pitchFamily="18" charset="0"/>
                <a:ea typeface="+mn-ea"/>
                <a:cs typeface="Times New Roman" panose="02020603050405020304" pitchFamily="18" charset="0"/>
              </a:rPr>
              <a:t>Nguyễn</a:t>
            </a:r>
            <a:r>
              <a:rPr kumimoji="0" lang="en-US" sz="2000" b="0" i="0" u="none" strike="noStrike" kern="1200" cap="none" spc="0" normalizeH="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 </a:t>
            </a:r>
            <a:r>
              <a:rPr kumimoji="0" lang="en-US" sz="2000" b="0" i="0" u="none" strike="noStrike" kern="1200" cap="none" spc="0" normalizeH="0" noProof="0" dirty="0" err="1">
                <a:ln>
                  <a:noFill/>
                </a:ln>
                <a:solidFill>
                  <a:srgbClr val="C00000"/>
                </a:solidFill>
                <a:effectLst/>
                <a:uLnTx/>
                <a:uFillTx/>
                <a:latin typeface="Times New Roman" panose="02020603050405020304" pitchFamily="18" charset="0"/>
                <a:ea typeface="+mn-ea"/>
                <a:cs typeface="Times New Roman" panose="02020603050405020304" pitchFamily="18" charset="0"/>
              </a:rPr>
              <a:t>Ái</a:t>
            </a:r>
            <a:r>
              <a:rPr kumimoji="0" lang="en-US" sz="2000" b="0" i="0" u="none" strike="noStrike" kern="1200" cap="none" spc="0" normalizeH="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 </a:t>
            </a:r>
            <a:r>
              <a:rPr kumimoji="0" lang="en-US" sz="2000" b="0" i="0" u="none" strike="noStrike" kern="1200" cap="none" spc="0" normalizeH="0" noProof="0" dirty="0" err="1">
                <a:ln>
                  <a:noFill/>
                </a:ln>
                <a:solidFill>
                  <a:srgbClr val="C00000"/>
                </a:solidFill>
                <a:effectLst/>
                <a:uLnTx/>
                <a:uFillTx/>
                <a:latin typeface="Times New Roman" panose="02020603050405020304" pitchFamily="18" charset="0"/>
                <a:ea typeface="+mn-ea"/>
                <a:cs typeface="Times New Roman" panose="02020603050405020304" pitchFamily="18" charset="0"/>
              </a:rPr>
              <a:t>Quốc</a:t>
            </a:r>
            <a:r>
              <a:rPr kumimoji="0" lang="en-US" sz="2000" b="0" i="0" u="none" strike="noStrike" kern="1200" cap="none" spc="0" normalizeH="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 ở </a:t>
            </a:r>
            <a:r>
              <a:rPr kumimoji="0" lang="en-US" sz="2000" b="0" i="0" u="none" strike="noStrike" kern="1200" cap="none" spc="0" normalizeH="0" noProof="0" dirty="0" err="1">
                <a:ln>
                  <a:noFill/>
                </a:ln>
                <a:solidFill>
                  <a:srgbClr val="C00000"/>
                </a:solidFill>
                <a:effectLst/>
                <a:uLnTx/>
                <a:uFillTx/>
                <a:latin typeface="Times New Roman" panose="02020603050405020304" pitchFamily="18" charset="0"/>
                <a:ea typeface="+mn-ea"/>
                <a:cs typeface="Times New Roman" panose="02020603050405020304" pitchFamily="18" charset="0"/>
              </a:rPr>
              <a:t>nước</a:t>
            </a:r>
            <a:r>
              <a:rPr kumimoji="0" lang="en-US" sz="2000" b="0" i="0" u="none" strike="noStrike" kern="1200" cap="none" spc="0" normalizeH="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 </a:t>
            </a:r>
            <a:r>
              <a:rPr kumimoji="0" lang="en-US" sz="2000" b="0" i="0" u="none" strike="noStrike" kern="1200" cap="none" spc="0" normalizeH="0" noProof="0" dirty="0" err="1">
                <a:ln>
                  <a:noFill/>
                </a:ln>
                <a:solidFill>
                  <a:srgbClr val="C00000"/>
                </a:solidFill>
                <a:effectLst/>
                <a:uLnTx/>
                <a:uFillTx/>
                <a:latin typeface="Times New Roman" panose="02020603050405020304" pitchFamily="18" charset="0"/>
                <a:ea typeface="+mn-ea"/>
                <a:cs typeface="Times New Roman" panose="02020603050405020304" pitchFamily="18" charset="0"/>
              </a:rPr>
              <a:t>ngoài</a:t>
            </a:r>
            <a:endParaRPr kumimoji="0" lang="en-US" sz="2000" b="0"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endParaRPr>
          </a:p>
        </p:txBody>
      </p:sp>
      <p:pic>
        <p:nvPicPr>
          <p:cNvPr id="3" name="Google Shape;492;p33" descr="Cách đây 91 năm báo “Người Cùng khổ” (LE PARIA) ra số đầu tiên  (4/1922-4/2013)">
            <a:extLst>
              <a:ext uri="{FF2B5EF4-FFF2-40B4-BE49-F238E27FC236}">
                <a16:creationId xmlns:a16="http://schemas.microsoft.com/office/drawing/2014/main" id="{41CEA44F-75A8-5F43-6545-4DEC0E29FE36}"/>
              </a:ext>
            </a:extLst>
          </p:cNvPr>
          <p:cNvPicPr preferRelativeResize="0"/>
          <p:nvPr/>
        </p:nvPicPr>
        <p:blipFill rotWithShape="1">
          <a:blip r:embed="rId3">
            <a:alphaModFix/>
          </a:blip>
          <a:srcRect b="8841"/>
          <a:stretch/>
        </p:blipFill>
        <p:spPr>
          <a:xfrm>
            <a:off x="6857922" y="166867"/>
            <a:ext cx="3323924" cy="3815091"/>
          </a:xfrm>
          <a:prstGeom prst="rect">
            <a:avLst/>
          </a:prstGeom>
          <a:noFill/>
          <a:ln>
            <a:noFill/>
          </a:ln>
        </p:spPr>
      </p:pic>
      <p:pic>
        <p:nvPicPr>
          <p:cNvPr id="14" name="Google Shape;475;p32" descr="Nguyễn Ái Quốc và hành trình đi từ chủ nghĩa yêu nước đến với chủ nghĩa  cộng sản - Báo Lâm Đồng điện tử">
            <a:extLst>
              <a:ext uri="{FF2B5EF4-FFF2-40B4-BE49-F238E27FC236}">
                <a16:creationId xmlns:a16="http://schemas.microsoft.com/office/drawing/2014/main" id="{600135CA-799D-16F5-76A9-CBB90DF948F3}"/>
              </a:ext>
            </a:extLst>
          </p:cNvPr>
          <p:cNvPicPr preferRelativeResize="0"/>
          <p:nvPr/>
        </p:nvPicPr>
        <p:blipFill rotWithShape="1">
          <a:blip r:embed="rId4">
            <a:alphaModFix/>
          </a:blip>
          <a:srcRect/>
          <a:stretch/>
        </p:blipFill>
        <p:spPr>
          <a:xfrm>
            <a:off x="1324960" y="166867"/>
            <a:ext cx="4771040" cy="3011811"/>
          </a:xfrm>
          <a:prstGeom prst="rect">
            <a:avLst/>
          </a:prstGeom>
          <a:noFill/>
          <a:ln>
            <a:noFill/>
          </a:ln>
        </p:spPr>
      </p:pic>
      <p:pic>
        <p:nvPicPr>
          <p:cNvPr id="15" name="Google Shape;476;p32" descr="25/12/1920-Nguyễn Ái Quốc tham dự Đại hội lần thứ XVIII Đảng Xã hội Pháp">
            <a:extLst>
              <a:ext uri="{FF2B5EF4-FFF2-40B4-BE49-F238E27FC236}">
                <a16:creationId xmlns:a16="http://schemas.microsoft.com/office/drawing/2014/main" id="{8B780F13-6B1E-FE43-831E-B7EBE7FCAB07}"/>
              </a:ext>
            </a:extLst>
          </p:cNvPr>
          <p:cNvPicPr preferRelativeResize="0"/>
          <p:nvPr/>
        </p:nvPicPr>
        <p:blipFill rotWithShape="1">
          <a:blip r:embed="rId5">
            <a:alphaModFix/>
          </a:blip>
          <a:srcRect/>
          <a:stretch/>
        </p:blipFill>
        <p:spPr>
          <a:xfrm>
            <a:off x="1324960" y="3367069"/>
            <a:ext cx="4771040" cy="3029266"/>
          </a:xfrm>
          <a:prstGeom prst="rect">
            <a:avLst/>
          </a:prstGeom>
          <a:noFill/>
          <a:ln>
            <a:noFill/>
          </a:ln>
        </p:spPr>
      </p:pic>
      <p:pic>
        <p:nvPicPr>
          <p:cNvPr id="1026" name="Picture 2" descr="Nguyễn Ái Quốc ở Mạc Tư Khoa (Liên Xô) phần 1">
            <a:extLst>
              <a:ext uri="{FF2B5EF4-FFF2-40B4-BE49-F238E27FC236}">
                <a16:creationId xmlns:a16="http://schemas.microsoft.com/office/drawing/2014/main" id="{A1477197-FDE7-3029-D44E-E5649D3864C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57923" y="4098671"/>
            <a:ext cx="3323923" cy="229766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3E0C6409-FB54-919B-25E7-BF393761CCA1}"/>
              </a:ext>
            </a:extLst>
          </p:cNvPr>
          <p:cNvPicPr>
            <a:picLocks noChangeAspect="1"/>
          </p:cNvPicPr>
          <p:nvPr/>
        </p:nvPicPr>
        <p:blipFill>
          <a:blip r:embed="rId7"/>
          <a:stretch>
            <a:fillRect/>
          </a:stretch>
        </p:blipFill>
        <p:spPr>
          <a:xfrm>
            <a:off x="160420" y="6460140"/>
            <a:ext cx="11662659" cy="384081"/>
          </a:xfrm>
          <a:prstGeom prst="rect">
            <a:avLst/>
          </a:prstGeom>
        </p:spPr>
      </p:pic>
    </p:spTree>
    <p:extLst>
      <p:ext uri="{BB962C8B-B14F-4D97-AF65-F5344CB8AC3E}">
        <p14:creationId xmlns:p14="http://schemas.microsoft.com/office/powerpoint/2010/main" val="460877716"/>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EA414-EAD2-2428-EFCA-1CA6F103EBD2}"/>
            </a:ext>
          </a:extLst>
        </p:cNvPr>
        <p:cNvGrpSpPr/>
        <p:nvPr/>
      </p:nvGrpSpPr>
      <p:grpSpPr>
        <a:xfrm>
          <a:off x="0" y="0"/>
          <a:ext cx="0" cy="0"/>
          <a:chOff x="0" y="0"/>
          <a:chExt cx="0" cy="0"/>
        </a:xfrm>
      </p:grpSpPr>
      <p:sp>
        <p:nvSpPr>
          <p:cNvPr id="2" name="Scroll: Horizontal 1">
            <a:extLst>
              <a:ext uri="{FF2B5EF4-FFF2-40B4-BE49-F238E27FC236}">
                <a16:creationId xmlns:a16="http://schemas.microsoft.com/office/drawing/2014/main" id="{91C9A078-D751-6824-BF6D-9296E05C9A72}"/>
              </a:ext>
            </a:extLst>
          </p:cNvPr>
          <p:cNvSpPr/>
          <p:nvPr/>
        </p:nvSpPr>
        <p:spPr>
          <a:xfrm>
            <a:off x="160420" y="0"/>
            <a:ext cx="10347158" cy="1331494"/>
          </a:xfrm>
          <a:prstGeom prst="horizontalScroll">
            <a:avLst/>
          </a:prstGeom>
          <a:gradFill>
            <a:gsLst>
              <a:gs pos="0">
                <a:srgbClr val="D6F6FE"/>
              </a:gs>
              <a:gs pos="33000">
                <a:srgbClr val="BAEAF4"/>
              </a:gs>
              <a:gs pos="68000">
                <a:srgbClr val="FFFFCC"/>
              </a:gs>
              <a:gs pos="100000">
                <a:srgbClr val="FFFF00"/>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Hoạt</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động</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đối</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ngoại</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chủ</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yếu</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của</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Việt</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Nam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trong</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đấu</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tranh</a:t>
            </a:r>
            <a:endPar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giành</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độc</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lập</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dân</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tộc</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từ</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đầu</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thế</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kỷ</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XX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đến</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Cách</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mạng</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tháng</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Tám</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năm</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1945</a:t>
            </a:r>
          </a:p>
        </p:txBody>
      </p:sp>
      <p:sp>
        <p:nvSpPr>
          <p:cNvPr id="3" name="Scroll: Horizontal 2">
            <a:extLst>
              <a:ext uri="{FF2B5EF4-FFF2-40B4-BE49-F238E27FC236}">
                <a16:creationId xmlns:a16="http://schemas.microsoft.com/office/drawing/2014/main" id="{A4FE9620-C30A-D0ED-13E6-97DD68121561}"/>
              </a:ext>
            </a:extLst>
          </p:cNvPr>
          <p:cNvSpPr/>
          <p:nvPr/>
        </p:nvSpPr>
        <p:spPr>
          <a:xfrm>
            <a:off x="160420" y="1331494"/>
            <a:ext cx="10347158" cy="1074821"/>
          </a:xfrm>
          <a:prstGeom prst="horizontalScroll">
            <a:avLst/>
          </a:prstGeom>
          <a:gradFill flip="none" rotWithShape="1">
            <a:gsLst>
              <a:gs pos="0">
                <a:srgbClr val="FFFF00"/>
              </a:gs>
              <a:gs pos="45000">
                <a:srgbClr val="BAEAF4"/>
              </a:gs>
              <a:gs pos="64000">
                <a:srgbClr val="FFFFCC"/>
              </a:gs>
              <a:gs pos="100000">
                <a:srgbClr val="FFFF00"/>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i="1" dirty="0">
                <a:solidFill>
                  <a:srgbClr val="C00000"/>
                </a:solidFill>
                <a:latin typeface="Times New Roman" panose="02020603050405020304" pitchFamily="18" charset="0"/>
                <a:cs typeface="Times New Roman" panose="02020603050405020304" pitchFamily="18" charset="0"/>
              </a:rPr>
              <a:t>2</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Một</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số</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hoạt</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động</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đối</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ngoại</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của</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lang="en-US" sz="2400" b="1" i="1" dirty="0" err="1">
                <a:solidFill>
                  <a:srgbClr val="C00000"/>
                </a:solidFill>
                <a:latin typeface="Times New Roman" panose="02020603050405020304" pitchFamily="18" charset="0"/>
                <a:cs typeface="Times New Roman" panose="02020603050405020304" pitchFamily="18" charset="0"/>
              </a:rPr>
              <a:t>các</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nhà</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yêu</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nước</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Việt</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Nam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tiêu</a:t>
            </a:r>
            <a:r>
              <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4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biểu</a:t>
            </a:r>
            <a:endParaRPr kumimoji="0" lang="en-US" sz="24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7C856476-5704-0253-6022-08EAB4827813}"/>
              </a:ext>
            </a:extLst>
          </p:cNvPr>
          <p:cNvPicPr>
            <a:picLocks noChangeAspect="1"/>
          </p:cNvPicPr>
          <p:nvPr/>
        </p:nvPicPr>
        <p:blipFill>
          <a:blip r:embed="rId2"/>
          <a:stretch>
            <a:fillRect/>
          </a:stretch>
        </p:blipFill>
        <p:spPr>
          <a:xfrm>
            <a:off x="160420" y="6460140"/>
            <a:ext cx="11662659" cy="384081"/>
          </a:xfrm>
          <a:prstGeom prst="rect">
            <a:avLst/>
          </a:prstGeom>
        </p:spPr>
      </p:pic>
      <p:sp>
        <p:nvSpPr>
          <p:cNvPr id="4" name="Title 1">
            <a:extLst>
              <a:ext uri="{FF2B5EF4-FFF2-40B4-BE49-F238E27FC236}">
                <a16:creationId xmlns:a16="http://schemas.microsoft.com/office/drawing/2014/main" id="{7A359ECD-DD95-6E14-9B76-999D4E2192AF}"/>
              </a:ext>
            </a:extLst>
          </p:cNvPr>
          <p:cNvSpPr txBox="1">
            <a:spLocks/>
          </p:cNvSpPr>
          <p:nvPr/>
        </p:nvSpPr>
        <p:spPr>
          <a:xfrm>
            <a:off x="288010" y="3611209"/>
            <a:ext cx="11365274" cy="181454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Hoạt</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động</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đối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ngoại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của</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các</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nhà</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yêu</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nước</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đã</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bước</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đầu</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kết</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nối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cách</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mạng</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Việt</a:t>
            </a:r>
            <a:r>
              <a:rPr lang="en-US" sz="2800" dirty="0">
                <a:latin typeface="Times New Roman" panose="02020603050405020304" pitchFamily="18" charset="0"/>
                <a:cs typeface="Times New Roman" panose="02020603050405020304" pitchFamily="18" charset="0"/>
              </a:rPr>
              <a:t> Nam </a:t>
            </a:r>
            <a:r>
              <a:rPr lang="en-US" sz="2800" dirty="0" err="1">
                <a:latin typeface="Times New Roman" panose="02020603050405020304" pitchFamily="18" charset="0"/>
                <a:cs typeface="Times New Roman" panose="02020603050405020304" pitchFamily="18" charset="0"/>
              </a:rPr>
              <a:t>với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cách</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mạng</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thế</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giới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đặt</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nền</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móng</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cho</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hoạt</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động</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đối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ngoại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của</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Việt</a:t>
            </a:r>
            <a:r>
              <a:rPr lang="en-US" sz="2800" dirty="0">
                <a:latin typeface="Times New Roman" panose="02020603050405020304" pitchFamily="18" charset="0"/>
                <a:cs typeface="Times New Roman" panose="02020603050405020304" pitchFamily="18" charset="0"/>
              </a:rPr>
              <a:t> Nam </a:t>
            </a:r>
            <a:r>
              <a:rPr lang="en-US" sz="2800" dirty="0" err="1">
                <a:latin typeface="Times New Roman" panose="02020603050405020304" pitchFamily="18" charset="0"/>
                <a:cs typeface="Times New Roman" panose="02020603050405020304" pitchFamily="18" charset="0"/>
              </a:rPr>
              <a:t>thời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kì</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hiện</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đại</a:t>
            </a:r>
            <a:r>
              <a:rPr lang="en-US" sz="2800" dirty="0">
                <a:latin typeface="Times New Roman" panose="02020603050405020304" pitchFamily="18" charset="0"/>
                <a:cs typeface="Times New Roman" panose="02020603050405020304" pitchFamily="18" charset="0"/>
              </a:rPr>
              <a:t>.</a:t>
            </a:r>
          </a:p>
        </p:txBody>
      </p:sp>
      <p:sp>
        <p:nvSpPr>
          <p:cNvPr id="6" name="TextBox 5">
            <a:extLst>
              <a:ext uri="{FF2B5EF4-FFF2-40B4-BE49-F238E27FC236}">
                <a16:creationId xmlns:a16="http://schemas.microsoft.com/office/drawing/2014/main" id="{FBC81D87-076B-3ECF-6BA0-56383BCC3255}"/>
              </a:ext>
            </a:extLst>
          </p:cNvPr>
          <p:cNvSpPr txBox="1"/>
          <p:nvPr/>
        </p:nvSpPr>
        <p:spPr>
          <a:xfrm>
            <a:off x="160420" y="2528559"/>
            <a:ext cx="11128744" cy="1384995"/>
          </a:xfrm>
          <a:prstGeom prst="rect">
            <a:avLst/>
          </a:prstGeom>
          <a:noFill/>
        </p:spPr>
        <p:txBody>
          <a:bodyPr wrap="square" rtlCol="0">
            <a:spAutoFit/>
          </a:bodyPr>
          <a:lstStyle/>
          <a:p>
            <a:r>
              <a:rPr lang="en-US" sz="2800" dirty="0">
                <a:latin typeface="Times New Roman" panose="02020603050405020304" pitchFamily="18" charset="0"/>
                <a:cs typeface="Times New Roman" panose="02020603050405020304" pitchFamily="18" charset="0"/>
              </a:rPr>
              <a:t>-</a:t>
            </a:r>
            <a:r>
              <a:rPr lang="en-US" sz="2800" dirty="0" err="1">
                <a:latin typeface="Times New Roman" panose="02020603050405020304" pitchFamily="18" charset="0"/>
                <a:cs typeface="Times New Roman" panose="02020603050405020304" pitchFamily="18" charset="0"/>
              </a:rPr>
              <a:t>Đầu</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thế</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kỉ</a:t>
            </a:r>
            <a:r>
              <a:rPr lang="en-US" sz="2800" dirty="0">
                <a:latin typeface="Times New Roman" panose="02020603050405020304" pitchFamily="18" charset="0"/>
                <a:cs typeface="Times New Roman" panose="02020603050405020304" pitchFamily="18" charset="0"/>
              </a:rPr>
              <a:t> XX, </a:t>
            </a:r>
            <a:r>
              <a:rPr lang="en-US" sz="2800" dirty="0" err="1">
                <a:latin typeface="Times New Roman" panose="02020603050405020304" pitchFamily="18" charset="0"/>
                <a:cs typeface="Times New Roman" panose="02020603050405020304" pitchFamily="18" charset="0"/>
              </a:rPr>
              <a:t>một</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số</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nhà</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yêu</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nước</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Việt</a:t>
            </a:r>
            <a:r>
              <a:rPr lang="en-US" sz="2800" dirty="0">
                <a:latin typeface="Times New Roman" panose="02020603050405020304" pitchFamily="18" charset="0"/>
                <a:cs typeface="Times New Roman" panose="02020603050405020304" pitchFamily="18" charset="0"/>
              </a:rPr>
              <a:t> Nam </a:t>
            </a:r>
            <a:r>
              <a:rPr lang="en-US" sz="2800" dirty="0" err="1">
                <a:latin typeface="Times New Roman" panose="02020603050405020304" pitchFamily="18" charset="0"/>
                <a:cs typeface="Times New Roman" panose="02020603050405020304" pitchFamily="18" charset="0"/>
              </a:rPr>
              <a:t>đã</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có</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những</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hoạt</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động</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đối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ngoại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bước</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đầu</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tiêu</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biểu</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là</a:t>
            </a:r>
            <a:r>
              <a:rPr lang="en-US" sz="2800" dirty="0">
                <a:latin typeface="Times New Roman" panose="02020603050405020304" pitchFamily="18" charset="0"/>
                <a:cs typeface="Times New Roman" panose="02020603050405020304" pitchFamily="18" charset="0"/>
              </a:rPr>
              <a:t>  Phan </a:t>
            </a:r>
            <a:r>
              <a:rPr lang="en-US" sz="2800" dirty="0" err="1">
                <a:latin typeface="Times New Roman" panose="02020603050405020304" pitchFamily="18" charset="0"/>
                <a:cs typeface="Times New Roman" panose="02020603050405020304" pitchFamily="18" charset="0"/>
              </a:rPr>
              <a:t>Bội</a:t>
            </a:r>
            <a:r>
              <a:rPr lang="en-US" sz="2800" dirty="0">
                <a:latin typeface="Times New Roman" panose="02020603050405020304" pitchFamily="18" charset="0"/>
                <a:cs typeface="Times New Roman" panose="02020603050405020304" pitchFamily="18" charset="0"/>
              </a:rPr>
              <a:t> Châu, Phan Châu Trinh </a:t>
            </a:r>
            <a:r>
              <a:rPr lang="en-US" sz="2800" dirty="0" err="1">
                <a:latin typeface="Times New Roman" panose="02020603050405020304" pitchFamily="18" charset="0"/>
                <a:cs typeface="Times New Roman" panose="02020603050405020304" pitchFamily="18" charset="0"/>
              </a:rPr>
              <a:t>và</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Nguyễn</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Ái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Quốc</a:t>
            </a:r>
            <a:r>
              <a:rPr lang="en-US" sz="28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330924732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extLst>
              <a:ext uri="{BEBA8EAE-BF5A-486C-A8C5-ECC9F3942E4B}">
                <a14:imgProps xmlns:a14="http://schemas.microsoft.com/office/drawing/2010/main">
                  <a14:imgLayer r:embed="rId3">
                    <a14:imgEffect>
                      <a14:colorTemperature colorTemp="11200"/>
                    </a14:imgEffect>
                  </a14:imgLayer>
                </a14:imgProps>
              </a:ext>
            </a:extLst>
          </a:blip>
          <a:tile tx="0" ty="0" sx="100000" sy="100000" flip="none" algn="tl"/>
        </a:blipFill>
        <a:effectLst/>
      </p:bgPr>
    </p:bg>
    <p:spTree>
      <p:nvGrpSpPr>
        <p:cNvPr id="1" name="">
          <a:extLst>
            <a:ext uri="{FF2B5EF4-FFF2-40B4-BE49-F238E27FC236}">
              <a16:creationId xmlns:a16="http://schemas.microsoft.com/office/drawing/2014/main" id="{46B031F4-44AA-73C9-C5F4-6D572F8C5973}"/>
            </a:ext>
          </a:extLst>
        </p:cNvPr>
        <p:cNvGrpSpPr/>
        <p:nvPr/>
      </p:nvGrpSpPr>
      <p:grpSpPr>
        <a:xfrm>
          <a:off x="0" y="0"/>
          <a:ext cx="0" cy="0"/>
          <a:chOff x="0" y="0"/>
          <a:chExt cx="0" cy="0"/>
        </a:xfrm>
      </p:grpSpPr>
      <p:sp>
        <p:nvSpPr>
          <p:cNvPr id="3" name="Scroll: Horizontal 2">
            <a:extLst>
              <a:ext uri="{FF2B5EF4-FFF2-40B4-BE49-F238E27FC236}">
                <a16:creationId xmlns:a16="http://schemas.microsoft.com/office/drawing/2014/main" id="{146E8342-C159-C3CD-E18A-85F2A4053302}"/>
              </a:ext>
            </a:extLst>
          </p:cNvPr>
          <p:cNvSpPr/>
          <p:nvPr/>
        </p:nvSpPr>
        <p:spPr>
          <a:xfrm>
            <a:off x="1130968" y="80642"/>
            <a:ext cx="9930064" cy="780749"/>
          </a:xfrm>
          <a:prstGeom prst="horizontalScroll">
            <a:avLst/>
          </a:prstGeom>
          <a:gradFill flip="none" rotWithShape="1">
            <a:gsLst>
              <a:gs pos="0">
                <a:srgbClr val="71DAFF"/>
              </a:gs>
              <a:gs pos="45000">
                <a:srgbClr val="BAEAF4"/>
              </a:gs>
              <a:gs pos="64000">
                <a:srgbClr val="FFFFCC"/>
              </a:gs>
              <a:gs pos="100000">
                <a:srgbClr val="FFFF00"/>
              </a:gs>
            </a:gsLst>
            <a:lin ang="189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3.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Hoạt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động</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đối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ngoại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của</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Đảng</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Cộng</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sản</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Đông</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Dương</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(1930 -1945)</a:t>
            </a:r>
          </a:p>
        </p:txBody>
      </p:sp>
      <p:grpSp>
        <p:nvGrpSpPr>
          <p:cNvPr id="11" name="Group 10">
            <a:extLst>
              <a:ext uri="{FF2B5EF4-FFF2-40B4-BE49-F238E27FC236}">
                <a16:creationId xmlns:a16="http://schemas.microsoft.com/office/drawing/2014/main" id="{2E142FBA-604F-1CE7-9A88-A5ACA52A8605}"/>
              </a:ext>
            </a:extLst>
          </p:cNvPr>
          <p:cNvGrpSpPr/>
          <p:nvPr/>
        </p:nvGrpSpPr>
        <p:grpSpPr>
          <a:xfrm>
            <a:off x="1130968" y="957882"/>
            <a:ext cx="5799919" cy="3833126"/>
            <a:chOff x="1077959" y="1315692"/>
            <a:chExt cx="5799919" cy="3833126"/>
          </a:xfrm>
        </p:grpSpPr>
        <p:pic>
          <p:nvPicPr>
            <p:cNvPr id="1030" name="Picture 6" descr="Lý thuyết - Bài 18 Đảng Cộng sản Việt Nam ra đời - Lịch sử 9">
              <a:extLst>
                <a:ext uri="{FF2B5EF4-FFF2-40B4-BE49-F238E27FC236}">
                  <a16:creationId xmlns:a16="http://schemas.microsoft.com/office/drawing/2014/main" id="{921C1BA8-E2CD-BF8E-24FF-07CC1F8133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4464" y="1315692"/>
              <a:ext cx="5760162" cy="38331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Về sử dụng cờ Đảng và hình ảnh cờ Đảng Cộng sản Việt Nam">
              <a:extLst>
                <a:ext uri="{FF2B5EF4-FFF2-40B4-BE49-F238E27FC236}">
                  <a16:creationId xmlns:a16="http://schemas.microsoft.com/office/drawing/2014/main" id="{A5851013-4411-3B70-1CBA-B82DC82A3D6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753" r="15091"/>
            <a:stretch/>
          </p:blipFill>
          <p:spPr bwMode="auto">
            <a:xfrm>
              <a:off x="1178184" y="1404811"/>
              <a:ext cx="650618" cy="635245"/>
            </a:xfrm>
            <a:prstGeom prst="ellipse">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C1EC404-839E-32DB-353A-7B2808CA0F19}"/>
                </a:ext>
              </a:extLst>
            </p:cNvPr>
            <p:cNvSpPr txBox="1"/>
            <p:nvPr/>
          </p:nvSpPr>
          <p:spPr>
            <a:xfrm>
              <a:off x="1077959" y="4735456"/>
              <a:ext cx="5799919" cy="384721"/>
            </a:xfrm>
            <a:prstGeom prst="rect">
              <a:avLst/>
            </a:prstGeom>
            <a:solidFill>
              <a:srgbClr val="FFFF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dirty="0" err="1">
                  <a:solidFill>
                    <a:srgbClr val="C00000"/>
                  </a:solidFill>
                  <a:latin typeface="Times New Roman" panose="02020603050405020304" pitchFamily="18" charset="0"/>
                  <a:cs typeface="Times New Roman" panose="02020603050405020304" pitchFamily="18" charset="0"/>
                </a:rPr>
                <a:t>Hội</a:t>
              </a:r>
              <a:r>
                <a:rPr lang="en-US" sz="1900" dirty="0">
                  <a:solidFill>
                    <a:srgbClr val="C00000"/>
                  </a:solidFill>
                  <a:latin typeface="Times New Roman" panose="02020603050405020304" pitchFamily="18" charset="0"/>
                  <a:cs typeface="Times New Roman" panose="02020603050405020304" pitchFamily="18" charset="0"/>
                </a:rPr>
                <a:t> </a:t>
              </a:r>
              <a:r>
                <a:rPr lang="en-US" sz="1900" dirty="0" err="1">
                  <a:solidFill>
                    <a:srgbClr val="C00000"/>
                  </a:solidFill>
                  <a:latin typeface="Times New Roman" panose="02020603050405020304" pitchFamily="18" charset="0"/>
                  <a:cs typeface="Times New Roman" panose="02020603050405020304" pitchFamily="18" charset="0"/>
                </a:rPr>
                <a:t>nghị</a:t>
              </a:r>
              <a:r>
                <a:rPr lang="en-US" sz="1900" dirty="0">
                  <a:solidFill>
                    <a:srgbClr val="C00000"/>
                  </a:solidFill>
                  <a:latin typeface="Times New Roman" panose="02020603050405020304" pitchFamily="18" charset="0"/>
                  <a:cs typeface="Times New Roman" panose="02020603050405020304" pitchFamily="18" charset="0"/>
                </a:rPr>
                <a:t> </a:t>
              </a:r>
              <a:r>
                <a:rPr lang="en-US" sz="1900" dirty="0" err="1">
                  <a:solidFill>
                    <a:srgbClr val="C00000"/>
                  </a:solidFill>
                  <a:latin typeface="Times New Roman" panose="02020603050405020304" pitchFamily="18" charset="0"/>
                  <a:cs typeface="Times New Roman" panose="02020603050405020304" pitchFamily="18" charset="0"/>
                </a:rPr>
                <a:t>thành</a:t>
              </a:r>
              <a:r>
                <a:rPr lang="en-US" sz="1900" dirty="0">
                  <a:solidFill>
                    <a:srgbClr val="C00000"/>
                  </a:solidFill>
                  <a:latin typeface="Times New Roman" panose="02020603050405020304" pitchFamily="18" charset="0"/>
                  <a:cs typeface="Times New Roman" panose="02020603050405020304" pitchFamily="18" charset="0"/>
                </a:rPr>
                <a:t> </a:t>
              </a:r>
              <a:r>
                <a:rPr lang="en-US" sz="1900" dirty="0" err="1">
                  <a:solidFill>
                    <a:srgbClr val="C00000"/>
                  </a:solidFill>
                  <a:latin typeface="Times New Roman" panose="02020603050405020304" pitchFamily="18" charset="0"/>
                  <a:cs typeface="Times New Roman" panose="02020603050405020304" pitchFamily="18" charset="0"/>
                </a:rPr>
                <a:t>lập</a:t>
              </a:r>
              <a:r>
                <a:rPr lang="en-US" sz="1900" dirty="0">
                  <a:solidFill>
                    <a:srgbClr val="C00000"/>
                  </a:solidFill>
                  <a:latin typeface="Times New Roman" panose="02020603050405020304" pitchFamily="18" charset="0"/>
                  <a:cs typeface="Times New Roman" panose="02020603050405020304" pitchFamily="18" charset="0"/>
                </a:rPr>
                <a:t> </a:t>
              </a:r>
              <a:r>
                <a:rPr lang="en-US" sz="1900" dirty="0" err="1">
                  <a:solidFill>
                    <a:srgbClr val="C00000"/>
                  </a:solidFill>
                  <a:latin typeface="Times New Roman" panose="02020603050405020304" pitchFamily="18" charset="0"/>
                  <a:cs typeface="Times New Roman" panose="02020603050405020304" pitchFamily="18" charset="0"/>
                </a:rPr>
                <a:t>Đảng</a:t>
              </a:r>
              <a:r>
                <a:rPr lang="en-US" sz="1900" dirty="0">
                  <a:solidFill>
                    <a:srgbClr val="C00000"/>
                  </a:solidFill>
                  <a:latin typeface="Times New Roman" panose="02020603050405020304" pitchFamily="18" charset="0"/>
                  <a:cs typeface="Times New Roman" panose="02020603050405020304" pitchFamily="18" charset="0"/>
                </a:rPr>
                <a:t> </a:t>
              </a:r>
              <a:r>
                <a:rPr lang="en-US" sz="1900" dirty="0" err="1">
                  <a:solidFill>
                    <a:srgbClr val="C00000"/>
                  </a:solidFill>
                  <a:latin typeface="Times New Roman" panose="02020603050405020304" pitchFamily="18" charset="0"/>
                  <a:cs typeface="Times New Roman" panose="02020603050405020304" pitchFamily="18" charset="0"/>
                </a:rPr>
                <a:t>Cộng</a:t>
              </a:r>
              <a:r>
                <a:rPr lang="en-US" sz="1900" dirty="0">
                  <a:solidFill>
                    <a:srgbClr val="C00000"/>
                  </a:solidFill>
                  <a:latin typeface="Times New Roman" panose="02020603050405020304" pitchFamily="18" charset="0"/>
                  <a:cs typeface="Times New Roman" panose="02020603050405020304" pitchFamily="18" charset="0"/>
                </a:rPr>
                <a:t> </a:t>
              </a:r>
              <a:r>
                <a:rPr lang="en-US" sz="1900" dirty="0" err="1">
                  <a:solidFill>
                    <a:srgbClr val="C00000"/>
                  </a:solidFill>
                  <a:latin typeface="Times New Roman" panose="02020603050405020304" pitchFamily="18" charset="0"/>
                  <a:cs typeface="Times New Roman" panose="02020603050405020304" pitchFamily="18" charset="0"/>
                </a:rPr>
                <a:t>sản</a:t>
              </a:r>
              <a:r>
                <a:rPr lang="en-US" sz="1900" dirty="0">
                  <a:solidFill>
                    <a:srgbClr val="C00000"/>
                  </a:solidFill>
                  <a:latin typeface="Times New Roman" panose="02020603050405020304" pitchFamily="18" charset="0"/>
                  <a:cs typeface="Times New Roman" panose="02020603050405020304" pitchFamily="18" charset="0"/>
                </a:rPr>
                <a:t> </a:t>
              </a:r>
              <a:r>
                <a:rPr lang="en-US" sz="1900" dirty="0" err="1">
                  <a:solidFill>
                    <a:srgbClr val="C00000"/>
                  </a:solidFill>
                  <a:latin typeface="Times New Roman" panose="02020603050405020304" pitchFamily="18" charset="0"/>
                  <a:cs typeface="Times New Roman" panose="02020603050405020304" pitchFamily="18" charset="0"/>
                </a:rPr>
                <a:t>Việt</a:t>
              </a:r>
              <a:r>
                <a:rPr lang="en-US" sz="1900" dirty="0">
                  <a:solidFill>
                    <a:srgbClr val="C00000"/>
                  </a:solidFill>
                  <a:latin typeface="Times New Roman" panose="02020603050405020304" pitchFamily="18" charset="0"/>
                  <a:cs typeface="Times New Roman" panose="02020603050405020304" pitchFamily="18" charset="0"/>
                </a:rPr>
                <a:t> Nam (3/2/1930)</a:t>
              </a:r>
              <a:endParaRPr kumimoji="0" lang="en-US" sz="1900" b="0"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endParaRPr>
            </a:p>
          </p:txBody>
        </p:sp>
      </p:grpSp>
      <p:grpSp>
        <p:nvGrpSpPr>
          <p:cNvPr id="4" name="Group 3">
            <a:extLst>
              <a:ext uri="{FF2B5EF4-FFF2-40B4-BE49-F238E27FC236}">
                <a16:creationId xmlns:a16="http://schemas.microsoft.com/office/drawing/2014/main" id="{4420516D-7E49-FEE0-1E2D-278DC71418FF}"/>
              </a:ext>
            </a:extLst>
          </p:cNvPr>
          <p:cNvGrpSpPr/>
          <p:nvPr/>
        </p:nvGrpSpPr>
        <p:grpSpPr>
          <a:xfrm>
            <a:off x="7169427" y="1155463"/>
            <a:ext cx="4253948" cy="5542308"/>
            <a:chOff x="7169427" y="1155463"/>
            <a:chExt cx="4253948" cy="5542308"/>
          </a:xfrm>
        </p:grpSpPr>
        <p:sp>
          <p:nvSpPr>
            <p:cNvPr id="13" name="Scroll: Vertical 12">
              <a:extLst>
                <a:ext uri="{FF2B5EF4-FFF2-40B4-BE49-F238E27FC236}">
                  <a16:creationId xmlns:a16="http://schemas.microsoft.com/office/drawing/2014/main" id="{B5E01927-FDC9-63E0-5986-DFA63BBD511E}"/>
                </a:ext>
              </a:extLst>
            </p:cNvPr>
            <p:cNvSpPr/>
            <p:nvPr/>
          </p:nvSpPr>
          <p:spPr>
            <a:xfrm>
              <a:off x="7169427" y="1155463"/>
              <a:ext cx="4253948" cy="5542308"/>
            </a:xfrm>
            <a:prstGeom prst="verticalScroll">
              <a:avLst/>
            </a:prstGeom>
            <a:blipFill>
              <a:blip r:embed="rId6"/>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rtl="0">
                <a:lnSpc>
                  <a:spcPct val="100000"/>
                </a:lnSpc>
                <a:spcBef>
                  <a:spcPts val="0"/>
                </a:spcBef>
                <a:spcAft>
                  <a:spcPts val="0"/>
                </a:spcAft>
                <a:buClr>
                  <a:srgbClr val="00B0F0"/>
                </a:buClr>
                <a:buSzPts val="2400"/>
                <a:buFont typeface="Calibri"/>
                <a:buNone/>
              </a:pPr>
              <a:r>
                <a:rPr lang="en-US" sz="2200" i="0" u="none" strike="noStrike" cap="none" dirty="0">
                  <a:solidFill>
                    <a:schemeClr val="tx1">
                      <a:lumMod val="95000"/>
                      <a:lumOff val="5000"/>
                    </a:schemeClr>
                  </a:solidFill>
                  <a:latin typeface="Times New Roman" panose="02020603050405020304" pitchFamily="18" charset="0"/>
                  <a:ea typeface="Calibri"/>
                  <a:cs typeface="Times New Roman" panose="02020603050405020304" pitchFamily="18" charset="0"/>
                  <a:sym typeface="Calibri"/>
                </a:rPr>
                <a:t>  </a:t>
              </a:r>
            </a:p>
            <a:p>
              <a:pPr marL="0" marR="0" lvl="0" indent="0" algn="just" rtl="0">
                <a:lnSpc>
                  <a:spcPct val="100000"/>
                </a:lnSpc>
                <a:spcBef>
                  <a:spcPts val="0"/>
                </a:spcBef>
                <a:spcAft>
                  <a:spcPts val="0"/>
                </a:spcAft>
                <a:buClr>
                  <a:srgbClr val="00B0F0"/>
                </a:buClr>
                <a:buSzPts val="2400"/>
                <a:buFont typeface="Calibri"/>
                <a:buNone/>
              </a:pPr>
              <a:r>
                <a:rPr lang="en-US" sz="2200" dirty="0">
                  <a:solidFill>
                    <a:schemeClr val="tx1">
                      <a:lumMod val="95000"/>
                      <a:lumOff val="5000"/>
                    </a:schemeClr>
                  </a:solidFill>
                  <a:latin typeface="Times New Roman" panose="02020603050405020304" pitchFamily="18" charset="0"/>
                  <a:cs typeface="Times New Roman" panose="02020603050405020304" pitchFamily="18" charset="0"/>
                  <a:sym typeface="Calibri"/>
                </a:rPr>
                <a:t>  </a:t>
              </a:r>
            </a:p>
            <a:p>
              <a:pPr marL="0" marR="0" lvl="0" indent="0" algn="just" rtl="0">
                <a:lnSpc>
                  <a:spcPct val="100000"/>
                </a:lnSpc>
                <a:spcBef>
                  <a:spcPts val="0"/>
                </a:spcBef>
                <a:spcAft>
                  <a:spcPts val="0"/>
                </a:spcAft>
                <a:buClr>
                  <a:srgbClr val="00B0F0"/>
                </a:buClr>
                <a:buSzPts val="2400"/>
                <a:buFont typeface="Calibri"/>
                <a:buNone/>
              </a:pPr>
              <a:r>
                <a:rPr lang="en-US" sz="2200" dirty="0">
                  <a:solidFill>
                    <a:schemeClr val="tx1">
                      <a:lumMod val="95000"/>
                      <a:lumOff val="5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Đảng</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Cộng</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sản</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Việt</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Nam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ra</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đời</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(3/2/1930),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sau</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đó</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đổi</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tên</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thành</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Đảng</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Cộng</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sản</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Đông</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Dương</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(10/1930).</a:t>
              </a:r>
            </a:p>
            <a:p>
              <a:pPr marL="0" marR="0" lvl="0" indent="0" algn="just" rtl="0">
                <a:lnSpc>
                  <a:spcPct val="100000"/>
                </a:lnSpc>
                <a:spcBef>
                  <a:spcPts val="0"/>
                </a:spcBef>
                <a:spcAft>
                  <a:spcPts val="0"/>
                </a:spcAft>
                <a:buClr>
                  <a:srgbClr val="00B0F0"/>
                </a:buClr>
                <a:buSzPts val="2400"/>
                <a:buFont typeface="Calibri"/>
                <a:buNone/>
              </a:pP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Đảng</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ra</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đời</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mở</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ra</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bước</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ngoặt</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mới</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trong</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quan</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hệ</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đối</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ngoại</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dân</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tộc</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Đối</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ngoại</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Đảng</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p>
            <a:p>
              <a:pPr marL="0" marR="0" lvl="0" indent="0" algn="just" rtl="0">
                <a:lnSpc>
                  <a:spcPct val="100000"/>
                </a:lnSpc>
                <a:spcBef>
                  <a:spcPts val="0"/>
                </a:spcBef>
                <a:spcAft>
                  <a:spcPts val="0"/>
                </a:spcAft>
                <a:buClr>
                  <a:srgbClr val="00B0F0"/>
                </a:buClr>
                <a:buSzPts val="2400"/>
                <a:buFont typeface="Calibri"/>
                <a:buNone/>
              </a:pP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Từ</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đây</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đối</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ngoại</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Đảng</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giữ</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vai</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trò</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chỉ</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đạo</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dẫn</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dắt</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cách</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mạng</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đi</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đến</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thắng</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lợi</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hoàn</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 </a:t>
              </a:r>
              <a:r>
                <a:rPr lang="en-US" sz="2200" i="1" dirty="0" err="1">
                  <a:solidFill>
                    <a:schemeClr val="accent5">
                      <a:lumMod val="50000"/>
                    </a:schemeClr>
                  </a:solidFill>
                  <a:latin typeface="Times New Roman" panose="02020603050405020304" pitchFamily="18" charset="0"/>
                  <a:cs typeface="Times New Roman" panose="02020603050405020304" pitchFamily="18" charset="0"/>
                  <a:sym typeface="Calibri"/>
                </a:rPr>
                <a:t>toàn</a:t>
              </a:r>
              <a:r>
                <a:rPr lang="en-US" sz="2200" i="1" dirty="0">
                  <a:solidFill>
                    <a:schemeClr val="accent5">
                      <a:lumMod val="50000"/>
                    </a:schemeClr>
                  </a:solidFill>
                  <a:latin typeface="Times New Roman" panose="02020603050405020304" pitchFamily="18" charset="0"/>
                  <a:cs typeface="Times New Roman" panose="02020603050405020304" pitchFamily="18" charset="0"/>
                  <a:sym typeface="Calibri"/>
                </a:rPr>
                <a:t>.</a:t>
              </a:r>
              <a:endParaRPr lang="vi-VN" sz="2200" i="1" dirty="0">
                <a:solidFill>
                  <a:schemeClr val="accent5">
                    <a:lumMod val="50000"/>
                  </a:schemeClr>
                </a:solidFill>
                <a:latin typeface="+mj-lt"/>
              </a:endParaRPr>
            </a:p>
            <a:p>
              <a:pPr algn="ctr"/>
              <a:endParaRPr lang="en-US" dirty="0"/>
            </a:p>
          </p:txBody>
        </p:sp>
        <p:pic>
          <p:nvPicPr>
            <p:cNvPr id="2" name="Picture 2" descr="Về sử dụng cờ Đảng và hình ảnh cờ Đảng Cộng sản Việt Nam">
              <a:extLst>
                <a:ext uri="{FF2B5EF4-FFF2-40B4-BE49-F238E27FC236}">
                  <a16:creationId xmlns:a16="http://schemas.microsoft.com/office/drawing/2014/main" id="{40B802B5-EEFB-E951-F894-C1CD36F3370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753" r="15091"/>
            <a:stretch/>
          </p:blipFill>
          <p:spPr bwMode="auto">
            <a:xfrm>
              <a:off x="8786129" y="1193717"/>
              <a:ext cx="954220" cy="931673"/>
            </a:xfrm>
            <a:prstGeom prst="ellipse">
              <a:avLst/>
            </a:prstGeom>
            <a:noFill/>
            <a:extLst>
              <a:ext uri="{909E8E84-426E-40DD-AFC4-6F175D3DCCD1}">
                <a14:hiddenFill xmlns:a14="http://schemas.microsoft.com/office/drawing/2010/main">
                  <a:solidFill>
                    <a:srgbClr val="FFFFFF"/>
                  </a:solidFill>
                </a14:hiddenFill>
              </a:ext>
            </a:extLst>
          </p:spPr>
        </p:pic>
      </p:grpSp>
      <p:pic>
        <p:nvPicPr>
          <p:cNvPr id="6" name="Picture 5">
            <a:extLst>
              <a:ext uri="{FF2B5EF4-FFF2-40B4-BE49-F238E27FC236}">
                <a16:creationId xmlns:a16="http://schemas.microsoft.com/office/drawing/2014/main" id="{0D1EABFE-35E4-FA6F-130D-8E395022DDB5}"/>
              </a:ext>
            </a:extLst>
          </p:cNvPr>
          <p:cNvPicPr>
            <a:picLocks noChangeAspect="1"/>
          </p:cNvPicPr>
          <p:nvPr/>
        </p:nvPicPr>
        <p:blipFill>
          <a:blip r:embed="rId7"/>
          <a:stretch>
            <a:fillRect/>
          </a:stretch>
        </p:blipFill>
        <p:spPr>
          <a:xfrm>
            <a:off x="160420" y="6460140"/>
            <a:ext cx="11662659" cy="384081"/>
          </a:xfrm>
          <a:prstGeom prst="rect">
            <a:avLst/>
          </a:prstGeom>
        </p:spPr>
      </p:pic>
    </p:spTree>
    <p:extLst>
      <p:ext uri="{BB962C8B-B14F-4D97-AF65-F5344CB8AC3E}">
        <p14:creationId xmlns:p14="http://schemas.microsoft.com/office/powerpoint/2010/main" val="3157691032"/>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circle(in)">
                                      <p:cBhvr>
                                        <p:cTn id="7" dur="2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 calcmode="lin" valueType="num">
                                      <p:cBhvr>
                                        <p:cTn id="14" dur="1000" fill="hold"/>
                                        <p:tgtEl>
                                          <p:spTgt spid="4"/>
                                        </p:tgtEl>
                                        <p:attrNameLst>
                                          <p:attrName>style.rotation</p:attrName>
                                        </p:attrNameLst>
                                      </p:cBhvr>
                                      <p:tavLst>
                                        <p:tav tm="0">
                                          <p:val>
                                            <p:fltVal val="90"/>
                                          </p:val>
                                        </p:tav>
                                        <p:tav tm="100000">
                                          <p:val>
                                            <p:fltVal val="0"/>
                                          </p:val>
                                        </p:tav>
                                      </p:tavLst>
                                    </p:anim>
                                    <p:animEffect transition="in" filter="fade">
                                      <p:cBhvr>
                                        <p:cTn id="1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extLst>
              <a:ext uri="{BEBA8EAE-BF5A-486C-A8C5-ECC9F3942E4B}">
                <a14:imgProps xmlns:a14="http://schemas.microsoft.com/office/drawing/2010/main">
                  <a14:imgLayer r:embed="rId3">
                    <a14:imgEffect>
                      <a14:colorTemperature colorTemp="11200"/>
                    </a14:imgEffect>
                  </a14:imgLayer>
                </a14:imgProps>
              </a:ext>
            </a:extLst>
          </a:blip>
          <a:tile tx="0" ty="0" sx="100000" sy="100000" flip="none" algn="tl"/>
        </a:blipFill>
        <a:effectLst/>
      </p:bgPr>
    </p:bg>
    <p:spTree>
      <p:nvGrpSpPr>
        <p:cNvPr id="1" name="">
          <a:extLst>
            <a:ext uri="{FF2B5EF4-FFF2-40B4-BE49-F238E27FC236}">
              <a16:creationId xmlns:a16="http://schemas.microsoft.com/office/drawing/2014/main" id="{67533D73-86B8-912C-0E3F-E6F96C7D64FF}"/>
            </a:ext>
          </a:extLst>
        </p:cNvPr>
        <p:cNvGrpSpPr/>
        <p:nvPr/>
      </p:nvGrpSpPr>
      <p:grpSpPr>
        <a:xfrm>
          <a:off x="0" y="0"/>
          <a:ext cx="0" cy="0"/>
          <a:chOff x="0" y="0"/>
          <a:chExt cx="0" cy="0"/>
        </a:xfrm>
      </p:grpSpPr>
      <p:sp>
        <p:nvSpPr>
          <p:cNvPr id="3" name="Scroll: Horizontal 2">
            <a:extLst>
              <a:ext uri="{FF2B5EF4-FFF2-40B4-BE49-F238E27FC236}">
                <a16:creationId xmlns:a16="http://schemas.microsoft.com/office/drawing/2014/main" id="{8B66951F-9B24-71B7-DB2A-96D0E0784836}"/>
              </a:ext>
            </a:extLst>
          </p:cNvPr>
          <p:cNvSpPr/>
          <p:nvPr/>
        </p:nvSpPr>
        <p:spPr>
          <a:xfrm>
            <a:off x="1130968" y="80642"/>
            <a:ext cx="9930064" cy="1074821"/>
          </a:xfrm>
          <a:prstGeom prst="horizontalScroll">
            <a:avLst/>
          </a:prstGeom>
          <a:gradFill flip="none" rotWithShape="1">
            <a:gsLst>
              <a:gs pos="0">
                <a:srgbClr val="71DAFF"/>
              </a:gs>
              <a:gs pos="45000">
                <a:srgbClr val="BAEAF4"/>
              </a:gs>
              <a:gs pos="64000">
                <a:srgbClr val="FFFFCC"/>
              </a:gs>
              <a:gs pos="100000">
                <a:srgbClr val="FFFF00"/>
              </a:gs>
            </a:gsLst>
            <a:lin ang="189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3.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Hoạt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động</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đối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ngoại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của</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Đảng</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Cộng</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sản</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Đông</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Dương</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(1930 -1945)</a:t>
            </a:r>
          </a:p>
        </p:txBody>
      </p:sp>
      <p:pic>
        <p:nvPicPr>
          <p:cNvPr id="1026" name="Picture 2" descr="Về sử dụng cờ Đảng và hình ảnh cờ Đảng Cộng sản Việt Nam">
            <a:extLst>
              <a:ext uri="{FF2B5EF4-FFF2-40B4-BE49-F238E27FC236}">
                <a16:creationId xmlns:a16="http://schemas.microsoft.com/office/drawing/2014/main" id="{9E438660-D40A-3530-F862-91061A7D6D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753" r="15091"/>
          <a:stretch/>
        </p:blipFill>
        <p:spPr bwMode="auto">
          <a:xfrm>
            <a:off x="945355" y="2626302"/>
            <a:ext cx="1990349" cy="1943320"/>
          </a:xfrm>
          <a:prstGeom prst="ellipse">
            <a:avLst/>
          </a:prstGeom>
          <a:noFill/>
          <a:extLst>
            <a:ext uri="{909E8E84-426E-40DD-AFC4-6F175D3DCCD1}">
              <a14:hiddenFill xmlns:a14="http://schemas.microsoft.com/office/drawing/2010/main">
                <a:solidFill>
                  <a:srgbClr val="FFFFFF"/>
                </a:solidFill>
              </a14:hiddenFill>
            </a:ext>
          </a:extLst>
        </p:spPr>
      </p:pic>
      <p:sp>
        <p:nvSpPr>
          <p:cNvPr id="2" name="Rectangle: Diagonal Corners Rounded 1">
            <a:extLst>
              <a:ext uri="{FF2B5EF4-FFF2-40B4-BE49-F238E27FC236}">
                <a16:creationId xmlns:a16="http://schemas.microsoft.com/office/drawing/2014/main" id="{8CADC714-F1A9-1F76-FC18-00B4265E9105}"/>
              </a:ext>
            </a:extLst>
          </p:cNvPr>
          <p:cNvSpPr/>
          <p:nvPr/>
        </p:nvSpPr>
        <p:spPr>
          <a:xfrm>
            <a:off x="3223067" y="1524000"/>
            <a:ext cx="8385837" cy="1905000"/>
          </a:xfrm>
          <a:prstGeom prst="round2DiagRect">
            <a:avLst/>
          </a:prstGeom>
          <a:solidFill>
            <a:srgbClr val="D6F6F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sp>
        <p:nvSpPr>
          <p:cNvPr id="4" name="Rectangle: Rounded Corners 3">
            <a:extLst>
              <a:ext uri="{FF2B5EF4-FFF2-40B4-BE49-F238E27FC236}">
                <a16:creationId xmlns:a16="http://schemas.microsoft.com/office/drawing/2014/main" id="{5C2F5750-D79A-0A2B-2EFF-5F3A4CEB9650}"/>
              </a:ext>
            </a:extLst>
          </p:cNvPr>
          <p:cNvSpPr/>
          <p:nvPr/>
        </p:nvSpPr>
        <p:spPr>
          <a:xfrm>
            <a:off x="3270149" y="1730542"/>
            <a:ext cx="854416" cy="1491915"/>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Từ</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1930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1940</a:t>
            </a:r>
          </a:p>
        </p:txBody>
      </p:sp>
      <p:sp>
        <p:nvSpPr>
          <p:cNvPr id="5" name="TextBox 4">
            <a:extLst>
              <a:ext uri="{FF2B5EF4-FFF2-40B4-BE49-F238E27FC236}">
                <a16:creationId xmlns:a16="http://schemas.microsoft.com/office/drawing/2014/main" id="{48D8B17D-6E3A-09D1-A0BA-12B60325B2E1}"/>
              </a:ext>
            </a:extLst>
          </p:cNvPr>
          <p:cNvSpPr txBox="1"/>
          <p:nvPr/>
        </p:nvSpPr>
        <p:spPr>
          <a:xfrm>
            <a:off x="4204778" y="1599336"/>
            <a:ext cx="7404125" cy="1754326"/>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Duy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trì</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liên</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lạc</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với</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Quốc</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tế</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Cộng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sản</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các</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đảng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cộng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sản</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và</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phong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trào</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vô</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sản</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Ủng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hộ</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phong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trào</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cách</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mạng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thế</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giới</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tìm</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kiếm</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sự</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giúp</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đỡ</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đối</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với</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cách</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mạng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VN.</a:t>
            </a:r>
          </a:p>
        </p:txBody>
      </p:sp>
      <p:sp>
        <p:nvSpPr>
          <p:cNvPr id="6" name="Rectangle: Diagonal Corners Rounded 5">
            <a:extLst>
              <a:ext uri="{FF2B5EF4-FFF2-40B4-BE49-F238E27FC236}">
                <a16:creationId xmlns:a16="http://schemas.microsoft.com/office/drawing/2014/main" id="{4B8CED3D-C34C-495C-BF86-9BB185DBA85C}"/>
              </a:ext>
            </a:extLst>
          </p:cNvPr>
          <p:cNvSpPr/>
          <p:nvPr/>
        </p:nvSpPr>
        <p:spPr>
          <a:xfrm>
            <a:off x="3269451" y="3597962"/>
            <a:ext cx="8339452" cy="2169825"/>
          </a:xfrm>
          <a:prstGeom prst="round2DiagRect">
            <a:avLst/>
          </a:prstGeom>
          <a:solidFill>
            <a:srgbClr val="D6F6F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sp>
        <p:nvSpPr>
          <p:cNvPr id="7" name="Rectangle: Rounded Corners 6">
            <a:extLst>
              <a:ext uri="{FF2B5EF4-FFF2-40B4-BE49-F238E27FC236}">
                <a16:creationId xmlns:a16="http://schemas.microsoft.com/office/drawing/2014/main" id="{70BD579B-3744-CBAE-899A-F31DC401EE16}"/>
              </a:ext>
            </a:extLst>
          </p:cNvPr>
          <p:cNvSpPr/>
          <p:nvPr/>
        </p:nvSpPr>
        <p:spPr>
          <a:xfrm>
            <a:off x="3329785" y="3963529"/>
            <a:ext cx="854416" cy="1491915"/>
          </a:xfrm>
          <a:prstGeom prst="roundRect">
            <a:avLst/>
          </a:prstGeom>
          <a:solidFill>
            <a:schemeClr val="accent4"/>
          </a:solidFill>
        </p:spPr>
        <p:style>
          <a:lnRef idx="2">
            <a:schemeClr val="dk1">
              <a:shade val="15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Từ</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1941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1945</a:t>
            </a:r>
          </a:p>
        </p:txBody>
      </p:sp>
      <p:sp>
        <p:nvSpPr>
          <p:cNvPr id="8" name="TextBox 7">
            <a:extLst>
              <a:ext uri="{FF2B5EF4-FFF2-40B4-BE49-F238E27FC236}">
                <a16:creationId xmlns:a16="http://schemas.microsoft.com/office/drawing/2014/main" id="{E3C1F0CA-2757-47DB-691F-DE1701B0E43C}"/>
              </a:ext>
            </a:extLst>
          </p:cNvPr>
          <p:cNvSpPr txBox="1"/>
          <p:nvPr/>
        </p:nvSpPr>
        <p:spPr>
          <a:xfrm>
            <a:off x="4251163" y="3673299"/>
            <a:ext cx="7357740" cy="2169825"/>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Ủng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hộ</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Liên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Xô</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cùng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lực</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lượng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Đồng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minh</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chống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phát</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xít</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Đại</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diện</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Mặt</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trận</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Việt</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Minh,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Hồ</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Chí Minh  sang Trung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Quốc</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vận</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động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ngoại</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giao</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với</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lực</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lượng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Đồng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Minh.</a:t>
            </a:r>
          </a:p>
        </p:txBody>
      </p:sp>
      <p:pic>
        <p:nvPicPr>
          <p:cNvPr id="9" name="Picture 8">
            <a:extLst>
              <a:ext uri="{FF2B5EF4-FFF2-40B4-BE49-F238E27FC236}">
                <a16:creationId xmlns:a16="http://schemas.microsoft.com/office/drawing/2014/main" id="{7DF6F3FF-0B2D-C172-409F-BD9C5EE01EFA}"/>
              </a:ext>
            </a:extLst>
          </p:cNvPr>
          <p:cNvPicPr>
            <a:picLocks noChangeAspect="1"/>
          </p:cNvPicPr>
          <p:nvPr/>
        </p:nvPicPr>
        <p:blipFill>
          <a:blip r:embed="rId5"/>
          <a:stretch>
            <a:fillRect/>
          </a:stretch>
        </p:blipFill>
        <p:spPr>
          <a:xfrm>
            <a:off x="160420" y="6460140"/>
            <a:ext cx="11662659" cy="384081"/>
          </a:xfrm>
          <a:prstGeom prst="rect">
            <a:avLst/>
          </a:prstGeom>
        </p:spPr>
      </p:pic>
    </p:spTree>
    <p:extLst>
      <p:ext uri="{BB962C8B-B14F-4D97-AF65-F5344CB8AC3E}">
        <p14:creationId xmlns:p14="http://schemas.microsoft.com/office/powerpoint/2010/main" val="18750905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circle(in)">
                                      <p:cBhvr>
                                        <p:cTn id="10" dur="2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p:cTn id="15" dur="1000" fill="hold"/>
                                        <p:tgtEl>
                                          <p:spTgt spid="5"/>
                                        </p:tgtEl>
                                        <p:attrNameLst>
                                          <p:attrName>ppt_w</p:attrName>
                                        </p:attrNameLst>
                                      </p:cBhvr>
                                      <p:tavLst>
                                        <p:tav tm="0">
                                          <p:val>
                                            <p:fltVal val="0"/>
                                          </p:val>
                                        </p:tav>
                                        <p:tav tm="100000">
                                          <p:val>
                                            <p:strVal val="#ppt_w"/>
                                          </p:val>
                                        </p:tav>
                                      </p:tavLst>
                                    </p:anim>
                                    <p:anim calcmode="lin" valueType="num">
                                      <p:cBhvr>
                                        <p:cTn id="16" dur="1000" fill="hold"/>
                                        <p:tgtEl>
                                          <p:spTgt spid="5"/>
                                        </p:tgtEl>
                                        <p:attrNameLst>
                                          <p:attrName>ppt_h</p:attrName>
                                        </p:attrNameLst>
                                      </p:cBhvr>
                                      <p:tavLst>
                                        <p:tav tm="0">
                                          <p:val>
                                            <p:fltVal val="0"/>
                                          </p:val>
                                        </p:tav>
                                        <p:tav tm="100000">
                                          <p:val>
                                            <p:strVal val="#ppt_h"/>
                                          </p:val>
                                        </p:tav>
                                      </p:tavLst>
                                    </p:anim>
                                    <p:anim calcmode="lin" valueType="num">
                                      <p:cBhvr>
                                        <p:cTn id="17" dur="1000" fill="hold"/>
                                        <p:tgtEl>
                                          <p:spTgt spid="5"/>
                                        </p:tgtEl>
                                        <p:attrNameLst>
                                          <p:attrName>style.rotation</p:attrName>
                                        </p:attrNameLst>
                                      </p:cBhvr>
                                      <p:tavLst>
                                        <p:tav tm="0">
                                          <p:val>
                                            <p:fltVal val="90"/>
                                          </p:val>
                                        </p:tav>
                                        <p:tav tm="100000">
                                          <p:val>
                                            <p:fltVal val="0"/>
                                          </p:val>
                                        </p:tav>
                                      </p:tavLst>
                                    </p:anim>
                                    <p:animEffect transition="in" filter="fade">
                                      <p:cBhvr>
                                        <p:cTn id="18" dur="10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circle(in)">
                                      <p:cBhvr>
                                        <p:cTn id="23" dur="2000"/>
                                        <p:tgtEl>
                                          <p:spTgt spid="7"/>
                                        </p:tgtEl>
                                      </p:cBhvr>
                                    </p:animEffect>
                                  </p:childTnLst>
                                </p:cTn>
                              </p:par>
                              <p:par>
                                <p:cTn id="24" presetID="6" presetClass="entr" presetSubtype="16" fill="hold" grpId="0" nodeType="with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circle(in)">
                                      <p:cBhvr>
                                        <p:cTn id="26" dur="2000"/>
                                        <p:tgtEl>
                                          <p:spTgt spid="6"/>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p:cTn id="31" dur="1000" fill="hold"/>
                                        <p:tgtEl>
                                          <p:spTgt spid="8"/>
                                        </p:tgtEl>
                                        <p:attrNameLst>
                                          <p:attrName>ppt_w</p:attrName>
                                        </p:attrNameLst>
                                      </p:cBhvr>
                                      <p:tavLst>
                                        <p:tav tm="0">
                                          <p:val>
                                            <p:fltVal val="0"/>
                                          </p:val>
                                        </p:tav>
                                        <p:tav tm="100000">
                                          <p:val>
                                            <p:strVal val="#ppt_w"/>
                                          </p:val>
                                        </p:tav>
                                      </p:tavLst>
                                    </p:anim>
                                    <p:anim calcmode="lin" valueType="num">
                                      <p:cBhvr>
                                        <p:cTn id="32" dur="1000" fill="hold"/>
                                        <p:tgtEl>
                                          <p:spTgt spid="8"/>
                                        </p:tgtEl>
                                        <p:attrNameLst>
                                          <p:attrName>ppt_h</p:attrName>
                                        </p:attrNameLst>
                                      </p:cBhvr>
                                      <p:tavLst>
                                        <p:tav tm="0">
                                          <p:val>
                                            <p:fltVal val="0"/>
                                          </p:val>
                                        </p:tav>
                                        <p:tav tm="100000">
                                          <p:val>
                                            <p:strVal val="#ppt_h"/>
                                          </p:val>
                                        </p:tav>
                                      </p:tavLst>
                                    </p:anim>
                                    <p:anim calcmode="lin" valueType="num">
                                      <p:cBhvr>
                                        <p:cTn id="33" dur="1000" fill="hold"/>
                                        <p:tgtEl>
                                          <p:spTgt spid="8"/>
                                        </p:tgtEl>
                                        <p:attrNameLst>
                                          <p:attrName>style.rotation</p:attrName>
                                        </p:attrNameLst>
                                      </p:cBhvr>
                                      <p:tavLst>
                                        <p:tav tm="0">
                                          <p:val>
                                            <p:fltVal val="90"/>
                                          </p:val>
                                        </p:tav>
                                        <p:tav tm="100000">
                                          <p:val>
                                            <p:fltVal val="0"/>
                                          </p:val>
                                        </p:tav>
                                      </p:tavLst>
                                    </p:anim>
                                    <p:animEffect transition="in" filter="fade">
                                      <p:cBhvr>
                                        <p:cTn id="34"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p:bldP spid="6" grpId="0" animBg="1"/>
      <p:bldP spid="7" grpId="0" animBg="1"/>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Shape 608"/>
        <p:cNvGrpSpPr/>
        <p:nvPr/>
      </p:nvGrpSpPr>
      <p:grpSpPr>
        <a:xfrm>
          <a:off x="0" y="0"/>
          <a:ext cx="0" cy="0"/>
          <a:chOff x="0" y="0"/>
          <a:chExt cx="0" cy="0"/>
        </a:xfrm>
      </p:grpSpPr>
      <p:sp>
        <p:nvSpPr>
          <p:cNvPr id="609" name="Google Shape;609;p40"/>
          <p:cNvSpPr/>
          <p:nvPr/>
        </p:nvSpPr>
        <p:spPr>
          <a:xfrm>
            <a:off x="0" y="0"/>
            <a:ext cx="12192000" cy="6858000"/>
          </a:xfrm>
          <a:prstGeom prst="rect">
            <a:avLst/>
          </a:prstGeom>
          <a:gradFill flip="none" rotWithShape="1">
            <a:gsLst>
              <a:gs pos="0">
                <a:srgbClr val="FFFFCC"/>
              </a:gs>
              <a:gs pos="26000">
                <a:srgbClr val="FFFF99"/>
              </a:gs>
              <a:gs pos="60000">
                <a:srgbClr val="D6F6FE"/>
              </a:gs>
              <a:gs pos="100000">
                <a:srgbClr val="71DAFF"/>
              </a:gs>
            </a:gsLst>
            <a:lin ang="18900000" scaled="1"/>
            <a:tileRect/>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800"/>
              <a:buFont typeface="Calibri"/>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pic>
        <p:nvPicPr>
          <p:cNvPr id="616" name="Google Shape;616;p40" descr="Bác Hồ và những phi công Mỹ đầu tiên có mặt tại Việt Nam"/>
          <p:cNvPicPr preferRelativeResize="0"/>
          <p:nvPr/>
        </p:nvPicPr>
        <p:blipFill rotWithShape="1">
          <a:blip r:embed="rId3">
            <a:alphaModFix/>
          </a:blip>
          <a:srcRect/>
          <a:stretch/>
        </p:blipFill>
        <p:spPr>
          <a:xfrm>
            <a:off x="173750" y="152634"/>
            <a:ext cx="5762593" cy="4359716"/>
          </a:xfrm>
          <a:prstGeom prst="rect">
            <a:avLst/>
          </a:prstGeom>
          <a:noFill/>
          <a:ln>
            <a:noFill/>
          </a:ln>
        </p:spPr>
      </p:pic>
      <p:sp>
        <p:nvSpPr>
          <p:cNvPr id="617" name="Google Shape;617;p40"/>
          <p:cNvSpPr txBox="1"/>
          <p:nvPr/>
        </p:nvSpPr>
        <p:spPr>
          <a:xfrm>
            <a:off x="173749" y="4766374"/>
            <a:ext cx="5762593" cy="1200288"/>
          </a:xfrm>
          <a:prstGeom prst="rect">
            <a:avLst/>
          </a:prstGeom>
          <a:gradFill>
            <a:gsLst>
              <a:gs pos="0">
                <a:srgbClr val="FFFFCC"/>
              </a:gs>
              <a:gs pos="26000">
                <a:srgbClr val="FFFF99"/>
              </a:gs>
              <a:gs pos="60000">
                <a:srgbClr val="D6F6FE"/>
              </a:gs>
              <a:gs pos="100000">
                <a:srgbClr val="71DAFF"/>
              </a:gs>
            </a:gsLst>
            <a:lin ang="18900000" scaled="1"/>
          </a:gradFill>
          <a:ln w="28575" cap="flat" cmpd="sng">
            <a:solidFill>
              <a:srgbClr val="FF000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400" i="1" u="none" strike="noStrike" kern="0" cap="none" spc="0" normalizeH="0" baseline="0" noProof="0" dirty="0">
                <a:ln>
                  <a:noFill/>
                </a:ln>
                <a:solidFill>
                  <a:srgbClr val="FF0000"/>
                </a:solidFill>
                <a:effectLst/>
                <a:uLnTx/>
                <a:uFillTx/>
                <a:latin typeface="Times New Roman"/>
                <a:ea typeface="Times New Roman"/>
                <a:cs typeface="Times New Roman"/>
                <a:sym typeface="Times New Roman"/>
              </a:rPr>
              <a:t>Hồ Chí Minh, Võ Nguyên Giáp chụp ảnh với các thành viên của biệt đội "Con Nai" ở Tân Trào (Tuyên Quang) tháng 8-1945</a:t>
            </a:r>
            <a:endParaRPr kumimoji="0" sz="1400" i="1" u="none" strike="noStrike" kern="0" cap="none" spc="0" normalizeH="0" baseline="0" noProof="0" dirty="0">
              <a:ln>
                <a:noFill/>
              </a:ln>
              <a:solidFill>
                <a:srgbClr val="000000"/>
              </a:solidFill>
              <a:effectLst/>
              <a:uLnTx/>
              <a:uFillTx/>
              <a:latin typeface="Arial"/>
              <a:cs typeface="Arial"/>
              <a:sym typeface="Arial"/>
            </a:endParaRPr>
          </a:p>
        </p:txBody>
      </p:sp>
      <p:pic>
        <p:nvPicPr>
          <p:cNvPr id="620" name="Google Shape;620;p40" descr="undefined"/>
          <p:cNvPicPr preferRelativeResize="0"/>
          <p:nvPr/>
        </p:nvPicPr>
        <p:blipFill rotWithShape="1">
          <a:blip r:embed="rId4">
            <a:alphaModFix/>
          </a:blip>
          <a:srcRect/>
          <a:stretch/>
        </p:blipFill>
        <p:spPr>
          <a:xfrm>
            <a:off x="6519910" y="152634"/>
            <a:ext cx="5414249" cy="4359716"/>
          </a:xfrm>
          <a:prstGeom prst="rect">
            <a:avLst/>
          </a:prstGeom>
          <a:noFill/>
          <a:ln>
            <a:noFill/>
          </a:ln>
        </p:spPr>
      </p:pic>
      <p:sp>
        <p:nvSpPr>
          <p:cNvPr id="621" name="Google Shape;621;p40"/>
          <p:cNvSpPr txBox="1"/>
          <p:nvPr/>
        </p:nvSpPr>
        <p:spPr>
          <a:xfrm>
            <a:off x="6519909" y="4766374"/>
            <a:ext cx="5414249" cy="1200288"/>
          </a:xfrm>
          <a:prstGeom prst="rect">
            <a:avLst/>
          </a:prstGeom>
          <a:gradFill>
            <a:gsLst>
              <a:gs pos="0">
                <a:srgbClr val="FFFFCC"/>
              </a:gs>
              <a:gs pos="26000">
                <a:srgbClr val="FFFF99"/>
              </a:gs>
              <a:gs pos="60000">
                <a:srgbClr val="D6F6FE"/>
              </a:gs>
              <a:gs pos="100000">
                <a:srgbClr val="71DAFF"/>
              </a:gs>
            </a:gsLst>
            <a:lin ang="18900000" scaled="1"/>
          </a:gradFill>
          <a:ln w="28575" cap="flat" cmpd="sng">
            <a:solidFill>
              <a:srgbClr val="FF000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400" i="1" u="none" strike="noStrike" kern="0" cap="none" spc="0" normalizeH="0" baseline="0" noProof="0" dirty="0">
                <a:ln>
                  <a:noFill/>
                </a:ln>
                <a:solidFill>
                  <a:srgbClr val="FF0000"/>
                </a:solidFill>
                <a:effectLst/>
                <a:uLnTx/>
                <a:uFillTx/>
                <a:latin typeface="Times New Roman"/>
                <a:ea typeface="Times New Roman"/>
                <a:cs typeface="Times New Roman"/>
                <a:sym typeface="Times New Roman"/>
              </a:rPr>
              <a:t>Biệt đội "Con Nai" và Chi đội 4 đang tập trung ở Thái Nguyên để chuẩn bị hành quân về Hà Nội, 27 tháng 8 năm 1945</a:t>
            </a:r>
            <a:endParaRPr kumimoji="0" sz="1400" i="1" u="none" strike="noStrike" kern="0" cap="none" spc="0" normalizeH="0" baseline="0" noProof="0" dirty="0">
              <a:ln>
                <a:noFill/>
              </a:ln>
              <a:solidFill>
                <a:srgbClr val="000000"/>
              </a:solidFill>
              <a:effectLst/>
              <a:uLnTx/>
              <a:uFillTx/>
              <a:latin typeface="Arial"/>
              <a:cs typeface="Arial"/>
              <a:sym typeface="Arial"/>
            </a:endParaRPr>
          </a:p>
        </p:txBody>
      </p:sp>
      <p:pic>
        <p:nvPicPr>
          <p:cNvPr id="2" name="Picture 1">
            <a:extLst>
              <a:ext uri="{FF2B5EF4-FFF2-40B4-BE49-F238E27FC236}">
                <a16:creationId xmlns:a16="http://schemas.microsoft.com/office/drawing/2014/main" id="{BB717494-2E24-17FC-ED9C-3F43BA6CF5EF}"/>
              </a:ext>
            </a:extLst>
          </p:cNvPr>
          <p:cNvPicPr>
            <a:picLocks noChangeAspect="1"/>
          </p:cNvPicPr>
          <p:nvPr/>
        </p:nvPicPr>
        <p:blipFill>
          <a:blip r:embed="rId5"/>
          <a:stretch>
            <a:fillRect/>
          </a:stretch>
        </p:blipFill>
        <p:spPr>
          <a:xfrm>
            <a:off x="160420" y="6460140"/>
            <a:ext cx="11662659" cy="384081"/>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6864F4B-21BE-D93B-0EBF-9972394427B0}"/>
              </a:ext>
            </a:extLst>
          </p:cNvPr>
          <p:cNvSpPr txBox="1"/>
          <p:nvPr/>
        </p:nvSpPr>
        <p:spPr>
          <a:xfrm>
            <a:off x="385775" y="4464393"/>
            <a:ext cx="11494938" cy="923330"/>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Trong 3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bức</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ảnh</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trên</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bức</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ảnh</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nào</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nói</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về</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Hiệp</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định</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Sơ</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bộ</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Hiệp</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định</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Pa-</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ri</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Hiệp</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định</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Giơ</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-ne-</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vơ</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Sắp</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xếp</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các</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bức</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ảnh</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đó</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theo</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thời</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gian</a:t>
            </a: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a:t>
            </a:r>
          </a:p>
        </p:txBody>
      </p:sp>
      <p:grpSp>
        <p:nvGrpSpPr>
          <p:cNvPr id="9" name="Group 8">
            <a:extLst>
              <a:ext uri="{FF2B5EF4-FFF2-40B4-BE49-F238E27FC236}">
                <a16:creationId xmlns:a16="http://schemas.microsoft.com/office/drawing/2014/main" id="{E4681028-627A-FBE8-B2E5-773609BF68C3}"/>
              </a:ext>
            </a:extLst>
          </p:cNvPr>
          <p:cNvGrpSpPr/>
          <p:nvPr/>
        </p:nvGrpSpPr>
        <p:grpSpPr>
          <a:xfrm>
            <a:off x="605600" y="1757106"/>
            <a:ext cx="11275113" cy="2731424"/>
            <a:chOff x="605600" y="1917526"/>
            <a:chExt cx="11275113" cy="2731424"/>
          </a:xfrm>
        </p:grpSpPr>
        <p:pic>
          <p:nvPicPr>
            <p:cNvPr id="3" name="Picture 2" descr="Hiệp định sơ bộ Việt Nam - Pháp 1946 Thành quả của sách lược linh hoạt">
              <a:extLst>
                <a:ext uri="{FF2B5EF4-FFF2-40B4-BE49-F238E27FC236}">
                  <a16:creationId xmlns:a16="http://schemas.microsoft.com/office/drawing/2014/main" id="{FEF5FBEF-4F96-1718-FDA3-EEF90CA8089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182"/>
            <a:stretch/>
          </p:blipFill>
          <p:spPr bwMode="auto">
            <a:xfrm>
              <a:off x="8074994" y="1919789"/>
              <a:ext cx="3805719" cy="268429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45 năm Ngày ký Hiệp định Pari - Chấm dứt chiến tranh, lập lại hòa bình ở  Việt Nam (27/01/1973 - 27/01/2018)">
              <a:extLst>
                <a:ext uri="{FF2B5EF4-FFF2-40B4-BE49-F238E27FC236}">
                  <a16:creationId xmlns:a16="http://schemas.microsoft.com/office/drawing/2014/main" id="{299B3FC4-8929-32EE-1E87-C1159A9738D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1690" b="5104"/>
            <a:stretch/>
          </p:blipFill>
          <p:spPr bwMode="auto">
            <a:xfrm>
              <a:off x="4271189" y="1940519"/>
              <a:ext cx="3445763" cy="268429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iệp định Geneve - Thắng lợi to lớn nhất của một nền ngoại giao non trẻ">
              <a:extLst>
                <a:ext uri="{FF2B5EF4-FFF2-40B4-BE49-F238E27FC236}">
                  <a16:creationId xmlns:a16="http://schemas.microsoft.com/office/drawing/2014/main" id="{75138D9D-1A6D-2CF0-6DFE-61FA1E86A2E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763"/>
            <a:stretch/>
          </p:blipFill>
          <p:spPr bwMode="auto">
            <a:xfrm>
              <a:off x="605600" y="1964655"/>
              <a:ext cx="3445764" cy="2684295"/>
            </a:xfrm>
            <a:prstGeom prst="rect">
              <a:avLst/>
            </a:prstGeom>
            <a:noFill/>
            <a:extLst>
              <a:ext uri="{909E8E84-426E-40DD-AFC4-6F175D3DCCD1}">
                <a14:hiddenFill xmlns:a14="http://schemas.microsoft.com/office/drawing/2010/main">
                  <a:solidFill>
                    <a:srgbClr val="FFFFFF"/>
                  </a:solidFill>
                </a14:hiddenFill>
              </a:ext>
            </a:extLst>
          </p:spPr>
        </p:pic>
        <p:sp>
          <p:nvSpPr>
            <p:cNvPr id="6" name="Dodecagon 5">
              <a:extLst>
                <a:ext uri="{FF2B5EF4-FFF2-40B4-BE49-F238E27FC236}">
                  <a16:creationId xmlns:a16="http://schemas.microsoft.com/office/drawing/2014/main" id="{E265C3C9-7488-620B-9548-548BFF48E8C3}"/>
                </a:ext>
              </a:extLst>
            </p:cNvPr>
            <p:cNvSpPr/>
            <p:nvPr/>
          </p:nvSpPr>
          <p:spPr>
            <a:xfrm>
              <a:off x="3447292" y="1917526"/>
              <a:ext cx="368969" cy="304800"/>
            </a:xfrm>
            <a:prstGeom prst="dodec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1</a:t>
              </a:r>
            </a:p>
          </p:txBody>
        </p:sp>
        <p:sp>
          <p:nvSpPr>
            <p:cNvPr id="7" name="Dodecagon 6">
              <a:extLst>
                <a:ext uri="{FF2B5EF4-FFF2-40B4-BE49-F238E27FC236}">
                  <a16:creationId xmlns:a16="http://schemas.microsoft.com/office/drawing/2014/main" id="{9BF0EA46-7524-35EF-2639-AF8F7C9D372F}"/>
                </a:ext>
              </a:extLst>
            </p:cNvPr>
            <p:cNvSpPr/>
            <p:nvPr/>
          </p:nvSpPr>
          <p:spPr>
            <a:xfrm>
              <a:off x="7310086" y="1918021"/>
              <a:ext cx="368969" cy="304800"/>
            </a:xfrm>
            <a:prstGeom prst="dodecagon">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2</a:t>
              </a:r>
            </a:p>
          </p:txBody>
        </p:sp>
        <p:sp>
          <p:nvSpPr>
            <p:cNvPr id="8" name="Dodecagon 7">
              <a:extLst>
                <a:ext uri="{FF2B5EF4-FFF2-40B4-BE49-F238E27FC236}">
                  <a16:creationId xmlns:a16="http://schemas.microsoft.com/office/drawing/2014/main" id="{2B2F209A-AECE-731E-ED9D-AE13DA7A9E98}"/>
                </a:ext>
              </a:extLst>
            </p:cNvPr>
            <p:cNvSpPr/>
            <p:nvPr/>
          </p:nvSpPr>
          <p:spPr>
            <a:xfrm>
              <a:off x="11485382" y="1933568"/>
              <a:ext cx="368969" cy="304800"/>
            </a:xfrm>
            <a:prstGeom prst="dodecagon">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3</a:t>
              </a:r>
            </a:p>
          </p:txBody>
        </p:sp>
      </p:grpSp>
      <p:pic>
        <p:nvPicPr>
          <p:cNvPr id="2" name="Picture 1">
            <a:extLst>
              <a:ext uri="{FF2B5EF4-FFF2-40B4-BE49-F238E27FC236}">
                <a16:creationId xmlns:a16="http://schemas.microsoft.com/office/drawing/2014/main" id="{560534CF-2360-B3B2-DF68-AE715ACA63B5}"/>
              </a:ext>
            </a:extLst>
          </p:cNvPr>
          <p:cNvPicPr>
            <a:picLocks noChangeAspect="1"/>
          </p:cNvPicPr>
          <p:nvPr/>
        </p:nvPicPr>
        <p:blipFill>
          <a:blip r:embed="rId5"/>
          <a:stretch>
            <a:fillRect/>
          </a:stretch>
        </p:blipFill>
        <p:spPr>
          <a:xfrm>
            <a:off x="147742" y="6481391"/>
            <a:ext cx="11662659" cy="384081"/>
          </a:xfrm>
          <a:prstGeom prst="rect">
            <a:avLst/>
          </a:prstGeom>
        </p:spPr>
      </p:pic>
    </p:spTree>
    <p:extLst>
      <p:ext uri="{BB962C8B-B14F-4D97-AF65-F5344CB8AC3E}">
        <p14:creationId xmlns:p14="http://schemas.microsoft.com/office/powerpoint/2010/main" val="24811010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67B16B7-48E5-4E18-43BE-0DCC8A54B818}"/>
              </a:ext>
            </a:extLst>
          </p:cNvPr>
          <p:cNvPicPr>
            <a:picLocks noChangeAspect="1"/>
          </p:cNvPicPr>
          <p:nvPr/>
        </p:nvPicPr>
        <p:blipFill>
          <a:blip r:embed="rId3"/>
          <a:stretch>
            <a:fillRect/>
          </a:stretch>
        </p:blipFill>
        <p:spPr>
          <a:xfrm>
            <a:off x="186955" y="138224"/>
            <a:ext cx="9011094" cy="6007396"/>
          </a:xfrm>
          <a:prstGeom prst="rect">
            <a:avLst/>
          </a:prstGeom>
        </p:spPr>
      </p:pic>
      <p:sp>
        <p:nvSpPr>
          <p:cNvPr id="6" name="TextBox 5">
            <a:extLst>
              <a:ext uri="{FF2B5EF4-FFF2-40B4-BE49-F238E27FC236}">
                <a16:creationId xmlns:a16="http://schemas.microsoft.com/office/drawing/2014/main" id="{7533FC39-DC43-4B40-3D22-6A73F10F499E}"/>
              </a:ext>
            </a:extLst>
          </p:cNvPr>
          <p:cNvSpPr txBox="1"/>
          <p:nvPr/>
        </p:nvSpPr>
        <p:spPr>
          <a:xfrm>
            <a:off x="9857268" y="521847"/>
            <a:ext cx="2147777" cy="3416320"/>
          </a:xfrm>
          <a:prstGeom prst="rect">
            <a:avLst/>
          </a:prstGeom>
          <a:noFill/>
        </p:spPr>
        <p:txBody>
          <a:bodyPr wrap="square">
            <a:spAutoFit/>
          </a:bodyPr>
          <a:lstStyle/>
          <a:p>
            <a:r>
              <a:rPr lang="vi-VN" sz="2400" b="0" i="0" dirty="0">
                <a:solidFill>
                  <a:srgbClr val="FF0000"/>
                </a:solidFill>
                <a:effectLst/>
                <a:latin typeface="+mj-lt"/>
              </a:rPr>
              <a:t>Hình ảnh Phái đoàn Việt Nam do Thủ tướng Phạm Văn Đồng dẫn đầu tới Pháp chuẩn bị cho Hội nghị Fontainebleau 1946.</a:t>
            </a:r>
            <a:endParaRPr lang="en-US" sz="2400" dirty="0">
              <a:solidFill>
                <a:srgbClr val="FF0000"/>
              </a:solidFill>
              <a:latin typeface="+mj-lt"/>
            </a:endParaRPr>
          </a:p>
        </p:txBody>
      </p:sp>
    </p:spTree>
    <p:extLst>
      <p:ext uri="{BB962C8B-B14F-4D97-AF65-F5344CB8AC3E}">
        <p14:creationId xmlns:p14="http://schemas.microsoft.com/office/powerpoint/2010/main" val="29687102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9970B4-0F52-5934-DFC1-6E4A1FBBDC8F}"/>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14524188-A3B9-51E7-5C0C-50D0AABD8EB5}"/>
              </a:ext>
            </a:extLst>
          </p:cNvPr>
          <p:cNvPicPr>
            <a:picLocks noChangeAspect="1"/>
          </p:cNvPicPr>
          <p:nvPr/>
        </p:nvPicPr>
        <p:blipFill>
          <a:blip r:embed="rId3"/>
          <a:stretch>
            <a:fillRect/>
          </a:stretch>
        </p:blipFill>
        <p:spPr>
          <a:xfrm>
            <a:off x="262783" y="92924"/>
            <a:ext cx="9198048" cy="6214951"/>
          </a:xfrm>
          <a:prstGeom prst="rect">
            <a:avLst/>
          </a:prstGeom>
        </p:spPr>
      </p:pic>
      <p:sp>
        <p:nvSpPr>
          <p:cNvPr id="3" name="TextBox 2">
            <a:extLst>
              <a:ext uri="{FF2B5EF4-FFF2-40B4-BE49-F238E27FC236}">
                <a16:creationId xmlns:a16="http://schemas.microsoft.com/office/drawing/2014/main" id="{96165F17-F5A7-5185-D493-52E09E8755B8}"/>
              </a:ext>
            </a:extLst>
          </p:cNvPr>
          <p:cNvSpPr txBox="1"/>
          <p:nvPr/>
        </p:nvSpPr>
        <p:spPr>
          <a:xfrm>
            <a:off x="9879838" y="446311"/>
            <a:ext cx="2049379" cy="6247864"/>
          </a:xfrm>
          <a:prstGeom prst="rect">
            <a:avLst/>
          </a:prstGeom>
          <a:noFill/>
        </p:spPr>
        <p:txBody>
          <a:bodyPr wrap="square">
            <a:spAutoFit/>
          </a:bodyPr>
          <a:lstStyle/>
          <a:p>
            <a:r>
              <a:rPr lang="vi-VN" sz="2000" b="0" dirty="0">
                <a:effectLst/>
                <a:latin typeface="Times New Roman" panose="02020603050405020304" pitchFamily="18" charset="0"/>
                <a:cs typeface="Times New Roman" panose="02020603050405020304" pitchFamily="18" charset="0"/>
              </a:rPr>
              <a:t>Ngày 4-5-1954, Phái đoàn ngoại giao Việt Nam Dân chủ Cộng hòa, do Phó Thủ tướng Chính phủ Phạm Văn Đồng làm trưởng đoàn, đến Geneva (Thụy Sĩ) tham dự Hội nghị Geneva về Đông Dương, sau những diễn biến tích cực về chiến thắng của Quân đội nhân dân Việt Nam tại Chiến dịch Điện Biên Phủ</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285659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902A72-33A5-8EC6-FE45-3C1E17EBFBA7}"/>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E1ED29D7-0923-11ED-8689-0417461CF706}"/>
              </a:ext>
            </a:extLst>
          </p:cNvPr>
          <p:cNvPicPr>
            <a:picLocks noChangeAspect="1"/>
          </p:cNvPicPr>
          <p:nvPr/>
        </p:nvPicPr>
        <p:blipFill>
          <a:blip r:embed="rId3"/>
          <a:stretch>
            <a:fillRect/>
          </a:stretch>
        </p:blipFill>
        <p:spPr>
          <a:xfrm>
            <a:off x="577984" y="407350"/>
            <a:ext cx="9198048" cy="6214951"/>
          </a:xfrm>
          <a:prstGeom prst="rect">
            <a:avLst/>
          </a:prstGeom>
        </p:spPr>
      </p:pic>
      <p:sp>
        <p:nvSpPr>
          <p:cNvPr id="3" name="TextBox 2">
            <a:extLst>
              <a:ext uri="{FF2B5EF4-FFF2-40B4-BE49-F238E27FC236}">
                <a16:creationId xmlns:a16="http://schemas.microsoft.com/office/drawing/2014/main" id="{D801635D-8CF2-2AE7-EA36-F9B49AB4EF99}"/>
              </a:ext>
            </a:extLst>
          </p:cNvPr>
          <p:cNvSpPr txBox="1"/>
          <p:nvPr/>
        </p:nvSpPr>
        <p:spPr>
          <a:xfrm>
            <a:off x="9974179" y="578930"/>
            <a:ext cx="2078453" cy="6001643"/>
          </a:xfrm>
          <a:prstGeom prst="rect">
            <a:avLst/>
          </a:prstGeom>
          <a:noFill/>
        </p:spPr>
        <p:txBody>
          <a:bodyPr wrap="square">
            <a:spAutoFit/>
          </a:bodyPr>
          <a:lstStyle/>
          <a:p>
            <a:r>
              <a:rPr lang="vi-VN" b="0" i="1" dirty="0">
                <a:solidFill>
                  <a:srgbClr val="333333"/>
                </a:solidFill>
                <a:effectLst/>
                <a:latin typeface="Arial" panose="020B0604020202020204" pitchFamily="34" charset="0"/>
              </a:rPr>
              <a:t> </a:t>
            </a:r>
            <a:r>
              <a:rPr lang="vi-VN" sz="2400" b="0" dirty="0">
                <a:solidFill>
                  <a:srgbClr val="333333"/>
                </a:solidFill>
                <a:effectLst/>
                <a:latin typeface="Times New Roman" panose="02020603050405020304" pitchFamily="18" charset="0"/>
                <a:cs typeface="Times New Roman" panose="02020603050405020304" pitchFamily="18" charset="0"/>
              </a:rPr>
              <a:t>Thủ tướng Cuba Fidel Castro cùng Thủ tướng Phạm Văn Đồng trong cuộc mít tinh của nhân dân Quảng Trị chào mừng đoàn đại biểu Cuba đến thăm vùng Giải phóng miền Nam Việt Nam, ngày 15-9-1973_</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364411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2273E5-8525-6E9B-A5DC-629CB9428EE9}"/>
            </a:ext>
          </a:extLst>
        </p:cNvPr>
        <p:cNvGrpSpPr/>
        <p:nvPr/>
      </p:nvGrpSpPr>
      <p:grpSpPr>
        <a:xfrm>
          <a:off x="0" y="0"/>
          <a:ext cx="0" cy="0"/>
          <a:chOff x="0" y="0"/>
          <a:chExt cx="0" cy="0"/>
        </a:xfrm>
      </p:grpSpPr>
      <p:sp>
        <p:nvSpPr>
          <p:cNvPr id="2" name="Scroll: Horizontal 1">
            <a:extLst>
              <a:ext uri="{FF2B5EF4-FFF2-40B4-BE49-F238E27FC236}">
                <a16:creationId xmlns:a16="http://schemas.microsoft.com/office/drawing/2014/main" id="{EEC3861D-EBFE-0561-CEA0-81D1DB3274C5}"/>
              </a:ext>
            </a:extLst>
          </p:cNvPr>
          <p:cNvSpPr/>
          <p:nvPr/>
        </p:nvSpPr>
        <p:spPr>
          <a:xfrm>
            <a:off x="1042736" y="68356"/>
            <a:ext cx="10347158" cy="1331494"/>
          </a:xfrm>
          <a:prstGeom prst="horizontalScroll">
            <a:avLst/>
          </a:prstGeom>
          <a:gradFill>
            <a:gsLst>
              <a:gs pos="0">
                <a:srgbClr val="D6F6FE"/>
              </a:gs>
              <a:gs pos="33000">
                <a:srgbClr val="BAEAF4"/>
              </a:gs>
              <a:gs pos="68000">
                <a:srgbClr val="FFFFCC"/>
              </a:gs>
              <a:gs pos="100000">
                <a:srgbClr val="FFFF00"/>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2060"/>
                </a:solidFill>
                <a:latin typeface="Times New Roman" panose="02020603050405020304" pitchFamily="18" charset="0"/>
                <a:cs typeface="Times New Roman" panose="02020603050405020304" pitchFamily="18" charset="0"/>
              </a:rPr>
              <a:t>II. </a:t>
            </a:r>
            <a:r>
              <a:rPr lang="en-US" sz="2800" b="1" dirty="0" err="1">
                <a:solidFill>
                  <a:srgbClr val="002060"/>
                </a:solidFill>
                <a:latin typeface="Times New Roman" panose="02020603050405020304" pitchFamily="18" charset="0"/>
                <a:cs typeface="Times New Roman" panose="02020603050405020304" pitchFamily="18" charset="0"/>
              </a:rPr>
              <a:t>Hoạt</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động</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đối</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ngoại</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chủ</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yếu</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của</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Việt</a:t>
            </a:r>
            <a:r>
              <a:rPr lang="en-US" sz="2800" b="1" dirty="0">
                <a:solidFill>
                  <a:srgbClr val="002060"/>
                </a:solidFill>
                <a:latin typeface="Times New Roman" panose="02020603050405020304" pitchFamily="18" charset="0"/>
                <a:cs typeface="Times New Roman" panose="02020603050405020304" pitchFamily="18" charset="0"/>
              </a:rPr>
              <a:t> Nam </a:t>
            </a:r>
            <a:r>
              <a:rPr lang="en-US" sz="2800" b="1" dirty="0" err="1">
                <a:solidFill>
                  <a:srgbClr val="002060"/>
                </a:solidFill>
                <a:latin typeface="Times New Roman" panose="02020603050405020304" pitchFamily="18" charset="0"/>
                <a:cs typeface="Times New Roman" panose="02020603050405020304" pitchFamily="18" charset="0"/>
              </a:rPr>
              <a:t>trong</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kháng</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chiến</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chống</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Pháp</a:t>
            </a:r>
            <a:r>
              <a:rPr lang="en-US" sz="2800" b="1" dirty="0">
                <a:solidFill>
                  <a:srgbClr val="002060"/>
                </a:solidFill>
                <a:latin typeface="Times New Roman" panose="02020603050405020304" pitchFamily="18" charset="0"/>
                <a:cs typeface="Times New Roman" panose="02020603050405020304" pitchFamily="18" charset="0"/>
              </a:rPr>
              <a:t> (1945 – 1954)</a:t>
            </a:r>
          </a:p>
        </p:txBody>
      </p:sp>
      <p:sp>
        <p:nvSpPr>
          <p:cNvPr id="3" name="Scroll: Horizontal 2">
            <a:extLst>
              <a:ext uri="{FF2B5EF4-FFF2-40B4-BE49-F238E27FC236}">
                <a16:creationId xmlns:a16="http://schemas.microsoft.com/office/drawing/2014/main" id="{02FD74A8-CD92-380F-3AF8-2D4BE04FC783}"/>
              </a:ext>
            </a:extLst>
          </p:cNvPr>
          <p:cNvSpPr/>
          <p:nvPr/>
        </p:nvSpPr>
        <p:spPr>
          <a:xfrm>
            <a:off x="1042736" y="1320338"/>
            <a:ext cx="6338725" cy="1074821"/>
          </a:xfrm>
          <a:prstGeom prst="horizontalScroll">
            <a:avLst/>
          </a:prstGeom>
          <a:gradFill flip="none" rotWithShape="1">
            <a:gsLst>
              <a:gs pos="0">
                <a:srgbClr val="FFFF00"/>
              </a:gs>
              <a:gs pos="45000">
                <a:srgbClr val="BAEAF4"/>
              </a:gs>
              <a:gs pos="64000">
                <a:srgbClr val="FFFFCC"/>
              </a:gs>
              <a:gs pos="100000">
                <a:srgbClr val="FFFF00"/>
              </a:gs>
            </a:gsLst>
            <a:lin ang="189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i="1" dirty="0">
                <a:solidFill>
                  <a:srgbClr val="C00000"/>
                </a:solidFill>
              </a:rPr>
              <a:t>1. </a:t>
            </a:r>
            <a:r>
              <a:rPr lang="en-US" sz="2400" b="1" i="1" dirty="0" err="1">
                <a:solidFill>
                  <a:srgbClr val="C00000"/>
                </a:solidFill>
              </a:rPr>
              <a:t>Bối</a:t>
            </a:r>
            <a:r>
              <a:rPr lang="en-US" sz="2400" b="1" i="1" dirty="0">
                <a:solidFill>
                  <a:srgbClr val="C00000"/>
                </a:solidFill>
              </a:rPr>
              <a:t> </a:t>
            </a:r>
            <a:r>
              <a:rPr lang="en-US" sz="2400" b="1" i="1" dirty="0" err="1">
                <a:solidFill>
                  <a:srgbClr val="C00000"/>
                </a:solidFill>
              </a:rPr>
              <a:t>cảnh</a:t>
            </a:r>
            <a:r>
              <a:rPr lang="en-US" sz="2400" b="1" i="1" dirty="0">
                <a:solidFill>
                  <a:srgbClr val="C00000"/>
                </a:solidFill>
              </a:rPr>
              <a:t>, </a:t>
            </a:r>
            <a:r>
              <a:rPr lang="en-US" sz="2400" b="1" i="1" dirty="0" err="1">
                <a:solidFill>
                  <a:srgbClr val="C00000"/>
                </a:solidFill>
              </a:rPr>
              <a:t>nhiệm</a:t>
            </a:r>
            <a:r>
              <a:rPr lang="en-US" sz="2400" b="1" i="1" dirty="0">
                <a:solidFill>
                  <a:srgbClr val="C00000"/>
                </a:solidFill>
              </a:rPr>
              <a:t> </a:t>
            </a:r>
            <a:r>
              <a:rPr lang="en-US" sz="2400" b="1" i="1" dirty="0" err="1">
                <a:solidFill>
                  <a:srgbClr val="C00000"/>
                </a:solidFill>
              </a:rPr>
              <a:t>vụ</a:t>
            </a:r>
            <a:r>
              <a:rPr lang="en-US" sz="2400" b="1" i="1" dirty="0">
                <a:solidFill>
                  <a:srgbClr val="C00000"/>
                </a:solidFill>
              </a:rPr>
              <a:t> </a:t>
            </a:r>
            <a:r>
              <a:rPr lang="en-US" sz="2400" b="1" i="1" dirty="0" err="1">
                <a:solidFill>
                  <a:srgbClr val="C00000"/>
                </a:solidFill>
              </a:rPr>
              <a:t>của</a:t>
            </a:r>
            <a:r>
              <a:rPr lang="en-US" sz="2400" b="1" i="1" dirty="0">
                <a:solidFill>
                  <a:srgbClr val="C00000"/>
                </a:solidFill>
              </a:rPr>
              <a:t> </a:t>
            </a:r>
            <a:r>
              <a:rPr lang="en-US" sz="2400" b="1" i="1" dirty="0" err="1">
                <a:solidFill>
                  <a:srgbClr val="C00000"/>
                </a:solidFill>
              </a:rPr>
              <a:t>hoạt</a:t>
            </a:r>
            <a:r>
              <a:rPr lang="en-US" sz="2400" b="1" i="1" dirty="0">
                <a:solidFill>
                  <a:srgbClr val="C00000"/>
                </a:solidFill>
              </a:rPr>
              <a:t> </a:t>
            </a:r>
            <a:r>
              <a:rPr lang="en-US" sz="2400" b="1" i="1" dirty="0" err="1">
                <a:solidFill>
                  <a:srgbClr val="C00000"/>
                </a:solidFill>
              </a:rPr>
              <a:t>động</a:t>
            </a:r>
            <a:r>
              <a:rPr lang="en-US" sz="2400" b="1" i="1" dirty="0">
                <a:solidFill>
                  <a:srgbClr val="C00000"/>
                </a:solidFill>
              </a:rPr>
              <a:t> </a:t>
            </a:r>
            <a:r>
              <a:rPr lang="en-US" sz="2400" b="1" i="1" dirty="0" err="1">
                <a:solidFill>
                  <a:srgbClr val="C00000"/>
                </a:solidFill>
              </a:rPr>
              <a:t>đối</a:t>
            </a:r>
            <a:r>
              <a:rPr lang="en-US" sz="2400" b="1" i="1" dirty="0">
                <a:solidFill>
                  <a:srgbClr val="C00000"/>
                </a:solidFill>
              </a:rPr>
              <a:t> </a:t>
            </a:r>
            <a:r>
              <a:rPr lang="en-US" sz="2400" b="1" i="1" dirty="0" err="1">
                <a:solidFill>
                  <a:srgbClr val="C00000"/>
                </a:solidFill>
              </a:rPr>
              <a:t>ngoại</a:t>
            </a:r>
            <a:r>
              <a:rPr lang="en-US" sz="2400" b="1" i="1" dirty="0">
                <a:solidFill>
                  <a:srgbClr val="C00000"/>
                </a:solidFill>
              </a:rPr>
              <a:t> </a:t>
            </a:r>
          </a:p>
        </p:txBody>
      </p:sp>
      <p:sp>
        <p:nvSpPr>
          <p:cNvPr id="5" name="TextBox 4">
            <a:extLst>
              <a:ext uri="{FF2B5EF4-FFF2-40B4-BE49-F238E27FC236}">
                <a16:creationId xmlns:a16="http://schemas.microsoft.com/office/drawing/2014/main" id="{320DB4A0-B9A3-309D-B07D-29F98D5D1201}"/>
              </a:ext>
            </a:extLst>
          </p:cNvPr>
          <p:cNvSpPr txBox="1"/>
          <p:nvPr/>
        </p:nvSpPr>
        <p:spPr>
          <a:xfrm>
            <a:off x="624114" y="2421663"/>
            <a:ext cx="10765780" cy="923330"/>
          </a:xfrm>
          <a:prstGeom prst="rect">
            <a:avLst/>
          </a:prstGeom>
          <a:noFill/>
        </p:spPr>
        <p:txBody>
          <a:bodyPr wrap="square" rtlCol="0">
            <a:spAutoFit/>
          </a:bodyPr>
          <a:lstStyle/>
          <a:p>
            <a:pPr lvl="0" algn="just">
              <a:defRPr/>
            </a:pP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Nước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Việt</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Nam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Dân</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chủ</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Cộng</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hoà</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ra</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đời</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Đảng</a:t>
            </a:r>
            <a:r>
              <a:rPr lang="en-US" sz="2700" dirty="0">
                <a:solidFill>
                  <a:srgbClr val="0070C0"/>
                </a:solidFill>
                <a:latin typeface="Times New Roman" panose="02020603050405020304" pitchFamily="18" charset="0"/>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Cộng</a:t>
            </a:r>
            <a:r>
              <a:rPr lang="en-US" sz="2700" dirty="0">
                <a:solidFill>
                  <a:srgbClr val="0070C0"/>
                </a:solidFill>
                <a:latin typeface="Times New Roman" panose="02020603050405020304" pitchFamily="18" charset="0"/>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sản</a:t>
            </a:r>
            <a:r>
              <a:rPr lang="en-US" sz="2700" dirty="0">
                <a:solidFill>
                  <a:srgbClr val="0070C0"/>
                </a:solidFill>
                <a:latin typeface="Times New Roman" panose="02020603050405020304" pitchFamily="18" charset="0"/>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Đông</a:t>
            </a:r>
            <a:r>
              <a:rPr lang="en-US" sz="2700" dirty="0">
                <a:solidFill>
                  <a:srgbClr val="0070C0"/>
                </a:solidFill>
                <a:latin typeface="Times New Roman" panose="02020603050405020304" pitchFamily="18" charset="0"/>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Dương</a:t>
            </a:r>
            <a:r>
              <a:rPr lang="en-US" sz="2700" dirty="0">
                <a:solidFill>
                  <a:srgbClr val="0070C0"/>
                </a:solidFill>
                <a:latin typeface="Times New Roman" panose="02020603050405020304" pitchFamily="18" charset="0"/>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trở</a:t>
            </a:r>
            <a:r>
              <a:rPr lang="en-US" sz="2700" dirty="0">
                <a:solidFill>
                  <a:srgbClr val="0070C0"/>
                </a:solidFill>
                <a:latin typeface="Times New Roman" panose="02020603050405020304" pitchFamily="18" charset="0"/>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thành</a:t>
            </a:r>
            <a:r>
              <a:rPr lang="en-US" sz="2700" dirty="0">
                <a:solidFill>
                  <a:srgbClr val="0070C0"/>
                </a:solidFill>
                <a:latin typeface="Times New Roman" panose="02020603050405020304" pitchFamily="18" charset="0"/>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đảng</a:t>
            </a:r>
            <a:r>
              <a:rPr lang="en-US" sz="2700" dirty="0">
                <a:solidFill>
                  <a:srgbClr val="0070C0"/>
                </a:solidFill>
                <a:latin typeface="Times New Roman" panose="02020603050405020304" pitchFamily="18" charset="0"/>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cầm</a:t>
            </a:r>
            <a:r>
              <a:rPr lang="en-US" sz="2700" dirty="0">
                <a:solidFill>
                  <a:srgbClr val="0070C0"/>
                </a:solidFill>
                <a:latin typeface="Times New Roman" panose="02020603050405020304" pitchFamily="18" charset="0"/>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quyền</a:t>
            </a:r>
            <a:r>
              <a:rPr lang="en-US" sz="2700" dirty="0">
                <a:solidFill>
                  <a:srgbClr val="0070C0"/>
                </a:solidFill>
                <a:latin typeface="Times New Roman" panose="02020603050405020304" pitchFamily="18" charset="0"/>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trên</a:t>
            </a:r>
            <a:r>
              <a:rPr lang="en-US" sz="2700" dirty="0">
                <a:solidFill>
                  <a:srgbClr val="0070C0"/>
                </a:solidFill>
                <a:latin typeface="Times New Roman" panose="02020603050405020304" pitchFamily="18" charset="0"/>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cả</a:t>
            </a:r>
            <a:r>
              <a:rPr lang="en-US" sz="2700" dirty="0">
                <a:solidFill>
                  <a:srgbClr val="0070C0"/>
                </a:solidFill>
                <a:latin typeface="Times New Roman" panose="02020603050405020304" pitchFamily="18" charset="0"/>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nước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a:t>
            </a:r>
            <a:endPar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endParaRPr>
          </a:p>
        </p:txBody>
      </p:sp>
      <p:sp>
        <p:nvSpPr>
          <p:cNvPr id="6" name="TextBox 5">
            <a:extLst>
              <a:ext uri="{FF2B5EF4-FFF2-40B4-BE49-F238E27FC236}">
                <a16:creationId xmlns:a16="http://schemas.microsoft.com/office/drawing/2014/main" id="{CC3801E2-0A3C-39B3-6DA5-5946CD2C4324}"/>
              </a:ext>
            </a:extLst>
          </p:cNvPr>
          <p:cNvSpPr txBox="1"/>
          <p:nvPr/>
        </p:nvSpPr>
        <p:spPr>
          <a:xfrm>
            <a:off x="624114" y="3314429"/>
            <a:ext cx="10765780" cy="507831"/>
          </a:xfrm>
          <a:prstGeom prst="rect">
            <a:avLst/>
          </a:prstGeom>
          <a:noFill/>
        </p:spPr>
        <p:txBody>
          <a:bodyPr wrap="square" rtlCol="0">
            <a:spAutoFit/>
          </a:bodyPr>
          <a:lstStyle/>
          <a:p>
            <a:pPr lvl="0" algn="just">
              <a:defRPr/>
            </a:pP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a:t>
            </a:r>
            <a:r>
              <a:rPr lang="en-US" sz="2700" dirty="0">
                <a:solidFill>
                  <a:srgbClr val="0070C0"/>
                </a:solidFill>
                <a:latin typeface="Times New Roman" panose="02020603050405020304" pitchFamily="18" charset="0"/>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Hệ</a:t>
            </a:r>
            <a:r>
              <a:rPr lang="en-US" sz="2700" dirty="0">
                <a:solidFill>
                  <a:srgbClr val="0070C0"/>
                </a:solidFill>
                <a:latin typeface="Times New Roman" panose="02020603050405020304" pitchFamily="18" charset="0"/>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thống</a:t>
            </a:r>
            <a:r>
              <a:rPr lang="en-US" sz="2700" dirty="0">
                <a:solidFill>
                  <a:srgbClr val="0070C0"/>
                </a:solidFill>
                <a:latin typeface="Times New Roman" panose="02020603050405020304" pitchFamily="18" charset="0"/>
                <a:cs typeface="Times New Roman" panose="02020603050405020304" pitchFamily="18" charset="0"/>
              </a:rPr>
              <a:t> CNXH </a:t>
            </a:r>
            <a:r>
              <a:rPr lang="en-US" sz="2700" dirty="0" err="1">
                <a:solidFill>
                  <a:srgbClr val="0070C0"/>
                </a:solidFill>
                <a:latin typeface="Times New Roman" panose="02020603050405020304" pitchFamily="18" charset="0"/>
                <a:cs typeface="Times New Roman" panose="02020603050405020304" pitchFamily="18" charset="0"/>
              </a:rPr>
              <a:t>đang</a:t>
            </a:r>
            <a:r>
              <a:rPr lang="en-US" sz="2700" dirty="0">
                <a:solidFill>
                  <a:srgbClr val="0070C0"/>
                </a:solidFill>
                <a:latin typeface="Times New Roman" panose="02020603050405020304" pitchFamily="18" charset="0"/>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dần</a:t>
            </a:r>
            <a:r>
              <a:rPr lang="en-US" sz="2700" dirty="0">
                <a:solidFill>
                  <a:srgbClr val="0070C0"/>
                </a:solidFill>
                <a:latin typeface="Times New Roman" panose="02020603050405020304" pitchFamily="18" charset="0"/>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hình</a:t>
            </a:r>
            <a:r>
              <a:rPr lang="en-US" sz="2700" dirty="0">
                <a:solidFill>
                  <a:srgbClr val="0070C0"/>
                </a:solidFill>
                <a:latin typeface="Times New Roman" panose="02020603050405020304" pitchFamily="18" charset="0"/>
                <a:cs typeface="Times New Roman" panose="02020603050405020304" pitchFamily="18" charset="0"/>
              </a:rPr>
              <a:t> </a:t>
            </a:r>
            <a:r>
              <a:rPr lang="en-US" sz="2700" dirty="0" err="1">
                <a:solidFill>
                  <a:srgbClr val="0070C0"/>
                </a:solidFill>
                <a:latin typeface="Times New Roman" panose="02020603050405020304" pitchFamily="18" charset="0"/>
                <a:cs typeface="Times New Roman" panose="02020603050405020304" pitchFamily="18" charset="0"/>
              </a:rPr>
              <a:t>thành</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a:t>
            </a:r>
            <a:endPar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endParaRPr>
          </a:p>
        </p:txBody>
      </p:sp>
      <p:sp>
        <p:nvSpPr>
          <p:cNvPr id="7" name="TextBox 6">
            <a:extLst>
              <a:ext uri="{FF2B5EF4-FFF2-40B4-BE49-F238E27FC236}">
                <a16:creationId xmlns:a16="http://schemas.microsoft.com/office/drawing/2014/main" id="{7AD176DF-B422-334C-F8A4-6C649B003C0D}"/>
              </a:ext>
            </a:extLst>
          </p:cNvPr>
          <p:cNvSpPr txBox="1"/>
          <p:nvPr/>
        </p:nvSpPr>
        <p:spPr>
          <a:xfrm>
            <a:off x="624114" y="3809008"/>
            <a:ext cx="10765780" cy="507831"/>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Đất</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nước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vô</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vàn</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khó</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khăn</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giặc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đói</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giặc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dốt</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giặc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ngoại</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xâm</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nội</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phản</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a:t>
            </a:r>
            <a:endPar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093EFCAA-4E78-D1B9-3779-0CBB77B8E7C7}"/>
              </a:ext>
            </a:extLst>
          </p:cNvPr>
          <p:cNvSpPr txBox="1"/>
          <p:nvPr/>
        </p:nvSpPr>
        <p:spPr>
          <a:xfrm>
            <a:off x="624114" y="4458554"/>
            <a:ext cx="2664518" cy="507831"/>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 </a:t>
            </a:r>
            <a:r>
              <a:rPr lang="en-US" sz="2700" dirty="0" err="1">
                <a:solidFill>
                  <a:srgbClr val="C00000"/>
                </a:solidFill>
                <a:latin typeface="Times New Roman" panose="02020603050405020304" pitchFamily="18" charset="0"/>
                <a:cs typeface="Times New Roman" panose="02020603050405020304" pitchFamily="18" charset="0"/>
              </a:rPr>
              <a:t>Nhiệm</a:t>
            </a:r>
            <a:r>
              <a:rPr lang="en-US" sz="2700" dirty="0">
                <a:solidFill>
                  <a:srgbClr val="C00000"/>
                </a:solidFill>
                <a:latin typeface="Times New Roman" panose="02020603050405020304" pitchFamily="18" charset="0"/>
                <a:cs typeface="Times New Roman" panose="02020603050405020304" pitchFamily="18" charset="0"/>
              </a:rPr>
              <a:t> </a:t>
            </a:r>
            <a:r>
              <a:rPr lang="en-US" sz="2700" dirty="0" err="1">
                <a:solidFill>
                  <a:srgbClr val="C00000"/>
                </a:solidFill>
                <a:latin typeface="Times New Roman" panose="02020603050405020304" pitchFamily="18" charset="0"/>
                <a:cs typeface="Times New Roman" panose="02020603050405020304" pitchFamily="18" charset="0"/>
              </a:rPr>
              <a:t>vụ</a:t>
            </a:r>
            <a:r>
              <a:rPr kumimoji="0" lang="en-US" sz="2700" b="0" i="0" u="none" strike="noStrike" kern="1200" cap="none" spc="0" normalizeH="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a:t>
            </a:r>
            <a:endParaRPr kumimoji="0" lang="en-US" sz="2700" b="0"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endParaRPr>
          </a:p>
        </p:txBody>
      </p:sp>
      <p:sp>
        <p:nvSpPr>
          <p:cNvPr id="9" name="TextBox 8">
            <a:extLst>
              <a:ext uri="{FF2B5EF4-FFF2-40B4-BE49-F238E27FC236}">
                <a16:creationId xmlns:a16="http://schemas.microsoft.com/office/drawing/2014/main" id="{0218AE20-83DA-3B69-29D5-A9D29EEE3C37}"/>
              </a:ext>
            </a:extLst>
          </p:cNvPr>
          <p:cNvSpPr txBox="1"/>
          <p:nvPr/>
        </p:nvSpPr>
        <p:spPr>
          <a:xfrm>
            <a:off x="624114" y="4966385"/>
            <a:ext cx="10765780" cy="923330"/>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Phục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vụ</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nhiệm</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vụ</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chung</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là</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kháng</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chiến</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và</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kiến</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quốc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tranh</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thủ</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sự</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ủng</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hộ</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của</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quốc</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tế</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bảo</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vệ</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thành</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quả</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của</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Cách</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mạng</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tháng</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srgbClr val="0070C0"/>
                </a:solidFill>
                <a:effectLst/>
                <a:uLnTx/>
                <a:uFillTx/>
                <a:latin typeface="Times New Roman" panose="02020603050405020304" pitchFamily="18" charset="0"/>
                <a:ea typeface="+mn-ea"/>
                <a:cs typeface="Times New Roman" panose="02020603050405020304" pitchFamily="18" charset="0"/>
              </a:rPr>
              <a:t>Tám</a:t>
            </a:r>
            <a:r>
              <a:rPr kumimoji="0" lang="en-US" sz="2700" b="0" i="0" u="none" strike="noStrike" kern="1200" cap="none" spc="0" normalizeH="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a:t>
            </a:r>
            <a:endParaRPr kumimoji="0" lang="en-US" sz="27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endParaRPr>
          </a:p>
        </p:txBody>
      </p:sp>
      <p:pic>
        <p:nvPicPr>
          <p:cNvPr id="4" name="Picture 3">
            <a:extLst>
              <a:ext uri="{FF2B5EF4-FFF2-40B4-BE49-F238E27FC236}">
                <a16:creationId xmlns:a16="http://schemas.microsoft.com/office/drawing/2014/main" id="{7EB6F817-0432-EBBE-5221-F0861D1F9DDB}"/>
              </a:ext>
            </a:extLst>
          </p:cNvPr>
          <p:cNvPicPr>
            <a:picLocks noChangeAspect="1"/>
          </p:cNvPicPr>
          <p:nvPr/>
        </p:nvPicPr>
        <p:blipFill>
          <a:blip r:embed="rId2"/>
          <a:stretch>
            <a:fillRect/>
          </a:stretch>
        </p:blipFill>
        <p:spPr>
          <a:xfrm>
            <a:off x="147742" y="6481391"/>
            <a:ext cx="11662659" cy="384081"/>
          </a:xfrm>
          <a:prstGeom prst="rect">
            <a:avLst/>
          </a:prstGeom>
        </p:spPr>
      </p:pic>
    </p:spTree>
    <p:extLst>
      <p:ext uri="{BB962C8B-B14F-4D97-AF65-F5344CB8AC3E}">
        <p14:creationId xmlns:p14="http://schemas.microsoft.com/office/powerpoint/2010/main" val="3543506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p:cTn id="15" dur="1000" fill="hold"/>
                                        <p:tgtEl>
                                          <p:spTgt spid="6"/>
                                        </p:tgtEl>
                                        <p:attrNameLst>
                                          <p:attrName>ppt_w</p:attrName>
                                        </p:attrNameLst>
                                      </p:cBhvr>
                                      <p:tavLst>
                                        <p:tav tm="0">
                                          <p:val>
                                            <p:fltVal val="0"/>
                                          </p:val>
                                        </p:tav>
                                        <p:tav tm="100000">
                                          <p:val>
                                            <p:strVal val="#ppt_w"/>
                                          </p:val>
                                        </p:tav>
                                      </p:tavLst>
                                    </p:anim>
                                    <p:anim calcmode="lin" valueType="num">
                                      <p:cBhvr>
                                        <p:cTn id="16" dur="1000" fill="hold"/>
                                        <p:tgtEl>
                                          <p:spTgt spid="6"/>
                                        </p:tgtEl>
                                        <p:attrNameLst>
                                          <p:attrName>ppt_h</p:attrName>
                                        </p:attrNameLst>
                                      </p:cBhvr>
                                      <p:tavLst>
                                        <p:tav tm="0">
                                          <p:val>
                                            <p:fltVal val="0"/>
                                          </p:val>
                                        </p:tav>
                                        <p:tav tm="100000">
                                          <p:val>
                                            <p:strVal val="#ppt_h"/>
                                          </p:val>
                                        </p:tav>
                                      </p:tavLst>
                                    </p:anim>
                                    <p:anim calcmode="lin" valueType="num">
                                      <p:cBhvr>
                                        <p:cTn id="17" dur="1000" fill="hold"/>
                                        <p:tgtEl>
                                          <p:spTgt spid="6"/>
                                        </p:tgtEl>
                                        <p:attrNameLst>
                                          <p:attrName>style.rotation</p:attrName>
                                        </p:attrNameLst>
                                      </p:cBhvr>
                                      <p:tavLst>
                                        <p:tav tm="0">
                                          <p:val>
                                            <p:fltVal val="90"/>
                                          </p:val>
                                        </p:tav>
                                        <p:tav tm="100000">
                                          <p:val>
                                            <p:fltVal val="0"/>
                                          </p:val>
                                        </p:tav>
                                      </p:tavLst>
                                    </p:anim>
                                    <p:animEffect transition="in" filter="fade">
                                      <p:cBhvr>
                                        <p:cTn id="18" dur="10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p:cTn id="23" dur="1000" fill="hold"/>
                                        <p:tgtEl>
                                          <p:spTgt spid="7"/>
                                        </p:tgtEl>
                                        <p:attrNameLst>
                                          <p:attrName>ppt_w</p:attrName>
                                        </p:attrNameLst>
                                      </p:cBhvr>
                                      <p:tavLst>
                                        <p:tav tm="0">
                                          <p:val>
                                            <p:fltVal val="0"/>
                                          </p:val>
                                        </p:tav>
                                        <p:tav tm="100000">
                                          <p:val>
                                            <p:strVal val="#ppt_w"/>
                                          </p:val>
                                        </p:tav>
                                      </p:tavLst>
                                    </p:anim>
                                    <p:anim calcmode="lin" valueType="num">
                                      <p:cBhvr>
                                        <p:cTn id="24" dur="1000" fill="hold"/>
                                        <p:tgtEl>
                                          <p:spTgt spid="7"/>
                                        </p:tgtEl>
                                        <p:attrNameLst>
                                          <p:attrName>ppt_h</p:attrName>
                                        </p:attrNameLst>
                                      </p:cBhvr>
                                      <p:tavLst>
                                        <p:tav tm="0">
                                          <p:val>
                                            <p:fltVal val="0"/>
                                          </p:val>
                                        </p:tav>
                                        <p:tav tm="100000">
                                          <p:val>
                                            <p:strVal val="#ppt_h"/>
                                          </p:val>
                                        </p:tav>
                                      </p:tavLst>
                                    </p:anim>
                                    <p:anim calcmode="lin" valueType="num">
                                      <p:cBhvr>
                                        <p:cTn id="25" dur="1000" fill="hold"/>
                                        <p:tgtEl>
                                          <p:spTgt spid="7"/>
                                        </p:tgtEl>
                                        <p:attrNameLst>
                                          <p:attrName>style.rotation</p:attrName>
                                        </p:attrNameLst>
                                      </p:cBhvr>
                                      <p:tavLst>
                                        <p:tav tm="0">
                                          <p:val>
                                            <p:fltVal val="90"/>
                                          </p:val>
                                        </p:tav>
                                        <p:tav tm="100000">
                                          <p:val>
                                            <p:fltVal val="0"/>
                                          </p:val>
                                        </p:tav>
                                      </p:tavLst>
                                    </p:anim>
                                    <p:animEffect transition="in" filter="fade">
                                      <p:cBhvr>
                                        <p:cTn id="26" dur="10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p:cTn id="31" dur="1000" fill="hold"/>
                                        <p:tgtEl>
                                          <p:spTgt spid="8"/>
                                        </p:tgtEl>
                                        <p:attrNameLst>
                                          <p:attrName>ppt_w</p:attrName>
                                        </p:attrNameLst>
                                      </p:cBhvr>
                                      <p:tavLst>
                                        <p:tav tm="0">
                                          <p:val>
                                            <p:fltVal val="0"/>
                                          </p:val>
                                        </p:tav>
                                        <p:tav tm="100000">
                                          <p:val>
                                            <p:strVal val="#ppt_w"/>
                                          </p:val>
                                        </p:tav>
                                      </p:tavLst>
                                    </p:anim>
                                    <p:anim calcmode="lin" valueType="num">
                                      <p:cBhvr>
                                        <p:cTn id="32" dur="1000" fill="hold"/>
                                        <p:tgtEl>
                                          <p:spTgt spid="8"/>
                                        </p:tgtEl>
                                        <p:attrNameLst>
                                          <p:attrName>ppt_h</p:attrName>
                                        </p:attrNameLst>
                                      </p:cBhvr>
                                      <p:tavLst>
                                        <p:tav tm="0">
                                          <p:val>
                                            <p:fltVal val="0"/>
                                          </p:val>
                                        </p:tav>
                                        <p:tav tm="100000">
                                          <p:val>
                                            <p:strVal val="#ppt_h"/>
                                          </p:val>
                                        </p:tav>
                                      </p:tavLst>
                                    </p:anim>
                                    <p:anim calcmode="lin" valueType="num">
                                      <p:cBhvr>
                                        <p:cTn id="33" dur="1000" fill="hold"/>
                                        <p:tgtEl>
                                          <p:spTgt spid="8"/>
                                        </p:tgtEl>
                                        <p:attrNameLst>
                                          <p:attrName>style.rotation</p:attrName>
                                        </p:attrNameLst>
                                      </p:cBhvr>
                                      <p:tavLst>
                                        <p:tav tm="0">
                                          <p:val>
                                            <p:fltVal val="90"/>
                                          </p:val>
                                        </p:tav>
                                        <p:tav tm="100000">
                                          <p:val>
                                            <p:fltVal val="0"/>
                                          </p:val>
                                        </p:tav>
                                      </p:tavLst>
                                    </p:anim>
                                    <p:animEffect transition="in" filter="fade">
                                      <p:cBhvr>
                                        <p:cTn id="34" dur="1000"/>
                                        <p:tgtEl>
                                          <p:spTgt spid="8"/>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p:cTn id="39" dur="1000" fill="hold"/>
                                        <p:tgtEl>
                                          <p:spTgt spid="9"/>
                                        </p:tgtEl>
                                        <p:attrNameLst>
                                          <p:attrName>ppt_w</p:attrName>
                                        </p:attrNameLst>
                                      </p:cBhvr>
                                      <p:tavLst>
                                        <p:tav tm="0">
                                          <p:val>
                                            <p:fltVal val="0"/>
                                          </p:val>
                                        </p:tav>
                                        <p:tav tm="100000">
                                          <p:val>
                                            <p:strVal val="#ppt_w"/>
                                          </p:val>
                                        </p:tav>
                                      </p:tavLst>
                                    </p:anim>
                                    <p:anim calcmode="lin" valueType="num">
                                      <p:cBhvr>
                                        <p:cTn id="40" dur="1000" fill="hold"/>
                                        <p:tgtEl>
                                          <p:spTgt spid="9"/>
                                        </p:tgtEl>
                                        <p:attrNameLst>
                                          <p:attrName>ppt_h</p:attrName>
                                        </p:attrNameLst>
                                      </p:cBhvr>
                                      <p:tavLst>
                                        <p:tav tm="0">
                                          <p:val>
                                            <p:fltVal val="0"/>
                                          </p:val>
                                        </p:tav>
                                        <p:tav tm="100000">
                                          <p:val>
                                            <p:strVal val="#ppt_h"/>
                                          </p:val>
                                        </p:tav>
                                      </p:tavLst>
                                    </p:anim>
                                    <p:anim calcmode="lin" valueType="num">
                                      <p:cBhvr>
                                        <p:cTn id="41" dur="1000" fill="hold"/>
                                        <p:tgtEl>
                                          <p:spTgt spid="9"/>
                                        </p:tgtEl>
                                        <p:attrNameLst>
                                          <p:attrName>style.rotation</p:attrName>
                                        </p:attrNameLst>
                                      </p:cBhvr>
                                      <p:tavLst>
                                        <p:tav tm="0">
                                          <p:val>
                                            <p:fltVal val="90"/>
                                          </p:val>
                                        </p:tav>
                                        <p:tav tm="100000">
                                          <p:val>
                                            <p:fltVal val="0"/>
                                          </p:val>
                                        </p:tav>
                                      </p:tavLst>
                                    </p:anim>
                                    <p:animEffect transition="in" filter="fade">
                                      <p:cBhvr>
                                        <p:cTn id="42"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C73A22-3F38-3953-4265-2ADC20F35B2E}"/>
            </a:ext>
          </a:extLst>
        </p:cNvPr>
        <p:cNvGrpSpPr/>
        <p:nvPr/>
      </p:nvGrpSpPr>
      <p:grpSpPr>
        <a:xfrm>
          <a:off x="0" y="0"/>
          <a:ext cx="0" cy="0"/>
          <a:chOff x="0" y="0"/>
          <a:chExt cx="0" cy="0"/>
        </a:xfrm>
      </p:grpSpPr>
      <p:sp>
        <p:nvSpPr>
          <p:cNvPr id="2" name="Scroll: Horizontal 1">
            <a:extLst>
              <a:ext uri="{FF2B5EF4-FFF2-40B4-BE49-F238E27FC236}">
                <a16:creationId xmlns:a16="http://schemas.microsoft.com/office/drawing/2014/main" id="{77C7A364-C61B-B580-A17A-6ED276D7113D}"/>
              </a:ext>
            </a:extLst>
          </p:cNvPr>
          <p:cNvSpPr/>
          <p:nvPr/>
        </p:nvSpPr>
        <p:spPr>
          <a:xfrm>
            <a:off x="1042736" y="240632"/>
            <a:ext cx="10347158" cy="1331494"/>
          </a:xfrm>
          <a:prstGeom prst="horizontalScroll">
            <a:avLst/>
          </a:prstGeom>
          <a:gradFill>
            <a:gsLst>
              <a:gs pos="0">
                <a:srgbClr val="D6F6FE"/>
              </a:gs>
              <a:gs pos="33000">
                <a:srgbClr val="BAEAF4"/>
              </a:gs>
              <a:gs pos="68000">
                <a:srgbClr val="FFFFCC"/>
              </a:gs>
              <a:gs pos="100000">
                <a:srgbClr val="FFFF00"/>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2060"/>
                </a:solidFill>
                <a:latin typeface="Times New Roman" panose="02020603050405020304" pitchFamily="18" charset="0"/>
                <a:cs typeface="Times New Roman" panose="02020603050405020304" pitchFamily="18" charset="0"/>
              </a:rPr>
              <a:t>II. </a:t>
            </a:r>
            <a:r>
              <a:rPr lang="en-US" sz="2800" b="1" dirty="0" err="1">
                <a:solidFill>
                  <a:srgbClr val="002060"/>
                </a:solidFill>
                <a:latin typeface="Times New Roman" panose="02020603050405020304" pitchFamily="18" charset="0"/>
                <a:cs typeface="Times New Roman" panose="02020603050405020304" pitchFamily="18" charset="0"/>
              </a:rPr>
              <a:t>Hoạt</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động</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đối</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ngoại</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chủ</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yếu</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của</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Việt</a:t>
            </a:r>
            <a:r>
              <a:rPr lang="en-US" sz="2800" b="1" dirty="0">
                <a:solidFill>
                  <a:srgbClr val="002060"/>
                </a:solidFill>
                <a:latin typeface="Times New Roman" panose="02020603050405020304" pitchFamily="18" charset="0"/>
                <a:cs typeface="Times New Roman" panose="02020603050405020304" pitchFamily="18" charset="0"/>
              </a:rPr>
              <a:t> Nam </a:t>
            </a:r>
            <a:r>
              <a:rPr lang="en-US" sz="2800" b="1" dirty="0" err="1">
                <a:solidFill>
                  <a:srgbClr val="002060"/>
                </a:solidFill>
                <a:latin typeface="Times New Roman" panose="02020603050405020304" pitchFamily="18" charset="0"/>
                <a:cs typeface="Times New Roman" panose="02020603050405020304" pitchFamily="18" charset="0"/>
              </a:rPr>
              <a:t>trong</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kháng</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chiến</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chống</a:t>
            </a:r>
            <a:r>
              <a:rPr lang="en-US" sz="2800" b="1" dirty="0">
                <a:solidFill>
                  <a:srgbClr val="002060"/>
                </a:solidFill>
                <a:latin typeface="Times New Roman" panose="02020603050405020304" pitchFamily="18" charset="0"/>
                <a:cs typeface="Times New Roman" panose="02020603050405020304" pitchFamily="18" charset="0"/>
              </a:rPr>
              <a:t> </a:t>
            </a:r>
            <a:r>
              <a:rPr lang="en-US" sz="2800" b="1" dirty="0" err="1">
                <a:solidFill>
                  <a:srgbClr val="002060"/>
                </a:solidFill>
                <a:latin typeface="Times New Roman" panose="02020603050405020304" pitchFamily="18" charset="0"/>
                <a:cs typeface="Times New Roman" panose="02020603050405020304" pitchFamily="18" charset="0"/>
              </a:rPr>
              <a:t>Pháp</a:t>
            </a:r>
            <a:r>
              <a:rPr lang="en-US" sz="2800" b="1" dirty="0">
                <a:solidFill>
                  <a:srgbClr val="002060"/>
                </a:solidFill>
                <a:latin typeface="Times New Roman" panose="02020603050405020304" pitchFamily="18" charset="0"/>
                <a:cs typeface="Times New Roman" panose="02020603050405020304" pitchFamily="18" charset="0"/>
              </a:rPr>
              <a:t> (1945 – 1954)</a:t>
            </a:r>
          </a:p>
        </p:txBody>
      </p:sp>
      <p:sp>
        <p:nvSpPr>
          <p:cNvPr id="3" name="Scroll: Horizontal 2">
            <a:extLst>
              <a:ext uri="{FF2B5EF4-FFF2-40B4-BE49-F238E27FC236}">
                <a16:creationId xmlns:a16="http://schemas.microsoft.com/office/drawing/2014/main" id="{4A59BB40-CB3B-D7E9-CD47-FB2887E854AC}"/>
              </a:ext>
            </a:extLst>
          </p:cNvPr>
          <p:cNvSpPr/>
          <p:nvPr/>
        </p:nvSpPr>
        <p:spPr>
          <a:xfrm>
            <a:off x="1042735" y="1572126"/>
            <a:ext cx="7016743" cy="1074821"/>
          </a:xfrm>
          <a:prstGeom prst="horizontalScroll">
            <a:avLst/>
          </a:prstGeom>
          <a:gradFill flip="none" rotWithShape="1">
            <a:gsLst>
              <a:gs pos="0">
                <a:srgbClr val="FFFF00"/>
              </a:gs>
              <a:gs pos="45000">
                <a:srgbClr val="BAEAF4"/>
              </a:gs>
              <a:gs pos="64000">
                <a:srgbClr val="FFFFCC"/>
              </a:gs>
              <a:gs pos="100000">
                <a:srgbClr val="FFFF00"/>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i="1" dirty="0">
                <a:solidFill>
                  <a:srgbClr val="C00000"/>
                </a:solidFill>
                <a:latin typeface="Calibri" panose="020F0502020204030204"/>
              </a:rPr>
              <a:t>2</a:t>
            </a:r>
            <a:r>
              <a:rPr kumimoji="0" lang="en-US" sz="28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8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Một</a:t>
            </a:r>
            <a:r>
              <a:rPr kumimoji="0" lang="en-US" sz="28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8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số</a:t>
            </a:r>
            <a:r>
              <a:rPr kumimoji="0" lang="en-US" sz="28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8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hoạt</a:t>
            </a:r>
            <a:r>
              <a:rPr kumimoji="0" lang="en-US" sz="28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8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động</a:t>
            </a:r>
            <a:r>
              <a:rPr kumimoji="0" lang="en-US" sz="28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8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đối</a:t>
            </a:r>
            <a:r>
              <a:rPr kumimoji="0" lang="en-US" sz="28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8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ngoại</a:t>
            </a:r>
            <a:r>
              <a:rPr kumimoji="0" lang="en-US" sz="28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8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tiêu</a:t>
            </a:r>
            <a:r>
              <a:rPr kumimoji="0" lang="en-US" sz="28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sz="2800" b="1" i="1" u="none" strike="noStrike" kern="1200" cap="none" spc="0" normalizeH="0" baseline="0" noProof="0" dirty="0" err="1">
                <a:ln>
                  <a:noFill/>
                </a:ln>
                <a:solidFill>
                  <a:srgbClr val="C00000"/>
                </a:solidFill>
                <a:effectLst/>
                <a:uLnTx/>
                <a:uFillTx/>
                <a:latin typeface="Times New Roman" panose="02020603050405020304" pitchFamily="18" charset="0"/>
                <a:cs typeface="Times New Roman" panose="02020603050405020304" pitchFamily="18" charset="0"/>
              </a:rPr>
              <a:t>biểu</a:t>
            </a:r>
            <a:endParaRPr kumimoji="0" lang="en-US" sz="2800" b="1" i="1"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59AE8EEE-F15A-7B01-72B6-E6F12DC2F2AF}"/>
              </a:ext>
            </a:extLst>
          </p:cNvPr>
          <p:cNvPicPr>
            <a:picLocks noChangeAspect="1"/>
          </p:cNvPicPr>
          <p:nvPr/>
        </p:nvPicPr>
        <p:blipFill>
          <a:blip r:embed="rId2"/>
          <a:stretch>
            <a:fillRect/>
          </a:stretch>
        </p:blipFill>
        <p:spPr>
          <a:xfrm>
            <a:off x="147742" y="6481391"/>
            <a:ext cx="11662659" cy="384081"/>
          </a:xfrm>
          <a:prstGeom prst="rect">
            <a:avLst/>
          </a:prstGeom>
        </p:spPr>
      </p:pic>
    </p:spTree>
    <p:extLst>
      <p:ext uri="{BB962C8B-B14F-4D97-AF65-F5344CB8AC3E}">
        <p14:creationId xmlns:p14="http://schemas.microsoft.com/office/powerpoint/2010/main" val="15300451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41DB8E-815B-AC8A-4CCC-C48A5A1EE008}"/>
            </a:ext>
          </a:extLst>
        </p:cNvPr>
        <p:cNvGrpSpPr/>
        <p:nvPr/>
      </p:nvGrpSpPr>
      <p:grpSpPr>
        <a:xfrm>
          <a:off x="0" y="0"/>
          <a:ext cx="0" cy="0"/>
          <a:chOff x="0" y="0"/>
          <a:chExt cx="0" cy="0"/>
        </a:xfrm>
      </p:grpSpPr>
      <p:pic>
        <p:nvPicPr>
          <p:cNvPr id="2" name="Lịch sử 12 - Bài 12 - Hoạt động đối ngoại của việt nam từ đầu thế kỉ XX đến năm 1975 - Cánh diều">
            <a:hlinkClick r:id="" action="ppaction://media"/>
            <a:extLst>
              <a:ext uri="{FF2B5EF4-FFF2-40B4-BE49-F238E27FC236}">
                <a16:creationId xmlns:a16="http://schemas.microsoft.com/office/drawing/2014/main" id="{898D8E1D-D18B-6893-0C43-55BB70229FFE}"/>
              </a:ext>
            </a:extLst>
          </p:cNvPr>
          <p:cNvPicPr>
            <a:picLocks noChangeAspect="1"/>
          </p:cNvPicPr>
          <p:nvPr>
            <a:videoFile r:link="rId1"/>
            <p:extLst>
              <p:ext uri="{DAA4B4D4-6D71-4841-9C94-3DE7FCFB9230}">
                <p14:media xmlns:p14="http://schemas.microsoft.com/office/powerpoint/2010/main" r:embed="rId2">
                  <p14:trim st="208848" end="86413.9999"/>
                </p14:media>
              </p:ext>
            </p:extLst>
          </p:nvPr>
        </p:nvPicPr>
        <p:blipFill>
          <a:blip r:embed="rId4"/>
          <a:stretch>
            <a:fillRect/>
          </a:stretch>
        </p:blipFill>
        <p:spPr>
          <a:xfrm>
            <a:off x="-381599" y="0"/>
            <a:ext cx="12192000" cy="6858000"/>
          </a:xfrm>
          <a:prstGeom prst="rect">
            <a:avLst/>
          </a:prstGeom>
        </p:spPr>
      </p:pic>
      <p:pic>
        <p:nvPicPr>
          <p:cNvPr id="3" name="Picture 2">
            <a:extLst>
              <a:ext uri="{FF2B5EF4-FFF2-40B4-BE49-F238E27FC236}">
                <a16:creationId xmlns:a16="http://schemas.microsoft.com/office/drawing/2014/main" id="{C28D4D81-9CDA-9992-7753-A6862470574C}"/>
              </a:ext>
            </a:extLst>
          </p:cNvPr>
          <p:cNvPicPr>
            <a:picLocks noChangeAspect="1"/>
          </p:cNvPicPr>
          <p:nvPr/>
        </p:nvPicPr>
        <p:blipFill>
          <a:blip r:embed="rId5"/>
          <a:stretch>
            <a:fillRect/>
          </a:stretch>
        </p:blipFill>
        <p:spPr>
          <a:xfrm>
            <a:off x="147742" y="6481391"/>
            <a:ext cx="11662659" cy="384081"/>
          </a:xfrm>
          <a:prstGeom prst="rect">
            <a:avLst/>
          </a:prstGeom>
        </p:spPr>
      </p:pic>
    </p:spTree>
    <p:extLst>
      <p:ext uri="{BB962C8B-B14F-4D97-AF65-F5344CB8AC3E}">
        <p14:creationId xmlns:p14="http://schemas.microsoft.com/office/powerpoint/2010/main" val="4078881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11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730783-F6C0-27A5-3597-D11F10B39B7C}"/>
            </a:ext>
          </a:extLst>
        </p:cNvPr>
        <p:cNvGrpSpPr/>
        <p:nvPr/>
      </p:nvGrpSpPr>
      <p:grpSpPr>
        <a:xfrm>
          <a:off x="0" y="0"/>
          <a:ext cx="0" cy="0"/>
          <a:chOff x="0" y="0"/>
          <a:chExt cx="0" cy="0"/>
        </a:xfrm>
      </p:grpSpPr>
      <p:sp>
        <p:nvSpPr>
          <p:cNvPr id="7" name="Rectangle: Diagonal Corners Rounded 6">
            <a:extLst>
              <a:ext uri="{FF2B5EF4-FFF2-40B4-BE49-F238E27FC236}">
                <a16:creationId xmlns:a16="http://schemas.microsoft.com/office/drawing/2014/main" id="{A541BC7C-0BC0-F4FC-7FCA-2C16C03677EB}"/>
              </a:ext>
            </a:extLst>
          </p:cNvPr>
          <p:cNvSpPr/>
          <p:nvPr/>
        </p:nvSpPr>
        <p:spPr>
          <a:xfrm>
            <a:off x="577788" y="1331495"/>
            <a:ext cx="6352401" cy="1905000"/>
          </a:xfrm>
          <a:prstGeom prst="round2Diag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2700" dirty="0">
                <a:solidFill>
                  <a:schemeClr val="tx1"/>
                </a:solidFill>
                <a:latin typeface="Times New Roman" panose="02020603050405020304" pitchFamily="18" charset="0"/>
                <a:ea typeface="Tahoma" panose="020B0604030504040204" pitchFamily="34" charset="0"/>
                <a:cs typeface="Times New Roman" panose="02020603050405020304" pitchFamily="18" charset="0"/>
              </a:rPr>
              <a:t>- </a:t>
            </a:r>
            <a:r>
              <a:rPr lang="vi-VN" sz="2700" dirty="0">
                <a:solidFill>
                  <a:schemeClr val="tx1"/>
                </a:solidFill>
                <a:latin typeface="Times New Roman" panose="02020603050405020304" pitchFamily="18" charset="0"/>
                <a:ea typeface="Tahoma" panose="020B0604030504040204" pitchFamily="34" charset="0"/>
                <a:cs typeface="Times New Roman" panose="02020603050405020304" pitchFamily="18" charset="0"/>
              </a:rPr>
              <a:t>Chính phủ Việt Nam đã gửi thư, công hàm đ</a:t>
            </a:r>
            <a:r>
              <a:rPr lang="en-US" sz="2700" dirty="0">
                <a:solidFill>
                  <a:schemeClr val="tx1"/>
                </a:solidFill>
                <a:latin typeface="Times New Roman" panose="02020603050405020304" pitchFamily="18" charset="0"/>
                <a:ea typeface="Tahoma" panose="020B0604030504040204" pitchFamily="34" charset="0"/>
                <a:cs typeface="Times New Roman" panose="02020603050405020304" pitchFamily="18" charset="0"/>
              </a:rPr>
              <a:t>ề</a:t>
            </a:r>
            <a:r>
              <a:rPr lang="vi-VN" sz="2700" dirty="0">
                <a:solidFill>
                  <a:schemeClr val="tx1"/>
                </a:solidFill>
                <a:latin typeface="Times New Roman" panose="02020603050405020304" pitchFamily="18" charset="0"/>
                <a:ea typeface="Tahoma" panose="020B0604030504040204" pitchFamily="34" charset="0"/>
                <a:cs typeface="Times New Roman" panose="02020603050405020304" pitchFamily="18" charset="0"/>
              </a:rPr>
              <a:t> nghị Đại hội đồng Liên hợp quốc và các nước lớn công nhận Nhà nước Việt Nam Dân chủ Cộng hoà.</a:t>
            </a:r>
          </a:p>
        </p:txBody>
      </p:sp>
      <p:sp>
        <p:nvSpPr>
          <p:cNvPr id="2" name="Rectangle: Diagonal Corners Rounded 1">
            <a:extLst>
              <a:ext uri="{FF2B5EF4-FFF2-40B4-BE49-F238E27FC236}">
                <a16:creationId xmlns:a16="http://schemas.microsoft.com/office/drawing/2014/main" id="{86CC64E9-D88B-3B7E-24F0-344A6DCCAEC8}"/>
              </a:ext>
            </a:extLst>
          </p:cNvPr>
          <p:cNvSpPr/>
          <p:nvPr/>
        </p:nvSpPr>
        <p:spPr>
          <a:xfrm>
            <a:off x="577786" y="3965540"/>
            <a:ext cx="6352401" cy="1905000"/>
          </a:xfrm>
          <a:prstGeom prst="round2Diag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2700" dirty="0">
                <a:solidFill>
                  <a:schemeClr val="tx1"/>
                </a:solidFill>
                <a:latin typeface="Times New Roman" panose="02020603050405020304" pitchFamily="18" charset="0"/>
                <a:cs typeface="Times New Roman" panose="02020603050405020304" pitchFamily="18" charset="0"/>
              </a:rPr>
              <a:t>- </a:t>
            </a:r>
            <a:r>
              <a:rPr lang="en-US" sz="2700" dirty="0" err="1">
                <a:solidFill>
                  <a:schemeClr val="tx1"/>
                </a:solidFill>
                <a:latin typeface="Times New Roman" panose="02020603050405020304" pitchFamily="18" charset="0"/>
                <a:cs typeface="Times New Roman" panose="02020603050405020304" pitchFamily="18" charset="0"/>
              </a:rPr>
              <a:t>Trước</a:t>
            </a:r>
            <a:r>
              <a:rPr lang="en-US" sz="2700" dirty="0">
                <a:solidFill>
                  <a:schemeClr val="tx1"/>
                </a:solidFill>
                <a:latin typeface="Times New Roman" panose="02020603050405020304" pitchFamily="18" charset="0"/>
                <a:cs typeface="Times New Roman" panose="02020603050405020304" pitchFamily="18" charset="0"/>
              </a:rPr>
              <a:t> </a:t>
            </a:r>
            <a:r>
              <a:rPr lang="en-US" sz="2700" dirty="0" err="1">
                <a:solidFill>
                  <a:schemeClr val="tx1"/>
                </a:solidFill>
                <a:latin typeface="Times New Roman" panose="02020603050405020304" pitchFamily="18" charset="0"/>
                <a:cs typeface="Times New Roman" panose="02020603050405020304" pitchFamily="18" charset="0"/>
              </a:rPr>
              <a:t>ngày</a:t>
            </a:r>
            <a:r>
              <a:rPr lang="en-US" sz="2700" dirty="0">
                <a:solidFill>
                  <a:schemeClr val="tx1"/>
                </a:solidFill>
                <a:latin typeface="Times New Roman" panose="02020603050405020304" pitchFamily="18" charset="0"/>
                <a:cs typeface="Times New Roman" panose="02020603050405020304" pitchFamily="18" charset="0"/>
              </a:rPr>
              <a:t> 6/3/1946, t</a:t>
            </a:r>
            <a:r>
              <a:rPr lang="vi-VN" sz="2700" dirty="0">
                <a:solidFill>
                  <a:schemeClr val="tx1"/>
                </a:solidFill>
                <a:latin typeface="Times New Roman" panose="02020603050405020304" pitchFamily="18" charset="0"/>
                <a:cs typeface="Times New Roman" panose="02020603050405020304" pitchFamily="18" charset="0"/>
              </a:rPr>
              <a:t>hực hiện chính sách ngoại giao mềm mỏng với Trung Hoa Dân quốc; kiên quyết chống Pháp xâm lược</a:t>
            </a:r>
            <a:r>
              <a:rPr lang="en-US" sz="2700" dirty="0">
                <a:solidFill>
                  <a:schemeClr val="tx1"/>
                </a:solidFill>
                <a:latin typeface="Times New Roman" panose="02020603050405020304" pitchFamily="18" charset="0"/>
                <a:cs typeface="Times New Roman" panose="02020603050405020304" pitchFamily="18" charset="0"/>
              </a:rPr>
              <a:t>.</a:t>
            </a:r>
            <a:endParaRPr lang="vi-VN" sz="2700" dirty="0">
              <a:solidFill>
                <a:schemeClr val="tx1"/>
              </a:solidFill>
              <a:latin typeface="Times New Roman" panose="02020603050405020304" pitchFamily="18" charset="0"/>
              <a:cs typeface="Times New Roman" panose="02020603050405020304" pitchFamily="18" charset="0"/>
            </a:endParaRPr>
          </a:p>
        </p:txBody>
      </p:sp>
      <p:sp>
        <p:nvSpPr>
          <p:cNvPr id="3" name="Scroll: Horizontal 2">
            <a:extLst>
              <a:ext uri="{FF2B5EF4-FFF2-40B4-BE49-F238E27FC236}">
                <a16:creationId xmlns:a16="http://schemas.microsoft.com/office/drawing/2014/main" id="{355890C2-AD09-4BA5-EB7F-6BC983AF1D50}"/>
              </a:ext>
            </a:extLst>
          </p:cNvPr>
          <p:cNvSpPr/>
          <p:nvPr/>
        </p:nvSpPr>
        <p:spPr>
          <a:xfrm>
            <a:off x="577787" y="28060"/>
            <a:ext cx="5662864" cy="1074821"/>
          </a:xfrm>
          <a:prstGeom prst="horizontalScroll">
            <a:avLst/>
          </a:prstGeom>
          <a:gradFill flip="none" rotWithShape="1">
            <a:gsLst>
              <a:gs pos="0">
                <a:srgbClr val="FFFF00"/>
              </a:gs>
              <a:gs pos="45000">
                <a:srgbClr val="BAEAF4"/>
              </a:gs>
              <a:gs pos="64000">
                <a:srgbClr val="FFFFCC"/>
              </a:gs>
              <a:gs pos="100000">
                <a:srgbClr val="FFFF00"/>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i="1" dirty="0">
                <a:solidFill>
                  <a:srgbClr val="C00000"/>
                </a:solidFill>
                <a:latin typeface="Calibri" panose="020F0502020204030204"/>
              </a:rPr>
              <a:t>2</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Một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số</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hoạt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động</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đối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ngoại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tiêu</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biểu</a:t>
            </a:r>
            <a:endPar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endParaRPr>
          </a:p>
        </p:txBody>
      </p:sp>
      <p:sp>
        <p:nvSpPr>
          <p:cNvPr id="4" name="Google Shape;298;p20">
            <a:extLst>
              <a:ext uri="{FF2B5EF4-FFF2-40B4-BE49-F238E27FC236}">
                <a16:creationId xmlns:a16="http://schemas.microsoft.com/office/drawing/2014/main" id="{BD649F44-4A82-7B6C-F8EF-2DBFFC10408A}"/>
              </a:ext>
            </a:extLst>
          </p:cNvPr>
          <p:cNvSpPr txBox="1"/>
          <p:nvPr/>
        </p:nvSpPr>
        <p:spPr>
          <a:xfrm>
            <a:off x="7277769" y="151200"/>
            <a:ext cx="4593389" cy="65556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9525" cap="flat" cmpd="sng">
            <a:solidFill>
              <a:srgbClr val="FF0000"/>
            </a:solidFill>
            <a:prstDash val="solid"/>
            <a:round/>
            <a:headEnd type="none" w="sm" len="sm"/>
            <a:tailEnd type="none" w="sm" len="sm"/>
          </a:ln>
        </p:spPr>
        <p:txBody>
          <a:bodyPr spcFirstLastPara="1" wrap="square" lIns="91425" tIns="45700" rIns="91425" bIns="45700" anchor="t" anchorCtr="0">
            <a:sp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en-US" sz="2400" i="1" u="none" strike="noStrike" kern="0" cap="none" spc="0" normalizeH="0" baseline="0" noProof="0" dirty="0">
                <a:ln>
                  <a:noFill/>
                </a:ln>
                <a:solidFill>
                  <a:srgbClr val="FF0000"/>
                </a:solidFill>
                <a:effectLst/>
                <a:uLnTx/>
                <a:uFillTx/>
                <a:latin typeface="+mj-lt"/>
                <a:ea typeface="Calibri"/>
                <a:cs typeface="Calibri"/>
                <a:sym typeface="Calibri"/>
              </a:rPr>
              <a:t>   </a:t>
            </a:r>
            <a:r>
              <a:rPr kumimoji="0" lang="en-US" sz="2000" b="1" i="1" u="none" strike="noStrike" kern="0" cap="none" spc="0" normalizeH="0" baseline="0" noProof="0" dirty="0">
                <a:ln>
                  <a:noFill/>
                </a:ln>
                <a:solidFill>
                  <a:srgbClr val="FF0000"/>
                </a:solidFill>
                <a:effectLst/>
                <a:highlight>
                  <a:srgbClr val="FFFF00"/>
                </a:highlight>
                <a:uLnTx/>
                <a:uFillTx/>
                <a:latin typeface="+mj-lt"/>
                <a:ea typeface="Calibri"/>
                <a:cs typeface="Calibri"/>
                <a:sym typeface="Calibri"/>
              </a:rPr>
              <a:t>EM CÓ</a:t>
            </a:r>
            <a:r>
              <a:rPr kumimoji="0" lang="en-US" sz="2000" b="1" i="1" u="none" strike="noStrike" kern="0" cap="none" spc="0" normalizeH="0" noProof="0" dirty="0">
                <a:ln>
                  <a:noFill/>
                </a:ln>
                <a:solidFill>
                  <a:srgbClr val="FF0000"/>
                </a:solidFill>
                <a:effectLst/>
                <a:highlight>
                  <a:srgbClr val="FFFF00"/>
                </a:highlight>
                <a:uLnTx/>
                <a:uFillTx/>
                <a:latin typeface="+mj-lt"/>
                <a:ea typeface="Calibri"/>
                <a:cs typeface="Calibri"/>
                <a:sym typeface="Calibri"/>
              </a:rPr>
              <a:t> BIẾT?</a:t>
            </a:r>
            <a:endParaRPr kumimoji="0" lang="en-US" sz="2000" b="1" i="1" u="none" strike="noStrike" kern="0" cap="none" spc="0" normalizeH="0" baseline="0" noProof="0" dirty="0">
              <a:ln>
                <a:noFill/>
              </a:ln>
              <a:solidFill>
                <a:srgbClr val="FF0000"/>
              </a:solidFill>
              <a:effectLst/>
              <a:highlight>
                <a:srgbClr val="FFFF00"/>
              </a:highlight>
              <a:uLnTx/>
              <a:uFillTx/>
              <a:latin typeface="+mj-lt"/>
              <a:ea typeface="Calibri"/>
              <a:cs typeface="Calibri"/>
              <a:sym typeface="Calibri"/>
            </a:endParaRPr>
          </a:p>
          <a:p>
            <a:pPr marL="0" marR="0" lvl="0" indent="0" algn="just" defTabSz="914400" eaLnBrk="1" fontAlgn="auto" latinLnBrk="0" hangingPunct="1">
              <a:lnSpc>
                <a:spcPct val="100000"/>
              </a:lnSpc>
              <a:spcBef>
                <a:spcPts val="0"/>
              </a:spcBef>
              <a:spcAft>
                <a:spcPts val="0"/>
              </a:spcAft>
              <a:buClr>
                <a:srgbClr val="000000"/>
              </a:buClr>
              <a:buSzTx/>
              <a:buFont typeface="Arial"/>
              <a:buNone/>
              <a:tabLst/>
              <a:defRPr/>
            </a:pPr>
            <a:r>
              <a:rPr kumimoji="0" lang="en-US" sz="2400" i="1" u="none" strike="noStrike" kern="0" cap="none" spc="0" normalizeH="0" baseline="0" noProof="0" dirty="0">
                <a:ln>
                  <a:noFill/>
                </a:ln>
                <a:solidFill>
                  <a:srgbClr val="FF0000"/>
                </a:solidFill>
                <a:effectLst/>
                <a:uLnTx/>
                <a:uFillTx/>
                <a:latin typeface="+mj-lt"/>
                <a:ea typeface="Calibri"/>
                <a:cs typeface="Calibri"/>
                <a:sym typeface="Calibri"/>
              </a:rPr>
              <a:t>   “</a:t>
            </a:r>
            <a:r>
              <a:rPr kumimoji="0" lang="vi-VN" sz="2400" i="1" u="none" strike="noStrike" kern="0" cap="none" spc="0" normalizeH="0" baseline="0" noProof="0" dirty="0">
                <a:ln>
                  <a:noFill/>
                </a:ln>
                <a:solidFill>
                  <a:srgbClr val="FF0000"/>
                </a:solidFill>
                <a:effectLst/>
                <a:uLnTx/>
                <a:uFillTx/>
                <a:latin typeface="+mj-lt"/>
                <a:ea typeface="Calibri"/>
                <a:cs typeface="Calibri"/>
                <a:sym typeface="Calibri"/>
              </a:rPr>
              <a:t>Theo số thư và điện được công bố trong Hồ Chí Minh toàn tập, t.4 (xuất bản năm 2011), từ tháng 9/1945 đến cuối tháng 12/1946, Chủ tịch Hồ Chí Minh đã gửi Tổng thống Truman 8 bức thư, Tưởng Giới Thạch 4 bức thư, Stalin 3 bức thư, gửi Ngoại trưởng Mỹ 3 bức thư, Liên hợp quốc 3 bức thư . Số liệu trên  có thể chưa đầy đủ song cũng gợi ra suy nghĩ về quan điểm ngoại giao trong năm đầu của Nhà nước Việt Nam Dân chủ Cộng hòa.</a:t>
            </a:r>
            <a:r>
              <a:rPr kumimoji="0" lang="en-US" sz="2400" i="1" u="none" strike="noStrike" kern="0" cap="none" spc="0" normalizeH="0" baseline="0" noProof="0" dirty="0">
                <a:ln>
                  <a:noFill/>
                </a:ln>
                <a:solidFill>
                  <a:srgbClr val="FF0000"/>
                </a:solidFill>
                <a:effectLst/>
                <a:uLnTx/>
                <a:uFillTx/>
                <a:latin typeface="+mj-lt"/>
                <a:ea typeface="Calibri"/>
                <a:cs typeface="Calibri"/>
                <a:sym typeface="Calibri"/>
              </a:rPr>
              <a:t>”</a:t>
            </a:r>
            <a:endParaRPr kumimoji="0" sz="2400" i="0" u="none" strike="noStrike" kern="0" cap="none" spc="0" normalizeH="0" baseline="0" noProof="0" dirty="0">
              <a:ln>
                <a:noFill/>
              </a:ln>
              <a:solidFill>
                <a:srgbClr val="000000"/>
              </a:solidFill>
              <a:effectLst/>
              <a:uLnTx/>
              <a:uFillTx/>
              <a:latin typeface="+mj-lt"/>
              <a:cs typeface="Arial"/>
              <a:sym typeface="Arial"/>
            </a:endParaRPr>
          </a:p>
          <a:p>
            <a:pPr marL="0" marR="0" lvl="0" indent="0" algn="just" defTabSz="914400" eaLnBrk="1" fontAlgn="auto" latinLnBrk="0" hangingPunct="1">
              <a:lnSpc>
                <a:spcPct val="100000"/>
              </a:lnSpc>
              <a:spcBef>
                <a:spcPts val="0"/>
              </a:spcBef>
              <a:spcAft>
                <a:spcPts val="0"/>
              </a:spcAft>
              <a:buClr>
                <a:srgbClr val="000000"/>
              </a:buClr>
              <a:buSzTx/>
              <a:buFont typeface="Arial"/>
              <a:buNone/>
              <a:tabLst/>
              <a:defRPr/>
            </a:pPr>
            <a:r>
              <a:rPr kumimoji="0" lang="vi-VN" sz="2000" i="1" u="none" strike="noStrike" kern="0" cap="none" spc="0" normalizeH="0" baseline="0" noProof="0" dirty="0">
                <a:ln>
                  <a:noFill/>
                </a:ln>
                <a:solidFill>
                  <a:srgbClr val="002060"/>
                </a:solidFill>
                <a:effectLst/>
                <a:uLnTx/>
                <a:uFillTx/>
                <a:latin typeface="+mj-lt"/>
                <a:ea typeface="Calibri"/>
                <a:cs typeface="Calibri"/>
                <a:sym typeface="Calibri"/>
              </a:rPr>
              <a:t>Trần Hữu Đính - Lê Trung Dũng: Quan hệ Việt - Mỹ trong Cách mạng Tháng Tám, Sđd, tr.88-130.</a:t>
            </a:r>
            <a:endParaRPr kumimoji="0" sz="2000" i="0" u="none" strike="noStrike" kern="0" cap="none" spc="0" normalizeH="0" baseline="0" noProof="0" dirty="0">
              <a:ln>
                <a:noFill/>
              </a:ln>
              <a:solidFill>
                <a:srgbClr val="002060"/>
              </a:solidFill>
              <a:effectLst/>
              <a:uLnTx/>
              <a:uFillTx/>
              <a:latin typeface="+mj-lt"/>
              <a:cs typeface="Arial"/>
              <a:sym typeface="Arial"/>
            </a:endParaRPr>
          </a:p>
        </p:txBody>
      </p:sp>
      <p:pic>
        <p:nvPicPr>
          <p:cNvPr id="5" name="Picture 4">
            <a:extLst>
              <a:ext uri="{FF2B5EF4-FFF2-40B4-BE49-F238E27FC236}">
                <a16:creationId xmlns:a16="http://schemas.microsoft.com/office/drawing/2014/main" id="{8E358FEA-474C-A5AC-3B0A-8000BC4BD3A9}"/>
              </a:ext>
            </a:extLst>
          </p:cNvPr>
          <p:cNvPicPr>
            <a:picLocks noChangeAspect="1"/>
          </p:cNvPicPr>
          <p:nvPr/>
        </p:nvPicPr>
        <p:blipFill>
          <a:blip r:embed="rId2"/>
          <a:stretch>
            <a:fillRect/>
          </a:stretch>
        </p:blipFill>
        <p:spPr>
          <a:xfrm>
            <a:off x="147742" y="6481391"/>
            <a:ext cx="11662659" cy="384081"/>
          </a:xfrm>
          <a:prstGeom prst="rect">
            <a:avLst/>
          </a:prstGeom>
        </p:spPr>
      </p:pic>
    </p:spTree>
    <p:extLst>
      <p:ext uri="{BB962C8B-B14F-4D97-AF65-F5344CB8AC3E}">
        <p14:creationId xmlns:p14="http://schemas.microsoft.com/office/powerpoint/2010/main" val="3600800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ircle(in)">
                                      <p:cBhvr>
                                        <p:cTn id="12" dur="2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circle(in)">
                                      <p:cBhvr>
                                        <p:cTn id="1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P spid="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B63C6-D34B-8A17-1C8A-8609BEA14618}"/>
            </a:ext>
          </a:extLst>
        </p:cNvPr>
        <p:cNvGrpSpPr/>
        <p:nvPr/>
      </p:nvGrpSpPr>
      <p:grpSpPr>
        <a:xfrm>
          <a:off x="0" y="0"/>
          <a:ext cx="0" cy="0"/>
          <a:chOff x="0" y="0"/>
          <a:chExt cx="0" cy="0"/>
        </a:xfrm>
      </p:grpSpPr>
      <p:sp>
        <p:nvSpPr>
          <p:cNvPr id="7" name="Rectangle: Diagonal Corners Rounded 6">
            <a:extLst>
              <a:ext uri="{FF2B5EF4-FFF2-40B4-BE49-F238E27FC236}">
                <a16:creationId xmlns:a16="http://schemas.microsoft.com/office/drawing/2014/main" id="{B403792D-6E33-E8EE-CBE2-762FCA584633}"/>
              </a:ext>
            </a:extLst>
          </p:cNvPr>
          <p:cNvSpPr/>
          <p:nvPr/>
        </p:nvSpPr>
        <p:spPr>
          <a:xfrm>
            <a:off x="567576" y="1667430"/>
            <a:ext cx="5373563" cy="2835186"/>
          </a:xfrm>
          <a:prstGeom prst="round2Diag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Ngày</a:t>
            </a:r>
            <a:r>
              <a:rPr lang="en-US" sz="2700" dirty="0">
                <a:solidFill>
                  <a:prstClr val="black"/>
                </a:solidFill>
                <a:latin typeface="Times New Roman" panose="02020603050405020304" pitchFamily="18" charset="0"/>
                <a:cs typeface="Times New Roman" panose="02020603050405020304" pitchFamily="18" charset="0"/>
              </a:rPr>
              <a:t> 6/3/1946, </a:t>
            </a:r>
            <a:r>
              <a:rPr lang="en-US" sz="2700" dirty="0" err="1">
                <a:solidFill>
                  <a:prstClr val="black"/>
                </a:solidFill>
                <a:latin typeface="Times New Roman" panose="02020603050405020304" pitchFamily="18" charset="0"/>
                <a:cs typeface="Times New Roman" panose="02020603050405020304" pitchFamily="18" charset="0"/>
              </a:rPr>
              <a:t>kí</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với</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Pháp</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Hiệp</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định</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Sơ</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bộ</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ngày</a:t>
            </a:r>
            <a:r>
              <a:rPr lang="en-US" sz="2700" dirty="0">
                <a:solidFill>
                  <a:prstClr val="black"/>
                </a:solidFill>
                <a:latin typeface="Times New Roman" panose="02020603050405020304" pitchFamily="18" charset="0"/>
                <a:cs typeface="Times New Roman" panose="02020603050405020304" pitchFamily="18" charset="0"/>
              </a:rPr>
              <a:t> 14/9/1946, </a:t>
            </a:r>
            <a:r>
              <a:rPr lang="en-US" sz="2700" dirty="0" err="1">
                <a:solidFill>
                  <a:prstClr val="black"/>
                </a:solidFill>
                <a:latin typeface="Times New Roman" panose="02020603050405020304" pitchFamily="18" charset="0"/>
                <a:cs typeface="Times New Roman" panose="02020603050405020304" pitchFamily="18" charset="0"/>
              </a:rPr>
              <a:t>kí</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Tạm</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ước</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Việt</a:t>
            </a:r>
            <a:r>
              <a:rPr lang="en-US" sz="2700" dirty="0">
                <a:solidFill>
                  <a:prstClr val="black"/>
                </a:solidFill>
                <a:latin typeface="Times New Roman" panose="02020603050405020304" pitchFamily="18" charset="0"/>
                <a:cs typeface="Times New Roman" panose="02020603050405020304" pitchFamily="18" charset="0"/>
              </a:rPr>
              <a:t> – </a:t>
            </a:r>
            <a:r>
              <a:rPr lang="en-US" sz="2700" dirty="0" err="1">
                <a:solidFill>
                  <a:prstClr val="black"/>
                </a:solidFill>
                <a:latin typeface="Times New Roman" panose="02020603050405020304" pitchFamily="18" charset="0"/>
                <a:cs typeface="Times New Roman" panose="02020603050405020304" pitchFamily="18" charset="0"/>
              </a:rPr>
              <a:t>Pháp</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nhằm</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đuổi</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nhanh</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quân</a:t>
            </a:r>
            <a:r>
              <a:rPr lang="en-US" sz="2700" dirty="0">
                <a:solidFill>
                  <a:prstClr val="black"/>
                </a:solidFill>
                <a:latin typeface="Times New Roman" panose="02020603050405020304" pitchFamily="18" charset="0"/>
                <a:cs typeface="Times New Roman" panose="02020603050405020304" pitchFamily="18" charset="0"/>
              </a:rPr>
              <a:t> Trung Hoa </a:t>
            </a:r>
            <a:r>
              <a:rPr lang="en-US" sz="2700" dirty="0" err="1">
                <a:solidFill>
                  <a:prstClr val="black"/>
                </a:solidFill>
                <a:latin typeface="Times New Roman" panose="02020603050405020304" pitchFamily="18" charset="0"/>
                <a:cs typeface="Times New Roman" panose="02020603050405020304" pitchFamily="18" charset="0"/>
              </a:rPr>
              <a:t>Dân</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quốc</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về</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nước</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tranh</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thủ</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thời</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gian</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để</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chuẩn</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bị</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kháng</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chiến</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chống</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Pháp</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lâu</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dài</a:t>
            </a:r>
            <a:r>
              <a:rPr lang="en-US" sz="2700" dirty="0">
                <a:solidFill>
                  <a:prstClr val="black"/>
                </a:solidFill>
                <a:latin typeface="Times New Roman" panose="02020603050405020304" pitchFamily="18" charset="0"/>
                <a:cs typeface="Times New Roman" panose="02020603050405020304" pitchFamily="18" charset="0"/>
              </a:rPr>
              <a:t>.</a:t>
            </a:r>
            <a:r>
              <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 </a:t>
            </a:r>
          </a:p>
        </p:txBody>
      </p:sp>
      <p:sp>
        <p:nvSpPr>
          <p:cNvPr id="2" name="Rectangle: Diagonal Corners Rounded 1">
            <a:extLst>
              <a:ext uri="{FF2B5EF4-FFF2-40B4-BE49-F238E27FC236}">
                <a16:creationId xmlns:a16="http://schemas.microsoft.com/office/drawing/2014/main" id="{DD0F2888-0B91-BC1C-0E44-5616E83FC55C}"/>
              </a:ext>
            </a:extLst>
          </p:cNvPr>
          <p:cNvSpPr/>
          <p:nvPr/>
        </p:nvSpPr>
        <p:spPr>
          <a:xfrm>
            <a:off x="462608" y="5008962"/>
            <a:ext cx="11456676" cy="1074821"/>
          </a:xfrm>
          <a:prstGeom prst="round2Diag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defRPr/>
            </a:pP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Từ</a:t>
            </a:r>
            <a:r>
              <a:rPr lang="en-US" sz="2700" dirty="0">
                <a:solidFill>
                  <a:prstClr val="black"/>
                </a:solidFill>
                <a:latin typeface="Times New Roman" panose="02020603050405020304" pitchFamily="18" charset="0"/>
                <a:cs typeface="Times New Roman" panose="02020603050405020304" pitchFamily="18" charset="0"/>
              </a:rPr>
              <a:t> 1947 </a:t>
            </a:r>
            <a:r>
              <a:rPr lang="en-US" sz="2700" dirty="0" err="1">
                <a:solidFill>
                  <a:prstClr val="black"/>
                </a:solidFill>
                <a:latin typeface="Times New Roman" panose="02020603050405020304" pitchFamily="18" charset="0"/>
                <a:cs typeface="Times New Roman" panose="02020603050405020304" pitchFamily="18" charset="0"/>
              </a:rPr>
              <a:t>đến</a:t>
            </a:r>
            <a:r>
              <a:rPr lang="en-US" sz="2700" dirty="0">
                <a:solidFill>
                  <a:prstClr val="black"/>
                </a:solidFill>
                <a:latin typeface="Times New Roman" panose="02020603050405020304" pitchFamily="18" charset="0"/>
                <a:cs typeface="Times New Roman" panose="02020603050405020304" pitchFamily="18" charset="0"/>
              </a:rPr>
              <a:t> 1949, </a:t>
            </a:r>
            <a:r>
              <a:rPr lang="en-US" sz="2700" dirty="0" err="1">
                <a:solidFill>
                  <a:prstClr val="black"/>
                </a:solidFill>
                <a:latin typeface="Times New Roman" panose="02020603050405020304" pitchFamily="18" charset="0"/>
                <a:cs typeface="Times New Roman" panose="02020603050405020304" pitchFamily="18" charset="0"/>
              </a:rPr>
              <a:t>Thiết</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lập</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cơ</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quan</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ngoại</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giao</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phòng</a:t>
            </a:r>
            <a:r>
              <a:rPr lang="en-US" sz="2700" dirty="0">
                <a:solidFill>
                  <a:prstClr val="black"/>
                </a:solidFill>
                <a:latin typeface="Times New Roman" panose="02020603050405020304" pitchFamily="18" charset="0"/>
                <a:cs typeface="Times New Roman" panose="02020603050405020304" pitchFamily="18" charset="0"/>
              </a:rPr>
              <a:t> Thông tin </a:t>
            </a:r>
            <a:r>
              <a:rPr lang="en-US" sz="2700" dirty="0" err="1">
                <a:solidFill>
                  <a:prstClr val="black"/>
                </a:solidFill>
                <a:latin typeface="Times New Roman" panose="02020603050405020304" pitchFamily="18" charset="0"/>
                <a:cs typeface="Times New Roman" panose="02020603050405020304" pitchFamily="18" charset="0"/>
              </a:rPr>
              <a:t>tại</a:t>
            </a:r>
            <a:r>
              <a:rPr lang="en-US" sz="2700" dirty="0">
                <a:solidFill>
                  <a:prstClr val="black"/>
                </a:solidFill>
                <a:latin typeface="Times New Roman" panose="02020603050405020304" pitchFamily="18" charset="0"/>
                <a:cs typeface="Times New Roman" panose="02020603050405020304" pitchFamily="18" charset="0"/>
              </a:rPr>
              <a:t> Thái Lan, </a:t>
            </a:r>
            <a:r>
              <a:rPr lang="en-US" sz="2700" dirty="0" err="1">
                <a:solidFill>
                  <a:prstClr val="black"/>
                </a:solidFill>
                <a:latin typeface="Times New Roman" panose="02020603050405020304" pitchFamily="18" charset="0"/>
                <a:cs typeface="Times New Roman" panose="02020603050405020304" pitchFamily="18" charset="0"/>
              </a:rPr>
              <a:t>Ấn</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Độ</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Miến</a:t>
            </a:r>
            <a:r>
              <a:rPr lang="en-US" sz="2700" dirty="0">
                <a:solidFill>
                  <a:prstClr val="black"/>
                </a:solidFill>
                <a:latin typeface="Times New Roman" panose="02020603050405020304" pitchFamily="18" charset="0"/>
                <a:cs typeface="Times New Roman" panose="02020603050405020304" pitchFamily="18" charset="0"/>
              </a:rPr>
              <a:t> </a:t>
            </a:r>
            <a:r>
              <a:rPr lang="en-US" sz="2700" dirty="0" err="1">
                <a:solidFill>
                  <a:prstClr val="black"/>
                </a:solidFill>
                <a:latin typeface="Times New Roman" panose="02020603050405020304" pitchFamily="18" charset="0"/>
                <a:cs typeface="Times New Roman" panose="02020603050405020304" pitchFamily="18" charset="0"/>
              </a:rPr>
              <a:t>Điện</a:t>
            </a:r>
            <a:r>
              <a:rPr lang="en-US" sz="2700" dirty="0">
                <a:solidFill>
                  <a:prstClr val="black"/>
                </a:solidFill>
                <a:latin typeface="Times New Roman" panose="02020603050405020304" pitchFamily="18" charset="0"/>
                <a:cs typeface="Times New Roman" panose="02020603050405020304" pitchFamily="18" charset="0"/>
              </a:rPr>
              <a:t>…</a:t>
            </a:r>
          </a:p>
        </p:txBody>
      </p:sp>
      <p:sp>
        <p:nvSpPr>
          <p:cNvPr id="3" name="Scroll: Horizontal 2">
            <a:extLst>
              <a:ext uri="{FF2B5EF4-FFF2-40B4-BE49-F238E27FC236}">
                <a16:creationId xmlns:a16="http://schemas.microsoft.com/office/drawing/2014/main" id="{6FCA53A0-96CB-ACD0-5DBB-8BFE8BE1373A}"/>
              </a:ext>
            </a:extLst>
          </p:cNvPr>
          <p:cNvSpPr/>
          <p:nvPr/>
        </p:nvSpPr>
        <p:spPr>
          <a:xfrm>
            <a:off x="528082" y="334917"/>
            <a:ext cx="5662864" cy="1074821"/>
          </a:xfrm>
          <a:prstGeom prst="horizontalScroll">
            <a:avLst/>
          </a:prstGeom>
          <a:gradFill flip="none" rotWithShape="1">
            <a:gsLst>
              <a:gs pos="0">
                <a:srgbClr val="FFFF00"/>
              </a:gs>
              <a:gs pos="45000">
                <a:srgbClr val="BAEAF4"/>
              </a:gs>
              <a:gs pos="64000">
                <a:srgbClr val="FFFFCC"/>
              </a:gs>
              <a:gs pos="100000">
                <a:srgbClr val="FFFF00"/>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2.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Một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số</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hoạt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động</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đối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ngoại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tiêu</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biểu</a:t>
            </a:r>
            <a:endPar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endParaRPr>
          </a:p>
        </p:txBody>
      </p:sp>
      <p:grpSp>
        <p:nvGrpSpPr>
          <p:cNvPr id="5" name="Group 4">
            <a:extLst>
              <a:ext uri="{FF2B5EF4-FFF2-40B4-BE49-F238E27FC236}">
                <a16:creationId xmlns:a16="http://schemas.microsoft.com/office/drawing/2014/main" id="{13BE44B2-DD8C-829F-C304-FC99F6BDD33B}"/>
              </a:ext>
            </a:extLst>
          </p:cNvPr>
          <p:cNvGrpSpPr/>
          <p:nvPr/>
        </p:nvGrpSpPr>
        <p:grpSpPr>
          <a:xfrm>
            <a:off x="6394970" y="1004375"/>
            <a:ext cx="5662864" cy="3498241"/>
            <a:chOff x="6394970" y="485461"/>
            <a:chExt cx="5662864" cy="3498241"/>
          </a:xfrm>
        </p:grpSpPr>
        <p:pic>
          <p:nvPicPr>
            <p:cNvPr id="1026" name="Picture 2" descr="Tìm hiểu quan hệ Việt – Pháp trong Hiệp định sơ bộ 6-3-1946">
              <a:extLst>
                <a:ext uri="{FF2B5EF4-FFF2-40B4-BE49-F238E27FC236}">
                  <a16:creationId xmlns:a16="http://schemas.microsoft.com/office/drawing/2014/main" id="{848DE593-21CC-9019-D587-E12A65AAA8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4970" y="485461"/>
              <a:ext cx="5662864" cy="34869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51B7AD6-46F7-8CE7-24CE-D75B035876F8}"/>
                </a:ext>
              </a:extLst>
            </p:cNvPr>
            <p:cNvSpPr txBox="1"/>
            <p:nvPr/>
          </p:nvSpPr>
          <p:spPr>
            <a:xfrm>
              <a:off x="6394970" y="3645148"/>
              <a:ext cx="4252685" cy="338554"/>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600" b="1" dirty="0">
                  <a:solidFill>
                    <a:srgbClr val="C00000"/>
                  </a:solidFill>
                  <a:highlight>
                    <a:srgbClr val="FFFF00"/>
                  </a:highlight>
                  <a:latin typeface="Times New Roman" panose="02020603050405020304" pitchFamily="18" charset="0"/>
                  <a:cs typeface="Times New Roman" panose="02020603050405020304" pitchFamily="18" charset="0"/>
                </a:rPr>
                <a:t>LỄ KÍ HIỆP ĐỊNH SƠ BỘ</a:t>
              </a:r>
              <a:endParaRPr kumimoji="0" lang="en-US" sz="1600" b="1" i="0" u="none" strike="noStrike" kern="1200" cap="none" spc="0" normalizeH="0" baseline="0" noProof="0" dirty="0">
                <a:ln>
                  <a:noFill/>
                </a:ln>
                <a:solidFill>
                  <a:srgbClr val="C00000"/>
                </a:solidFill>
                <a:effectLst/>
                <a:highlight>
                  <a:srgbClr val="FFFF00"/>
                </a:highlight>
                <a:uLnTx/>
                <a:uFillTx/>
                <a:latin typeface="Times New Roman" panose="02020603050405020304" pitchFamily="18" charset="0"/>
                <a:cs typeface="Times New Roman" panose="02020603050405020304" pitchFamily="18" charset="0"/>
              </a:endParaRPr>
            </a:p>
          </p:txBody>
        </p:sp>
      </p:grpSp>
      <p:pic>
        <p:nvPicPr>
          <p:cNvPr id="6" name="Picture 5">
            <a:extLst>
              <a:ext uri="{FF2B5EF4-FFF2-40B4-BE49-F238E27FC236}">
                <a16:creationId xmlns:a16="http://schemas.microsoft.com/office/drawing/2014/main" id="{361FEAED-F377-99D1-8A13-B1AB32A25752}"/>
              </a:ext>
            </a:extLst>
          </p:cNvPr>
          <p:cNvPicPr>
            <a:picLocks noChangeAspect="1"/>
          </p:cNvPicPr>
          <p:nvPr/>
        </p:nvPicPr>
        <p:blipFill>
          <a:blip r:embed="rId3"/>
          <a:stretch>
            <a:fillRect/>
          </a:stretch>
        </p:blipFill>
        <p:spPr>
          <a:xfrm>
            <a:off x="147742" y="6481391"/>
            <a:ext cx="11662659" cy="384081"/>
          </a:xfrm>
          <a:prstGeom prst="rect">
            <a:avLst/>
          </a:prstGeom>
        </p:spPr>
      </p:pic>
    </p:spTree>
    <p:extLst>
      <p:ext uri="{BB962C8B-B14F-4D97-AF65-F5344CB8AC3E}">
        <p14:creationId xmlns:p14="http://schemas.microsoft.com/office/powerpoint/2010/main" val="1335488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ircle(in)">
                                      <p:cBhvr>
                                        <p:cTn id="1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925FE-1236-6A63-700E-22182395DE40}"/>
            </a:ext>
          </a:extLst>
        </p:cNvPr>
        <p:cNvGrpSpPr/>
        <p:nvPr/>
      </p:nvGrpSpPr>
      <p:grpSpPr>
        <a:xfrm>
          <a:off x="0" y="0"/>
          <a:ext cx="0" cy="0"/>
          <a:chOff x="0" y="0"/>
          <a:chExt cx="0" cy="0"/>
        </a:xfrm>
      </p:grpSpPr>
      <p:pic>
        <p:nvPicPr>
          <p:cNvPr id="2" name="Bác Hồ ra trận chỉ đạo Chiến dịch Biên giới Thu Đông _ Phim tài liệu kháng chiến chống Pháp (online-video-cutter.com)">
            <a:hlinkClick r:id="" action="ppaction://media"/>
            <a:extLst>
              <a:ext uri="{FF2B5EF4-FFF2-40B4-BE49-F238E27FC236}">
                <a16:creationId xmlns:a16="http://schemas.microsoft.com/office/drawing/2014/main" id="{A1D7CDB7-9767-D1D8-7E51-8952918E0BCF}"/>
              </a:ext>
            </a:extLst>
          </p:cNvPr>
          <p:cNvPicPr>
            <a:picLocks noChangeAspect="1"/>
          </p:cNvPicPr>
          <p:nvPr>
            <a:videoFile r:link="rId1"/>
            <p:extLst>
              <p:ext uri="{DAA4B4D4-6D71-4841-9C94-3DE7FCFB9230}">
                <p14:media xmlns:p14="http://schemas.microsoft.com/office/powerpoint/2010/main" r:embed="rId2">
                  <p14:trim st="4720"/>
                </p14:media>
              </p:ext>
            </p:extLst>
          </p:nvPr>
        </p:nvPicPr>
        <p:blipFill>
          <a:blip r:embed="rId4"/>
          <a:stretch>
            <a:fillRect/>
          </a:stretch>
        </p:blipFill>
        <p:spPr>
          <a:xfrm>
            <a:off x="295607" y="1686426"/>
            <a:ext cx="9297572" cy="5107406"/>
          </a:xfrm>
          <a:prstGeom prst="rect">
            <a:avLst/>
          </a:prstGeom>
        </p:spPr>
      </p:pic>
      <p:sp>
        <p:nvSpPr>
          <p:cNvPr id="11" name="Rectangle: Diagonal Corners Rounded 10">
            <a:extLst>
              <a:ext uri="{FF2B5EF4-FFF2-40B4-BE49-F238E27FC236}">
                <a16:creationId xmlns:a16="http://schemas.microsoft.com/office/drawing/2014/main" id="{EA5B5DB1-1C08-F0C2-845B-81E28C86504A}"/>
              </a:ext>
            </a:extLst>
          </p:cNvPr>
          <p:cNvSpPr/>
          <p:nvPr/>
        </p:nvSpPr>
        <p:spPr>
          <a:xfrm>
            <a:off x="295607" y="189559"/>
            <a:ext cx="11600785" cy="1398388"/>
          </a:xfrm>
          <a:prstGeom prst="round2Diag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Năm</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1950,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Thiết</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lập</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quan</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hệ</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ngoại</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giao</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với</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Trung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Quốc</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Liên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Xô</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Triều</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Tiên,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các</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nước</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Đông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Âu</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Đây</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là</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thắng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lợi</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chính</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trị</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to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lớn</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tạo</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tiền</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đề</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cho</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những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thắng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lợi</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quân</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sự</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sau</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này</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t>
            </a:r>
          </a:p>
        </p:txBody>
      </p:sp>
      <p:pic>
        <p:nvPicPr>
          <p:cNvPr id="2050" name="Picture 2" descr="Quốc kỳ Liên Xô – Wikipedia tiếng Việt">
            <a:extLst>
              <a:ext uri="{FF2B5EF4-FFF2-40B4-BE49-F238E27FC236}">
                <a16:creationId xmlns:a16="http://schemas.microsoft.com/office/drawing/2014/main" id="{26830636-1E5E-A7C9-1877-CB73B60AB72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80933" y="1686425"/>
            <a:ext cx="1926056" cy="96302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Lá Cờ Trung Quốc có Lịch Sử ra đời &amp; Ý Nghĩa như thế nào? - Toidi.net">
            <a:extLst>
              <a:ext uri="{FF2B5EF4-FFF2-40B4-BE49-F238E27FC236}">
                <a16:creationId xmlns:a16="http://schemas.microsoft.com/office/drawing/2014/main" id="{3E7F2BF8-ED7B-BFE4-4898-CD81ECBE52C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25375"/>
          <a:stretch/>
        </p:blipFill>
        <p:spPr bwMode="auto">
          <a:xfrm>
            <a:off x="9867729" y="2747931"/>
            <a:ext cx="1939260" cy="96302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Quốc kỳ Cộng hòa Dân chủ Nhân dân Triều Tiên – Wikipedia tiếng Việt">
            <a:extLst>
              <a:ext uri="{FF2B5EF4-FFF2-40B4-BE49-F238E27FC236}">
                <a16:creationId xmlns:a16="http://schemas.microsoft.com/office/drawing/2014/main" id="{8428C124-0AF9-65C7-7B5E-7AFFA2F6C85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896975" y="3789764"/>
            <a:ext cx="1926056" cy="963028"/>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Liên Xô và các nước Đông Âu từ năm 1945 đến giữa những năm 70 | SGK Lịch sử  lớp 12">
            <a:extLst>
              <a:ext uri="{FF2B5EF4-FFF2-40B4-BE49-F238E27FC236}">
                <a16:creationId xmlns:a16="http://schemas.microsoft.com/office/drawing/2014/main" id="{BB3C0112-1DEC-6E9F-199C-6B116FBC684D}"/>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1501" t="11913" r="4680" b="31000"/>
          <a:stretch/>
        </p:blipFill>
        <p:spPr bwMode="auto">
          <a:xfrm>
            <a:off x="9396600" y="4854901"/>
            <a:ext cx="2715190" cy="179749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63D4421D-465A-D9AA-07FB-DA888AD4616E}"/>
              </a:ext>
            </a:extLst>
          </p:cNvPr>
          <p:cNvPicPr>
            <a:picLocks noChangeAspect="1"/>
          </p:cNvPicPr>
          <p:nvPr/>
        </p:nvPicPr>
        <p:blipFill>
          <a:blip r:embed="rId9"/>
          <a:stretch>
            <a:fillRect/>
          </a:stretch>
        </p:blipFill>
        <p:spPr>
          <a:xfrm>
            <a:off x="147742" y="6481391"/>
            <a:ext cx="11662659" cy="384081"/>
          </a:xfrm>
          <a:prstGeom prst="rect">
            <a:avLst/>
          </a:prstGeom>
        </p:spPr>
      </p:pic>
    </p:spTree>
    <p:extLst>
      <p:ext uri="{BB962C8B-B14F-4D97-AF65-F5344CB8AC3E}">
        <p14:creationId xmlns:p14="http://schemas.microsoft.com/office/powerpoint/2010/main" val="2703868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3330" fill="hold"/>
                                        <p:tgtEl>
                                          <p:spTgt spid="2"/>
                                        </p:tgtEl>
                                      </p:cBhvr>
                                    </p:cmd>
                                  </p:childTnLst>
                                </p:cTn>
                              </p:par>
                              <p:par>
                                <p:cTn id="7" presetID="6" presetClass="entr" presetSubtype="16"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animEffect transition="in" filter="circle(in)">
                                      <p:cBhvr>
                                        <p:cTn id="9"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76531">
                <p:cTn id="10" fill="hold"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
                                        </p:tgtEl>
                                      </p:cBhvr>
                                    </p:cmd>
                                  </p:childTnLst>
                                </p:cTn>
                              </p:par>
                            </p:childTnLst>
                          </p:cTn>
                        </p:par>
                      </p:childTnLst>
                    </p:cTn>
                  </p:par>
                </p:childTnLst>
              </p:cTn>
              <p:nextCondLst>
                <p:cond evt="onClick" delay="0">
                  <p:tgtEl>
                    <p:spTgt spid="2"/>
                  </p:tgtEl>
                </p:cond>
              </p:nextCondLst>
            </p:seq>
          </p:childTnLst>
        </p:cTn>
      </p:par>
    </p:tnLst>
    <p:bldLst>
      <p:bldP spid="11"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DD9ECE-EE43-E69D-BD09-654A6CE90A68}"/>
            </a:ext>
          </a:extLst>
        </p:cNvPr>
        <p:cNvGrpSpPr/>
        <p:nvPr/>
      </p:nvGrpSpPr>
      <p:grpSpPr>
        <a:xfrm>
          <a:off x="0" y="0"/>
          <a:ext cx="0" cy="0"/>
          <a:chOff x="0" y="0"/>
          <a:chExt cx="0" cy="0"/>
        </a:xfrm>
      </p:grpSpPr>
      <p:sp>
        <p:nvSpPr>
          <p:cNvPr id="3" name="Scroll: Horizontal 2">
            <a:extLst>
              <a:ext uri="{FF2B5EF4-FFF2-40B4-BE49-F238E27FC236}">
                <a16:creationId xmlns:a16="http://schemas.microsoft.com/office/drawing/2014/main" id="{27E590B8-BFEA-D6CA-2400-E1C4F0A197F1}"/>
              </a:ext>
            </a:extLst>
          </p:cNvPr>
          <p:cNvSpPr/>
          <p:nvPr/>
        </p:nvSpPr>
        <p:spPr>
          <a:xfrm>
            <a:off x="577787" y="297531"/>
            <a:ext cx="5662864" cy="1074821"/>
          </a:xfrm>
          <a:prstGeom prst="horizontalScroll">
            <a:avLst/>
          </a:prstGeom>
          <a:gradFill flip="none" rotWithShape="1">
            <a:gsLst>
              <a:gs pos="0">
                <a:srgbClr val="FFFF00"/>
              </a:gs>
              <a:gs pos="45000">
                <a:srgbClr val="BAEAF4"/>
              </a:gs>
              <a:gs pos="64000">
                <a:srgbClr val="FFFFCC"/>
              </a:gs>
              <a:gs pos="100000">
                <a:srgbClr val="FFFF00"/>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2.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Một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số</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hoạt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động</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đối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ngoại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tiêu</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biểu</a:t>
            </a:r>
            <a:endPar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endParaRPr>
          </a:p>
        </p:txBody>
      </p:sp>
      <p:sp>
        <p:nvSpPr>
          <p:cNvPr id="9" name="Rectangle: Diagonal Corners Rounded 8">
            <a:extLst>
              <a:ext uri="{FF2B5EF4-FFF2-40B4-BE49-F238E27FC236}">
                <a16:creationId xmlns:a16="http://schemas.microsoft.com/office/drawing/2014/main" id="{C02909A5-2BE4-E11C-37C6-9E40E38651DF}"/>
              </a:ext>
            </a:extLst>
          </p:cNvPr>
          <p:cNvSpPr/>
          <p:nvPr/>
        </p:nvSpPr>
        <p:spPr>
          <a:xfrm>
            <a:off x="577787" y="1934360"/>
            <a:ext cx="6265341" cy="1398388"/>
          </a:xfrm>
          <a:prstGeom prst="round2Diag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Năm</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1951, Thành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lập</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Liên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minh</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nhân</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dân</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Việt</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Miên</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Lào</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t</a:t>
            </a:r>
            <a:r>
              <a:rPr lang="en-US" sz="2700" dirty="0">
                <a:solidFill>
                  <a:prstClr val="black"/>
                </a:solidFill>
                <a:latin typeface="Times New Roman" panose="02020603050405020304" pitchFamily="18" charset="0"/>
                <a:cs typeface="Times New Roman" panose="02020603050405020304" pitchFamily="18" charset="0"/>
              </a:rPr>
              <a:t>ă</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ng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cường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quan</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hệ</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đoàn</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kết</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giữa</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3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nước</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Đông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Dương</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t>
            </a:r>
          </a:p>
        </p:txBody>
      </p:sp>
      <p:sp>
        <p:nvSpPr>
          <p:cNvPr id="5" name="Rectangle: Diagonal Corners Rounded 4">
            <a:extLst>
              <a:ext uri="{FF2B5EF4-FFF2-40B4-BE49-F238E27FC236}">
                <a16:creationId xmlns:a16="http://schemas.microsoft.com/office/drawing/2014/main" id="{E48A9F04-C58E-3E9F-CC88-9F3160F8DBA9}"/>
              </a:ext>
            </a:extLst>
          </p:cNvPr>
          <p:cNvSpPr/>
          <p:nvPr/>
        </p:nvSpPr>
        <p:spPr>
          <a:xfrm>
            <a:off x="577787" y="4076627"/>
            <a:ext cx="11151605" cy="2161836"/>
          </a:xfrm>
          <a:prstGeom prst="round2Diag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a:defRPr/>
            </a:pP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Năm</a:t>
            </a:r>
            <a:r>
              <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1954, </a:t>
            </a:r>
            <a:r>
              <a:rPr kumimoji="0" lang="en-US" sz="27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Cử</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phái</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đoàn</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ngoại</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giao</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tham</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dự</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hội</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nghị</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Giơ</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-ne-</a:t>
            </a:r>
            <a:r>
              <a:rPr kumimoji="0" lang="en-US" sz="2700" b="0" i="0" u="none" strike="noStrike" kern="1200" cap="none" spc="0" normalizeH="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vơ</a:t>
            </a:r>
            <a:r>
              <a:rPr kumimoji="0" lang="en-US" sz="27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lang="vi-VN" sz="2700" dirty="0">
                <a:solidFill>
                  <a:prstClr val="black"/>
                </a:solidFill>
                <a:latin typeface="Times New Roman" panose="02020603050405020304" pitchFamily="18" charset="0"/>
                <a:cs typeface="Times New Roman" panose="02020603050405020304" pitchFamily="18" charset="0"/>
              </a:rPr>
              <a:t>Chính phủ Việt Nam Dân chủ Cộng hoà đã kiên trì đấu tranh bảo vệ các quyền dân tộc cơ bản của ba nước Đông Dương. Ngày 21 - 7 - 1954, Hiệp định Giơ-ne-vơ được kí kết. Đây là văn bản pháp lí quốc tế ghi nhận các quyền dân tộc cơ bản của nhân dân các nước Đông Dương.</a:t>
            </a:r>
            <a:endParaRPr kumimoji="0" 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pic>
        <p:nvPicPr>
          <p:cNvPr id="3074" name="Picture 2" descr="Liên minh đoàn kết Việt-Miên-Lào trong Chiến dịch Điện Biên Phủ">
            <a:extLst>
              <a:ext uri="{FF2B5EF4-FFF2-40B4-BE49-F238E27FC236}">
                <a16:creationId xmlns:a16="http://schemas.microsoft.com/office/drawing/2014/main" id="{42E4D2EB-55EA-595D-44EE-83C1C8BBE0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93368" y="297531"/>
            <a:ext cx="4636024" cy="30076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35797241-1554-F0E9-330A-5D18EFEFBC12}"/>
              </a:ext>
            </a:extLst>
          </p:cNvPr>
          <p:cNvPicPr>
            <a:picLocks noChangeAspect="1"/>
          </p:cNvPicPr>
          <p:nvPr/>
        </p:nvPicPr>
        <p:blipFill>
          <a:blip r:embed="rId3"/>
          <a:stretch>
            <a:fillRect/>
          </a:stretch>
        </p:blipFill>
        <p:spPr>
          <a:xfrm>
            <a:off x="147742" y="6481391"/>
            <a:ext cx="11662659" cy="384081"/>
          </a:xfrm>
          <a:prstGeom prst="rect">
            <a:avLst/>
          </a:prstGeom>
        </p:spPr>
      </p:pic>
    </p:spTree>
    <p:extLst>
      <p:ext uri="{BB962C8B-B14F-4D97-AF65-F5344CB8AC3E}">
        <p14:creationId xmlns:p14="http://schemas.microsoft.com/office/powerpoint/2010/main" val="2436947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circle(in)">
                                      <p:cBhvr>
                                        <p:cTn id="1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A87FF-1EA9-C399-35F1-995A172BBB79}"/>
            </a:ext>
          </a:extLst>
        </p:cNvPr>
        <p:cNvGrpSpPr/>
        <p:nvPr/>
      </p:nvGrpSpPr>
      <p:grpSpPr>
        <a:xfrm>
          <a:off x="0" y="0"/>
          <a:ext cx="0" cy="0"/>
          <a:chOff x="0" y="0"/>
          <a:chExt cx="0" cy="0"/>
        </a:xfrm>
      </p:grpSpPr>
      <p:pic>
        <p:nvPicPr>
          <p:cNvPr id="2" name="HIỆP ĐỊNH GIƠ NE VƠ 1954">
            <a:hlinkClick r:id="" action="ppaction://media"/>
            <a:extLst>
              <a:ext uri="{FF2B5EF4-FFF2-40B4-BE49-F238E27FC236}">
                <a16:creationId xmlns:a16="http://schemas.microsoft.com/office/drawing/2014/main" id="{71165BF9-80A5-3281-B116-7C1DBB831D1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2FB33E4F-2E8B-8A18-5300-716F231A431F}"/>
              </a:ext>
            </a:extLst>
          </p:cNvPr>
          <p:cNvPicPr>
            <a:picLocks noChangeAspect="1"/>
          </p:cNvPicPr>
          <p:nvPr/>
        </p:nvPicPr>
        <p:blipFill>
          <a:blip r:embed="rId5"/>
          <a:stretch>
            <a:fillRect/>
          </a:stretch>
        </p:blipFill>
        <p:spPr>
          <a:xfrm>
            <a:off x="147742" y="6481391"/>
            <a:ext cx="11662659" cy="384081"/>
          </a:xfrm>
          <a:prstGeom prst="rect">
            <a:avLst/>
          </a:prstGeom>
        </p:spPr>
      </p:pic>
    </p:spTree>
    <p:extLst>
      <p:ext uri="{BB962C8B-B14F-4D97-AF65-F5344CB8AC3E}">
        <p14:creationId xmlns:p14="http://schemas.microsoft.com/office/powerpoint/2010/main" val="3920128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19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20" name="Google Shape;420;p27"/>
          <p:cNvSpPr txBox="1"/>
          <p:nvPr/>
        </p:nvSpPr>
        <p:spPr>
          <a:xfrm>
            <a:off x="4218685" y="2532629"/>
            <a:ext cx="7010400" cy="2169734"/>
          </a:xfrm>
          <a:prstGeom prst="rect">
            <a:avLst/>
          </a:prstGeom>
          <a:noFill/>
          <a:ln>
            <a:noFill/>
          </a:ln>
        </p:spPr>
        <p:txBody>
          <a:bodyPr spcFirstLastPara="1" wrap="square" lIns="45675" tIns="45675" rIns="45675" bIns="45675" anchor="t" anchorCtr="0">
            <a:spAutoFit/>
          </a:bodyPr>
          <a:lstStyle/>
          <a:p>
            <a:pPr marL="457200" indent="-457200" algn="just">
              <a:buClr>
                <a:srgbClr val="000000"/>
              </a:buClr>
              <a:buFontTx/>
              <a:buChar char="-"/>
              <a:defRPr/>
            </a:pP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Bối</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cảnh</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p>
          <a:p>
            <a:pPr algn="just">
              <a:buClr>
                <a:srgbClr val="000000"/>
              </a:buClr>
              <a:defRPr/>
            </a:pPr>
            <a:r>
              <a:rPr lang="en-US" sz="2700" kern="0" baseline="0" dirty="0">
                <a:solidFill>
                  <a:srgbClr val="000000"/>
                </a:solidFill>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Đất</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nước</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tạm</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thời</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bị</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chia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cắt</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làm</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hai</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miền</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a:t>
            </a:r>
          </a:p>
          <a:p>
            <a:pPr algn="just">
              <a:buClr>
                <a:srgbClr val="000000"/>
              </a:buClr>
              <a:defRPr/>
            </a:pPr>
            <a:r>
              <a:rPr lang="en-US" sz="2700" kern="0" dirty="0">
                <a:solidFill>
                  <a:srgbClr val="000000"/>
                </a:solidFill>
                <a:latin typeface="Times New Roman"/>
                <a:ea typeface="Times New Roman"/>
                <a:cs typeface="Times New Roman"/>
                <a:sym typeface="Times New Roman"/>
              </a:rPr>
              <a:t>+ </a:t>
            </a:r>
            <a:r>
              <a:rPr lang="en-US" sz="2700" kern="0" dirty="0" err="1">
                <a:solidFill>
                  <a:srgbClr val="000000"/>
                </a:solidFill>
                <a:latin typeface="Times New Roman"/>
                <a:ea typeface="Times New Roman"/>
                <a:cs typeface="Times New Roman"/>
                <a:sym typeface="Times New Roman"/>
              </a:rPr>
              <a:t>Chiến</a:t>
            </a:r>
            <a:r>
              <a:rPr lang="en-US" sz="2700" kern="0" dirty="0">
                <a:solidFill>
                  <a:srgbClr val="000000"/>
                </a:solidFill>
                <a:latin typeface="Times New Roman"/>
                <a:ea typeface="Times New Roman"/>
                <a:cs typeface="Times New Roman"/>
                <a:sym typeface="Times New Roman"/>
              </a:rPr>
              <a:t> </a:t>
            </a:r>
            <a:r>
              <a:rPr lang="en-US" sz="2700" kern="0" dirty="0" err="1">
                <a:solidFill>
                  <a:srgbClr val="000000"/>
                </a:solidFill>
                <a:latin typeface="Times New Roman"/>
                <a:ea typeface="Times New Roman"/>
                <a:cs typeface="Times New Roman"/>
                <a:sym typeface="Times New Roman"/>
              </a:rPr>
              <a:t>tranh</a:t>
            </a:r>
            <a:r>
              <a:rPr lang="en-US" sz="2700" kern="0" dirty="0">
                <a:solidFill>
                  <a:srgbClr val="000000"/>
                </a:solidFill>
                <a:latin typeface="Times New Roman"/>
                <a:ea typeface="Times New Roman"/>
                <a:cs typeface="Times New Roman"/>
                <a:sym typeface="Times New Roman"/>
              </a:rPr>
              <a:t> </a:t>
            </a:r>
            <a:r>
              <a:rPr lang="en-US" sz="2700" kern="0" dirty="0" err="1">
                <a:solidFill>
                  <a:srgbClr val="000000"/>
                </a:solidFill>
                <a:latin typeface="Times New Roman"/>
                <a:ea typeface="Times New Roman"/>
                <a:cs typeface="Times New Roman"/>
                <a:sym typeface="Times New Roman"/>
              </a:rPr>
              <a:t>lạnh</a:t>
            </a:r>
            <a:r>
              <a:rPr lang="en-US" sz="2700" kern="0" dirty="0">
                <a:solidFill>
                  <a:srgbClr val="000000"/>
                </a:solidFill>
                <a:latin typeface="Times New Roman"/>
                <a:ea typeface="Times New Roman"/>
                <a:cs typeface="Times New Roman"/>
                <a:sym typeface="Times New Roman"/>
              </a:rPr>
              <a:t> bao </a:t>
            </a:r>
            <a:r>
              <a:rPr lang="en-US" sz="2700" kern="0" dirty="0" err="1">
                <a:solidFill>
                  <a:srgbClr val="000000"/>
                </a:solidFill>
                <a:latin typeface="Times New Roman"/>
                <a:ea typeface="Times New Roman"/>
                <a:cs typeface="Times New Roman"/>
                <a:sym typeface="Times New Roman"/>
              </a:rPr>
              <a:t>trùm</a:t>
            </a:r>
            <a:r>
              <a:rPr lang="en-US" sz="2700" kern="0" dirty="0">
                <a:solidFill>
                  <a:srgbClr val="000000"/>
                </a:solidFill>
                <a:latin typeface="Times New Roman"/>
                <a:ea typeface="Times New Roman"/>
                <a:cs typeface="Times New Roman"/>
                <a:sym typeface="Times New Roman"/>
              </a:rPr>
              <a:t> </a:t>
            </a:r>
            <a:r>
              <a:rPr lang="en-US" sz="2700" kern="0" dirty="0" err="1">
                <a:solidFill>
                  <a:srgbClr val="000000"/>
                </a:solidFill>
                <a:latin typeface="Times New Roman"/>
                <a:ea typeface="Times New Roman"/>
                <a:cs typeface="Times New Roman"/>
                <a:sym typeface="Times New Roman"/>
              </a:rPr>
              <a:t>thế</a:t>
            </a:r>
            <a:r>
              <a:rPr lang="en-US" sz="2700" kern="0" dirty="0">
                <a:solidFill>
                  <a:srgbClr val="000000"/>
                </a:solidFill>
                <a:latin typeface="Times New Roman"/>
                <a:ea typeface="Times New Roman"/>
                <a:cs typeface="Times New Roman"/>
                <a:sym typeface="Times New Roman"/>
              </a:rPr>
              <a:t> </a:t>
            </a:r>
            <a:r>
              <a:rPr lang="en-US" sz="2700" kern="0" dirty="0" err="1">
                <a:solidFill>
                  <a:srgbClr val="000000"/>
                </a:solidFill>
                <a:latin typeface="Times New Roman"/>
                <a:ea typeface="Times New Roman"/>
                <a:cs typeface="Times New Roman"/>
                <a:sym typeface="Times New Roman"/>
              </a:rPr>
              <a:t>giới</a:t>
            </a:r>
            <a:r>
              <a:rPr lang="en-US" sz="2700" kern="0" dirty="0">
                <a:solidFill>
                  <a:srgbClr val="000000"/>
                </a:solidFill>
                <a:latin typeface="Times New Roman"/>
                <a:ea typeface="Times New Roman"/>
                <a:cs typeface="Times New Roman"/>
                <a:sym typeface="Times New Roman"/>
              </a:rPr>
              <a:t>, </a:t>
            </a:r>
            <a:r>
              <a:rPr lang="en-US" sz="2700" kern="0" dirty="0" err="1">
                <a:solidFill>
                  <a:srgbClr val="000000"/>
                </a:solidFill>
                <a:latin typeface="Times New Roman"/>
                <a:ea typeface="Times New Roman"/>
                <a:cs typeface="Times New Roman"/>
                <a:sym typeface="Times New Roman"/>
              </a:rPr>
              <a:t>Việt</a:t>
            </a:r>
            <a:r>
              <a:rPr lang="en-US" sz="2700" kern="0" dirty="0">
                <a:solidFill>
                  <a:srgbClr val="000000"/>
                </a:solidFill>
                <a:latin typeface="Times New Roman"/>
                <a:ea typeface="Times New Roman"/>
                <a:cs typeface="Times New Roman"/>
                <a:sym typeface="Times New Roman"/>
              </a:rPr>
              <a:t> Nam </a:t>
            </a:r>
            <a:r>
              <a:rPr lang="en-US" sz="2700" kern="0" dirty="0" err="1">
                <a:solidFill>
                  <a:srgbClr val="000000"/>
                </a:solidFill>
                <a:latin typeface="Times New Roman"/>
                <a:ea typeface="Times New Roman"/>
                <a:cs typeface="Times New Roman"/>
                <a:sym typeface="Times New Roman"/>
              </a:rPr>
              <a:t>trở</a:t>
            </a:r>
            <a:r>
              <a:rPr lang="en-US" sz="2700" kern="0" dirty="0">
                <a:solidFill>
                  <a:srgbClr val="000000"/>
                </a:solidFill>
                <a:latin typeface="Times New Roman"/>
                <a:ea typeface="Times New Roman"/>
                <a:cs typeface="Times New Roman"/>
                <a:sym typeface="Times New Roman"/>
              </a:rPr>
              <a:t> </a:t>
            </a:r>
            <a:r>
              <a:rPr lang="en-US" sz="2700" kern="0" dirty="0" err="1">
                <a:solidFill>
                  <a:srgbClr val="000000"/>
                </a:solidFill>
                <a:latin typeface="Times New Roman"/>
                <a:ea typeface="Times New Roman"/>
                <a:cs typeface="Times New Roman"/>
                <a:sym typeface="Times New Roman"/>
              </a:rPr>
              <a:t>thành</a:t>
            </a:r>
            <a:r>
              <a:rPr lang="en-US" sz="2700" kern="0" dirty="0">
                <a:solidFill>
                  <a:srgbClr val="000000"/>
                </a:solidFill>
                <a:latin typeface="Times New Roman"/>
                <a:ea typeface="Times New Roman"/>
                <a:cs typeface="Times New Roman"/>
                <a:sym typeface="Times New Roman"/>
              </a:rPr>
              <a:t> </a:t>
            </a:r>
            <a:r>
              <a:rPr lang="en-US" sz="2700" kern="0" dirty="0" err="1">
                <a:solidFill>
                  <a:srgbClr val="000000"/>
                </a:solidFill>
                <a:latin typeface="Times New Roman"/>
                <a:ea typeface="Times New Roman"/>
                <a:cs typeface="Times New Roman"/>
                <a:sym typeface="Times New Roman"/>
              </a:rPr>
              <a:t>tâm</a:t>
            </a:r>
            <a:r>
              <a:rPr lang="en-US" sz="2700" kern="0" dirty="0">
                <a:solidFill>
                  <a:srgbClr val="000000"/>
                </a:solidFill>
                <a:latin typeface="Times New Roman"/>
                <a:ea typeface="Times New Roman"/>
                <a:cs typeface="Times New Roman"/>
                <a:sym typeface="Times New Roman"/>
              </a:rPr>
              <a:t> </a:t>
            </a:r>
            <a:r>
              <a:rPr lang="en-US" sz="2700" kern="0" dirty="0" err="1">
                <a:solidFill>
                  <a:srgbClr val="000000"/>
                </a:solidFill>
                <a:latin typeface="Times New Roman"/>
                <a:ea typeface="Times New Roman"/>
                <a:cs typeface="Times New Roman"/>
                <a:sym typeface="Times New Roman"/>
              </a:rPr>
              <a:t>điểm</a:t>
            </a:r>
            <a:r>
              <a:rPr lang="en-US" sz="2700" kern="0" dirty="0">
                <a:solidFill>
                  <a:srgbClr val="000000"/>
                </a:solidFill>
                <a:latin typeface="Times New Roman"/>
                <a:ea typeface="Times New Roman"/>
                <a:cs typeface="Times New Roman"/>
                <a:sym typeface="Times New Roman"/>
              </a:rPr>
              <a:t> </a:t>
            </a:r>
            <a:r>
              <a:rPr lang="en-US" sz="2700" kern="0" dirty="0" err="1">
                <a:solidFill>
                  <a:srgbClr val="000000"/>
                </a:solidFill>
                <a:latin typeface="Times New Roman"/>
                <a:ea typeface="Times New Roman"/>
                <a:cs typeface="Times New Roman"/>
                <a:sym typeface="Times New Roman"/>
              </a:rPr>
              <a:t>của</a:t>
            </a:r>
            <a:r>
              <a:rPr lang="en-US" sz="2700" kern="0" dirty="0">
                <a:solidFill>
                  <a:srgbClr val="000000"/>
                </a:solidFill>
                <a:latin typeface="Times New Roman"/>
                <a:ea typeface="Times New Roman"/>
                <a:cs typeface="Times New Roman"/>
                <a:sym typeface="Times New Roman"/>
              </a:rPr>
              <a:t> </a:t>
            </a:r>
            <a:r>
              <a:rPr lang="en-US" sz="2700" kern="0" dirty="0" err="1">
                <a:solidFill>
                  <a:srgbClr val="000000"/>
                </a:solidFill>
                <a:latin typeface="Times New Roman"/>
                <a:ea typeface="Times New Roman"/>
                <a:cs typeface="Times New Roman"/>
                <a:sym typeface="Times New Roman"/>
              </a:rPr>
              <a:t>cục</a:t>
            </a:r>
            <a:r>
              <a:rPr lang="en-US" sz="2700" kern="0" dirty="0">
                <a:solidFill>
                  <a:srgbClr val="000000"/>
                </a:solidFill>
                <a:latin typeface="Times New Roman"/>
                <a:ea typeface="Times New Roman"/>
                <a:cs typeface="Times New Roman"/>
                <a:sym typeface="Times New Roman"/>
              </a:rPr>
              <a:t> </a:t>
            </a:r>
            <a:r>
              <a:rPr lang="en-US" sz="2700" kern="0" dirty="0" err="1">
                <a:solidFill>
                  <a:srgbClr val="000000"/>
                </a:solidFill>
                <a:latin typeface="Times New Roman"/>
                <a:ea typeface="Times New Roman"/>
                <a:cs typeface="Times New Roman"/>
                <a:sym typeface="Times New Roman"/>
              </a:rPr>
              <a:t>diện</a:t>
            </a:r>
            <a:r>
              <a:rPr lang="en-US" sz="2700" kern="0" dirty="0">
                <a:solidFill>
                  <a:srgbClr val="000000"/>
                </a:solidFill>
                <a:latin typeface="Times New Roman"/>
                <a:ea typeface="Times New Roman"/>
                <a:cs typeface="Times New Roman"/>
                <a:sym typeface="Times New Roman"/>
              </a:rPr>
              <a:t> </a:t>
            </a:r>
            <a:r>
              <a:rPr lang="en-US" sz="2700" kern="0" dirty="0" err="1">
                <a:solidFill>
                  <a:srgbClr val="000000"/>
                </a:solidFill>
                <a:latin typeface="Times New Roman"/>
                <a:ea typeface="Times New Roman"/>
                <a:cs typeface="Times New Roman"/>
                <a:sym typeface="Times New Roman"/>
              </a:rPr>
              <a:t>hai</a:t>
            </a:r>
            <a:r>
              <a:rPr lang="en-US" sz="2700" kern="0" dirty="0">
                <a:solidFill>
                  <a:srgbClr val="000000"/>
                </a:solidFill>
                <a:latin typeface="Times New Roman"/>
                <a:ea typeface="Times New Roman"/>
                <a:cs typeface="Times New Roman"/>
                <a:sym typeface="Times New Roman"/>
              </a:rPr>
              <a:t> </a:t>
            </a:r>
            <a:r>
              <a:rPr lang="en-US" sz="2700" kern="0" dirty="0" err="1">
                <a:solidFill>
                  <a:srgbClr val="000000"/>
                </a:solidFill>
                <a:latin typeface="Times New Roman"/>
                <a:ea typeface="Times New Roman"/>
                <a:cs typeface="Times New Roman"/>
                <a:sym typeface="Times New Roman"/>
              </a:rPr>
              <a:t>cực</a:t>
            </a:r>
            <a:r>
              <a:rPr lang="en-US" sz="2700" kern="0" dirty="0">
                <a:solidFill>
                  <a:srgbClr val="000000"/>
                </a:solidFill>
                <a:latin typeface="Times New Roman"/>
                <a:ea typeface="Times New Roman"/>
                <a:cs typeface="Times New Roman"/>
                <a:sym typeface="Times New Roman"/>
              </a:rPr>
              <a:t>, </a:t>
            </a:r>
            <a:r>
              <a:rPr lang="en-US" sz="2700" kern="0" dirty="0" err="1">
                <a:solidFill>
                  <a:srgbClr val="000000"/>
                </a:solidFill>
                <a:latin typeface="Times New Roman"/>
                <a:ea typeface="Times New Roman"/>
                <a:cs typeface="Times New Roman"/>
                <a:sym typeface="Times New Roman"/>
              </a:rPr>
              <a:t>hai</a:t>
            </a:r>
            <a:r>
              <a:rPr lang="en-US" sz="2700" kern="0" dirty="0">
                <a:solidFill>
                  <a:srgbClr val="000000"/>
                </a:solidFill>
                <a:latin typeface="Times New Roman"/>
                <a:ea typeface="Times New Roman"/>
                <a:cs typeface="Times New Roman"/>
                <a:sym typeface="Times New Roman"/>
              </a:rPr>
              <a:t> </a:t>
            </a:r>
            <a:r>
              <a:rPr lang="en-US" sz="2700" kern="0" dirty="0" err="1">
                <a:solidFill>
                  <a:srgbClr val="000000"/>
                </a:solidFill>
                <a:latin typeface="Times New Roman"/>
                <a:ea typeface="Times New Roman"/>
                <a:cs typeface="Times New Roman"/>
                <a:sym typeface="Times New Roman"/>
              </a:rPr>
              <a:t>phe</a:t>
            </a:r>
            <a:r>
              <a:rPr lang="en-US" sz="2700" kern="0" dirty="0">
                <a:solidFill>
                  <a:srgbClr val="000000"/>
                </a:solidFill>
                <a:latin typeface="Times New Roman"/>
                <a:ea typeface="Times New Roman"/>
                <a:cs typeface="Times New Roman"/>
                <a:sym typeface="Times New Roman"/>
              </a:rPr>
              <a:t>.</a:t>
            </a:r>
            <a:endParaRPr lang="en-US" sz="2700" kern="0" dirty="0">
              <a:solidFill>
                <a:srgbClr val="000000"/>
              </a:solidFill>
              <a:latin typeface="Arial"/>
              <a:cs typeface="Arial"/>
              <a:sym typeface="Arial"/>
            </a:endParaRPr>
          </a:p>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endParaRPr kumimoji="0" sz="2700" b="0" i="0" u="none" strike="noStrike" kern="0" cap="none" spc="0" normalizeH="0" baseline="0" noProof="0" dirty="0">
              <a:ln>
                <a:noFill/>
              </a:ln>
              <a:solidFill>
                <a:srgbClr val="000000"/>
              </a:solidFill>
              <a:effectLst/>
              <a:uLnTx/>
              <a:uFillTx/>
              <a:latin typeface="Arial"/>
              <a:cs typeface="Arial"/>
              <a:sym typeface="Arial"/>
            </a:endParaRPr>
          </a:p>
        </p:txBody>
      </p:sp>
      <p:sp>
        <p:nvSpPr>
          <p:cNvPr id="423" name="Google Shape;423;p27"/>
          <p:cNvSpPr/>
          <p:nvPr/>
        </p:nvSpPr>
        <p:spPr>
          <a:xfrm>
            <a:off x="819480" y="1242470"/>
            <a:ext cx="463277" cy="567925"/>
          </a:xfrm>
          <a:custGeom>
            <a:avLst/>
            <a:gdLst/>
            <a:ahLst/>
            <a:cxnLst/>
            <a:rect l="l" t="t" r="r" b="b"/>
            <a:pathLst>
              <a:path w="1411" h="1792" extrusionOk="0">
                <a:moveTo>
                  <a:pt x="174" y="0"/>
                </a:moveTo>
                <a:lnTo>
                  <a:pt x="144" y="27"/>
                </a:lnTo>
                <a:lnTo>
                  <a:pt x="132" y="57"/>
                </a:lnTo>
                <a:lnTo>
                  <a:pt x="120" y="87"/>
                </a:lnTo>
                <a:lnTo>
                  <a:pt x="90" y="111"/>
                </a:lnTo>
                <a:lnTo>
                  <a:pt x="54" y="132"/>
                </a:lnTo>
                <a:lnTo>
                  <a:pt x="21" y="120"/>
                </a:lnTo>
                <a:lnTo>
                  <a:pt x="3" y="138"/>
                </a:lnTo>
                <a:lnTo>
                  <a:pt x="3" y="162"/>
                </a:lnTo>
                <a:lnTo>
                  <a:pt x="0" y="180"/>
                </a:lnTo>
                <a:lnTo>
                  <a:pt x="3" y="204"/>
                </a:lnTo>
                <a:lnTo>
                  <a:pt x="30" y="228"/>
                </a:lnTo>
                <a:lnTo>
                  <a:pt x="39" y="252"/>
                </a:lnTo>
                <a:lnTo>
                  <a:pt x="51" y="285"/>
                </a:lnTo>
                <a:lnTo>
                  <a:pt x="78" y="303"/>
                </a:lnTo>
                <a:lnTo>
                  <a:pt x="99" y="303"/>
                </a:lnTo>
                <a:lnTo>
                  <a:pt x="126" y="324"/>
                </a:lnTo>
                <a:lnTo>
                  <a:pt x="174" y="363"/>
                </a:lnTo>
                <a:lnTo>
                  <a:pt x="207" y="372"/>
                </a:lnTo>
                <a:lnTo>
                  <a:pt x="240" y="405"/>
                </a:lnTo>
                <a:lnTo>
                  <a:pt x="267" y="441"/>
                </a:lnTo>
                <a:lnTo>
                  <a:pt x="282" y="474"/>
                </a:lnTo>
                <a:lnTo>
                  <a:pt x="312" y="507"/>
                </a:lnTo>
                <a:lnTo>
                  <a:pt x="315" y="540"/>
                </a:lnTo>
                <a:lnTo>
                  <a:pt x="339" y="576"/>
                </a:lnTo>
                <a:lnTo>
                  <a:pt x="363" y="606"/>
                </a:lnTo>
                <a:lnTo>
                  <a:pt x="393" y="612"/>
                </a:lnTo>
                <a:lnTo>
                  <a:pt x="426" y="642"/>
                </a:lnTo>
                <a:lnTo>
                  <a:pt x="456" y="678"/>
                </a:lnTo>
                <a:lnTo>
                  <a:pt x="465" y="711"/>
                </a:lnTo>
                <a:lnTo>
                  <a:pt x="477" y="738"/>
                </a:lnTo>
                <a:lnTo>
                  <a:pt x="501" y="774"/>
                </a:lnTo>
                <a:lnTo>
                  <a:pt x="483" y="813"/>
                </a:lnTo>
                <a:lnTo>
                  <a:pt x="486" y="852"/>
                </a:lnTo>
                <a:lnTo>
                  <a:pt x="501" y="885"/>
                </a:lnTo>
                <a:lnTo>
                  <a:pt x="522" y="912"/>
                </a:lnTo>
                <a:lnTo>
                  <a:pt x="531" y="957"/>
                </a:lnTo>
                <a:lnTo>
                  <a:pt x="555" y="996"/>
                </a:lnTo>
                <a:lnTo>
                  <a:pt x="591" y="951"/>
                </a:lnTo>
                <a:lnTo>
                  <a:pt x="627" y="912"/>
                </a:lnTo>
                <a:lnTo>
                  <a:pt x="651" y="864"/>
                </a:lnTo>
                <a:lnTo>
                  <a:pt x="624" y="813"/>
                </a:lnTo>
                <a:lnTo>
                  <a:pt x="672" y="750"/>
                </a:lnTo>
                <a:lnTo>
                  <a:pt x="690" y="768"/>
                </a:lnTo>
                <a:lnTo>
                  <a:pt x="702" y="798"/>
                </a:lnTo>
                <a:lnTo>
                  <a:pt x="720" y="828"/>
                </a:lnTo>
                <a:lnTo>
                  <a:pt x="717" y="864"/>
                </a:lnTo>
                <a:lnTo>
                  <a:pt x="738" y="903"/>
                </a:lnTo>
                <a:lnTo>
                  <a:pt x="780" y="870"/>
                </a:lnTo>
                <a:lnTo>
                  <a:pt x="819" y="888"/>
                </a:lnTo>
                <a:lnTo>
                  <a:pt x="834" y="930"/>
                </a:lnTo>
                <a:lnTo>
                  <a:pt x="825" y="960"/>
                </a:lnTo>
                <a:lnTo>
                  <a:pt x="831" y="1005"/>
                </a:lnTo>
                <a:lnTo>
                  <a:pt x="828" y="1064"/>
                </a:lnTo>
                <a:lnTo>
                  <a:pt x="717" y="1161"/>
                </a:lnTo>
                <a:lnTo>
                  <a:pt x="732" y="1203"/>
                </a:lnTo>
                <a:lnTo>
                  <a:pt x="777" y="1236"/>
                </a:lnTo>
                <a:lnTo>
                  <a:pt x="729" y="1269"/>
                </a:lnTo>
                <a:lnTo>
                  <a:pt x="717" y="1308"/>
                </a:lnTo>
                <a:lnTo>
                  <a:pt x="657" y="1368"/>
                </a:lnTo>
                <a:lnTo>
                  <a:pt x="675" y="1395"/>
                </a:lnTo>
                <a:lnTo>
                  <a:pt x="696" y="1401"/>
                </a:lnTo>
                <a:lnTo>
                  <a:pt x="723" y="1425"/>
                </a:lnTo>
                <a:lnTo>
                  <a:pt x="741" y="1464"/>
                </a:lnTo>
                <a:lnTo>
                  <a:pt x="765" y="1491"/>
                </a:lnTo>
                <a:lnTo>
                  <a:pt x="762" y="1527"/>
                </a:lnTo>
                <a:lnTo>
                  <a:pt x="791" y="1564"/>
                </a:lnTo>
                <a:lnTo>
                  <a:pt x="783" y="1600"/>
                </a:lnTo>
                <a:lnTo>
                  <a:pt x="803" y="1624"/>
                </a:lnTo>
                <a:lnTo>
                  <a:pt x="847" y="1636"/>
                </a:lnTo>
                <a:lnTo>
                  <a:pt x="859" y="1676"/>
                </a:lnTo>
                <a:lnTo>
                  <a:pt x="863" y="1716"/>
                </a:lnTo>
                <a:lnTo>
                  <a:pt x="895" y="1732"/>
                </a:lnTo>
                <a:lnTo>
                  <a:pt x="919" y="1760"/>
                </a:lnTo>
                <a:lnTo>
                  <a:pt x="951" y="1788"/>
                </a:lnTo>
                <a:lnTo>
                  <a:pt x="987" y="1792"/>
                </a:lnTo>
                <a:lnTo>
                  <a:pt x="1009" y="1790"/>
                </a:lnTo>
                <a:lnTo>
                  <a:pt x="1031" y="1756"/>
                </a:lnTo>
                <a:lnTo>
                  <a:pt x="1079" y="1736"/>
                </a:lnTo>
                <a:lnTo>
                  <a:pt x="1087" y="1692"/>
                </a:lnTo>
                <a:lnTo>
                  <a:pt x="1119" y="1648"/>
                </a:lnTo>
                <a:lnTo>
                  <a:pt x="1123" y="1616"/>
                </a:lnTo>
                <a:lnTo>
                  <a:pt x="1151" y="1600"/>
                </a:lnTo>
                <a:lnTo>
                  <a:pt x="1167" y="1616"/>
                </a:lnTo>
                <a:lnTo>
                  <a:pt x="1219" y="1624"/>
                </a:lnTo>
                <a:lnTo>
                  <a:pt x="1251" y="1600"/>
                </a:lnTo>
                <a:lnTo>
                  <a:pt x="1271" y="1568"/>
                </a:lnTo>
                <a:lnTo>
                  <a:pt x="1251" y="1528"/>
                </a:lnTo>
                <a:lnTo>
                  <a:pt x="1259" y="1492"/>
                </a:lnTo>
                <a:lnTo>
                  <a:pt x="1267" y="1452"/>
                </a:lnTo>
                <a:lnTo>
                  <a:pt x="1295" y="1420"/>
                </a:lnTo>
                <a:lnTo>
                  <a:pt x="1263" y="1384"/>
                </a:lnTo>
                <a:lnTo>
                  <a:pt x="1263" y="1340"/>
                </a:lnTo>
                <a:lnTo>
                  <a:pt x="1243" y="1328"/>
                </a:lnTo>
                <a:lnTo>
                  <a:pt x="1203" y="1292"/>
                </a:lnTo>
                <a:lnTo>
                  <a:pt x="1199" y="1244"/>
                </a:lnTo>
                <a:lnTo>
                  <a:pt x="1227" y="1208"/>
                </a:lnTo>
                <a:lnTo>
                  <a:pt x="1271" y="1164"/>
                </a:lnTo>
                <a:lnTo>
                  <a:pt x="1303" y="1168"/>
                </a:lnTo>
                <a:lnTo>
                  <a:pt x="1327" y="1132"/>
                </a:lnTo>
                <a:lnTo>
                  <a:pt x="1331" y="1080"/>
                </a:lnTo>
                <a:lnTo>
                  <a:pt x="1363" y="1040"/>
                </a:lnTo>
                <a:lnTo>
                  <a:pt x="1407" y="1000"/>
                </a:lnTo>
                <a:lnTo>
                  <a:pt x="1403" y="932"/>
                </a:lnTo>
                <a:lnTo>
                  <a:pt x="1411" y="876"/>
                </a:lnTo>
                <a:lnTo>
                  <a:pt x="1379" y="852"/>
                </a:lnTo>
                <a:lnTo>
                  <a:pt x="1375" y="812"/>
                </a:lnTo>
                <a:lnTo>
                  <a:pt x="1383" y="768"/>
                </a:lnTo>
                <a:lnTo>
                  <a:pt x="1403" y="740"/>
                </a:lnTo>
                <a:lnTo>
                  <a:pt x="1375" y="688"/>
                </a:lnTo>
                <a:lnTo>
                  <a:pt x="1367" y="648"/>
                </a:lnTo>
                <a:lnTo>
                  <a:pt x="1347" y="600"/>
                </a:lnTo>
                <a:lnTo>
                  <a:pt x="1311" y="532"/>
                </a:lnTo>
                <a:lnTo>
                  <a:pt x="1283" y="508"/>
                </a:lnTo>
                <a:lnTo>
                  <a:pt x="1231" y="508"/>
                </a:lnTo>
                <a:lnTo>
                  <a:pt x="1163" y="516"/>
                </a:lnTo>
                <a:lnTo>
                  <a:pt x="1115" y="500"/>
                </a:lnTo>
                <a:lnTo>
                  <a:pt x="1075" y="484"/>
                </a:lnTo>
                <a:lnTo>
                  <a:pt x="1044" y="468"/>
                </a:lnTo>
                <a:lnTo>
                  <a:pt x="1014" y="450"/>
                </a:lnTo>
                <a:lnTo>
                  <a:pt x="996" y="444"/>
                </a:lnTo>
                <a:lnTo>
                  <a:pt x="966" y="441"/>
                </a:lnTo>
                <a:lnTo>
                  <a:pt x="954" y="462"/>
                </a:lnTo>
                <a:lnTo>
                  <a:pt x="948" y="480"/>
                </a:lnTo>
                <a:lnTo>
                  <a:pt x="924" y="504"/>
                </a:lnTo>
                <a:lnTo>
                  <a:pt x="897" y="522"/>
                </a:lnTo>
                <a:lnTo>
                  <a:pt x="873" y="534"/>
                </a:lnTo>
                <a:lnTo>
                  <a:pt x="837" y="552"/>
                </a:lnTo>
                <a:lnTo>
                  <a:pt x="813" y="576"/>
                </a:lnTo>
                <a:lnTo>
                  <a:pt x="816" y="606"/>
                </a:lnTo>
                <a:lnTo>
                  <a:pt x="792" y="618"/>
                </a:lnTo>
                <a:lnTo>
                  <a:pt x="759" y="576"/>
                </a:lnTo>
                <a:lnTo>
                  <a:pt x="726" y="546"/>
                </a:lnTo>
                <a:lnTo>
                  <a:pt x="693" y="543"/>
                </a:lnTo>
                <a:lnTo>
                  <a:pt x="669" y="522"/>
                </a:lnTo>
                <a:lnTo>
                  <a:pt x="675" y="492"/>
                </a:lnTo>
                <a:lnTo>
                  <a:pt x="639" y="468"/>
                </a:lnTo>
                <a:lnTo>
                  <a:pt x="669" y="447"/>
                </a:lnTo>
                <a:lnTo>
                  <a:pt x="681" y="414"/>
                </a:lnTo>
                <a:lnTo>
                  <a:pt x="648" y="387"/>
                </a:lnTo>
                <a:lnTo>
                  <a:pt x="618" y="363"/>
                </a:lnTo>
                <a:lnTo>
                  <a:pt x="594" y="369"/>
                </a:lnTo>
                <a:lnTo>
                  <a:pt x="585" y="387"/>
                </a:lnTo>
                <a:lnTo>
                  <a:pt x="603" y="414"/>
                </a:lnTo>
                <a:lnTo>
                  <a:pt x="609" y="438"/>
                </a:lnTo>
                <a:lnTo>
                  <a:pt x="585" y="456"/>
                </a:lnTo>
                <a:lnTo>
                  <a:pt x="546" y="423"/>
                </a:lnTo>
                <a:lnTo>
                  <a:pt x="519" y="390"/>
                </a:lnTo>
                <a:lnTo>
                  <a:pt x="498" y="372"/>
                </a:lnTo>
                <a:lnTo>
                  <a:pt x="471" y="357"/>
                </a:lnTo>
                <a:lnTo>
                  <a:pt x="444" y="342"/>
                </a:lnTo>
                <a:lnTo>
                  <a:pt x="411" y="339"/>
                </a:lnTo>
                <a:lnTo>
                  <a:pt x="399" y="309"/>
                </a:lnTo>
                <a:lnTo>
                  <a:pt x="387" y="285"/>
                </a:lnTo>
                <a:lnTo>
                  <a:pt x="369" y="261"/>
                </a:lnTo>
                <a:lnTo>
                  <a:pt x="333" y="222"/>
                </a:lnTo>
                <a:lnTo>
                  <a:pt x="294" y="186"/>
                </a:lnTo>
                <a:lnTo>
                  <a:pt x="264" y="153"/>
                </a:lnTo>
                <a:lnTo>
                  <a:pt x="276" y="138"/>
                </a:lnTo>
                <a:lnTo>
                  <a:pt x="288" y="114"/>
                </a:lnTo>
                <a:lnTo>
                  <a:pt x="249" y="99"/>
                </a:lnTo>
                <a:lnTo>
                  <a:pt x="216" y="69"/>
                </a:lnTo>
                <a:lnTo>
                  <a:pt x="222" y="42"/>
                </a:lnTo>
                <a:lnTo>
                  <a:pt x="201" y="24"/>
                </a:lnTo>
                <a:lnTo>
                  <a:pt x="174" y="0"/>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24" name="Google Shape;424;p27"/>
          <p:cNvSpPr/>
          <p:nvPr/>
        </p:nvSpPr>
        <p:spPr>
          <a:xfrm>
            <a:off x="876401" y="1161772"/>
            <a:ext cx="542335" cy="368466"/>
          </a:xfrm>
          <a:custGeom>
            <a:avLst/>
            <a:gdLst/>
            <a:ahLst/>
            <a:cxnLst/>
            <a:rect l="l" t="t" r="r" b="b"/>
            <a:pathLst>
              <a:path w="1651" h="1157" extrusionOk="0">
                <a:moveTo>
                  <a:pt x="365" y="82"/>
                </a:moveTo>
                <a:lnTo>
                  <a:pt x="302" y="67"/>
                </a:lnTo>
                <a:lnTo>
                  <a:pt x="245" y="58"/>
                </a:lnTo>
                <a:lnTo>
                  <a:pt x="216" y="15"/>
                </a:lnTo>
                <a:lnTo>
                  <a:pt x="173" y="0"/>
                </a:lnTo>
                <a:lnTo>
                  <a:pt x="144" y="39"/>
                </a:lnTo>
                <a:lnTo>
                  <a:pt x="120" y="82"/>
                </a:lnTo>
                <a:lnTo>
                  <a:pt x="86" y="101"/>
                </a:lnTo>
                <a:lnTo>
                  <a:pt x="77" y="144"/>
                </a:lnTo>
                <a:lnTo>
                  <a:pt x="101" y="183"/>
                </a:lnTo>
                <a:lnTo>
                  <a:pt x="77" y="202"/>
                </a:lnTo>
                <a:lnTo>
                  <a:pt x="48" y="231"/>
                </a:lnTo>
                <a:lnTo>
                  <a:pt x="0" y="253"/>
                </a:lnTo>
                <a:lnTo>
                  <a:pt x="47" y="290"/>
                </a:lnTo>
                <a:lnTo>
                  <a:pt x="44" y="322"/>
                </a:lnTo>
                <a:lnTo>
                  <a:pt x="71" y="349"/>
                </a:lnTo>
                <a:lnTo>
                  <a:pt x="113" y="365"/>
                </a:lnTo>
                <a:lnTo>
                  <a:pt x="105" y="386"/>
                </a:lnTo>
                <a:lnTo>
                  <a:pt x="92" y="404"/>
                </a:lnTo>
                <a:lnTo>
                  <a:pt x="113" y="431"/>
                </a:lnTo>
                <a:lnTo>
                  <a:pt x="161" y="475"/>
                </a:lnTo>
                <a:lnTo>
                  <a:pt x="192" y="511"/>
                </a:lnTo>
                <a:lnTo>
                  <a:pt x="213" y="539"/>
                </a:lnTo>
                <a:lnTo>
                  <a:pt x="225" y="565"/>
                </a:lnTo>
                <a:lnTo>
                  <a:pt x="237" y="590"/>
                </a:lnTo>
                <a:lnTo>
                  <a:pt x="266" y="590"/>
                </a:lnTo>
                <a:lnTo>
                  <a:pt x="327" y="623"/>
                </a:lnTo>
                <a:lnTo>
                  <a:pt x="350" y="646"/>
                </a:lnTo>
                <a:lnTo>
                  <a:pt x="368" y="668"/>
                </a:lnTo>
                <a:lnTo>
                  <a:pt x="410" y="709"/>
                </a:lnTo>
                <a:lnTo>
                  <a:pt x="434" y="689"/>
                </a:lnTo>
                <a:lnTo>
                  <a:pt x="429" y="664"/>
                </a:lnTo>
                <a:lnTo>
                  <a:pt x="413" y="641"/>
                </a:lnTo>
                <a:lnTo>
                  <a:pt x="417" y="622"/>
                </a:lnTo>
                <a:lnTo>
                  <a:pt x="443" y="613"/>
                </a:lnTo>
                <a:lnTo>
                  <a:pt x="506" y="664"/>
                </a:lnTo>
                <a:lnTo>
                  <a:pt x="495" y="698"/>
                </a:lnTo>
                <a:lnTo>
                  <a:pt x="467" y="719"/>
                </a:lnTo>
                <a:lnTo>
                  <a:pt x="503" y="745"/>
                </a:lnTo>
                <a:lnTo>
                  <a:pt x="495" y="775"/>
                </a:lnTo>
                <a:lnTo>
                  <a:pt x="521" y="794"/>
                </a:lnTo>
                <a:lnTo>
                  <a:pt x="552" y="796"/>
                </a:lnTo>
                <a:lnTo>
                  <a:pt x="585" y="827"/>
                </a:lnTo>
                <a:lnTo>
                  <a:pt x="615" y="868"/>
                </a:lnTo>
                <a:lnTo>
                  <a:pt x="642" y="859"/>
                </a:lnTo>
                <a:lnTo>
                  <a:pt x="639" y="830"/>
                </a:lnTo>
                <a:lnTo>
                  <a:pt x="660" y="803"/>
                </a:lnTo>
                <a:lnTo>
                  <a:pt x="692" y="788"/>
                </a:lnTo>
                <a:lnTo>
                  <a:pt x="720" y="776"/>
                </a:lnTo>
                <a:lnTo>
                  <a:pt x="747" y="758"/>
                </a:lnTo>
                <a:lnTo>
                  <a:pt x="770" y="739"/>
                </a:lnTo>
                <a:lnTo>
                  <a:pt x="780" y="715"/>
                </a:lnTo>
                <a:lnTo>
                  <a:pt x="791" y="694"/>
                </a:lnTo>
                <a:lnTo>
                  <a:pt x="821" y="694"/>
                </a:lnTo>
                <a:lnTo>
                  <a:pt x="845" y="701"/>
                </a:lnTo>
                <a:lnTo>
                  <a:pt x="860" y="715"/>
                </a:lnTo>
                <a:lnTo>
                  <a:pt x="884" y="728"/>
                </a:lnTo>
                <a:lnTo>
                  <a:pt x="914" y="740"/>
                </a:lnTo>
                <a:lnTo>
                  <a:pt x="944" y="754"/>
                </a:lnTo>
                <a:lnTo>
                  <a:pt x="962" y="758"/>
                </a:lnTo>
                <a:lnTo>
                  <a:pt x="989" y="767"/>
                </a:lnTo>
                <a:lnTo>
                  <a:pt x="1029" y="764"/>
                </a:lnTo>
                <a:lnTo>
                  <a:pt x="1064" y="758"/>
                </a:lnTo>
                <a:lnTo>
                  <a:pt x="1109" y="760"/>
                </a:lnTo>
                <a:lnTo>
                  <a:pt x="1139" y="782"/>
                </a:lnTo>
                <a:lnTo>
                  <a:pt x="1167" y="838"/>
                </a:lnTo>
                <a:lnTo>
                  <a:pt x="1179" y="868"/>
                </a:lnTo>
                <a:lnTo>
                  <a:pt x="1197" y="845"/>
                </a:lnTo>
                <a:lnTo>
                  <a:pt x="1210" y="821"/>
                </a:lnTo>
                <a:lnTo>
                  <a:pt x="1253" y="802"/>
                </a:lnTo>
                <a:lnTo>
                  <a:pt x="1310" y="821"/>
                </a:lnTo>
                <a:lnTo>
                  <a:pt x="1320" y="874"/>
                </a:lnTo>
                <a:lnTo>
                  <a:pt x="1330" y="912"/>
                </a:lnTo>
                <a:lnTo>
                  <a:pt x="1344" y="951"/>
                </a:lnTo>
                <a:lnTo>
                  <a:pt x="1392" y="979"/>
                </a:lnTo>
                <a:lnTo>
                  <a:pt x="1421" y="1023"/>
                </a:lnTo>
                <a:lnTo>
                  <a:pt x="1440" y="1066"/>
                </a:lnTo>
                <a:lnTo>
                  <a:pt x="1454" y="1109"/>
                </a:lnTo>
                <a:lnTo>
                  <a:pt x="1502" y="1133"/>
                </a:lnTo>
                <a:lnTo>
                  <a:pt x="1536" y="1157"/>
                </a:lnTo>
                <a:lnTo>
                  <a:pt x="1584" y="1138"/>
                </a:lnTo>
                <a:lnTo>
                  <a:pt x="1637" y="1090"/>
                </a:lnTo>
                <a:lnTo>
                  <a:pt x="1603" y="1075"/>
                </a:lnTo>
                <a:lnTo>
                  <a:pt x="1594" y="1047"/>
                </a:lnTo>
                <a:lnTo>
                  <a:pt x="1579" y="1018"/>
                </a:lnTo>
                <a:lnTo>
                  <a:pt x="1598" y="979"/>
                </a:lnTo>
                <a:lnTo>
                  <a:pt x="1627" y="936"/>
                </a:lnTo>
                <a:lnTo>
                  <a:pt x="1651" y="888"/>
                </a:lnTo>
                <a:lnTo>
                  <a:pt x="1632" y="845"/>
                </a:lnTo>
                <a:lnTo>
                  <a:pt x="1608" y="807"/>
                </a:lnTo>
                <a:lnTo>
                  <a:pt x="1589" y="763"/>
                </a:lnTo>
                <a:lnTo>
                  <a:pt x="1589" y="735"/>
                </a:lnTo>
                <a:lnTo>
                  <a:pt x="1522" y="720"/>
                </a:lnTo>
                <a:lnTo>
                  <a:pt x="1493" y="682"/>
                </a:lnTo>
                <a:lnTo>
                  <a:pt x="1464" y="643"/>
                </a:lnTo>
                <a:lnTo>
                  <a:pt x="1459" y="610"/>
                </a:lnTo>
                <a:lnTo>
                  <a:pt x="1450" y="562"/>
                </a:lnTo>
                <a:lnTo>
                  <a:pt x="1459" y="523"/>
                </a:lnTo>
                <a:lnTo>
                  <a:pt x="1483" y="495"/>
                </a:lnTo>
                <a:lnTo>
                  <a:pt x="1440" y="437"/>
                </a:lnTo>
                <a:lnTo>
                  <a:pt x="1373" y="399"/>
                </a:lnTo>
                <a:lnTo>
                  <a:pt x="1325" y="413"/>
                </a:lnTo>
                <a:lnTo>
                  <a:pt x="1272" y="384"/>
                </a:lnTo>
                <a:lnTo>
                  <a:pt x="1234" y="355"/>
                </a:lnTo>
                <a:lnTo>
                  <a:pt x="1262" y="327"/>
                </a:lnTo>
                <a:lnTo>
                  <a:pt x="1296" y="288"/>
                </a:lnTo>
                <a:lnTo>
                  <a:pt x="1286" y="231"/>
                </a:lnTo>
                <a:lnTo>
                  <a:pt x="1243" y="202"/>
                </a:lnTo>
                <a:lnTo>
                  <a:pt x="1205" y="192"/>
                </a:lnTo>
                <a:lnTo>
                  <a:pt x="1181" y="192"/>
                </a:lnTo>
                <a:lnTo>
                  <a:pt x="1147" y="159"/>
                </a:lnTo>
                <a:lnTo>
                  <a:pt x="1128" y="115"/>
                </a:lnTo>
                <a:lnTo>
                  <a:pt x="1138" y="77"/>
                </a:lnTo>
                <a:lnTo>
                  <a:pt x="1123" y="39"/>
                </a:lnTo>
                <a:lnTo>
                  <a:pt x="1080" y="19"/>
                </a:lnTo>
                <a:lnTo>
                  <a:pt x="1037" y="0"/>
                </a:lnTo>
                <a:lnTo>
                  <a:pt x="989" y="39"/>
                </a:lnTo>
                <a:lnTo>
                  <a:pt x="965" y="87"/>
                </a:lnTo>
                <a:lnTo>
                  <a:pt x="950" y="135"/>
                </a:lnTo>
                <a:lnTo>
                  <a:pt x="902" y="130"/>
                </a:lnTo>
                <a:lnTo>
                  <a:pt x="864" y="173"/>
                </a:lnTo>
                <a:lnTo>
                  <a:pt x="826" y="216"/>
                </a:lnTo>
                <a:lnTo>
                  <a:pt x="787" y="259"/>
                </a:lnTo>
                <a:lnTo>
                  <a:pt x="758" y="303"/>
                </a:lnTo>
                <a:lnTo>
                  <a:pt x="725" y="360"/>
                </a:lnTo>
                <a:lnTo>
                  <a:pt x="658" y="331"/>
                </a:lnTo>
                <a:lnTo>
                  <a:pt x="614" y="331"/>
                </a:lnTo>
                <a:lnTo>
                  <a:pt x="595" y="279"/>
                </a:lnTo>
                <a:lnTo>
                  <a:pt x="581" y="231"/>
                </a:lnTo>
                <a:lnTo>
                  <a:pt x="547" y="192"/>
                </a:lnTo>
                <a:lnTo>
                  <a:pt x="475" y="144"/>
                </a:lnTo>
                <a:lnTo>
                  <a:pt x="427" y="115"/>
                </a:lnTo>
                <a:lnTo>
                  <a:pt x="365" y="82"/>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25" name="Google Shape;425;p27"/>
          <p:cNvSpPr/>
          <p:nvPr/>
        </p:nvSpPr>
        <p:spPr>
          <a:xfrm>
            <a:off x="1859877" y="1059759"/>
            <a:ext cx="493319" cy="255795"/>
          </a:xfrm>
          <a:custGeom>
            <a:avLst/>
            <a:gdLst/>
            <a:ahLst/>
            <a:cxnLst/>
            <a:rect l="l" t="t" r="r" b="b"/>
            <a:pathLst>
              <a:path w="1494" h="810" extrusionOk="0">
                <a:moveTo>
                  <a:pt x="258" y="0"/>
                </a:moveTo>
                <a:lnTo>
                  <a:pt x="236" y="16"/>
                </a:lnTo>
                <a:lnTo>
                  <a:pt x="230" y="36"/>
                </a:lnTo>
                <a:lnTo>
                  <a:pt x="214" y="72"/>
                </a:lnTo>
                <a:lnTo>
                  <a:pt x="186" y="96"/>
                </a:lnTo>
                <a:lnTo>
                  <a:pt x="154" y="114"/>
                </a:lnTo>
                <a:lnTo>
                  <a:pt x="128" y="116"/>
                </a:lnTo>
                <a:lnTo>
                  <a:pt x="106" y="132"/>
                </a:lnTo>
                <a:lnTo>
                  <a:pt x="92" y="156"/>
                </a:lnTo>
                <a:lnTo>
                  <a:pt x="92" y="176"/>
                </a:lnTo>
                <a:lnTo>
                  <a:pt x="60" y="200"/>
                </a:lnTo>
                <a:lnTo>
                  <a:pt x="30" y="222"/>
                </a:lnTo>
                <a:lnTo>
                  <a:pt x="0" y="254"/>
                </a:lnTo>
                <a:lnTo>
                  <a:pt x="2" y="282"/>
                </a:lnTo>
                <a:lnTo>
                  <a:pt x="46" y="298"/>
                </a:lnTo>
                <a:lnTo>
                  <a:pt x="86" y="328"/>
                </a:lnTo>
                <a:lnTo>
                  <a:pt x="126" y="356"/>
                </a:lnTo>
                <a:lnTo>
                  <a:pt x="160" y="392"/>
                </a:lnTo>
                <a:lnTo>
                  <a:pt x="190" y="434"/>
                </a:lnTo>
                <a:lnTo>
                  <a:pt x="206" y="462"/>
                </a:lnTo>
                <a:lnTo>
                  <a:pt x="238" y="514"/>
                </a:lnTo>
                <a:lnTo>
                  <a:pt x="258" y="542"/>
                </a:lnTo>
                <a:lnTo>
                  <a:pt x="294" y="528"/>
                </a:lnTo>
                <a:lnTo>
                  <a:pt x="330" y="492"/>
                </a:lnTo>
                <a:lnTo>
                  <a:pt x="352" y="454"/>
                </a:lnTo>
                <a:lnTo>
                  <a:pt x="390" y="434"/>
                </a:lnTo>
                <a:lnTo>
                  <a:pt x="414" y="420"/>
                </a:lnTo>
                <a:lnTo>
                  <a:pt x="444" y="432"/>
                </a:lnTo>
                <a:lnTo>
                  <a:pt x="480" y="454"/>
                </a:lnTo>
                <a:lnTo>
                  <a:pt x="466" y="492"/>
                </a:lnTo>
                <a:lnTo>
                  <a:pt x="450" y="528"/>
                </a:lnTo>
                <a:lnTo>
                  <a:pt x="452" y="574"/>
                </a:lnTo>
                <a:lnTo>
                  <a:pt x="470" y="612"/>
                </a:lnTo>
                <a:lnTo>
                  <a:pt x="490" y="644"/>
                </a:lnTo>
                <a:lnTo>
                  <a:pt x="540" y="684"/>
                </a:lnTo>
                <a:lnTo>
                  <a:pt x="570" y="680"/>
                </a:lnTo>
                <a:lnTo>
                  <a:pt x="596" y="672"/>
                </a:lnTo>
                <a:lnTo>
                  <a:pt x="642" y="650"/>
                </a:lnTo>
                <a:lnTo>
                  <a:pt x="682" y="626"/>
                </a:lnTo>
                <a:lnTo>
                  <a:pt x="720" y="600"/>
                </a:lnTo>
                <a:lnTo>
                  <a:pt x="752" y="590"/>
                </a:lnTo>
                <a:lnTo>
                  <a:pt x="782" y="588"/>
                </a:lnTo>
                <a:lnTo>
                  <a:pt x="808" y="616"/>
                </a:lnTo>
                <a:lnTo>
                  <a:pt x="808" y="658"/>
                </a:lnTo>
                <a:lnTo>
                  <a:pt x="812" y="696"/>
                </a:lnTo>
                <a:lnTo>
                  <a:pt x="834" y="738"/>
                </a:lnTo>
                <a:lnTo>
                  <a:pt x="876" y="754"/>
                </a:lnTo>
                <a:lnTo>
                  <a:pt x="916" y="738"/>
                </a:lnTo>
                <a:lnTo>
                  <a:pt x="948" y="708"/>
                </a:lnTo>
                <a:lnTo>
                  <a:pt x="984" y="718"/>
                </a:lnTo>
                <a:lnTo>
                  <a:pt x="1022" y="734"/>
                </a:lnTo>
                <a:lnTo>
                  <a:pt x="1058" y="782"/>
                </a:lnTo>
                <a:lnTo>
                  <a:pt x="1092" y="810"/>
                </a:lnTo>
                <a:lnTo>
                  <a:pt x="1132" y="794"/>
                </a:lnTo>
                <a:lnTo>
                  <a:pt x="1166" y="774"/>
                </a:lnTo>
                <a:lnTo>
                  <a:pt x="1208" y="740"/>
                </a:lnTo>
                <a:lnTo>
                  <a:pt x="1248" y="722"/>
                </a:lnTo>
                <a:lnTo>
                  <a:pt x="1234" y="674"/>
                </a:lnTo>
                <a:lnTo>
                  <a:pt x="1264" y="644"/>
                </a:lnTo>
                <a:lnTo>
                  <a:pt x="1258" y="606"/>
                </a:lnTo>
                <a:lnTo>
                  <a:pt x="1282" y="582"/>
                </a:lnTo>
                <a:lnTo>
                  <a:pt x="1282" y="552"/>
                </a:lnTo>
                <a:lnTo>
                  <a:pt x="1312" y="526"/>
                </a:lnTo>
                <a:lnTo>
                  <a:pt x="1336" y="554"/>
                </a:lnTo>
                <a:lnTo>
                  <a:pt x="1362" y="570"/>
                </a:lnTo>
                <a:lnTo>
                  <a:pt x="1392" y="554"/>
                </a:lnTo>
                <a:lnTo>
                  <a:pt x="1428" y="526"/>
                </a:lnTo>
                <a:lnTo>
                  <a:pt x="1444" y="490"/>
                </a:lnTo>
                <a:lnTo>
                  <a:pt x="1464" y="450"/>
                </a:lnTo>
                <a:lnTo>
                  <a:pt x="1484" y="416"/>
                </a:lnTo>
                <a:lnTo>
                  <a:pt x="1494" y="380"/>
                </a:lnTo>
                <a:lnTo>
                  <a:pt x="1494" y="352"/>
                </a:lnTo>
                <a:lnTo>
                  <a:pt x="1466" y="322"/>
                </a:lnTo>
                <a:lnTo>
                  <a:pt x="1434" y="314"/>
                </a:lnTo>
                <a:lnTo>
                  <a:pt x="1398" y="280"/>
                </a:lnTo>
                <a:lnTo>
                  <a:pt x="1366" y="254"/>
                </a:lnTo>
                <a:lnTo>
                  <a:pt x="1326" y="256"/>
                </a:lnTo>
                <a:lnTo>
                  <a:pt x="1296" y="222"/>
                </a:lnTo>
                <a:lnTo>
                  <a:pt x="1266" y="210"/>
                </a:lnTo>
                <a:lnTo>
                  <a:pt x="1234" y="190"/>
                </a:lnTo>
                <a:lnTo>
                  <a:pt x="1210" y="208"/>
                </a:lnTo>
                <a:lnTo>
                  <a:pt x="1184" y="218"/>
                </a:lnTo>
                <a:lnTo>
                  <a:pt x="1160" y="226"/>
                </a:lnTo>
                <a:lnTo>
                  <a:pt x="1128" y="238"/>
                </a:lnTo>
                <a:lnTo>
                  <a:pt x="1092" y="232"/>
                </a:lnTo>
                <a:lnTo>
                  <a:pt x="1064" y="252"/>
                </a:lnTo>
                <a:lnTo>
                  <a:pt x="1018" y="256"/>
                </a:lnTo>
                <a:lnTo>
                  <a:pt x="978" y="232"/>
                </a:lnTo>
                <a:lnTo>
                  <a:pt x="944" y="204"/>
                </a:lnTo>
                <a:lnTo>
                  <a:pt x="926" y="176"/>
                </a:lnTo>
                <a:lnTo>
                  <a:pt x="882" y="154"/>
                </a:lnTo>
                <a:lnTo>
                  <a:pt x="844" y="134"/>
                </a:lnTo>
                <a:lnTo>
                  <a:pt x="806" y="122"/>
                </a:lnTo>
                <a:lnTo>
                  <a:pt x="768" y="120"/>
                </a:lnTo>
                <a:lnTo>
                  <a:pt x="724" y="134"/>
                </a:lnTo>
                <a:lnTo>
                  <a:pt x="690" y="162"/>
                </a:lnTo>
                <a:lnTo>
                  <a:pt x="666" y="188"/>
                </a:lnTo>
                <a:lnTo>
                  <a:pt x="618" y="184"/>
                </a:lnTo>
                <a:lnTo>
                  <a:pt x="572" y="180"/>
                </a:lnTo>
                <a:lnTo>
                  <a:pt x="530" y="154"/>
                </a:lnTo>
                <a:lnTo>
                  <a:pt x="500" y="132"/>
                </a:lnTo>
                <a:lnTo>
                  <a:pt x="452" y="86"/>
                </a:lnTo>
                <a:lnTo>
                  <a:pt x="394" y="64"/>
                </a:lnTo>
                <a:lnTo>
                  <a:pt x="354" y="54"/>
                </a:lnTo>
                <a:lnTo>
                  <a:pt x="318" y="44"/>
                </a:lnTo>
                <a:lnTo>
                  <a:pt x="286" y="24"/>
                </a:lnTo>
                <a:lnTo>
                  <a:pt x="258" y="0"/>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26" name="Google Shape;426;p27"/>
          <p:cNvSpPr/>
          <p:nvPr/>
        </p:nvSpPr>
        <p:spPr>
          <a:xfrm>
            <a:off x="1281176" y="1145024"/>
            <a:ext cx="363664" cy="334969"/>
          </a:xfrm>
          <a:custGeom>
            <a:avLst/>
            <a:gdLst/>
            <a:ahLst/>
            <a:cxnLst/>
            <a:rect l="l" t="t" r="r" b="b"/>
            <a:pathLst>
              <a:path w="1108" h="1056" extrusionOk="0">
                <a:moveTo>
                  <a:pt x="14" y="207"/>
                </a:moveTo>
                <a:lnTo>
                  <a:pt x="7" y="258"/>
                </a:lnTo>
                <a:lnTo>
                  <a:pt x="56" y="288"/>
                </a:lnTo>
                <a:lnTo>
                  <a:pt x="64" y="351"/>
                </a:lnTo>
                <a:lnTo>
                  <a:pt x="4" y="414"/>
                </a:lnTo>
                <a:lnTo>
                  <a:pt x="40" y="444"/>
                </a:lnTo>
                <a:lnTo>
                  <a:pt x="91" y="472"/>
                </a:lnTo>
                <a:lnTo>
                  <a:pt x="139" y="459"/>
                </a:lnTo>
                <a:lnTo>
                  <a:pt x="206" y="495"/>
                </a:lnTo>
                <a:lnTo>
                  <a:pt x="253" y="552"/>
                </a:lnTo>
                <a:lnTo>
                  <a:pt x="227" y="585"/>
                </a:lnTo>
                <a:lnTo>
                  <a:pt x="218" y="622"/>
                </a:lnTo>
                <a:lnTo>
                  <a:pt x="227" y="663"/>
                </a:lnTo>
                <a:lnTo>
                  <a:pt x="233" y="703"/>
                </a:lnTo>
                <a:lnTo>
                  <a:pt x="289" y="778"/>
                </a:lnTo>
                <a:lnTo>
                  <a:pt x="359" y="793"/>
                </a:lnTo>
                <a:lnTo>
                  <a:pt x="356" y="820"/>
                </a:lnTo>
                <a:lnTo>
                  <a:pt x="374" y="861"/>
                </a:lnTo>
                <a:lnTo>
                  <a:pt x="401" y="906"/>
                </a:lnTo>
                <a:lnTo>
                  <a:pt x="421" y="945"/>
                </a:lnTo>
                <a:lnTo>
                  <a:pt x="407" y="973"/>
                </a:lnTo>
                <a:lnTo>
                  <a:pt x="451" y="984"/>
                </a:lnTo>
                <a:lnTo>
                  <a:pt x="494" y="1018"/>
                </a:lnTo>
                <a:lnTo>
                  <a:pt x="547" y="1037"/>
                </a:lnTo>
                <a:lnTo>
                  <a:pt x="585" y="1023"/>
                </a:lnTo>
                <a:lnTo>
                  <a:pt x="614" y="1056"/>
                </a:lnTo>
                <a:lnTo>
                  <a:pt x="657" y="1028"/>
                </a:lnTo>
                <a:lnTo>
                  <a:pt x="710" y="994"/>
                </a:lnTo>
                <a:lnTo>
                  <a:pt x="772" y="1023"/>
                </a:lnTo>
                <a:lnTo>
                  <a:pt x="825" y="1037"/>
                </a:lnTo>
                <a:lnTo>
                  <a:pt x="878" y="1028"/>
                </a:lnTo>
                <a:lnTo>
                  <a:pt x="902" y="999"/>
                </a:lnTo>
                <a:lnTo>
                  <a:pt x="926" y="956"/>
                </a:lnTo>
                <a:lnTo>
                  <a:pt x="907" y="908"/>
                </a:lnTo>
                <a:lnTo>
                  <a:pt x="859" y="869"/>
                </a:lnTo>
                <a:lnTo>
                  <a:pt x="835" y="826"/>
                </a:lnTo>
                <a:lnTo>
                  <a:pt x="840" y="783"/>
                </a:lnTo>
                <a:lnTo>
                  <a:pt x="883" y="768"/>
                </a:lnTo>
                <a:lnTo>
                  <a:pt x="950" y="792"/>
                </a:lnTo>
                <a:lnTo>
                  <a:pt x="988" y="816"/>
                </a:lnTo>
                <a:lnTo>
                  <a:pt x="1041" y="797"/>
                </a:lnTo>
                <a:lnTo>
                  <a:pt x="1089" y="744"/>
                </a:lnTo>
                <a:lnTo>
                  <a:pt x="1108" y="682"/>
                </a:lnTo>
                <a:lnTo>
                  <a:pt x="1084" y="644"/>
                </a:lnTo>
                <a:lnTo>
                  <a:pt x="1060" y="600"/>
                </a:lnTo>
                <a:lnTo>
                  <a:pt x="1036" y="548"/>
                </a:lnTo>
                <a:lnTo>
                  <a:pt x="993" y="495"/>
                </a:lnTo>
                <a:lnTo>
                  <a:pt x="916" y="456"/>
                </a:lnTo>
                <a:lnTo>
                  <a:pt x="921" y="413"/>
                </a:lnTo>
                <a:lnTo>
                  <a:pt x="940" y="375"/>
                </a:lnTo>
                <a:lnTo>
                  <a:pt x="912" y="332"/>
                </a:lnTo>
                <a:lnTo>
                  <a:pt x="912" y="293"/>
                </a:lnTo>
                <a:lnTo>
                  <a:pt x="936" y="269"/>
                </a:lnTo>
                <a:lnTo>
                  <a:pt x="907" y="231"/>
                </a:lnTo>
                <a:lnTo>
                  <a:pt x="864" y="202"/>
                </a:lnTo>
                <a:lnTo>
                  <a:pt x="820" y="159"/>
                </a:lnTo>
                <a:lnTo>
                  <a:pt x="796" y="154"/>
                </a:lnTo>
                <a:lnTo>
                  <a:pt x="753" y="120"/>
                </a:lnTo>
                <a:lnTo>
                  <a:pt x="715" y="96"/>
                </a:lnTo>
                <a:lnTo>
                  <a:pt x="715" y="68"/>
                </a:lnTo>
                <a:lnTo>
                  <a:pt x="720" y="24"/>
                </a:lnTo>
                <a:lnTo>
                  <a:pt x="681" y="0"/>
                </a:lnTo>
                <a:lnTo>
                  <a:pt x="628" y="24"/>
                </a:lnTo>
                <a:lnTo>
                  <a:pt x="566" y="48"/>
                </a:lnTo>
                <a:lnTo>
                  <a:pt x="556" y="77"/>
                </a:lnTo>
                <a:lnTo>
                  <a:pt x="513" y="111"/>
                </a:lnTo>
                <a:lnTo>
                  <a:pt x="489" y="159"/>
                </a:lnTo>
                <a:lnTo>
                  <a:pt x="494" y="216"/>
                </a:lnTo>
                <a:lnTo>
                  <a:pt x="465" y="269"/>
                </a:lnTo>
                <a:lnTo>
                  <a:pt x="446" y="317"/>
                </a:lnTo>
                <a:lnTo>
                  <a:pt x="398" y="341"/>
                </a:lnTo>
                <a:lnTo>
                  <a:pt x="350" y="312"/>
                </a:lnTo>
                <a:lnTo>
                  <a:pt x="307" y="288"/>
                </a:lnTo>
                <a:lnTo>
                  <a:pt x="288" y="245"/>
                </a:lnTo>
                <a:lnTo>
                  <a:pt x="264" y="212"/>
                </a:lnTo>
                <a:lnTo>
                  <a:pt x="216" y="183"/>
                </a:lnTo>
                <a:lnTo>
                  <a:pt x="172" y="149"/>
                </a:lnTo>
                <a:lnTo>
                  <a:pt x="158" y="96"/>
                </a:lnTo>
                <a:lnTo>
                  <a:pt x="120" y="58"/>
                </a:lnTo>
                <a:lnTo>
                  <a:pt x="81" y="72"/>
                </a:lnTo>
                <a:lnTo>
                  <a:pt x="48" y="87"/>
                </a:lnTo>
                <a:lnTo>
                  <a:pt x="19" y="96"/>
                </a:lnTo>
                <a:lnTo>
                  <a:pt x="0" y="135"/>
                </a:lnTo>
                <a:lnTo>
                  <a:pt x="9" y="173"/>
                </a:lnTo>
                <a:lnTo>
                  <a:pt x="14" y="207"/>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27" name="Google Shape;427;p27"/>
          <p:cNvSpPr/>
          <p:nvPr/>
        </p:nvSpPr>
        <p:spPr>
          <a:xfrm>
            <a:off x="1151521" y="1417567"/>
            <a:ext cx="629298" cy="510068"/>
          </a:xfrm>
          <a:custGeom>
            <a:avLst/>
            <a:gdLst/>
            <a:ahLst/>
            <a:cxnLst/>
            <a:rect l="l" t="t" r="r" b="b"/>
            <a:pathLst>
              <a:path w="1916" h="1612" extrusionOk="0">
                <a:moveTo>
                  <a:pt x="0" y="1242"/>
                </a:moveTo>
                <a:lnTo>
                  <a:pt x="16" y="1264"/>
                </a:lnTo>
                <a:lnTo>
                  <a:pt x="48" y="1288"/>
                </a:lnTo>
                <a:lnTo>
                  <a:pt x="92" y="1308"/>
                </a:lnTo>
                <a:lnTo>
                  <a:pt x="152" y="1326"/>
                </a:lnTo>
                <a:lnTo>
                  <a:pt x="194" y="1354"/>
                </a:lnTo>
                <a:lnTo>
                  <a:pt x="234" y="1344"/>
                </a:lnTo>
                <a:lnTo>
                  <a:pt x="250" y="1314"/>
                </a:lnTo>
                <a:lnTo>
                  <a:pt x="288" y="1352"/>
                </a:lnTo>
                <a:lnTo>
                  <a:pt x="324" y="1366"/>
                </a:lnTo>
                <a:lnTo>
                  <a:pt x="352" y="1396"/>
                </a:lnTo>
                <a:lnTo>
                  <a:pt x="402" y="1404"/>
                </a:lnTo>
                <a:lnTo>
                  <a:pt x="430" y="1436"/>
                </a:lnTo>
                <a:lnTo>
                  <a:pt x="468" y="1466"/>
                </a:lnTo>
                <a:lnTo>
                  <a:pt x="494" y="1496"/>
                </a:lnTo>
                <a:lnTo>
                  <a:pt x="545" y="1465"/>
                </a:lnTo>
                <a:lnTo>
                  <a:pt x="586" y="1428"/>
                </a:lnTo>
                <a:lnTo>
                  <a:pt x="614" y="1376"/>
                </a:lnTo>
                <a:lnTo>
                  <a:pt x="626" y="1330"/>
                </a:lnTo>
                <a:lnTo>
                  <a:pt x="664" y="1310"/>
                </a:lnTo>
                <a:lnTo>
                  <a:pt x="726" y="1288"/>
                </a:lnTo>
                <a:lnTo>
                  <a:pt x="764" y="1266"/>
                </a:lnTo>
                <a:lnTo>
                  <a:pt x="804" y="1258"/>
                </a:lnTo>
                <a:lnTo>
                  <a:pt x="842" y="1242"/>
                </a:lnTo>
                <a:lnTo>
                  <a:pt x="894" y="1206"/>
                </a:lnTo>
                <a:lnTo>
                  <a:pt x="926" y="1186"/>
                </a:lnTo>
                <a:lnTo>
                  <a:pt x="962" y="1180"/>
                </a:lnTo>
                <a:lnTo>
                  <a:pt x="1000" y="1200"/>
                </a:lnTo>
                <a:lnTo>
                  <a:pt x="1042" y="1212"/>
                </a:lnTo>
                <a:lnTo>
                  <a:pt x="1084" y="1212"/>
                </a:lnTo>
                <a:lnTo>
                  <a:pt x="1124" y="1236"/>
                </a:lnTo>
                <a:lnTo>
                  <a:pt x="1168" y="1266"/>
                </a:lnTo>
                <a:lnTo>
                  <a:pt x="1166" y="1302"/>
                </a:lnTo>
                <a:lnTo>
                  <a:pt x="1204" y="1336"/>
                </a:lnTo>
                <a:lnTo>
                  <a:pt x="1244" y="1372"/>
                </a:lnTo>
                <a:lnTo>
                  <a:pt x="1286" y="1382"/>
                </a:lnTo>
                <a:lnTo>
                  <a:pt x="1330" y="1416"/>
                </a:lnTo>
                <a:lnTo>
                  <a:pt x="1330" y="1444"/>
                </a:lnTo>
                <a:lnTo>
                  <a:pt x="1372" y="1476"/>
                </a:lnTo>
                <a:lnTo>
                  <a:pt x="1406" y="1494"/>
                </a:lnTo>
                <a:lnTo>
                  <a:pt x="1456" y="1522"/>
                </a:lnTo>
                <a:lnTo>
                  <a:pt x="1498" y="1546"/>
                </a:lnTo>
                <a:lnTo>
                  <a:pt x="1543" y="1555"/>
                </a:lnTo>
                <a:lnTo>
                  <a:pt x="1574" y="1584"/>
                </a:lnTo>
                <a:lnTo>
                  <a:pt x="1600" y="1612"/>
                </a:lnTo>
                <a:lnTo>
                  <a:pt x="1628" y="1578"/>
                </a:lnTo>
                <a:lnTo>
                  <a:pt x="1672" y="1540"/>
                </a:lnTo>
                <a:lnTo>
                  <a:pt x="1660" y="1516"/>
                </a:lnTo>
                <a:lnTo>
                  <a:pt x="1658" y="1482"/>
                </a:lnTo>
                <a:lnTo>
                  <a:pt x="1656" y="1452"/>
                </a:lnTo>
                <a:lnTo>
                  <a:pt x="1680" y="1414"/>
                </a:lnTo>
                <a:lnTo>
                  <a:pt x="1726" y="1432"/>
                </a:lnTo>
                <a:lnTo>
                  <a:pt x="1764" y="1436"/>
                </a:lnTo>
                <a:lnTo>
                  <a:pt x="1816" y="1426"/>
                </a:lnTo>
                <a:lnTo>
                  <a:pt x="1854" y="1412"/>
                </a:lnTo>
                <a:lnTo>
                  <a:pt x="1884" y="1378"/>
                </a:lnTo>
                <a:lnTo>
                  <a:pt x="1916" y="1344"/>
                </a:lnTo>
                <a:lnTo>
                  <a:pt x="1888" y="1306"/>
                </a:lnTo>
                <a:lnTo>
                  <a:pt x="1860" y="1280"/>
                </a:lnTo>
                <a:lnTo>
                  <a:pt x="1826" y="1254"/>
                </a:lnTo>
                <a:lnTo>
                  <a:pt x="1800" y="1224"/>
                </a:lnTo>
                <a:lnTo>
                  <a:pt x="1768" y="1196"/>
                </a:lnTo>
                <a:lnTo>
                  <a:pt x="1732" y="1178"/>
                </a:lnTo>
                <a:lnTo>
                  <a:pt x="1726" y="1130"/>
                </a:lnTo>
                <a:lnTo>
                  <a:pt x="1704" y="1092"/>
                </a:lnTo>
                <a:lnTo>
                  <a:pt x="1698" y="1054"/>
                </a:lnTo>
                <a:lnTo>
                  <a:pt x="1722" y="1018"/>
                </a:lnTo>
                <a:lnTo>
                  <a:pt x="1692" y="974"/>
                </a:lnTo>
                <a:lnTo>
                  <a:pt x="1702" y="930"/>
                </a:lnTo>
                <a:lnTo>
                  <a:pt x="1724" y="892"/>
                </a:lnTo>
                <a:lnTo>
                  <a:pt x="1708" y="858"/>
                </a:lnTo>
                <a:lnTo>
                  <a:pt x="1690" y="832"/>
                </a:lnTo>
                <a:lnTo>
                  <a:pt x="1658" y="796"/>
                </a:lnTo>
                <a:lnTo>
                  <a:pt x="1618" y="766"/>
                </a:lnTo>
                <a:lnTo>
                  <a:pt x="1568" y="730"/>
                </a:lnTo>
                <a:lnTo>
                  <a:pt x="1534" y="708"/>
                </a:lnTo>
                <a:lnTo>
                  <a:pt x="1510" y="722"/>
                </a:lnTo>
                <a:lnTo>
                  <a:pt x="1478" y="730"/>
                </a:lnTo>
                <a:lnTo>
                  <a:pt x="1438" y="698"/>
                </a:lnTo>
                <a:lnTo>
                  <a:pt x="1402" y="676"/>
                </a:lnTo>
                <a:lnTo>
                  <a:pt x="1374" y="698"/>
                </a:lnTo>
                <a:lnTo>
                  <a:pt x="1340" y="714"/>
                </a:lnTo>
                <a:lnTo>
                  <a:pt x="1308" y="728"/>
                </a:lnTo>
                <a:lnTo>
                  <a:pt x="1262" y="728"/>
                </a:lnTo>
                <a:lnTo>
                  <a:pt x="1230" y="742"/>
                </a:lnTo>
                <a:lnTo>
                  <a:pt x="1188" y="706"/>
                </a:lnTo>
                <a:lnTo>
                  <a:pt x="1150" y="656"/>
                </a:lnTo>
                <a:lnTo>
                  <a:pt x="1154" y="618"/>
                </a:lnTo>
                <a:lnTo>
                  <a:pt x="1132" y="586"/>
                </a:lnTo>
                <a:lnTo>
                  <a:pt x="1122" y="522"/>
                </a:lnTo>
                <a:lnTo>
                  <a:pt x="1150" y="476"/>
                </a:lnTo>
                <a:lnTo>
                  <a:pt x="1170" y="430"/>
                </a:lnTo>
                <a:lnTo>
                  <a:pt x="1150" y="388"/>
                </a:lnTo>
                <a:lnTo>
                  <a:pt x="1108" y="366"/>
                </a:lnTo>
                <a:lnTo>
                  <a:pt x="1072" y="384"/>
                </a:lnTo>
                <a:lnTo>
                  <a:pt x="1038" y="416"/>
                </a:lnTo>
                <a:lnTo>
                  <a:pt x="1000" y="436"/>
                </a:lnTo>
                <a:lnTo>
                  <a:pt x="970" y="410"/>
                </a:lnTo>
                <a:lnTo>
                  <a:pt x="900" y="416"/>
                </a:lnTo>
                <a:lnTo>
                  <a:pt x="878" y="384"/>
                </a:lnTo>
                <a:lnTo>
                  <a:pt x="830" y="400"/>
                </a:lnTo>
                <a:lnTo>
                  <a:pt x="805" y="359"/>
                </a:lnTo>
                <a:lnTo>
                  <a:pt x="772" y="318"/>
                </a:lnTo>
                <a:lnTo>
                  <a:pt x="745" y="336"/>
                </a:lnTo>
                <a:lnTo>
                  <a:pt x="701" y="351"/>
                </a:lnTo>
                <a:lnTo>
                  <a:pt x="656" y="324"/>
                </a:lnTo>
                <a:lnTo>
                  <a:pt x="619" y="308"/>
                </a:lnTo>
                <a:lnTo>
                  <a:pt x="604" y="258"/>
                </a:lnTo>
                <a:lnTo>
                  <a:pt x="581" y="210"/>
                </a:lnTo>
                <a:lnTo>
                  <a:pt x="559" y="176"/>
                </a:lnTo>
                <a:lnTo>
                  <a:pt x="506" y="144"/>
                </a:lnTo>
                <a:lnTo>
                  <a:pt x="490" y="87"/>
                </a:lnTo>
                <a:lnTo>
                  <a:pt x="472" y="18"/>
                </a:lnTo>
                <a:lnTo>
                  <a:pt x="418" y="0"/>
                </a:lnTo>
                <a:lnTo>
                  <a:pt x="374" y="20"/>
                </a:lnTo>
                <a:lnTo>
                  <a:pt x="359" y="45"/>
                </a:lnTo>
                <a:lnTo>
                  <a:pt x="346" y="66"/>
                </a:lnTo>
                <a:lnTo>
                  <a:pt x="359" y="98"/>
                </a:lnTo>
                <a:lnTo>
                  <a:pt x="365" y="138"/>
                </a:lnTo>
                <a:lnTo>
                  <a:pt x="394" y="191"/>
                </a:lnTo>
                <a:lnTo>
                  <a:pt x="373" y="218"/>
                </a:lnTo>
                <a:lnTo>
                  <a:pt x="368" y="260"/>
                </a:lnTo>
                <a:lnTo>
                  <a:pt x="367" y="296"/>
                </a:lnTo>
                <a:lnTo>
                  <a:pt x="401" y="326"/>
                </a:lnTo>
                <a:lnTo>
                  <a:pt x="395" y="386"/>
                </a:lnTo>
                <a:lnTo>
                  <a:pt x="397" y="450"/>
                </a:lnTo>
                <a:lnTo>
                  <a:pt x="352" y="491"/>
                </a:lnTo>
                <a:lnTo>
                  <a:pt x="320" y="531"/>
                </a:lnTo>
                <a:lnTo>
                  <a:pt x="316" y="581"/>
                </a:lnTo>
                <a:lnTo>
                  <a:pt x="296" y="615"/>
                </a:lnTo>
                <a:lnTo>
                  <a:pt x="259" y="614"/>
                </a:lnTo>
                <a:lnTo>
                  <a:pt x="221" y="653"/>
                </a:lnTo>
                <a:lnTo>
                  <a:pt x="190" y="690"/>
                </a:lnTo>
                <a:lnTo>
                  <a:pt x="193" y="741"/>
                </a:lnTo>
                <a:lnTo>
                  <a:pt x="227" y="770"/>
                </a:lnTo>
                <a:lnTo>
                  <a:pt x="253" y="786"/>
                </a:lnTo>
                <a:lnTo>
                  <a:pt x="254" y="830"/>
                </a:lnTo>
                <a:lnTo>
                  <a:pt x="284" y="869"/>
                </a:lnTo>
                <a:lnTo>
                  <a:pt x="257" y="900"/>
                </a:lnTo>
                <a:lnTo>
                  <a:pt x="244" y="977"/>
                </a:lnTo>
                <a:lnTo>
                  <a:pt x="263" y="1016"/>
                </a:lnTo>
                <a:lnTo>
                  <a:pt x="245" y="1047"/>
                </a:lnTo>
                <a:lnTo>
                  <a:pt x="212" y="1071"/>
                </a:lnTo>
                <a:lnTo>
                  <a:pt x="158" y="1065"/>
                </a:lnTo>
                <a:lnTo>
                  <a:pt x="142" y="1046"/>
                </a:lnTo>
                <a:lnTo>
                  <a:pt x="113" y="1064"/>
                </a:lnTo>
                <a:lnTo>
                  <a:pt x="110" y="1094"/>
                </a:lnTo>
                <a:lnTo>
                  <a:pt x="80" y="1140"/>
                </a:lnTo>
                <a:lnTo>
                  <a:pt x="68" y="1187"/>
                </a:lnTo>
                <a:lnTo>
                  <a:pt x="22" y="1203"/>
                </a:lnTo>
                <a:lnTo>
                  <a:pt x="0" y="1242"/>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28" name="Google Shape;428;p27"/>
          <p:cNvSpPr/>
          <p:nvPr/>
        </p:nvSpPr>
        <p:spPr>
          <a:xfrm>
            <a:off x="1551553" y="974494"/>
            <a:ext cx="393706" cy="403485"/>
          </a:xfrm>
          <a:custGeom>
            <a:avLst/>
            <a:gdLst/>
            <a:ahLst/>
            <a:cxnLst/>
            <a:rect l="l" t="t" r="r" b="b"/>
            <a:pathLst>
              <a:path w="1200" h="1277" extrusionOk="0">
                <a:moveTo>
                  <a:pt x="460" y="1277"/>
                </a:moveTo>
                <a:lnTo>
                  <a:pt x="415" y="1254"/>
                </a:lnTo>
                <a:lnTo>
                  <a:pt x="379" y="1254"/>
                </a:lnTo>
                <a:lnTo>
                  <a:pt x="357" y="1228"/>
                </a:lnTo>
                <a:lnTo>
                  <a:pt x="337" y="1204"/>
                </a:lnTo>
                <a:lnTo>
                  <a:pt x="343" y="1180"/>
                </a:lnTo>
                <a:lnTo>
                  <a:pt x="325" y="1160"/>
                </a:lnTo>
                <a:lnTo>
                  <a:pt x="287" y="1162"/>
                </a:lnTo>
                <a:lnTo>
                  <a:pt x="257" y="1172"/>
                </a:lnTo>
                <a:lnTo>
                  <a:pt x="235" y="1132"/>
                </a:lnTo>
                <a:lnTo>
                  <a:pt x="214" y="1088"/>
                </a:lnTo>
                <a:lnTo>
                  <a:pt x="169" y="1033"/>
                </a:lnTo>
                <a:lnTo>
                  <a:pt x="93" y="992"/>
                </a:lnTo>
                <a:lnTo>
                  <a:pt x="99" y="952"/>
                </a:lnTo>
                <a:lnTo>
                  <a:pt x="118" y="910"/>
                </a:lnTo>
                <a:lnTo>
                  <a:pt x="91" y="872"/>
                </a:lnTo>
                <a:lnTo>
                  <a:pt x="88" y="830"/>
                </a:lnTo>
                <a:lnTo>
                  <a:pt x="112" y="808"/>
                </a:lnTo>
                <a:lnTo>
                  <a:pt x="82" y="767"/>
                </a:lnTo>
                <a:lnTo>
                  <a:pt x="40" y="740"/>
                </a:lnTo>
                <a:lnTo>
                  <a:pt x="0" y="698"/>
                </a:lnTo>
                <a:lnTo>
                  <a:pt x="25" y="688"/>
                </a:lnTo>
                <a:lnTo>
                  <a:pt x="59" y="682"/>
                </a:lnTo>
                <a:lnTo>
                  <a:pt x="97" y="644"/>
                </a:lnTo>
                <a:lnTo>
                  <a:pt x="133" y="608"/>
                </a:lnTo>
                <a:lnTo>
                  <a:pt x="169" y="570"/>
                </a:lnTo>
                <a:lnTo>
                  <a:pt x="205" y="552"/>
                </a:lnTo>
                <a:lnTo>
                  <a:pt x="257" y="548"/>
                </a:lnTo>
                <a:lnTo>
                  <a:pt x="295" y="544"/>
                </a:lnTo>
                <a:lnTo>
                  <a:pt x="325" y="566"/>
                </a:lnTo>
                <a:lnTo>
                  <a:pt x="373" y="546"/>
                </a:lnTo>
                <a:lnTo>
                  <a:pt x="421" y="524"/>
                </a:lnTo>
                <a:lnTo>
                  <a:pt x="443" y="514"/>
                </a:lnTo>
                <a:lnTo>
                  <a:pt x="461" y="472"/>
                </a:lnTo>
                <a:lnTo>
                  <a:pt x="465" y="432"/>
                </a:lnTo>
                <a:lnTo>
                  <a:pt x="447" y="398"/>
                </a:lnTo>
                <a:lnTo>
                  <a:pt x="453" y="354"/>
                </a:lnTo>
                <a:lnTo>
                  <a:pt x="455" y="304"/>
                </a:lnTo>
                <a:lnTo>
                  <a:pt x="477" y="268"/>
                </a:lnTo>
                <a:lnTo>
                  <a:pt x="507" y="232"/>
                </a:lnTo>
                <a:lnTo>
                  <a:pt x="577" y="200"/>
                </a:lnTo>
                <a:lnTo>
                  <a:pt x="633" y="170"/>
                </a:lnTo>
                <a:lnTo>
                  <a:pt x="703" y="134"/>
                </a:lnTo>
                <a:lnTo>
                  <a:pt x="751" y="112"/>
                </a:lnTo>
                <a:lnTo>
                  <a:pt x="803" y="106"/>
                </a:lnTo>
                <a:lnTo>
                  <a:pt x="855" y="86"/>
                </a:lnTo>
                <a:lnTo>
                  <a:pt x="891" y="64"/>
                </a:lnTo>
                <a:lnTo>
                  <a:pt x="895" y="16"/>
                </a:lnTo>
                <a:lnTo>
                  <a:pt x="929" y="0"/>
                </a:lnTo>
                <a:lnTo>
                  <a:pt x="985" y="34"/>
                </a:lnTo>
                <a:lnTo>
                  <a:pt x="1061" y="92"/>
                </a:lnTo>
                <a:lnTo>
                  <a:pt x="1107" y="120"/>
                </a:lnTo>
                <a:lnTo>
                  <a:pt x="1149" y="166"/>
                </a:lnTo>
                <a:lnTo>
                  <a:pt x="1163" y="200"/>
                </a:lnTo>
                <a:lnTo>
                  <a:pt x="1187" y="234"/>
                </a:lnTo>
                <a:lnTo>
                  <a:pt x="1200" y="268"/>
                </a:lnTo>
                <a:lnTo>
                  <a:pt x="1177" y="286"/>
                </a:lnTo>
                <a:lnTo>
                  <a:pt x="1164" y="316"/>
                </a:lnTo>
                <a:lnTo>
                  <a:pt x="1153" y="344"/>
                </a:lnTo>
                <a:lnTo>
                  <a:pt x="1120" y="370"/>
                </a:lnTo>
                <a:lnTo>
                  <a:pt x="1092" y="386"/>
                </a:lnTo>
                <a:lnTo>
                  <a:pt x="1069" y="386"/>
                </a:lnTo>
                <a:lnTo>
                  <a:pt x="1044" y="406"/>
                </a:lnTo>
                <a:lnTo>
                  <a:pt x="1032" y="433"/>
                </a:lnTo>
                <a:lnTo>
                  <a:pt x="1033" y="449"/>
                </a:lnTo>
                <a:lnTo>
                  <a:pt x="969" y="491"/>
                </a:lnTo>
                <a:lnTo>
                  <a:pt x="940" y="526"/>
                </a:lnTo>
                <a:lnTo>
                  <a:pt x="942" y="553"/>
                </a:lnTo>
                <a:lnTo>
                  <a:pt x="988" y="572"/>
                </a:lnTo>
                <a:lnTo>
                  <a:pt x="1032" y="605"/>
                </a:lnTo>
                <a:lnTo>
                  <a:pt x="1072" y="634"/>
                </a:lnTo>
                <a:lnTo>
                  <a:pt x="1107" y="671"/>
                </a:lnTo>
                <a:lnTo>
                  <a:pt x="1132" y="713"/>
                </a:lnTo>
                <a:lnTo>
                  <a:pt x="1171" y="776"/>
                </a:lnTo>
                <a:lnTo>
                  <a:pt x="1195" y="812"/>
                </a:lnTo>
                <a:lnTo>
                  <a:pt x="1159" y="826"/>
                </a:lnTo>
                <a:lnTo>
                  <a:pt x="1115" y="850"/>
                </a:lnTo>
                <a:lnTo>
                  <a:pt x="1077" y="826"/>
                </a:lnTo>
                <a:lnTo>
                  <a:pt x="1029" y="812"/>
                </a:lnTo>
                <a:lnTo>
                  <a:pt x="987" y="802"/>
                </a:lnTo>
                <a:lnTo>
                  <a:pt x="955" y="834"/>
                </a:lnTo>
                <a:lnTo>
                  <a:pt x="933" y="814"/>
                </a:lnTo>
                <a:lnTo>
                  <a:pt x="901" y="800"/>
                </a:lnTo>
                <a:lnTo>
                  <a:pt x="857" y="780"/>
                </a:lnTo>
                <a:lnTo>
                  <a:pt x="823" y="760"/>
                </a:lnTo>
                <a:lnTo>
                  <a:pt x="807" y="788"/>
                </a:lnTo>
                <a:lnTo>
                  <a:pt x="785" y="828"/>
                </a:lnTo>
                <a:lnTo>
                  <a:pt x="755" y="870"/>
                </a:lnTo>
                <a:lnTo>
                  <a:pt x="729" y="920"/>
                </a:lnTo>
                <a:lnTo>
                  <a:pt x="693" y="968"/>
                </a:lnTo>
                <a:lnTo>
                  <a:pt x="687" y="1010"/>
                </a:lnTo>
                <a:lnTo>
                  <a:pt x="671" y="1060"/>
                </a:lnTo>
                <a:lnTo>
                  <a:pt x="643" y="1098"/>
                </a:lnTo>
                <a:lnTo>
                  <a:pt x="621" y="1076"/>
                </a:lnTo>
                <a:lnTo>
                  <a:pt x="571" y="1066"/>
                </a:lnTo>
                <a:lnTo>
                  <a:pt x="537" y="1100"/>
                </a:lnTo>
                <a:lnTo>
                  <a:pt x="547" y="1134"/>
                </a:lnTo>
                <a:lnTo>
                  <a:pt x="523" y="1168"/>
                </a:lnTo>
                <a:lnTo>
                  <a:pt x="525" y="1204"/>
                </a:lnTo>
                <a:lnTo>
                  <a:pt x="493" y="1252"/>
                </a:lnTo>
                <a:lnTo>
                  <a:pt x="460" y="1277"/>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29" name="Google Shape;429;p27"/>
          <p:cNvSpPr/>
          <p:nvPr/>
        </p:nvSpPr>
        <p:spPr>
          <a:xfrm>
            <a:off x="2120767" y="1285102"/>
            <a:ext cx="415842" cy="371512"/>
          </a:xfrm>
          <a:custGeom>
            <a:avLst/>
            <a:gdLst/>
            <a:ahLst/>
            <a:cxnLst/>
            <a:rect l="l" t="t" r="r" b="b"/>
            <a:pathLst>
              <a:path w="1266" h="1173" extrusionOk="0">
                <a:moveTo>
                  <a:pt x="459" y="15"/>
                </a:moveTo>
                <a:lnTo>
                  <a:pt x="416" y="35"/>
                </a:lnTo>
                <a:lnTo>
                  <a:pt x="378" y="63"/>
                </a:lnTo>
                <a:lnTo>
                  <a:pt x="338" y="89"/>
                </a:lnTo>
                <a:lnTo>
                  <a:pt x="302" y="101"/>
                </a:lnTo>
                <a:lnTo>
                  <a:pt x="272" y="80"/>
                </a:lnTo>
                <a:lnTo>
                  <a:pt x="255" y="57"/>
                </a:lnTo>
                <a:lnTo>
                  <a:pt x="233" y="24"/>
                </a:lnTo>
                <a:lnTo>
                  <a:pt x="189" y="9"/>
                </a:lnTo>
                <a:lnTo>
                  <a:pt x="158" y="0"/>
                </a:lnTo>
                <a:lnTo>
                  <a:pt x="141" y="17"/>
                </a:lnTo>
                <a:lnTo>
                  <a:pt x="122" y="33"/>
                </a:lnTo>
                <a:lnTo>
                  <a:pt x="87" y="44"/>
                </a:lnTo>
                <a:lnTo>
                  <a:pt x="108" y="69"/>
                </a:lnTo>
                <a:lnTo>
                  <a:pt x="123" y="108"/>
                </a:lnTo>
                <a:lnTo>
                  <a:pt x="135" y="150"/>
                </a:lnTo>
                <a:lnTo>
                  <a:pt x="153" y="192"/>
                </a:lnTo>
                <a:lnTo>
                  <a:pt x="162" y="222"/>
                </a:lnTo>
                <a:lnTo>
                  <a:pt x="132" y="240"/>
                </a:lnTo>
                <a:lnTo>
                  <a:pt x="126" y="282"/>
                </a:lnTo>
                <a:lnTo>
                  <a:pt x="117" y="306"/>
                </a:lnTo>
                <a:lnTo>
                  <a:pt x="90" y="339"/>
                </a:lnTo>
                <a:lnTo>
                  <a:pt x="66" y="360"/>
                </a:lnTo>
                <a:lnTo>
                  <a:pt x="51" y="405"/>
                </a:lnTo>
                <a:lnTo>
                  <a:pt x="12" y="447"/>
                </a:lnTo>
                <a:lnTo>
                  <a:pt x="9" y="504"/>
                </a:lnTo>
                <a:lnTo>
                  <a:pt x="0" y="540"/>
                </a:lnTo>
                <a:lnTo>
                  <a:pt x="0" y="579"/>
                </a:lnTo>
                <a:lnTo>
                  <a:pt x="27" y="597"/>
                </a:lnTo>
                <a:lnTo>
                  <a:pt x="39" y="645"/>
                </a:lnTo>
                <a:lnTo>
                  <a:pt x="54" y="687"/>
                </a:lnTo>
                <a:lnTo>
                  <a:pt x="93" y="711"/>
                </a:lnTo>
                <a:lnTo>
                  <a:pt x="117" y="753"/>
                </a:lnTo>
                <a:lnTo>
                  <a:pt x="141" y="789"/>
                </a:lnTo>
                <a:lnTo>
                  <a:pt x="135" y="828"/>
                </a:lnTo>
                <a:lnTo>
                  <a:pt x="105" y="867"/>
                </a:lnTo>
                <a:lnTo>
                  <a:pt x="99" y="903"/>
                </a:lnTo>
                <a:lnTo>
                  <a:pt x="78" y="933"/>
                </a:lnTo>
                <a:lnTo>
                  <a:pt x="63" y="981"/>
                </a:lnTo>
                <a:lnTo>
                  <a:pt x="91" y="1023"/>
                </a:lnTo>
                <a:lnTo>
                  <a:pt x="138" y="1020"/>
                </a:lnTo>
                <a:lnTo>
                  <a:pt x="174" y="1038"/>
                </a:lnTo>
                <a:lnTo>
                  <a:pt x="195" y="1074"/>
                </a:lnTo>
                <a:lnTo>
                  <a:pt x="237" y="1104"/>
                </a:lnTo>
                <a:lnTo>
                  <a:pt x="267" y="1125"/>
                </a:lnTo>
                <a:lnTo>
                  <a:pt x="312" y="1113"/>
                </a:lnTo>
                <a:lnTo>
                  <a:pt x="357" y="1092"/>
                </a:lnTo>
                <a:lnTo>
                  <a:pt x="375" y="1050"/>
                </a:lnTo>
                <a:lnTo>
                  <a:pt x="387" y="1017"/>
                </a:lnTo>
                <a:lnTo>
                  <a:pt x="396" y="963"/>
                </a:lnTo>
                <a:lnTo>
                  <a:pt x="447" y="936"/>
                </a:lnTo>
                <a:lnTo>
                  <a:pt x="492" y="918"/>
                </a:lnTo>
                <a:lnTo>
                  <a:pt x="528" y="900"/>
                </a:lnTo>
                <a:lnTo>
                  <a:pt x="579" y="909"/>
                </a:lnTo>
                <a:lnTo>
                  <a:pt x="618" y="921"/>
                </a:lnTo>
                <a:lnTo>
                  <a:pt x="648" y="948"/>
                </a:lnTo>
                <a:lnTo>
                  <a:pt x="690" y="936"/>
                </a:lnTo>
                <a:lnTo>
                  <a:pt x="723" y="918"/>
                </a:lnTo>
                <a:lnTo>
                  <a:pt x="759" y="927"/>
                </a:lnTo>
                <a:lnTo>
                  <a:pt x="774" y="975"/>
                </a:lnTo>
                <a:lnTo>
                  <a:pt x="792" y="1020"/>
                </a:lnTo>
                <a:lnTo>
                  <a:pt x="816" y="1032"/>
                </a:lnTo>
                <a:lnTo>
                  <a:pt x="816" y="1083"/>
                </a:lnTo>
                <a:lnTo>
                  <a:pt x="846" y="1098"/>
                </a:lnTo>
                <a:lnTo>
                  <a:pt x="870" y="1071"/>
                </a:lnTo>
                <a:lnTo>
                  <a:pt x="906" y="1098"/>
                </a:lnTo>
                <a:lnTo>
                  <a:pt x="921" y="1140"/>
                </a:lnTo>
                <a:lnTo>
                  <a:pt x="942" y="1158"/>
                </a:lnTo>
                <a:lnTo>
                  <a:pt x="966" y="1173"/>
                </a:lnTo>
                <a:lnTo>
                  <a:pt x="1029" y="1167"/>
                </a:lnTo>
                <a:lnTo>
                  <a:pt x="1077" y="1149"/>
                </a:lnTo>
                <a:lnTo>
                  <a:pt x="1113" y="1116"/>
                </a:lnTo>
                <a:lnTo>
                  <a:pt x="1155" y="1101"/>
                </a:lnTo>
                <a:lnTo>
                  <a:pt x="1173" y="1059"/>
                </a:lnTo>
                <a:lnTo>
                  <a:pt x="1152" y="1038"/>
                </a:lnTo>
                <a:lnTo>
                  <a:pt x="1131" y="1002"/>
                </a:lnTo>
                <a:lnTo>
                  <a:pt x="1152" y="960"/>
                </a:lnTo>
                <a:lnTo>
                  <a:pt x="1188" y="918"/>
                </a:lnTo>
                <a:lnTo>
                  <a:pt x="1218" y="912"/>
                </a:lnTo>
                <a:lnTo>
                  <a:pt x="1257" y="885"/>
                </a:lnTo>
                <a:lnTo>
                  <a:pt x="1266" y="849"/>
                </a:lnTo>
                <a:lnTo>
                  <a:pt x="1242" y="846"/>
                </a:lnTo>
                <a:lnTo>
                  <a:pt x="1233" y="810"/>
                </a:lnTo>
                <a:lnTo>
                  <a:pt x="1203" y="783"/>
                </a:lnTo>
                <a:lnTo>
                  <a:pt x="1164" y="768"/>
                </a:lnTo>
                <a:lnTo>
                  <a:pt x="1113" y="813"/>
                </a:lnTo>
                <a:lnTo>
                  <a:pt x="1074" y="786"/>
                </a:lnTo>
                <a:lnTo>
                  <a:pt x="1038" y="765"/>
                </a:lnTo>
                <a:lnTo>
                  <a:pt x="1008" y="738"/>
                </a:lnTo>
                <a:lnTo>
                  <a:pt x="978" y="711"/>
                </a:lnTo>
                <a:lnTo>
                  <a:pt x="957" y="687"/>
                </a:lnTo>
                <a:lnTo>
                  <a:pt x="942" y="654"/>
                </a:lnTo>
                <a:lnTo>
                  <a:pt x="924" y="624"/>
                </a:lnTo>
                <a:lnTo>
                  <a:pt x="960" y="609"/>
                </a:lnTo>
                <a:lnTo>
                  <a:pt x="984" y="567"/>
                </a:lnTo>
                <a:lnTo>
                  <a:pt x="957" y="549"/>
                </a:lnTo>
                <a:lnTo>
                  <a:pt x="927" y="534"/>
                </a:lnTo>
                <a:lnTo>
                  <a:pt x="894" y="522"/>
                </a:lnTo>
                <a:lnTo>
                  <a:pt x="870" y="537"/>
                </a:lnTo>
                <a:lnTo>
                  <a:pt x="837" y="531"/>
                </a:lnTo>
                <a:lnTo>
                  <a:pt x="795" y="504"/>
                </a:lnTo>
                <a:lnTo>
                  <a:pt x="768" y="492"/>
                </a:lnTo>
                <a:lnTo>
                  <a:pt x="735" y="480"/>
                </a:lnTo>
                <a:lnTo>
                  <a:pt x="690" y="474"/>
                </a:lnTo>
                <a:lnTo>
                  <a:pt x="654" y="462"/>
                </a:lnTo>
                <a:lnTo>
                  <a:pt x="624" y="483"/>
                </a:lnTo>
                <a:lnTo>
                  <a:pt x="597" y="501"/>
                </a:lnTo>
                <a:lnTo>
                  <a:pt x="567" y="483"/>
                </a:lnTo>
                <a:lnTo>
                  <a:pt x="573" y="447"/>
                </a:lnTo>
                <a:lnTo>
                  <a:pt x="591" y="417"/>
                </a:lnTo>
                <a:lnTo>
                  <a:pt x="591" y="381"/>
                </a:lnTo>
                <a:lnTo>
                  <a:pt x="597" y="348"/>
                </a:lnTo>
                <a:lnTo>
                  <a:pt x="570" y="321"/>
                </a:lnTo>
                <a:lnTo>
                  <a:pt x="561" y="282"/>
                </a:lnTo>
                <a:lnTo>
                  <a:pt x="570" y="243"/>
                </a:lnTo>
                <a:lnTo>
                  <a:pt x="588" y="210"/>
                </a:lnTo>
                <a:lnTo>
                  <a:pt x="561" y="189"/>
                </a:lnTo>
                <a:lnTo>
                  <a:pt x="543" y="159"/>
                </a:lnTo>
                <a:lnTo>
                  <a:pt x="519" y="120"/>
                </a:lnTo>
                <a:lnTo>
                  <a:pt x="501" y="87"/>
                </a:lnTo>
                <a:lnTo>
                  <a:pt x="459" y="63"/>
                </a:lnTo>
                <a:lnTo>
                  <a:pt x="459" y="15"/>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30" name="Google Shape;430;p27"/>
          <p:cNvSpPr/>
          <p:nvPr/>
        </p:nvSpPr>
        <p:spPr>
          <a:xfrm>
            <a:off x="1396600" y="1341437"/>
            <a:ext cx="396868" cy="328879"/>
          </a:xfrm>
          <a:custGeom>
            <a:avLst/>
            <a:gdLst/>
            <a:ahLst/>
            <a:cxnLst/>
            <a:rect l="l" t="t" r="r" b="b"/>
            <a:pathLst>
              <a:path w="1207" h="1035" extrusionOk="0">
                <a:moveTo>
                  <a:pt x="1207" y="636"/>
                </a:moveTo>
                <a:lnTo>
                  <a:pt x="1171" y="582"/>
                </a:lnTo>
                <a:lnTo>
                  <a:pt x="1177" y="528"/>
                </a:lnTo>
                <a:lnTo>
                  <a:pt x="1189" y="468"/>
                </a:lnTo>
                <a:lnTo>
                  <a:pt x="1147" y="438"/>
                </a:lnTo>
                <a:lnTo>
                  <a:pt x="1129" y="378"/>
                </a:lnTo>
                <a:lnTo>
                  <a:pt x="1093" y="378"/>
                </a:lnTo>
                <a:lnTo>
                  <a:pt x="1045" y="330"/>
                </a:lnTo>
                <a:lnTo>
                  <a:pt x="1021" y="258"/>
                </a:lnTo>
                <a:lnTo>
                  <a:pt x="979" y="210"/>
                </a:lnTo>
                <a:lnTo>
                  <a:pt x="949" y="174"/>
                </a:lnTo>
                <a:lnTo>
                  <a:pt x="934" y="116"/>
                </a:lnTo>
                <a:lnTo>
                  <a:pt x="886" y="93"/>
                </a:lnTo>
                <a:lnTo>
                  <a:pt x="852" y="92"/>
                </a:lnTo>
                <a:lnTo>
                  <a:pt x="813" y="45"/>
                </a:lnTo>
                <a:lnTo>
                  <a:pt x="816" y="17"/>
                </a:lnTo>
                <a:lnTo>
                  <a:pt x="799" y="0"/>
                </a:lnTo>
                <a:lnTo>
                  <a:pt x="757" y="3"/>
                </a:lnTo>
                <a:lnTo>
                  <a:pt x="732" y="14"/>
                </a:lnTo>
                <a:lnTo>
                  <a:pt x="759" y="57"/>
                </a:lnTo>
                <a:lnTo>
                  <a:pt x="739" y="122"/>
                </a:lnTo>
                <a:lnTo>
                  <a:pt x="693" y="177"/>
                </a:lnTo>
                <a:lnTo>
                  <a:pt x="637" y="195"/>
                </a:lnTo>
                <a:lnTo>
                  <a:pt x="604" y="171"/>
                </a:lnTo>
                <a:lnTo>
                  <a:pt x="529" y="146"/>
                </a:lnTo>
                <a:lnTo>
                  <a:pt x="492" y="164"/>
                </a:lnTo>
                <a:lnTo>
                  <a:pt x="486" y="204"/>
                </a:lnTo>
                <a:lnTo>
                  <a:pt x="510" y="246"/>
                </a:lnTo>
                <a:lnTo>
                  <a:pt x="559" y="287"/>
                </a:lnTo>
                <a:lnTo>
                  <a:pt x="577" y="335"/>
                </a:lnTo>
                <a:lnTo>
                  <a:pt x="550" y="377"/>
                </a:lnTo>
                <a:lnTo>
                  <a:pt x="528" y="408"/>
                </a:lnTo>
                <a:lnTo>
                  <a:pt x="471" y="416"/>
                </a:lnTo>
                <a:lnTo>
                  <a:pt x="418" y="398"/>
                </a:lnTo>
                <a:lnTo>
                  <a:pt x="360" y="371"/>
                </a:lnTo>
                <a:lnTo>
                  <a:pt x="264" y="434"/>
                </a:lnTo>
                <a:lnTo>
                  <a:pt x="237" y="401"/>
                </a:lnTo>
                <a:lnTo>
                  <a:pt x="198" y="416"/>
                </a:lnTo>
                <a:lnTo>
                  <a:pt x="147" y="398"/>
                </a:lnTo>
                <a:lnTo>
                  <a:pt x="100" y="359"/>
                </a:lnTo>
                <a:lnTo>
                  <a:pt x="55" y="354"/>
                </a:lnTo>
                <a:lnTo>
                  <a:pt x="43" y="380"/>
                </a:lnTo>
                <a:lnTo>
                  <a:pt x="18" y="414"/>
                </a:lnTo>
                <a:lnTo>
                  <a:pt x="0" y="455"/>
                </a:lnTo>
                <a:lnTo>
                  <a:pt x="12" y="485"/>
                </a:lnTo>
                <a:lnTo>
                  <a:pt x="25" y="512"/>
                </a:lnTo>
                <a:lnTo>
                  <a:pt x="55" y="527"/>
                </a:lnTo>
                <a:lnTo>
                  <a:pt x="27" y="557"/>
                </a:lnTo>
                <a:lnTo>
                  <a:pt x="61" y="603"/>
                </a:lnTo>
                <a:lnTo>
                  <a:pt x="85" y="639"/>
                </a:lnTo>
                <a:lnTo>
                  <a:pt x="132" y="624"/>
                </a:lnTo>
                <a:lnTo>
                  <a:pt x="156" y="656"/>
                </a:lnTo>
                <a:lnTo>
                  <a:pt x="226" y="650"/>
                </a:lnTo>
                <a:lnTo>
                  <a:pt x="253" y="674"/>
                </a:lnTo>
                <a:lnTo>
                  <a:pt x="294" y="659"/>
                </a:lnTo>
                <a:lnTo>
                  <a:pt x="324" y="626"/>
                </a:lnTo>
                <a:lnTo>
                  <a:pt x="363" y="606"/>
                </a:lnTo>
                <a:lnTo>
                  <a:pt x="403" y="624"/>
                </a:lnTo>
                <a:lnTo>
                  <a:pt x="426" y="671"/>
                </a:lnTo>
                <a:lnTo>
                  <a:pt x="406" y="714"/>
                </a:lnTo>
                <a:lnTo>
                  <a:pt x="379" y="762"/>
                </a:lnTo>
                <a:lnTo>
                  <a:pt x="384" y="800"/>
                </a:lnTo>
                <a:lnTo>
                  <a:pt x="387" y="824"/>
                </a:lnTo>
                <a:lnTo>
                  <a:pt x="408" y="855"/>
                </a:lnTo>
                <a:lnTo>
                  <a:pt x="405" y="896"/>
                </a:lnTo>
                <a:lnTo>
                  <a:pt x="442" y="944"/>
                </a:lnTo>
                <a:lnTo>
                  <a:pt x="484" y="984"/>
                </a:lnTo>
                <a:lnTo>
                  <a:pt x="516" y="969"/>
                </a:lnTo>
                <a:lnTo>
                  <a:pt x="567" y="968"/>
                </a:lnTo>
                <a:lnTo>
                  <a:pt x="625" y="942"/>
                </a:lnTo>
                <a:lnTo>
                  <a:pt x="655" y="917"/>
                </a:lnTo>
                <a:lnTo>
                  <a:pt x="693" y="938"/>
                </a:lnTo>
                <a:lnTo>
                  <a:pt x="732" y="969"/>
                </a:lnTo>
                <a:lnTo>
                  <a:pt x="768" y="963"/>
                </a:lnTo>
                <a:lnTo>
                  <a:pt x="787" y="947"/>
                </a:lnTo>
                <a:lnTo>
                  <a:pt x="915" y="1035"/>
                </a:lnTo>
                <a:lnTo>
                  <a:pt x="955" y="996"/>
                </a:lnTo>
                <a:lnTo>
                  <a:pt x="1009" y="966"/>
                </a:lnTo>
                <a:lnTo>
                  <a:pt x="991" y="900"/>
                </a:lnTo>
                <a:lnTo>
                  <a:pt x="967" y="864"/>
                </a:lnTo>
                <a:lnTo>
                  <a:pt x="961" y="822"/>
                </a:lnTo>
                <a:lnTo>
                  <a:pt x="973" y="774"/>
                </a:lnTo>
                <a:lnTo>
                  <a:pt x="991" y="726"/>
                </a:lnTo>
                <a:lnTo>
                  <a:pt x="1027" y="684"/>
                </a:lnTo>
                <a:lnTo>
                  <a:pt x="1081" y="654"/>
                </a:lnTo>
                <a:lnTo>
                  <a:pt x="1153" y="654"/>
                </a:lnTo>
                <a:lnTo>
                  <a:pt x="1207" y="636"/>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31" name="Google Shape;431;p27"/>
          <p:cNvSpPr/>
          <p:nvPr/>
        </p:nvSpPr>
        <p:spPr>
          <a:xfrm>
            <a:off x="1701762" y="1215063"/>
            <a:ext cx="259309" cy="386737"/>
          </a:xfrm>
          <a:custGeom>
            <a:avLst/>
            <a:gdLst/>
            <a:ahLst/>
            <a:cxnLst/>
            <a:rect l="l" t="t" r="r" b="b"/>
            <a:pathLst>
              <a:path w="784" h="1222" extrusionOk="0">
                <a:moveTo>
                  <a:pt x="738" y="52"/>
                </a:moveTo>
                <a:lnTo>
                  <a:pt x="742" y="100"/>
                </a:lnTo>
                <a:lnTo>
                  <a:pt x="778" y="136"/>
                </a:lnTo>
                <a:lnTo>
                  <a:pt x="784" y="202"/>
                </a:lnTo>
                <a:lnTo>
                  <a:pt x="760" y="262"/>
                </a:lnTo>
                <a:lnTo>
                  <a:pt x="718" y="322"/>
                </a:lnTo>
                <a:lnTo>
                  <a:pt x="676" y="352"/>
                </a:lnTo>
                <a:lnTo>
                  <a:pt x="646" y="412"/>
                </a:lnTo>
                <a:lnTo>
                  <a:pt x="658" y="484"/>
                </a:lnTo>
                <a:lnTo>
                  <a:pt x="652" y="538"/>
                </a:lnTo>
                <a:lnTo>
                  <a:pt x="658" y="598"/>
                </a:lnTo>
                <a:lnTo>
                  <a:pt x="694" y="634"/>
                </a:lnTo>
                <a:lnTo>
                  <a:pt x="730" y="700"/>
                </a:lnTo>
                <a:lnTo>
                  <a:pt x="712" y="766"/>
                </a:lnTo>
                <a:lnTo>
                  <a:pt x="682" y="808"/>
                </a:lnTo>
                <a:lnTo>
                  <a:pt x="688" y="874"/>
                </a:lnTo>
                <a:lnTo>
                  <a:pt x="712" y="934"/>
                </a:lnTo>
                <a:lnTo>
                  <a:pt x="700" y="1000"/>
                </a:lnTo>
                <a:lnTo>
                  <a:pt x="676" y="1072"/>
                </a:lnTo>
                <a:lnTo>
                  <a:pt x="694" y="1144"/>
                </a:lnTo>
                <a:lnTo>
                  <a:pt x="706" y="1186"/>
                </a:lnTo>
                <a:lnTo>
                  <a:pt x="634" y="1216"/>
                </a:lnTo>
                <a:lnTo>
                  <a:pt x="574" y="1222"/>
                </a:lnTo>
                <a:lnTo>
                  <a:pt x="532" y="1210"/>
                </a:lnTo>
                <a:lnTo>
                  <a:pt x="487" y="1185"/>
                </a:lnTo>
                <a:lnTo>
                  <a:pt x="456" y="1188"/>
                </a:lnTo>
                <a:lnTo>
                  <a:pt x="423" y="1158"/>
                </a:lnTo>
                <a:lnTo>
                  <a:pt x="379" y="1141"/>
                </a:lnTo>
                <a:lnTo>
                  <a:pt x="351" y="1096"/>
                </a:lnTo>
                <a:lnTo>
                  <a:pt x="346" y="1047"/>
                </a:lnTo>
                <a:lnTo>
                  <a:pt x="310" y="1045"/>
                </a:lnTo>
                <a:lnTo>
                  <a:pt x="273" y="1035"/>
                </a:lnTo>
                <a:lnTo>
                  <a:pt x="238" y="982"/>
                </a:lnTo>
                <a:lnTo>
                  <a:pt x="244" y="924"/>
                </a:lnTo>
                <a:lnTo>
                  <a:pt x="256" y="870"/>
                </a:lnTo>
                <a:lnTo>
                  <a:pt x="211" y="834"/>
                </a:lnTo>
                <a:lnTo>
                  <a:pt x="198" y="777"/>
                </a:lnTo>
                <a:lnTo>
                  <a:pt x="156" y="778"/>
                </a:lnTo>
                <a:lnTo>
                  <a:pt x="109" y="726"/>
                </a:lnTo>
                <a:lnTo>
                  <a:pt x="88" y="658"/>
                </a:lnTo>
                <a:lnTo>
                  <a:pt x="15" y="573"/>
                </a:lnTo>
                <a:lnTo>
                  <a:pt x="0" y="517"/>
                </a:lnTo>
                <a:lnTo>
                  <a:pt x="31" y="492"/>
                </a:lnTo>
                <a:lnTo>
                  <a:pt x="67" y="447"/>
                </a:lnTo>
                <a:lnTo>
                  <a:pt x="63" y="411"/>
                </a:lnTo>
                <a:lnTo>
                  <a:pt x="90" y="375"/>
                </a:lnTo>
                <a:lnTo>
                  <a:pt x="78" y="340"/>
                </a:lnTo>
                <a:lnTo>
                  <a:pt x="108" y="306"/>
                </a:lnTo>
                <a:lnTo>
                  <a:pt x="159" y="315"/>
                </a:lnTo>
                <a:lnTo>
                  <a:pt x="184" y="337"/>
                </a:lnTo>
                <a:lnTo>
                  <a:pt x="211" y="301"/>
                </a:lnTo>
                <a:lnTo>
                  <a:pt x="229" y="253"/>
                </a:lnTo>
                <a:lnTo>
                  <a:pt x="232" y="207"/>
                </a:lnTo>
                <a:lnTo>
                  <a:pt x="271" y="162"/>
                </a:lnTo>
                <a:lnTo>
                  <a:pt x="292" y="115"/>
                </a:lnTo>
                <a:lnTo>
                  <a:pt x="325" y="73"/>
                </a:lnTo>
                <a:lnTo>
                  <a:pt x="361" y="0"/>
                </a:lnTo>
                <a:lnTo>
                  <a:pt x="406" y="24"/>
                </a:lnTo>
                <a:lnTo>
                  <a:pt x="474" y="52"/>
                </a:lnTo>
                <a:lnTo>
                  <a:pt x="498" y="73"/>
                </a:lnTo>
                <a:lnTo>
                  <a:pt x="528" y="43"/>
                </a:lnTo>
                <a:lnTo>
                  <a:pt x="622" y="67"/>
                </a:lnTo>
                <a:lnTo>
                  <a:pt x="654" y="91"/>
                </a:lnTo>
                <a:lnTo>
                  <a:pt x="694" y="69"/>
                </a:lnTo>
                <a:lnTo>
                  <a:pt x="738" y="52"/>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32" name="Google Shape;432;p27"/>
          <p:cNvSpPr/>
          <p:nvPr/>
        </p:nvSpPr>
        <p:spPr>
          <a:xfrm>
            <a:off x="1549971" y="1906318"/>
            <a:ext cx="551822" cy="453731"/>
          </a:xfrm>
          <a:custGeom>
            <a:avLst/>
            <a:gdLst/>
            <a:ahLst/>
            <a:cxnLst/>
            <a:rect l="l" t="t" r="r" b="b"/>
            <a:pathLst>
              <a:path w="1677" h="1437" extrusionOk="0">
                <a:moveTo>
                  <a:pt x="45" y="228"/>
                </a:moveTo>
                <a:lnTo>
                  <a:pt x="78" y="207"/>
                </a:lnTo>
                <a:lnTo>
                  <a:pt x="111" y="198"/>
                </a:lnTo>
                <a:lnTo>
                  <a:pt x="141" y="201"/>
                </a:lnTo>
                <a:lnTo>
                  <a:pt x="162" y="231"/>
                </a:lnTo>
                <a:lnTo>
                  <a:pt x="189" y="222"/>
                </a:lnTo>
                <a:lnTo>
                  <a:pt x="225" y="228"/>
                </a:lnTo>
                <a:lnTo>
                  <a:pt x="258" y="240"/>
                </a:lnTo>
                <a:lnTo>
                  <a:pt x="288" y="270"/>
                </a:lnTo>
                <a:lnTo>
                  <a:pt x="309" y="306"/>
                </a:lnTo>
                <a:lnTo>
                  <a:pt x="294" y="351"/>
                </a:lnTo>
                <a:lnTo>
                  <a:pt x="294" y="384"/>
                </a:lnTo>
                <a:lnTo>
                  <a:pt x="303" y="426"/>
                </a:lnTo>
                <a:lnTo>
                  <a:pt x="324" y="456"/>
                </a:lnTo>
                <a:lnTo>
                  <a:pt x="351" y="477"/>
                </a:lnTo>
                <a:lnTo>
                  <a:pt x="381" y="456"/>
                </a:lnTo>
                <a:lnTo>
                  <a:pt x="408" y="435"/>
                </a:lnTo>
                <a:lnTo>
                  <a:pt x="444" y="420"/>
                </a:lnTo>
                <a:lnTo>
                  <a:pt x="489" y="423"/>
                </a:lnTo>
                <a:lnTo>
                  <a:pt x="516" y="462"/>
                </a:lnTo>
                <a:lnTo>
                  <a:pt x="549" y="504"/>
                </a:lnTo>
                <a:lnTo>
                  <a:pt x="567" y="555"/>
                </a:lnTo>
                <a:lnTo>
                  <a:pt x="600" y="594"/>
                </a:lnTo>
                <a:lnTo>
                  <a:pt x="601" y="651"/>
                </a:lnTo>
                <a:lnTo>
                  <a:pt x="606" y="684"/>
                </a:lnTo>
                <a:lnTo>
                  <a:pt x="642" y="717"/>
                </a:lnTo>
                <a:lnTo>
                  <a:pt x="678" y="747"/>
                </a:lnTo>
                <a:lnTo>
                  <a:pt x="732" y="756"/>
                </a:lnTo>
                <a:lnTo>
                  <a:pt x="777" y="795"/>
                </a:lnTo>
                <a:lnTo>
                  <a:pt x="756" y="831"/>
                </a:lnTo>
                <a:lnTo>
                  <a:pt x="735" y="864"/>
                </a:lnTo>
                <a:lnTo>
                  <a:pt x="744" y="900"/>
                </a:lnTo>
                <a:lnTo>
                  <a:pt x="774" y="936"/>
                </a:lnTo>
                <a:lnTo>
                  <a:pt x="771" y="966"/>
                </a:lnTo>
                <a:lnTo>
                  <a:pt x="786" y="999"/>
                </a:lnTo>
                <a:lnTo>
                  <a:pt x="813" y="1029"/>
                </a:lnTo>
                <a:lnTo>
                  <a:pt x="840" y="1032"/>
                </a:lnTo>
                <a:lnTo>
                  <a:pt x="867" y="1053"/>
                </a:lnTo>
                <a:lnTo>
                  <a:pt x="888" y="1077"/>
                </a:lnTo>
                <a:lnTo>
                  <a:pt x="870" y="1107"/>
                </a:lnTo>
                <a:lnTo>
                  <a:pt x="861" y="1131"/>
                </a:lnTo>
                <a:lnTo>
                  <a:pt x="873" y="1167"/>
                </a:lnTo>
                <a:lnTo>
                  <a:pt x="897" y="1185"/>
                </a:lnTo>
                <a:lnTo>
                  <a:pt x="927" y="1161"/>
                </a:lnTo>
                <a:lnTo>
                  <a:pt x="966" y="1179"/>
                </a:lnTo>
                <a:lnTo>
                  <a:pt x="999" y="1215"/>
                </a:lnTo>
                <a:lnTo>
                  <a:pt x="1020" y="1239"/>
                </a:lnTo>
                <a:lnTo>
                  <a:pt x="1059" y="1248"/>
                </a:lnTo>
                <a:lnTo>
                  <a:pt x="1074" y="1230"/>
                </a:lnTo>
                <a:lnTo>
                  <a:pt x="1104" y="1224"/>
                </a:lnTo>
                <a:lnTo>
                  <a:pt x="1137" y="1254"/>
                </a:lnTo>
                <a:lnTo>
                  <a:pt x="1164" y="1281"/>
                </a:lnTo>
                <a:lnTo>
                  <a:pt x="1185" y="1314"/>
                </a:lnTo>
                <a:lnTo>
                  <a:pt x="1212" y="1350"/>
                </a:lnTo>
                <a:lnTo>
                  <a:pt x="1245" y="1380"/>
                </a:lnTo>
                <a:lnTo>
                  <a:pt x="1278" y="1398"/>
                </a:lnTo>
                <a:lnTo>
                  <a:pt x="1314" y="1431"/>
                </a:lnTo>
                <a:lnTo>
                  <a:pt x="1362" y="1437"/>
                </a:lnTo>
                <a:lnTo>
                  <a:pt x="1398" y="1428"/>
                </a:lnTo>
                <a:lnTo>
                  <a:pt x="1443" y="1425"/>
                </a:lnTo>
                <a:lnTo>
                  <a:pt x="1443" y="1389"/>
                </a:lnTo>
                <a:lnTo>
                  <a:pt x="1431" y="1371"/>
                </a:lnTo>
                <a:lnTo>
                  <a:pt x="1419" y="1338"/>
                </a:lnTo>
                <a:lnTo>
                  <a:pt x="1419" y="1308"/>
                </a:lnTo>
                <a:lnTo>
                  <a:pt x="1449" y="1269"/>
                </a:lnTo>
                <a:lnTo>
                  <a:pt x="1470" y="1221"/>
                </a:lnTo>
                <a:lnTo>
                  <a:pt x="1461" y="1200"/>
                </a:lnTo>
                <a:lnTo>
                  <a:pt x="1446" y="1185"/>
                </a:lnTo>
                <a:lnTo>
                  <a:pt x="1443" y="1155"/>
                </a:lnTo>
                <a:lnTo>
                  <a:pt x="1434" y="1122"/>
                </a:lnTo>
                <a:lnTo>
                  <a:pt x="1449" y="1089"/>
                </a:lnTo>
                <a:lnTo>
                  <a:pt x="1479" y="1062"/>
                </a:lnTo>
                <a:lnTo>
                  <a:pt x="1512" y="1032"/>
                </a:lnTo>
                <a:lnTo>
                  <a:pt x="1539" y="990"/>
                </a:lnTo>
                <a:lnTo>
                  <a:pt x="1554" y="939"/>
                </a:lnTo>
                <a:lnTo>
                  <a:pt x="1557" y="894"/>
                </a:lnTo>
                <a:lnTo>
                  <a:pt x="1566" y="846"/>
                </a:lnTo>
                <a:lnTo>
                  <a:pt x="1599" y="828"/>
                </a:lnTo>
                <a:lnTo>
                  <a:pt x="1608" y="798"/>
                </a:lnTo>
                <a:lnTo>
                  <a:pt x="1602" y="768"/>
                </a:lnTo>
                <a:lnTo>
                  <a:pt x="1632" y="753"/>
                </a:lnTo>
                <a:lnTo>
                  <a:pt x="1677" y="699"/>
                </a:lnTo>
                <a:lnTo>
                  <a:pt x="1662" y="675"/>
                </a:lnTo>
                <a:lnTo>
                  <a:pt x="1668" y="642"/>
                </a:lnTo>
                <a:lnTo>
                  <a:pt x="1629" y="591"/>
                </a:lnTo>
                <a:lnTo>
                  <a:pt x="1578" y="549"/>
                </a:lnTo>
                <a:lnTo>
                  <a:pt x="1524" y="522"/>
                </a:lnTo>
                <a:lnTo>
                  <a:pt x="1470" y="486"/>
                </a:lnTo>
                <a:lnTo>
                  <a:pt x="1428" y="474"/>
                </a:lnTo>
                <a:lnTo>
                  <a:pt x="1383" y="471"/>
                </a:lnTo>
                <a:lnTo>
                  <a:pt x="1347" y="459"/>
                </a:lnTo>
                <a:lnTo>
                  <a:pt x="1299" y="435"/>
                </a:lnTo>
                <a:lnTo>
                  <a:pt x="1272" y="402"/>
                </a:lnTo>
                <a:lnTo>
                  <a:pt x="1236" y="360"/>
                </a:lnTo>
                <a:lnTo>
                  <a:pt x="1194" y="336"/>
                </a:lnTo>
                <a:lnTo>
                  <a:pt x="1146" y="315"/>
                </a:lnTo>
                <a:lnTo>
                  <a:pt x="1116" y="282"/>
                </a:lnTo>
                <a:lnTo>
                  <a:pt x="1056" y="255"/>
                </a:lnTo>
                <a:lnTo>
                  <a:pt x="1014" y="234"/>
                </a:lnTo>
                <a:lnTo>
                  <a:pt x="963" y="210"/>
                </a:lnTo>
                <a:lnTo>
                  <a:pt x="924" y="168"/>
                </a:lnTo>
                <a:lnTo>
                  <a:pt x="888" y="150"/>
                </a:lnTo>
                <a:lnTo>
                  <a:pt x="843" y="129"/>
                </a:lnTo>
                <a:lnTo>
                  <a:pt x="810" y="111"/>
                </a:lnTo>
                <a:lnTo>
                  <a:pt x="807" y="81"/>
                </a:lnTo>
                <a:lnTo>
                  <a:pt x="768" y="57"/>
                </a:lnTo>
                <a:lnTo>
                  <a:pt x="723" y="36"/>
                </a:lnTo>
                <a:lnTo>
                  <a:pt x="684" y="54"/>
                </a:lnTo>
                <a:lnTo>
                  <a:pt x="639" y="66"/>
                </a:lnTo>
                <a:lnTo>
                  <a:pt x="603" y="36"/>
                </a:lnTo>
                <a:lnTo>
                  <a:pt x="564" y="36"/>
                </a:lnTo>
                <a:lnTo>
                  <a:pt x="531" y="18"/>
                </a:lnTo>
                <a:lnTo>
                  <a:pt x="498" y="12"/>
                </a:lnTo>
                <a:lnTo>
                  <a:pt x="458" y="0"/>
                </a:lnTo>
                <a:lnTo>
                  <a:pt x="413" y="38"/>
                </a:lnTo>
                <a:lnTo>
                  <a:pt x="386" y="72"/>
                </a:lnTo>
                <a:lnTo>
                  <a:pt x="356" y="42"/>
                </a:lnTo>
                <a:lnTo>
                  <a:pt x="332" y="18"/>
                </a:lnTo>
                <a:lnTo>
                  <a:pt x="285" y="8"/>
                </a:lnTo>
                <a:lnTo>
                  <a:pt x="213" y="21"/>
                </a:lnTo>
                <a:lnTo>
                  <a:pt x="180" y="36"/>
                </a:lnTo>
                <a:lnTo>
                  <a:pt x="165" y="51"/>
                </a:lnTo>
                <a:lnTo>
                  <a:pt x="165" y="78"/>
                </a:lnTo>
                <a:lnTo>
                  <a:pt x="138" y="96"/>
                </a:lnTo>
                <a:lnTo>
                  <a:pt x="102" y="93"/>
                </a:lnTo>
                <a:lnTo>
                  <a:pt x="69" y="99"/>
                </a:lnTo>
                <a:lnTo>
                  <a:pt x="48" y="129"/>
                </a:lnTo>
                <a:lnTo>
                  <a:pt x="27" y="165"/>
                </a:lnTo>
                <a:lnTo>
                  <a:pt x="0" y="198"/>
                </a:lnTo>
                <a:lnTo>
                  <a:pt x="45" y="228"/>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33" name="Google Shape;433;p27"/>
          <p:cNvSpPr/>
          <p:nvPr/>
        </p:nvSpPr>
        <p:spPr>
          <a:xfrm>
            <a:off x="1374464" y="2117957"/>
            <a:ext cx="649852" cy="482661"/>
          </a:xfrm>
          <a:custGeom>
            <a:avLst/>
            <a:gdLst/>
            <a:ahLst/>
            <a:cxnLst/>
            <a:rect l="l" t="t" r="r" b="b"/>
            <a:pathLst>
              <a:path w="1977" h="1524" extrusionOk="0">
                <a:moveTo>
                  <a:pt x="46" y="663"/>
                </a:moveTo>
                <a:lnTo>
                  <a:pt x="81" y="639"/>
                </a:lnTo>
                <a:lnTo>
                  <a:pt x="120" y="645"/>
                </a:lnTo>
                <a:lnTo>
                  <a:pt x="177" y="609"/>
                </a:lnTo>
                <a:lnTo>
                  <a:pt x="222" y="567"/>
                </a:lnTo>
                <a:lnTo>
                  <a:pt x="219" y="528"/>
                </a:lnTo>
                <a:lnTo>
                  <a:pt x="276" y="486"/>
                </a:lnTo>
                <a:lnTo>
                  <a:pt x="246" y="471"/>
                </a:lnTo>
                <a:lnTo>
                  <a:pt x="222" y="438"/>
                </a:lnTo>
                <a:lnTo>
                  <a:pt x="183" y="402"/>
                </a:lnTo>
                <a:lnTo>
                  <a:pt x="165" y="375"/>
                </a:lnTo>
                <a:lnTo>
                  <a:pt x="147" y="336"/>
                </a:lnTo>
                <a:lnTo>
                  <a:pt x="174" y="303"/>
                </a:lnTo>
                <a:lnTo>
                  <a:pt x="222" y="312"/>
                </a:lnTo>
                <a:lnTo>
                  <a:pt x="252" y="327"/>
                </a:lnTo>
                <a:lnTo>
                  <a:pt x="270" y="357"/>
                </a:lnTo>
                <a:lnTo>
                  <a:pt x="309" y="327"/>
                </a:lnTo>
                <a:lnTo>
                  <a:pt x="339" y="297"/>
                </a:lnTo>
                <a:lnTo>
                  <a:pt x="375" y="297"/>
                </a:lnTo>
                <a:lnTo>
                  <a:pt x="405" y="321"/>
                </a:lnTo>
                <a:lnTo>
                  <a:pt x="426" y="336"/>
                </a:lnTo>
                <a:lnTo>
                  <a:pt x="453" y="351"/>
                </a:lnTo>
                <a:lnTo>
                  <a:pt x="504" y="330"/>
                </a:lnTo>
                <a:lnTo>
                  <a:pt x="543" y="330"/>
                </a:lnTo>
                <a:lnTo>
                  <a:pt x="597" y="345"/>
                </a:lnTo>
                <a:lnTo>
                  <a:pt x="633" y="369"/>
                </a:lnTo>
                <a:lnTo>
                  <a:pt x="666" y="399"/>
                </a:lnTo>
                <a:lnTo>
                  <a:pt x="708" y="429"/>
                </a:lnTo>
                <a:lnTo>
                  <a:pt x="747" y="414"/>
                </a:lnTo>
                <a:lnTo>
                  <a:pt x="792" y="375"/>
                </a:lnTo>
                <a:lnTo>
                  <a:pt x="828" y="348"/>
                </a:lnTo>
                <a:lnTo>
                  <a:pt x="834" y="306"/>
                </a:lnTo>
                <a:lnTo>
                  <a:pt x="873" y="276"/>
                </a:lnTo>
                <a:lnTo>
                  <a:pt x="918" y="270"/>
                </a:lnTo>
                <a:lnTo>
                  <a:pt x="957" y="231"/>
                </a:lnTo>
                <a:lnTo>
                  <a:pt x="981" y="189"/>
                </a:lnTo>
                <a:lnTo>
                  <a:pt x="963" y="159"/>
                </a:lnTo>
                <a:lnTo>
                  <a:pt x="927" y="117"/>
                </a:lnTo>
                <a:lnTo>
                  <a:pt x="954" y="69"/>
                </a:lnTo>
                <a:lnTo>
                  <a:pt x="1008" y="42"/>
                </a:lnTo>
                <a:lnTo>
                  <a:pt x="1068" y="12"/>
                </a:lnTo>
                <a:lnTo>
                  <a:pt x="1110" y="0"/>
                </a:lnTo>
                <a:lnTo>
                  <a:pt x="1142" y="15"/>
                </a:lnTo>
                <a:lnTo>
                  <a:pt x="1175" y="47"/>
                </a:lnTo>
                <a:lnTo>
                  <a:pt x="1211" y="75"/>
                </a:lnTo>
                <a:lnTo>
                  <a:pt x="1262" y="86"/>
                </a:lnTo>
                <a:lnTo>
                  <a:pt x="1311" y="128"/>
                </a:lnTo>
                <a:lnTo>
                  <a:pt x="1269" y="194"/>
                </a:lnTo>
                <a:lnTo>
                  <a:pt x="1275" y="230"/>
                </a:lnTo>
                <a:lnTo>
                  <a:pt x="1307" y="266"/>
                </a:lnTo>
                <a:lnTo>
                  <a:pt x="1305" y="299"/>
                </a:lnTo>
                <a:lnTo>
                  <a:pt x="1322" y="333"/>
                </a:lnTo>
                <a:lnTo>
                  <a:pt x="1346" y="362"/>
                </a:lnTo>
                <a:lnTo>
                  <a:pt x="1376" y="363"/>
                </a:lnTo>
                <a:lnTo>
                  <a:pt x="1403" y="384"/>
                </a:lnTo>
                <a:lnTo>
                  <a:pt x="1421" y="408"/>
                </a:lnTo>
                <a:lnTo>
                  <a:pt x="1407" y="437"/>
                </a:lnTo>
                <a:lnTo>
                  <a:pt x="1395" y="464"/>
                </a:lnTo>
                <a:lnTo>
                  <a:pt x="1406" y="498"/>
                </a:lnTo>
                <a:lnTo>
                  <a:pt x="1433" y="515"/>
                </a:lnTo>
                <a:lnTo>
                  <a:pt x="1460" y="494"/>
                </a:lnTo>
                <a:lnTo>
                  <a:pt x="1503" y="513"/>
                </a:lnTo>
                <a:lnTo>
                  <a:pt x="1538" y="551"/>
                </a:lnTo>
                <a:lnTo>
                  <a:pt x="1551" y="570"/>
                </a:lnTo>
                <a:lnTo>
                  <a:pt x="1593" y="579"/>
                </a:lnTo>
                <a:lnTo>
                  <a:pt x="1610" y="558"/>
                </a:lnTo>
                <a:lnTo>
                  <a:pt x="1638" y="557"/>
                </a:lnTo>
                <a:lnTo>
                  <a:pt x="1697" y="611"/>
                </a:lnTo>
                <a:lnTo>
                  <a:pt x="1722" y="653"/>
                </a:lnTo>
                <a:lnTo>
                  <a:pt x="1748" y="684"/>
                </a:lnTo>
                <a:lnTo>
                  <a:pt x="1778" y="710"/>
                </a:lnTo>
                <a:lnTo>
                  <a:pt x="1817" y="731"/>
                </a:lnTo>
                <a:lnTo>
                  <a:pt x="1845" y="761"/>
                </a:lnTo>
                <a:lnTo>
                  <a:pt x="1890" y="768"/>
                </a:lnTo>
                <a:lnTo>
                  <a:pt x="1929" y="758"/>
                </a:lnTo>
                <a:lnTo>
                  <a:pt x="1977" y="756"/>
                </a:lnTo>
                <a:lnTo>
                  <a:pt x="1965" y="825"/>
                </a:lnTo>
                <a:lnTo>
                  <a:pt x="1935" y="846"/>
                </a:lnTo>
                <a:lnTo>
                  <a:pt x="1896" y="885"/>
                </a:lnTo>
                <a:lnTo>
                  <a:pt x="1899" y="918"/>
                </a:lnTo>
                <a:lnTo>
                  <a:pt x="1875" y="960"/>
                </a:lnTo>
                <a:lnTo>
                  <a:pt x="1842" y="996"/>
                </a:lnTo>
                <a:lnTo>
                  <a:pt x="1794" y="1017"/>
                </a:lnTo>
                <a:lnTo>
                  <a:pt x="1776" y="1059"/>
                </a:lnTo>
                <a:lnTo>
                  <a:pt x="1761" y="1113"/>
                </a:lnTo>
                <a:lnTo>
                  <a:pt x="1800" y="1164"/>
                </a:lnTo>
                <a:lnTo>
                  <a:pt x="1818" y="1212"/>
                </a:lnTo>
                <a:lnTo>
                  <a:pt x="1839" y="1239"/>
                </a:lnTo>
                <a:lnTo>
                  <a:pt x="1875" y="1263"/>
                </a:lnTo>
                <a:lnTo>
                  <a:pt x="1905" y="1290"/>
                </a:lnTo>
                <a:lnTo>
                  <a:pt x="1926" y="1338"/>
                </a:lnTo>
                <a:lnTo>
                  <a:pt x="1938" y="1380"/>
                </a:lnTo>
                <a:lnTo>
                  <a:pt x="1968" y="1416"/>
                </a:lnTo>
                <a:lnTo>
                  <a:pt x="1923" y="1443"/>
                </a:lnTo>
                <a:lnTo>
                  <a:pt x="1890" y="1449"/>
                </a:lnTo>
                <a:lnTo>
                  <a:pt x="1836" y="1485"/>
                </a:lnTo>
                <a:lnTo>
                  <a:pt x="1785" y="1515"/>
                </a:lnTo>
                <a:lnTo>
                  <a:pt x="1731" y="1524"/>
                </a:lnTo>
                <a:lnTo>
                  <a:pt x="1680" y="1503"/>
                </a:lnTo>
                <a:lnTo>
                  <a:pt x="1635" y="1491"/>
                </a:lnTo>
                <a:lnTo>
                  <a:pt x="1581" y="1518"/>
                </a:lnTo>
                <a:lnTo>
                  <a:pt x="1527" y="1518"/>
                </a:lnTo>
                <a:lnTo>
                  <a:pt x="1461" y="1503"/>
                </a:lnTo>
                <a:lnTo>
                  <a:pt x="1395" y="1476"/>
                </a:lnTo>
                <a:lnTo>
                  <a:pt x="1344" y="1470"/>
                </a:lnTo>
                <a:lnTo>
                  <a:pt x="1290" y="1422"/>
                </a:lnTo>
                <a:lnTo>
                  <a:pt x="1230" y="1389"/>
                </a:lnTo>
                <a:lnTo>
                  <a:pt x="1173" y="1368"/>
                </a:lnTo>
                <a:lnTo>
                  <a:pt x="1107" y="1341"/>
                </a:lnTo>
                <a:lnTo>
                  <a:pt x="1041" y="1317"/>
                </a:lnTo>
                <a:lnTo>
                  <a:pt x="960" y="1314"/>
                </a:lnTo>
                <a:lnTo>
                  <a:pt x="882" y="1311"/>
                </a:lnTo>
                <a:lnTo>
                  <a:pt x="831" y="1287"/>
                </a:lnTo>
                <a:lnTo>
                  <a:pt x="789" y="1263"/>
                </a:lnTo>
                <a:lnTo>
                  <a:pt x="744" y="1248"/>
                </a:lnTo>
                <a:lnTo>
                  <a:pt x="705" y="1200"/>
                </a:lnTo>
                <a:lnTo>
                  <a:pt x="687" y="1158"/>
                </a:lnTo>
                <a:lnTo>
                  <a:pt x="660" y="1110"/>
                </a:lnTo>
                <a:lnTo>
                  <a:pt x="615" y="1083"/>
                </a:lnTo>
                <a:lnTo>
                  <a:pt x="567" y="1089"/>
                </a:lnTo>
                <a:lnTo>
                  <a:pt x="540" y="1068"/>
                </a:lnTo>
                <a:lnTo>
                  <a:pt x="531" y="1029"/>
                </a:lnTo>
                <a:lnTo>
                  <a:pt x="498" y="1005"/>
                </a:lnTo>
                <a:lnTo>
                  <a:pt x="462" y="981"/>
                </a:lnTo>
                <a:lnTo>
                  <a:pt x="411" y="948"/>
                </a:lnTo>
                <a:lnTo>
                  <a:pt x="363" y="942"/>
                </a:lnTo>
                <a:lnTo>
                  <a:pt x="321" y="930"/>
                </a:lnTo>
                <a:lnTo>
                  <a:pt x="312" y="894"/>
                </a:lnTo>
                <a:lnTo>
                  <a:pt x="300" y="861"/>
                </a:lnTo>
                <a:lnTo>
                  <a:pt x="255" y="849"/>
                </a:lnTo>
                <a:lnTo>
                  <a:pt x="240" y="822"/>
                </a:lnTo>
                <a:lnTo>
                  <a:pt x="198" y="837"/>
                </a:lnTo>
                <a:lnTo>
                  <a:pt x="165" y="804"/>
                </a:lnTo>
                <a:lnTo>
                  <a:pt x="132" y="816"/>
                </a:lnTo>
                <a:lnTo>
                  <a:pt x="102" y="816"/>
                </a:lnTo>
                <a:lnTo>
                  <a:pt x="75" y="786"/>
                </a:lnTo>
                <a:lnTo>
                  <a:pt x="36" y="747"/>
                </a:lnTo>
                <a:lnTo>
                  <a:pt x="0" y="714"/>
                </a:lnTo>
                <a:lnTo>
                  <a:pt x="21" y="687"/>
                </a:lnTo>
                <a:lnTo>
                  <a:pt x="46" y="663"/>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1"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434" name="Google Shape;434;p27"/>
          <p:cNvSpPr/>
          <p:nvPr/>
        </p:nvSpPr>
        <p:spPr>
          <a:xfrm>
            <a:off x="1782401" y="2567121"/>
            <a:ext cx="468020" cy="264930"/>
          </a:xfrm>
          <a:custGeom>
            <a:avLst/>
            <a:gdLst/>
            <a:ahLst/>
            <a:cxnLst/>
            <a:rect l="l" t="t" r="r" b="b"/>
            <a:pathLst>
              <a:path w="1419" h="838" extrusionOk="0">
                <a:moveTo>
                  <a:pt x="1374" y="631"/>
                </a:moveTo>
                <a:lnTo>
                  <a:pt x="1338" y="619"/>
                </a:lnTo>
                <a:lnTo>
                  <a:pt x="1287" y="628"/>
                </a:lnTo>
                <a:lnTo>
                  <a:pt x="1224" y="547"/>
                </a:lnTo>
                <a:lnTo>
                  <a:pt x="1173" y="508"/>
                </a:lnTo>
                <a:lnTo>
                  <a:pt x="1149" y="472"/>
                </a:lnTo>
                <a:lnTo>
                  <a:pt x="1107" y="457"/>
                </a:lnTo>
                <a:lnTo>
                  <a:pt x="1053" y="421"/>
                </a:lnTo>
                <a:lnTo>
                  <a:pt x="1005" y="406"/>
                </a:lnTo>
                <a:lnTo>
                  <a:pt x="984" y="373"/>
                </a:lnTo>
                <a:lnTo>
                  <a:pt x="945" y="325"/>
                </a:lnTo>
                <a:lnTo>
                  <a:pt x="918" y="289"/>
                </a:lnTo>
                <a:lnTo>
                  <a:pt x="879" y="256"/>
                </a:lnTo>
                <a:lnTo>
                  <a:pt x="852" y="220"/>
                </a:lnTo>
                <a:lnTo>
                  <a:pt x="813" y="208"/>
                </a:lnTo>
                <a:lnTo>
                  <a:pt x="801" y="175"/>
                </a:lnTo>
                <a:lnTo>
                  <a:pt x="780" y="151"/>
                </a:lnTo>
                <a:lnTo>
                  <a:pt x="786" y="115"/>
                </a:lnTo>
                <a:lnTo>
                  <a:pt x="759" y="82"/>
                </a:lnTo>
                <a:lnTo>
                  <a:pt x="747" y="40"/>
                </a:lnTo>
                <a:lnTo>
                  <a:pt x="725" y="0"/>
                </a:lnTo>
                <a:lnTo>
                  <a:pt x="683" y="27"/>
                </a:lnTo>
                <a:lnTo>
                  <a:pt x="645" y="36"/>
                </a:lnTo>
                <a:lnTo>
                  <a:pt x="590" y="73"/>
                </a:lnTo>
                <a:lnTo>
                  <a:pt x="537" y="100"/>
                </a:lnTo>
                <a:lnTo>
                  <a:pt x="483" y="108"/>
                </a:lnTo>
                <a:lnTo>
                  <a:pt x="441" y="87"/>
                </a:lnTo>
                <a:lnTo>
                  <a:pt x="392" y="78"/>
                </a:lnTo>
                <a:lnTo>
                  <a:pt x="335" y="103"/>
                </a:lnTo>
                <a:lnTo>
                  <a:pt x="276" y="103"/>
                </a:lnTo>
                <a:lnTo>
                  <a:pt x="224" y="91"/>
                </a:lnTo>
                <a:lnTo>
                  <a:pt x="200" y="78"/>
                </a:lnTo>
                <a:lnTo>
                  <a:pt x="152" y="61"/>
                </a:lnTo>
                <a:lnTo>
                  <a:pt x="99" y="54"/>
                </a:lnTo>
                <a:lnTo>
                  <a:pt x="63" y="94"/>
                </a:lnTo>
                <a:lnTo>
                  <a:pt x="21" y="121"/>
                </a:lnTo>
                <a:lnTo>
                  <a:pt x="33" y="163"/>
                </a:lnTo>
                <a:lnTo>
                  <a:pt x="0" y="202"/>
                </a:lnTo>
                <a:lnTo>
                  <a:pt x="12" y="238"/>
                </a:lnTo>
                <a:lnTo>
                  <a:pt x="24" y="271"/>
                </a:lnTo>
                <a:lnTo>
                  <a:pt x="36" y="304"/>
                </a:lnTo>
                <a:lnTo>
                  <a:pt x="57" y="322"/>
                </a:lnTo>
                <a:lnTo>
                  <a:pt x="78" y="340"/>
                </a:lnTo>
                <a:lnTo>
                  <a:pt x="81" y="379"/>
                </a:lnTo>
                <a:lnTo>
                  <a:pt x="111" y="406"/>
                </a:lnTo>
                <a:lnTo>
                  <a:pt x="138" y="448"/>
                </a:lnTo>
                <a:lnTo>
                  <a:pt x="168" y="448"/>
                </a:lnTo>
                <a:lnTo>
                  <a:pt x="207" y="487"/>
                </a:lnTo>
                <a:lnTo>
                  <a:pt x="228" y="511"/>
                </a:lnTo>
                <a:lnTo>
                  <a:pt x="234" y="544"/>
                </a:lnTo>
                <a:lnTo>
                  <a:pt x="267" y="565"/>
                </a:lnTo>
                <a:lnTo>
                  <a:pt x="297" y="535"/>
                </a:lnTo>
                <a:lnTo>
                  <a:pt x="342" y="508"/>
                </a:lnTo>
                <a:lnTo>
                  <a:pt x="375" y="541"/>
                </a:lnTo>
                <a:lnTo>
                  <a:pt x="414" y="550"/>
                </a:lnTo>
                <a:lnTo>
                  <a:pt x="435" y="589"/>
                </a:lnTo>
                <a:lnTo>
                  <a:pt x="462" y="631"/>
                </a:lnTo>
                <a:lnTo>
                  <a:pt x="483" y="664"/>
                </a:lnTo>
                <a:lnTo>
                  <a:pt x="516" y="703"/>
                </a:lnTo>
                <a:lnTo>
                  <a:pt x="513" y="742"/>
                </a:lnTo>
                <a:lnTo>
                  <a:pt x="528" y="790"/>
                </a:lnTo>
                <a:lnTo>
                  <a:pt x="561" y="760"/>
                </a:lnTo>
                <a:lnTo>
                  <a:pt x="591" y="745"/>
                </a:lnTo>
                <a:lnTo>
                  <a:pt x="624" y="721"/>
                </a:lnTo>
                <a:lnTo>
                  <a:pt x="660" y="703"/>
                </a:lnTo>
                <a:lnTo>
                  <a:pt x="687" y="682"/>
                </a:lnTo>
                <a:lnTo>
                  <a:pt x="729" y="664"/>
                </a:lnTo>
                <a:lnTo>
                  <a:pt x="771" y="655"/>
                </a:lnTo>
                <a:lnTo>
                  <a:pt x="816" y="652"/>
                </a:lnTo>
                <a:lnTo>
                  <a:pt x="861" y="658"/>
                </a:lnTo>
                <a:lnTo>
                  <a:pt x="927" y="673"/>
                </a:lnTo>
                <a:lnTo>
                  <a:pt x="954" y="700"/>
                </a:lnTo>
                <a:lnTo>
                  <a:pt x="969" y="733"/>
                </a:lnTo>
                <a:lnTo>
                  <a:pt x="990" y="763"/>
                </a:lnTo>
                <a:lnTo>
                  <a:pt x="1008" y="796"/>
                </a:lnTo>
                <a:lnTo>
                  <a:pt x="1026" y="814"/>
                </a:lnTo>
                <a:lnTo>
                  <a:pt x="1068" y="823"/>
                </a:lnTo>
                <a:lnTo>
                  <a:pt x="1107" y="838"/>
                </a:lnTo>
                <a:lnTo>
                  <a:pt x="1155" y="838"/>
                </a:lnTo>
                <a:lnTo>
                  <a:pt x="1197" y="838"/>
                </a:lnTo>
                <a:lnTo>
                  <a:pt x="1239" y="817"/>
                </a:lnTo>
                <a:lnTo>
                  <a:pt x="1284" y="784"/>
                </a:lnTo>
                <a:lnTo>
                  <a:pt x="1326" y="763"/>
                </a:lnTo>
                <a:lnTo>
                  <a:pt x="1371" y="763"/>
                </a:lnTo>
                <a:lnTo>
                  <a:pt x="1407" y="760"/>
                </a:lnTo>
                <a:lnTo>
                  <a:pt x="1419" y="733"/>
                </a:lnTo>
                <a:lnTo>
                  <a:pt x="1398" y="670"/>
                </a:lnTo>
                <a:lnTo>
                  <a:pt x="1374" y="631"/>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35" name="Google Shape;435;p27"/>
          <p:cNvSpPr/>
          <p:nvPr/>
        </p:nvSpPr>
        <p:spPr>
          <a:xfrm>
            <a:off x="1957908" y="2772670"/>
            <a:ext cx="447466" cy="377602"/>
          </a:xfrm>
          <a:custGeom>
            <a:avLst/>
            <a:gdLst/>
            <a:ahLst/>
            <a:cxnLst/>
            <a:rect l="l" t="t" r="r" b="b"/>
            <a:pathLst>
              <a:path w="1359" h="1191" extrusionOk="0">
                <a:moveTo>
                  <a:pt x="1358" y="1000"/>
                </a:moveTo>
                <a:lnTo>
                  <a:pt x="1299" y="1059"/>
                </a:lnTo>
                <a:lnTo>
                  <a:pt x="1257" y="1113"/>
                </a:lnTo>
                <a:lnTo>
                  <a:pt x="1221" y="1161"/>
                </a:lnTo>
                <a:lnTo>
                  <a:pt x="1161" y="1155"/>
                </a:lnTo>
                <a:lnTo>
                  <a:pt x="1101" y="1191"/>
                </a:lnTo>
                <a:lnTo>
                  <a:pt x="1023" y="1179"/>
                </a:lnTo>
                <a:lnTo>
                  <a:pt x="957" y="1185"/>
                </a:lnTo>
                <a:lnTo>
                  <a:pt x="873" y="1191"/>
                </a:lnTo>
                <a:lnTo>
                  <a:pt x="855" y="1149"/>
                </a:lnTo>
                <a:lnTo>
                  <a:pt x="831" y="1119"/>
                </a:lnTo>
                <a:lnTo>
                  <a:pt x="807" y="1053"/>
                </a:lnTo>
                <a:lnTo>
                  <a:pt x="765" y="1011"/>
                </a:lnTo>
                <a:lnTo>
                  <a:pt x="735" y="957"/>
                </a:lnTo>
                <a:lnTo>
                  <a:pt x="723" y="909"/>
                </a:lnTo>
                <a:lnTo>
                  <a:pt x="681" y="861"/>
                </a:lnTo>
                <a:lnTo>
                  <a:pt x="633" y="873"/>
                </a:lnTo>
                <a:lnTo>
                  <a:pt x="591" y="867"/>
                </a:lnTo>
                <a:lnTo>
                  <a:pt x="537" y="837"/>
                </a:lnTo>
                <a:lnTo>
                  <a:pt x="477" y="807"/>
                </a:lnTo>
                <a:lnTo>
                  <a:pt x="453" y="747"/>
                </a:lnTo>
                <a:lnTo>
                  <a:pt x="399" y="723"/>
                </a:lnTo>
                <a:lnTo>
                  <a:pt x="369" y="675"/>
                </a:lnTo>
                <a:lnTo>
                  <a:pt x="327" y="615"/>
                </a:lnTo>
                <a:lnTo>
                  <a:pt x="297" y="549"/>
                </a:lnTo>
                <a:lnTo>
                  <a:pt x="267" y="483"/>
                </a:lnTo>
                <a:lnTo>
                  <a:pt x="213" y="471"/>
                </a:lnTo>
                <a:lnTo>
                  <a:pt x="150" y="447"/>
                </a:lnTo>
                <a:lnTo>
                  <a:pt x="120" y="420"/>
                </a:lnTo>
                <a:lnTo>
                  <a:pt x="87" y="369"/>
                </a:lnTo>
                <a:lnTo>
                  <a:pt x="57" y="309"/>
                </a:lnTo>
                <a:lnTo>
                  <a:pt x="33" y="276"/>
                </a:lnTo>
                <a:lnTo>
                  <a:pt x="12" y="237"/>
                </a:lnTo>
                <a:lnTo>
                  <a:pt x="0" y="192"/>
                </a:lnTo>
                <a:lnTo>
                  <a:pt x="0" y="135"/>
                </a:lnTo>
                <a:lnTo>
                  <a:pt x="32" y="107"/>
                </a:lnTo>
                <a:lnTo>
                  <a:pt x="60" y="93"/>
                </a:lnTo>
                <a:lnTo>
                  <a:pt x="90" y="69"/>
                </a:lnTo>
                <a:lnTo>
                  <a:pt x="128" y="53"/>
                </a:lnTo>
                <a:lnTo>
                  <a:pt x="156" y="29"/>
                </a:lnTo>
                <a:lnTo>
                  <a:pt x="191" y="17"/>
                </a:lnTo>
                <a:lnTo>
                  <a:pt x="230" y="3"/>
                </a:lnTo>
                <a:lnTo>
                  <a:pt x="278" y="0"/>
                </a:lnTo>
                <a:lnTo>
                  <a:pt x="335" y="6"/>
                </a:lnTo>
                <a:lnTo>
                  <a:pt x="396" y="20"/>
                </a:lnTo>
                <a:lnTo>
                  <a:pt x="423" y="48"/>
                </a:lnTo>
                <a:lnTo>
                  <a:pt x="438" y="78"/>
                </a:lnTo>
                <a:lnTo>
                  <a:pt x="456" y="104"/>
                </a:lnTo>
                <a:lnTo>
                  <a:pt x="479" y="150"/>
                </a:lnTo>
                <a:lnTo>
                  <a:pt x="495" y="162"/>
                </a:lnTo>
                <a:lnTo>
                  <a:pt x="539" y="170"/>
                </a:lnTo>
                <a:lnTo>
                  <a:pt x="575" y="186"/>
                </a:lnTo>
                <a:lnTo>
                  <a:pt x="620" y="185"/>
                </a:lnTo>
                <a:lnTo>
                  <a:pt x="666" y="186"/>
                </a:lnTo>
                <a:lnTo>
                  <a:pt x="708" y="162"/>
                </a:lnTo>
                <a:lnTo>
                  <a:pt x="749" y="135"/>
                </a:lnTo>
                <a:lnTo>
                  <a:pt x="792" y="111"/>
                </a:lnTo>
                <a:lnTo>
                  <a:pt x="876" y="107"/>
                </a:lnTo>
                <a:lnTo>
                  <a:pt x="888" y="83"/>
                </a:lnTo>
                <a:lnTo>
                  <a:pt x="921" y="135"/>
                </a:lnTo>
                <a:lnTo>
                  <a:pt x="921" y="195"/>
                </a:lnTo>
                <a:lnTo>
                  <a:pt x="885" y="225"/>
                </a:lnTo>
                <a:lnTo>
                  <a:pt x="873" y="273"/>
                </a:lnTo>
                <a:lnTo>
                  <a:pt x="861" y="321"/>
                </a:lnTo>
                <a:lnTo>
                  <a:pt x="885" y="381"/>
                </a:lnTo>
                <a:lnTo>
                  <a:pt x="915" y="447"/>
                </a:lnTo>
                <a:lnTo>
                  <a:pt x="951" y="501"/>
                </a:lnTo>
                <a:lnTo>
                  <a:pt x="999" y="543"/>
                </a:lnTo>
                <a:lnTo>
                  <a:pt x="1023" y="621"/>
                </a:lnTo>
                <a:lnTo>
                  <a:pt x="1071" y="693"/>
                </a:lnTo>
                <a:lnTo>
                  <a:pt x="1137" y="747"/>
                </a:lnTo>
                <a:lnTo>
                  <a:pt x="1197" y="789"/>
                </a:lnTo>
                <a:lnTo>
                  <a:pt x="1251" y="837"/>
                </a:lnTo>
                <a:lnTo>
                  <a:pt x="1311" y="873"/>
                </a:lnTo>
                <a:lnTo>
                  <a:pt x="1359" y="933"/>
                </a:lnTo>
                <a:lnTo>
                  <a:pt x="1358" y="1000"/>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36" name="Google Shape;436;p27"/>
          <p:cNvSpPr/>
          <p:nvPr/>
        </p:nvSpPr>
        <p:spPr>
          <a:xfrm>
            <a:off x="2263070" y="3069575"/>
            <a:ext cx="306743" cy="302995"/>
          </a:xfrm>
          <a:custGeom>
            <a:avLst/>
            <a:gdLst/>
            <a:ahLst/>
            <a:cxnLst/>
            <a:rect l="l" t="t" r="r" b="b"/>
            <a:pathLst>
              <a:path w="930" h="958" extrusionOk="0">
                <a:moveTo>
                  <a:pt x="23" y="252"/>
                </a:moveTo>
                <a:lnTo>
                  <a:pt x="18" y="328"/>
                </a:lnTo>
                <a:lnTo>
                  <a:pt x="12" y="382"/>
                </a:lnTo>
                <a:lnTo>
                  <a:pt x="0" y="448"/>
                </a:lnTo>
                <a:lnTo>
                  <a:pt x="30" y="508"/>
                </a:lnTo>
                <a:lnTo>
                  <a:pt x="48" y="556"/>
                </a:lnTo>
                <a:lnTo>
                  <a:pt x="84" y="598"/>
                </a:lnTo>
                <a:lnTo>
                  <a:pt x="132" y="682"/>
                </a:lnTo>
                <a:lnTo>
                  <a:pt x="126" y="748"/>
                </a:lnTo>
                <a:lnTo>
                  <a:pt x="162" y="808"/>
                </a:lnTo>
                <a:lnTo>
                  <a:pt x="216" y="862"/>
                </a:lnTo>
                <a:lnTo>
                  <a:pt x="252" y="820"/>
                </a:lnTo>
                <a:lnTo>
                  <a:pt x="282" y="802"/>
                </a:lnTo>
                <a:lnTo>
                  <a:pt x="294" y="766"/>
                </a:lnTo>
                <a:lnTo>
                  <a:pt x="342" y="742"/>
                </a:lnTo>
                <a:lnTo>
                  <a:pt x="372" y="790"/>
                </a:lnTo>
                <a:lnTo>
                  <a:pt x="378" y="862"/>
                </a:lnTo>
                <a:lnTo>
                  <a:pt x="426" y="892"/>
                </a:lnTo>
                <a:lnTo>
                  <a:pt x="474" y="922"/>
                </a:lnTo>
                <a:lnTo>
                  <a:pt x="528" y="958"/>
                </a:lnTo>
                <a:lnTo>
                  <a:pt x="552" y="916"/>
                </a:lnTo>
                <a:lnTo>
                  <a:pt x="606" y="874"/>
                </a:lnTo>
                <a:lnTo>
                  <a:pt x="654" y="826"/>
                </a:lnTo>
                <a:lnTo>
                  <a:pt x="672" y="772"/>
                </a:lnTo>
                <a:lnTo>
                  <a:pt x="642" y="736"/>
                </a:lnTo>
                <a:lnTo>
                  <a:pt x="618" y="706"/>
                </a:lnTo>
                <a:lnTo>
                  <a:pt x="648" y="658"/>
                </a:lnTo>
                <a:lnTo>
                  <a:pt x="708" y="658"/>
                </a:lnTo>
                <a:lnTo>
                  <a:pt x="762" y="670"/>
                </a:lnTo>
                <a:lnTo>
                  <a:pt x="810" y="640"/>
                </a:lnTo>
                <a:lnTo>
                  <a:pt x="846" y="610"/>
                </a:lnTo>
                <a:lnTo>
                  <a:pt x="846" y="562"/>
                </a:lnTo>
                <a:lnTo>
                  <a:pt x="894" y="520"/>
                </a:lnTo>
                <a:lnTo>
                  <a:pt x="930" y="478"/>
                </a:lnTo>
                <a:lnTo>
                  <a:pt x="858" y="400"/>
                </a:lnTo>
                <a:lnTo>
                  <a:pt x="816" y="352"/>
                </a:lnTo>
                <a:lnTo>
                  <a:pt x="768" y="334"/>
                </a:lnTo>
                <a:lnTo>
                  <a:pt x="708" y="304"/>
                </a:lnTo>
                <a:lnTo>
                  <a:pt x="666" y="268"/>
                </a:lnTo>
                <a:lnTo>
                  <a:pt x="648" y="220"/>
                </a:lnTo>
                <a:lnTo>
                  <a:pt x="624" y="160"/>
                </a:lnTo>
                <a:lnTo>
                  <a:pt x="612" y="94"/>
                </a:lnTo>
                <a:lnTo>
                  <a:pt x="558" y="64"/>
                </a:lnTo>
                <a:lnTo>
                  <a:pt x="498" y="52"/>
                </a:lnTo>
                <a:lnTo>
                  <a:pt x="432" y="0"/>
                </a:lnTo>
                <a:lnTo>
                  <a:pt x="432" y="64"/>
                </a:lnTo>
                <a:lnTo>
                  <a:pt x="371" y="124"/>
                </a:lnTo>
                <a:lnTo>
                  <a:pt x="294" y="225"/>
                </a:lnTo>
                <a:lnTo>
                  <a:pt x="236" y="219"/>
                </a:lnTo>
                <a:lnTo>
                  <a:pt x="171" y="255"/>
                </a:lnTo>
                <a:lnTo>
                  <a:pt x="95" y="244"/>
                </a:lnTo>
                <a:lnTo>
                  <a:pt x="23" y="252"/>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37" name="Google Shape;437;p27"/>
          <p:cNvSpPr/>
          <p:nvPr/>
        </p:nvSpPr>
        <p:spPr>
          <a:xfrm>
            <a:off x="2436997" y="3220311"/>
            <a:ext cx="354178" cy="242092"/>
          </a:xfrm>
          <a:custGeom>
            <a:avLst/>
            <a:gdLst/>
            <a:ahLst/>
            <a:cxnLst/>
            <a:rect l="l" t="t" r="r" b="b"/>
            <a:pathLst>
              <a:path w="1081" h="763" extrusionOk="0">
                <a:moveTo>
                  <a:pt x="0" y="481"/>
                </a:moveTo>
                <a:lnTo>
                  <a:pt x="49" y="511"/>
                </a:lnTo>
                <a:lnTo>
                  <a:pt x="97" y="529"/>
                </a:lnTo>
                <a:lnTo>
                  <a:pt x="103" y="577"/>
                </a:lnTo>
                <a:lnTo>
                  <a:pt x="121" y="631"/>
                </a:lnTo>
                <a:lnTo>
                  <a:pt x="151" y="655"/>
                </a:lnTo>
                <a:lnTo>
                  <a:pt x="193" y="667"/>
                </a:lnTo>
                <a:lnTo>
                  <a:pt x="247" y="685"/>
                </a:lnTo>
                <a:lnTo>
                  <a:pt x="289" y="727"/>
                </a:lnTo>
                <a:lnTo>
                  <a:pt x="349" y="745"/>
                </a:lnTo>
                <a:lnTo>
                  <a:pt x="397" y="733"/>
                </a:lnTo>
                <a:lnTo>
                  <a:pt x="445" y="727"/>
                </a:lnTo>
                <a:lnTo>
                  <a:pt x="481" y="739"/>
                </a:lnTo>
                <a:lnTo>
                  <a:pt x="517" y="763"/>
                </a:lnTo>
                <a:lnTo>
                  <a:pt x="571" y="745"/>
                </a:lnTo>
                <a:lnTo>
                  <a:pt x="613" y="715"/>
                </a:lnTo>
                <a:lnTo>
                  <a:pt x="649" y="697"/>
                </a:lnTo>
                <a:lnTo>
                  <a:pt x="685" y="727"/>
                </a:lnTo>
                <a:lnTo>
                  <a:pt x="709" y="757"/>
                </a:lnTo>
                <a:lnTo>
                  <a:pt x="751" y="733"/>
                </a:lnTo>
                <a:lnTo>
                  <a:pt x="805" y="703"/>
                </a:lnTo>
                <a:lnTo>
                  <a:pt x="853" y="685"/>
                </a:lnTo>
                <a:lnTo>
                  <a:pt x="877" y="637"/>
                </a:lnTo>
                <a:lnTo>
                  <a:pt x="919" y="595"/>
                </a:lnTo>
                <a:lnTo>
                  <a:pt x="967" y="583"/>
                </a:lnTo>
                <a:lnTo>
                  <a:pt x="1015" y="565"/>
                </a:lnTo>
                <a:lnTo>
                  <a:pt x="1063" y="541"/>
                </a:lnTo>
                <a:lnTo>
                  <a:pt x="1081" y="511"/>
                </a:lnTo>
                <a:lnTo>
                  <a:pt x="1045" y="481"/>
                </a:lnTo>
                <a:lnTo>
                  <a:pt x="1011" y="438"/>
                </a:lnTo>
                <a:lnTo>
                  <a:pt x="973" y="439"/>
                </a:lnTo>
                <a:lnTo>
                  <a:pt x="919" y="451"/>
                </a:lnTo>
                <a:lnTo>
                  <a:pt x="877" y="457"/>
                </a:lnTo>
                <a:lnTo>
                  <a:pt x="841" y="439"/>
                </a:lnTo>
                <a:lnTo>
                  <a:pt x="799" y="409"/>
                </a:lnTo>
                <a:lnTo>
                  <a:pt x="769" y="355"/>
                </a:lnTo>
                <a:lnTo>
                  <a:pt x="739" y="295"/>
                </a:lnTo>
                <a:lnTo>
                  <a:pt x="667" y="253"/>
                </a:lnTo>
                <a:lnTo>
                  <a:pt x="601" y="205"/>
                </a:lnTo>
                <a:lnTo>
                  <a:pt x="541" y="175"/>
                </a:lnTo>
                <a:lnTo>
                  <a:pt x="493" y="145"/>
                </a:lnTo>
                <a:lnTo>
                  <a:pt x="469" y="97"/>
                </a:lnTo>
                <a:lnTo>
                  <a:pt x="445" y="49"/>
                </a:lnTo>
                <a:lnTo>
                  <a:pt x="403" y="0"/>
                </a:lnTo>
                <a:lnTo>
                  <a:pt x="367" y="43"/>
                </a:lnTo>
                <a:lnTo>
                  <a:pt x="319" y="85"/>
                </a:lnTo>
                <a:lnTo>
                  <a:pt x="319" y="136"/>
                </a:lnTo>
                <a:lnTo>
                  <a:pt x="277" y="166"/>
                </a:lnTo>
                <a:lnTo>
                  <a:pt x="237" y="193"/>
                </a:lnTo>
                <a:lnTo>
                  <a:pt x="184" y="180"/>
                </a:lnTo>
                <a:lnTo>
                  <a:pt x="120" y="183"/>
                </a:lnTo>
                <a:lnTo>
                  <a:pt x="91" y="228"/>
                </a:lnTo>
                <a:lnTo>
                  <a:pt x="147" y="295"/>
                </a:lnTo>
                <a:lnTo>
                  <a:pt x="126" y="349"/>
                </a:lnTo>
                <a:lnTo>
                  <a:pt x="78" y="399"/>
                </a:lnTo>
                <a:lnTo>
                  <a:pt x="24" y="439"/>
                </a:lnTo>
                <a:lnTo>
                  <a:pt x="0" y="481"/>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38" name="Google Shape;438;p27"/>
          <p:cNvSpPr/>
          <p:nvPr/>
        </p:nvSpPr>
        <p:spPr>
          <a:xfrm>
            <a:off x="2486012" y="3436519"/>
            <a:ext cx="534429" cy="379125"/>
          </a:xfrm>
          <a:custGeom>
            <a:avLst/>
            <a:gdLst/>
            <a:ahLst/>
            <a:cxnLst/>
            <a:rect l="l" t="t" r="r" b="b"/>
            <a:pathLst>
              <a:path w="1626" h="1194" extrusionOk="0">
                <a:moveTo>
                  <a:pt x="0" y="318"/>
                </a:moveTo>
                <a:lnTo>
                  <a:pt x="18" y="378"/>
                </a:lnTo>
                <a:lnTo>
                  <a:pt x="48" y="420"/>
                </a:lnTo>
                <a:lnTo>
                  <a:pt x="84" y="474"/>
                </a:lnTo>
                <a:lnTo>
                  <a:pt x="126" y="540"/>
                </a:lnTo>
                <a:lnTo>
                  <a:pt x="162" y="582"/>
                </a:lnTo>
                <a:lnTo>
                  <a:pt x="210" y="612"/>
                </a:lnTo>
                <a:lnTo>
                  <a:pt x="258" y="654"/>
                </a:lnTo>
                <a:lnTo>
                  <a:pt x="306" y="654"/>
                </a:lnTo>
                <a:lnTo>
                  <a:pt x="342" y="708"/>
                </a:lnTo>
                <a:lnTo>
                  <a:pt x="378" y="750"/>
                </a:lnTo>
                <a:lnTo>
                  <a:pt x="432" y="786"/>
                </a:lnTo>
                <a:lnTo>
                  <a:pt x="474" y="834"/>
                </a:lnTo>
                <a:lnTo>
                  <a:pt x="504" y="882"/>
                </a:lnTo>
                <a:lnTo>
                  <a:pt x="534" y="864"/>
                </a:lnTo>
                <a:lnTo>
                  <a:pt x="570" y="870"/>
                </a:lnTo>
                <a:lnTo>
                  <a:pt x="618" y="876"/>
                </a:lnTo>
                <a:lnTo>
                  <a:pt x="666" y="918"/>
                </a:lnTo>
                <a:lnTo>
                  <a:pt x="726" y="948"/>
                </a:lnTo>
                <a:lnTo>
                  <a:pt x="761" y="952"/>
                </a:lnTo>
                <a:lnTo>
                  <a:pt x="816" y="954"/>
                </a:lnTo>
                <a:lnTo>
                  <a:pt x="864" y="954"/>
                </a:lnTo>
                <a:lnTo>
                  <a:pt x="900" y="996"/>
                </a:lnTo>
                <a:lnTo>
                  <a:pt x="930" y="1044"/>
                </a:lnTo>
                <a:lnTo>
                  <a:pt x="912" y="1092"/>
                </a:lnTo>
                <a:lnTo>
                  <a:pt x="924" y="1116"/>
                </a:lnTo>
                <a:lnTo>
                  <a:pt x="942" y="1164"/>
                </a:lnTo>
                <a:lnTo>
                  <a:pt x="984" y="1194"/>
                </a:lnTo>
                <a:lnTo>
                  <a:pt x="1026" y="1164"/>
                </a:lnTo>
                <a:lnTo>
                  <a:pt x="1056" y="1140"/>
                </a:lnTo>
                <a:lnTo>
                  <a:pt x="1086" y="1122"/>
                </a:lnTo>
                <a:lnTo>
                  <a:pt x="1116" y="1116"/>
                </a:lnTo>
                <a:lnTo>
                  <a:pt x="1158" y="1122"/>
                </a:lnTo>
                <a:lnTo>
                  <a:pt x="1152" y="1062"/>
                </a:lnTo>
                <a:lnTo>
                  <a:pt x="1146" y="1008"/>
                </a:lnTo>
                <a:lnTo>
                  <a:pt x="1182" y="942"/>
                </a:lnTo>
                <a:lnTo>
                  <a:pt x="1206" y="894"/>
                </a:lnTo>
                <a:lnTo>
                  <a:pt x="1242" y="846"/>
                </a:lnTo>
                <a:lnTo>
                  <a:pt x="1290" y="828"/>
                </a:lnTo>
                <a:lnTo>
                  <a:pt x="1320" y="798"/>
                </a:lnTo>
                <a:lnTo>
                  <a:pt x="1368" y="804"/>
                </a:lnTo>
                <a:lnTo>
                  <a:pt x="1404" y="822"/>
                </a:lnTo>
                <a:lnTo>
                  <a:pt x="1446" y="804"/>
                </a:lnTo>
                <a:lnTo>
                  <a:pt x="1476" y="786"/>
                </a:lnTo>
                <a:lnTo>
                  <a:pt x="1524" y="762"/>
                </a:lnTo>
                <a:lnTo>
                  <a:pt x="1572" y="738"/>
                </a:lnTo>
                <a:lnTo>
                  <a:pt x="1626" y="732"/>
                </a:lnTo>
                <a:lnTo>
                  <a:pt x="1584" y="696"/>
                </a:lnTo>
                <a:lnTo>
                  <a:pt x="1524" y="642"/>
                </a:lnTo>
                <a:lnTo>
                  <a:pt x="1464" y="606"/>
                </a:lnTo>
                <a:lnTo>
                  <a:pt x="1428" y="564"/>
                </a:lnTo>
                <a:lnTo>
                  <a:pt x="1380" y="504"/>
                </a:lnTo>
                <a:lnTo>
                  <a:pt x="1362" y="462"/>
                </a:lnTo>
                <a:lnTo>
                  <a:pt x="1326" y="414"/>
                </a:lnTo>
                <a:lnTo>
                  <a:pt x="1302" y="348"/>
                </a:lnTo>
                <a:lnTo>
                  <a:pt x="1284" y="300"/>
                </a:lnTo>
                <a:lnTo>
                  <a:pt x="1242" y="252"/>
                </a:lnTo>
                <a:lnTo>
                  <a:pt x="1212" y="204"/>
                </a:lnTo>
                <a:lnTo>
                  <a:pt x="1182" y="162"/>
                </a:lnTo>
                <a:lnTo>
                  <a:pt x="1166" y="126"/>
                </a:lnTo>
                <a:lnTo>
                  <a:pt x="1146" y="108"/>
                </a:lnTo>
                <a:lnTo>
                  <a:pt x="1134" y="126"/>
                </a:lnTo>
                <a:lnTo>
                  <a:pt x="1062" y="138"/>
                </a:lnTo>
                <a:lnTo>
                  <a:pt x="1020" y="132"/>
                </a:lnTo>
                <a:lnTo>
                  <a:pt x="972" y="138"/>
                </a:lnTo>
                <a:lnTo>
                  <a:pt x="924" y="150"/>
                </a:lnTo>
                <a:lnTo>
                  <a:pt x="876" y="138"/>
                </a:lnTo>
                <a:lnTo>
                  <a:pt x="858" y="96"/>
                </a:lnTo>
                <a:lnTo>
                  <a:pt x="834" y="54"/>
                </a:lnTo>
                <a:lnTo>
                  <a:pt x="792" y="18"/>
                </a:lnTo>
                <a:lnTo>
                  <a:pt x="756" y="36"/>
                </a:lnTo>
                <a:lnTo>
                  <a:pt x="735" y="15"/>
                </a:lnTo>
                <a:lnTo>
                  <a:pt x="704" y="0"/>
                </a:lnTo>
                <a:lnTo>
                  <a:pt x="651" y="20"/>
                </a:lnTo>
                <a:lnTo>
                  <a:pt x="560" y="71"/>
                </a:lnTo>
                <a:lnTo>
                  <a:pt x="531" y="41"/>
                </a:lnTo>
                <a:lnTo>
                  <a:pt x="498" y="11"/>
                </a:lnTo>
                <a:lnTo>
                  <a:pt x="462" y="32"/>
                </a:lnTo>
                <a:lnTo>
                  <a:pt x="414" y="62"/>
                </a:lnTo>
                <a:lnTo>
                  <a:pt x="366" y="75"/>
                </a:lnTo>
                <a:lnTo>
                  <a:pt x="333" y="57"/>
                </a:lnTo>
                <a:lnTo>
                  <a:pt x="294" y="102"/>
                </a:lnTo>
                <a:lnTo>
                  <a:pt x="276" y="144"/>
                </a:lnTo>
                <a:lnTo>
                  <a:pt x="234" y="186"/>
                </a:lnTo>
                <a:lnTo>
                  <a:pt x="198" y="228"/>
                </a:lnTo>
                <a:lnTo>
                  <a:pt x="138" y="246"/>
                </a:lnTo>
                <a:lnTo>
                  <a:pt x="72" y="270"/>
                </a:lnTo>
                <a:lnTo>
                  <a:pt x="18" y="294"/>
                </a:lnTo>
                <a:lnTo>
                  <a:pt x="0" y="318"/>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39" name="Google Shape;439;p27"/>
          <p:cNvSpPr/>
          <p:nvPr/>
        </p:nvSpPr>
        <p:spPr>
          <a:xfrm>
            <a:off x="2544515" y="3710585"/>
            <a:ext cx="426910" cy="453731"/>
          </a:xfrm>
          <a:custGeom>
            <a:avLst/>
            <a:gdLst/>
            <a:ahLst/>
            <a:cxnLst/>
            <a:rect l="l" t="t" r="r" b="b"/>
            <a:pathLst>
              <a:path w="1296" h="1426" extrusionOk="0">
                <a:moveTo>
                  <a:pt x="192" y="610"/>
                </a:moveTo>
                <a:lnTo>
                  <a:pt x="198" y="646"/>
                </a:lnTo>
                <a:lnTo>
                  <a:pt x="216" y="724"/>
                </a:lnTo>
                <a:lnTo>
                  <a:pt x="204" y="766"/>
                </a:lnTo>
                <a:lnTo>
                  <a:pt x="198" y="814"/>
                </a:lnTo>
                <a:lnTo>
                  <a:pt x="174" y="862"/>
                </a:lnTo>
                <a:lnTo>
                  <a:pt x="150" y="898"/>
                </a:lnTo>
                <a:lnTo>
                  <a:pt x="114" y="940"/>
                </a:lnTo>
                <a:lnTo>
                  <a:pt x="72" y="976"/>
                </a:lnTo>
                <a:lnTo>
                  <a:pt x="48" y="1012"/>
                </a:lnTo>
                <a:lnTo>
                  <a:pt x="36" y="1054"/>
                </a:lnTo>
                <a:lnTo>
                  <a:pt x="24" y="1102"/>
                </a:lnTo>
                <a:lnTo>
                  <a:pt x="24" y="1144"/>
                </a:lnTo>
                <a:lnTo>
                  <a:pt x="12" y="1180"/>
                </a:lnTo>
                <a:lnTo>
                  <a:pt x="0" y="1228"/>
                </a:lnTo>
                <a:lnTo>
                  <a:pt x="18" y="1270"/>
                </a:lnTo>
                <a:lnTo>
                  <a:pt x="36" y="1312"/>
                </a:lnTo>
                <a:lnTo>
                  <a:pt x="66" y="1360"/>
                </a:lnTo>
                <a:lnTo>
                  <a:pt x="84" y="1408"/>
                </a:lnTo>
                <a:lnTo>
                  <a:pt x="126" y="1426"/>
                </a:lnTo>
                <a:lnTo>
                  <a:pt x="186" y="1402"/>
                </a:lnTo>
                <a:lnTo>
                  <a:pt x="246" y="1366"/>
                </a:lnTo>
                <a:lnTo>
                  <a:pt x="288" y="1306"/>
                </a:lnTo>
                <a:lnTo>
                  <a:pt x="324" y="1246"/>
                </a:lnTo>
                <a:lnTo>
                  <a:pt x="372" y="1210"/>
                </a:lnTo>
                <a:lnTo>
                  <a:pt x="402" y="1180"/>
                </a:lnTo>
                <a:lnTo>
                  <a:pt x="456" y="1150"/>
                </a:lnTo>
                <a:lnTo>
                  <a:pt x="528" y="1135"/>
                </a:lnTo>
                <a:lnTo>
                  <a:pt x="594" y="1126"/>
                </a:lnTo>
                <a:lnTo>
                  <a:pt x="654" y="1096"/>
                </a:lnTo>
                <a:lnTo>
                  <a:pt x="720" y="1084"/>
                </a:lnTo>
                <a:lnTo>
                  <a:pt x="786" y="1072"/>
                </a:lnTo>
                <a:lnTo>
                  <a:pt x="852" y="1048"/>
                </a:lnTo>
                <a:lnTo>
                  <a:pt x="912" y="1006"/>
                </a:lnTo>
                <a:lnTo>
                  <a:pt x="978" y="982"/>
                </a:lnTo>
                <a:lnTo>
                  <a:pt x="1032" y="940"/>
                </a:lnTo>
                <a:lnTo>
                  <a:pt x="1074" y="904"/>
                </a:lnTo>
                <a:lnTo>
                  <a:pt x="1104" y="844"/>
                </a:lnTo>
                <a:lnTo>
                  <a:pt x="1104" y="778"/>
                </a:lnTo>
                <a:lnTo>
                  <a:pt x="1080" y="724"/>
                </a:lnTo>
                <a:lnTo>
                  <a:pt x="1134" y="706"/>
                </a:lnTo>
                <a:lnTo>
                  <a:pt x="1176" y="718"/>
                </a:lnTo>
                <a:lnTo>
                  <a:pt x="1224" y="718"/>
                </a:lnTo>
                <a:lnTo>
                  <a:pt x="1254" y="700"/>
                </a:lnTo>
                <a:lnTo>
                  <a:pt x="1278" y="688"/>
                </a:lnTo>
                <a:lnTo>
                  <a:pt x="1296" y="652"/>
                </a:lnTo>
                <a:lnTo>
                  <a:pt x="1272" y="586"/>
                </a:lnTo>
                <a:lnTo>
                  <a:pt x="1241" y="534"/>
                </a:lnTo>
                <a:lnTo>
                  <a:pt x="1203" y="496"/>
                </a:lnTo>
                <a:lnTo>
                  <a:pt x="1164" y="480"/>
                </a:lnTo>
                <a:lnTo>
                  <a:pt x="1140" y="442"/>
                </a:lnTo>
                <a:lnTo>
                  <a:pt x="1122" y="406"/>
                </a:lnTo>
                <a:lnTo>
                  <a:pt x="1074" y="364"/>
                </a:lnTo>
                <a:lnTo>
                  <a:pt x="1026" y="316"/>
                </a:lnTo>
                <a:lnTo>
                  <a:pt x="978" y="258"/>
                </a:lnTo>
                <a:lnTo>
                  <a:pt x="939" y="249"/>
                </a:lnTo>
                <a:lnTo>
                  <a:pt x="906" y="256"/>
                </a:lnTo>
                <a:lnTo>
                  <a:pt x="879" y="273"/>
                </a:lnTo>
                <a:lnTo>
                  <a:pt x="848" y="298"/>
                </a:lnTo>
                <a:lnTo>
                  <a:pt x="803" y="328"/>
                </a:lnTo>
                <a:lnTo>
                  <a:pt x="764" y="301"/>
                </a:lnTo>
                <a:lnTo>
                  <a:pt x="747" y="256"/>
                </a:lnTo>
                <a:lnTo>
                  <a:pt x="732" y="228"/>
                </a:lnTo>
                <a:lnTo>
                  <a:pt x="749" y="175"/>
                </a:lnTo>
                <a:lnTo>
                  <a:pt x="722" y="136"/>
                </a:lnTo>
                <a:lnTo>
                  <a:pt x="683" y="87"/>
                </a:lnTo>
                <a:lnTo>
                  <a:pt x="594" y="88"/>
                </a:lnTo>
                <a:lnTo>
                  <a:pt x="542" y="81"/>
                </a:lnTo>
                <a:lnTo>
                  <a:pt x="480" y="48"/>
                </a:lnTo>
                <a:lnTo>
                  <a:pt x="438" y="10"/>
                </a:lnTo>
                <a:lnTo>
                  <a:pt x="395" y="4"/>
                </a:lnTo>
                <a:lnTo>
                  <a:pt x="350" y="0"/>
                </a:lnTo>
                <a:lnTo>
                  <a:pt x="327" y="18"/>
                </a:lnTo>
                <a:lnTo>
                  <a:pt x="336" y="46"/>
                </a:lnTo>
                <a:lnTo>
                  <a:pt x="342" y="82"/>
                </a:lnTo>
                <a:lnTo>
                  <a:pt x="330" y="118"/>
                </a:lnTo>
                <a:lnTo>
                  <a:pt x="312" y="142"/>
                </a:lnTo>
                <a:lnTo>
                  <a:pt x="288" y="178"/>
                </a:lnTo>
                <a:lnTo>
                  <a:pt x="276" y="214"/>
                </a:lnTo>
                <a:lnTo>
                  <a:pt x="252" y="238"/>
                </a:lnTo>
                <a:lnTo>
                  <a:pt x="210" y="256"/>
                </a:lnTo>
                <a:lnTo>
                  <a:pt x="168" y="280"/>
                </a:lnTo>
                <a:lnTo>
                  <a:pt x="138" y="322"/>
                </a:lnTo>
                <a:lnTo>
                  <a:pt x="156" y="358"/>
                </a:lnTo>
                <a:lnTo>
                  <a:pt x="174" y="394"/>
                </a:lnTo>
                <a:lnTo>
                  <a:pt x="210" y="418"/>
                </a:lnTo>
                <a:lnTo>
                  <a:pt x="240" y="454"/>
                </a:lnTo>
                <a:lnTo>
                  <a:pt x="210" y="484"/>
                </a:lnTo>
                <a:lnTo>
                  <a:pt x="168" y="520"/>
                </a:lnTo>
                <a:lnTo>
                  <a:pt x="168" y="568"/>
                </a:lnTo>
                <a:lnTo>
                  <a:pt x="192" y="610"/>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40" name="Google Shape;440;p27"/>
          <p:cNvSpPr/>
          <p:nvPr/>
        </p:nvSpPr>
        <p:spPr>
          <a:xfrm>
            <a:off x="2863907" y="3669475"/>
            <a:ext cx="270376" cy="272543"/>
          </a:xfrm>
          <a:custGeom>
            <a:avLst/>
            <a:gdLst/>
            <a:ahLst/>
            <a:cxnLst/>
            <a:rect l="l" t="t" r="r" b="b"/>
            <a:pathLst>
              <a:path w="820" h="864" extrusionOk="0">
                <a:moveTo>
                  <a:pt x="12" y="393"/>
                </a:moveTo>
                <a:lnTo>
                  <a:pt x="57" y="449"/>
                </a:lnTo>
                <a:lnTo>
                  <a:pt x="154" y="542"/>
                </a:lnTo>
                <a:lnTo>
                  <a:pt x="175" y="579"/>
                </a:lnTo>
                <a:lnTo>
                  <a:pt x="198" y="617"/>
                </a:lnTo>
                <a:lnTo>
                  <a:pt x="235" y="630"/>
                </a:lnTo>
                <a:lnTo>
                  <a:pt x="279" y="677"/>
                </a:lnTo>
                <a:lnTo>
                  <a:pt x="310" y="732"/>
                </a:lnTo>
                <a:lnTo>
                  <a:pt x="328" y="792"/>
                </a:lnTo>
                <a:lnTo>
                  <a:pt x="352" y="840"/>
                </a:lnTo>
                <a:lnTo>
                  <a:pt x="382" y="864"/>
                </a:lnTo>
                <a:lnTo>
                  <a:pt x="436" y="846"/>
                </a:lnTo>
                <a:lnTo>
                  <a:pt x="490" y="822"/>
                </a:lnTo>
                <a:lnTo>
                  <a:pt x="556" y="804"/>
                </a:lnTo>
                <a:lnTo>
                  <a:pt x="616" y="792"/>
                </a:lnTo>
                <a:lnTo>
                  <a:pt x="670" y="804"/>
                </a:lnTo>
                <a:lnTo>
                  <a:pt x="724" y="816"/>
                </a:lnTo>
                <a:lnTo>
                  <a:pt x="784" y="804"/>
                </a:lnTo>
                <a:lnTo>
                  <a:pt x="820" y="780"/>
                </a:lnTo>
                <a:lnTo>
                  <a:pt x="820" y="714"/>
                </a:lnTo>
                <a:lnTo>
                  <a:pt x="814" y="654"/>
                </a:lnTo>
                <a:lnTo>
                  <a:pt x="784" y="606"/>
                </a:lnTo>
                <a:lnTo>
                  <a:pt x="754" y="576"/>
                </a:lnTo>
                <a:lnTo>
                  <a:pt x="730" y="540"/>
                </a:lnTo>
                <a:lnTo>
                  <a:pt x="712" y="486"/>
                </a:lnTo>
                <a:lnTo>
                  <a:pt x="688" y="450"/>
                </a:lnTo>
                <a:lnTo>
                  <a:pt x="676" y="378"/>
                </a:lnTo>
                <a:lnTo>
                  <a:pt x="670" y="330"/>
                </a:lnTo>
                <a:lnTo>
                  <a:pt x="664" y="282"/>
                </a:lnTo>
                <a:lnTo>
                  <a:pt x="664" y="222"/>
                </a:lnTo>
                <a:lnTo>
                  <a:pt x="646" y="168"/>
                </a:lnTo>
                <a:lnTo>
                  <a:pt x="628" y="114"/>
                </a:lnTo>
                <a:lnTo>
                  <a:pt x="616" y="54"/>
                </a:lnTo>
                <a:lnTo>
                  <a:pt x="574" y="24"/>
                </a:lnTo>
                <a:lnTo>
                  <a:pt x="544" y="6"/>
                </a:lnTo>
                <a:lnTo>
                  <a:pt x="514" y="24"/>
                </a:lnTo>
                <a:lnTo>
                  <a:pt x="480" y="0"/>
                </a:lnTo>
                <a:lnTo>
                  <a:pt x="427" y="5"/>
                </a:lnTo>
                <a:lnTo>
                  <a:pt x="334" y="48"/>
                </a:lnTo>
                <a:lnTo>
                  <a:pt x="298" y="72"/>
                </a:lnTo>
                <a:lnTo>
                  <a:pt x="255" y="90"/>
                </a:lnTo>
                <a:lnTo>
                  <a:pt x="220" y="72"/>
                </a:lnTo>
                <a:lnTo>
                  <a:pt x="171" y="65"/>
                </a:lnTo>
                <a:lnTo>
                  <a:pt x="139" y="96"/>
                </a:lnTo>
                <a:lnTo>
                  <a:pt x="93" y="114"/>
                </a:lnTo>
                <a:lnTo>
                  <a:pt x="60" y="159"/>
                </a:lnTo>
                <a:lnTo>
                  <a:pt x="37" y="203"/>
                </a:lnTo>
                <a:lnTo>
                  <a:pt x="0" y="276"/>
                </a:lnTo>
                <a:lnTo>
                  <a:pt x="4" y="332"/>
                </a:lnTo>
                <a:lnTo>
                  <a:pt x="12" y="393"/>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41" name="Google Shape;441;p27"/>
          <p:cNvSpPr/>
          <p:nvPr/>
        </p:nvSpPr>
        <p:spPr>
          <a:xfrm>
            <a:off x="2576138" y="3919180"/>
            <a:ext cx="491737" cy="566403"/>
          </a:xfrm>
          <a:custGeom>
            <a:avLst/>
            <a:gdLst/>
            <a:ahLst/>
            <a:cxnLst/>
            <a:rect l="l" t="t" r="r" b="b"/>
            <a:pathLst>
              <a:path w="1494" h="1791" extrusionOk="0">
                <a:moveTo>
                  <a:pt x="30" y="772"/>
                </a:moveTo>
                <a:lnTo>
                  <a:pt x="42" y="832"/>
                </a:lnTo>
                <a:lnTo>
                  <a:pt x="0" y="874"/>
                </a:lnTo>
                <a:lnTo>
                  <a:pt x="12" y="928"/>
                </a:lnTo>
                <a:lnTo>
                  <a:pt x="36" y="1000"/>
                </a:lnTo>
                <a:lnTo>
                  <a:pt x="72" y="1054"/>
                </a:lnTo>
                <a:lnTo>
                  <a:pt x="108" y="1114"/>
                </a:lnTo>
                <a:lnTo>
                  <a:pt x="138" y="1162"/>
                </a:lnTo>
                <a:lnTo>
                  <a:pt x="180" y="1198"/>
                </a:lnTo>
                <a:lnTo>
                  <a:pt x="198" y="1246"/>
                </a:lnTo>
                <a:lnTo>
                  <a:pt x="222" y="1288"/>
                </a:lnTo>
                <a:lnTo>
                  <a:pt x="222" y="1342"/>
                </a:lnTo>
                <a:lnTo>
                  <a:pt x="198" y="1402"/>
                </a:lnTo>
                <a:lnTo>
                  <a:pt x="222" y="1438"/>
                </a:lnTo>
                <a:lnTo>
                  <a:pt x="276" y="1438"/>
                </a:lnTo>
                <a:lnTo>
                  <a:pt x="330" y="1432"/>
                </a:lnTo>
                <a:lnTo>
                  <a:pt x="372" y="1414"/>
                </a:lnTo>
                <a:lnTo>
                  <a:pt x="438" y="1426"/>
                </a:lnTo>
                <a:lnTo>
                  <a:pt x="516" y="1420"/>
                </a:lnTo>
                <a:lnTo>
                  <a:pt x="600" y="1420"/>
                </a:lnTo>
                <a:lnTo>
                  <a:pt x="654" y="1402"/>
                </a:lnTo>
                <a:lnTo>
                  <a:pt x="720" y="1402"/>
                </a:lnTo>
                <a:lnTo>
                  <a:pt x="782" y="1410"/>
                </a:lnTo>
                <a:lnTo>
                  <a:pt x="852" y="1432"/>
                </a:lnTo>
                <a:lnTo>
                  <a:pt x="912" y="1444"/>
                </a:lnTo>
                <a:lnTo>
                  <a:pt x="966" y="1480"/>
                </a:lnTo>
                <a:lnTo>
                  <a:pt x="1020" y="1498"/>
                </a:lnTo>
                <a:lnTo>
                  <a:pt x="1056" y="1558"/>
                </a:lnTo>
                <a:lnTo>
                  <a:pt x="1056" y="1612"/>
                </a:lnTo>
                <a:lnTo>
                  <a:pt x="1074" y="1672"/>
                </a:lnTo>
                <a:lnTo>
                  <a:pt x="1098" y="1720"/>
                </a:lnTo>
                <a:lnTo>
                  <a:pt x="1134" y="1756"/>
                </a:lnTo>
                <a:lnTo>
                  <a:pt x="1188" y="1774"/>
                </a:lnTo>
                <a:lnTo>
                  <a:pt x="1280" y="1791"/>
                </a:lnTo>
                <a:lnTo>
                  <a:pt x="1292" y="1725"/>
                </a:lnTo>
                <a:lnTo>
                  <a:pt x="1356" y="1684"/>
                </a:lnTo>
                <a:lnTo>
                  <a:pt x="1416" y="1660"/>
                </a:lnTo>
                <a:lnTo>
                  <a:pt x="1476" y="1606"/>
                </a:lnTo>
                <a:lnTo>
                  <a:pt x="1494" y="1558"/>
                </a:lnTo>
                <a:lnTo>
                  <a:pt x="1476" y="1504"/>
                </a:lnTo>
                <a:lnTo>
                  <a:pt x="1476" y="1420"/>
                </a:lnTo>
                <a:lnTo>
                  <a:pt x="1452" y="1342"/>
                </a:lnTo>
                <a:lnTo>
                  <a:pt x="1416" y="1276"/>
                </a:lnTo>
                <a:lnTo>
                  <a:pt x="1428" y="1222"/>
                </a:lnTo>
                <a:lnTo>
                  <a:pt x="1416" y="1144"/>
                </a:lnTo>
                <a:lnTo>
                  <a:pt x="1428" y="1084"/>
                </a:lnTo>
                <a:lnTo>
                  <a:pt x="1446" y="1036"/>
                </a:lnTo>
                <a:lnTo>
                  <a:pt x="1446" y="976"/>
                </a:lnTo>
                <a:lnTo>
                  <a:pt x="1422" y="934"/>
                </a:lnTo>
                <a:lnTo>
                  <a:pt x="1386" y="892"/>
                </a:lnTo>
                <a:lnTo>
                  <a:pt x="1350" y="844"/>
                </a:lnTo>
                <a:lnTo>
                  <a:pt x="1320" y="796"/>
                </a:lnTo>
                <a:lnTo>
                  <a:pt x="1338" y="736"/>
                </a:lnTo>
                <a:lnTo>
                  <a:pt x="1302" y="688"/>
                </a:lnTo>
                <a:lnTo>
                  <a:pt x="1272" y="622"/>
                </a:lnTo>
                <a:lnTo>
                  <a:pt x="1248" y="556"/>
                </a:lnTo>
                <a:lnTo>
                  <a:pt x="1242" y="484"/>
                </a:lnTo>
                <a:lnTo>
                  <a:pt x="1260" y="412"/>
                </a:lnTo>
                <a:lnTo>
                  <a:pt x="1290" y="334"/>
                </a:lnTo>
                <a:lnTo>
                  <a:pt x="1302" y="262"/>
                </a:lnTo>
                <a:lnTo>
                  <a:pt x="1308" y="202"/>
                </a:lnTo>
                <a:lnTo>
                  <a:pt x="1284" y="130"/>
                </a:lnTo>
                <a:lnTo>
                  <a:pt x="1254" y="76"/>
                </a:lnTo>
                <a:lnTo>
                  <a:pt x="1226" y="52"/>
                </a:lnTo>
                <a:lnTo>
                  <a:pt x="1197" y="0"/>
                </a:lnTo>
                <a:lnTo>
                  <a:pt x="1184" y="31"/>
                </a:lnTo>
                <a:lnTo>
                  <a:pt x="1130" y="64"/>
                </a:lnTo>
                <a:lnTo>
                  <a:pt x="1082" y="64"/>
                </a:lnTo>
                <a:lnTo>
                  <a:pt x="1037" y="52"/>
                </a:lnTo>
                <a:lnTo>
                  <a:pt x="987" y="72"/>
                </a:lnTo>
                <a:lnTo>
                  <a:pt x="1010" y="124"/>
                </a:lnTo>
                <a:lnTo>
                  <a:pt x="1007" y="189"/>
                </a:lnTo>
                <a:lnTo>
                  <a:pt x="980" y="250"/>
                </a:lnTo>
                <a:lnTo>
                  <a:pt x="881" y="330"/>
                </a:lnTo>
                <a:lnTo>
                  <a:pt x="812" y="352"/>
                </a:lnTo>
                <a:lnTo>
                  <a:pt x="759" y="394"/>
                </a:lnTo>
                <a:lnTo>
                  <a:pt x="693" y="417"/>
                </a:lnTo>
                <a:lnTo>
                  <a:pt x="627" y="430"/>
                </a:lnTo>
                <a:lnTo>
                  <a:pt x="555" y="444"/>
                </a:lnTo>
                <a:lnTo>
                  <a:pt x="498" y="472"/>
                </a:lnTo>
                <a:lnTo>
                  <a:pt x="428" y="484"/>
                </a:lnTo>
                <a:lnTo>
                  <a:pt x="359" y="495"/>
                </a:lnTo>
                <a:lnTo>
                  <a:pt x="303" y="529"/>
                </a:lnTo>
                <a:lnTo>
                  <a:pt x="275" y="556"/>
                </a:lnTo>
                <a:lnTo>
                  <a:pt x="227" y="591"/>
                </a:lnTo>
                <a:lnTo>
                  <a:pt x="192" y="652"/>
                </a:lnTo>
                <a:lnTo>
                  <a:pt x="153" y="709"/>
                </a:lnTo>
                <a:lnTo>
                  <a:pt x="83" y="750"/>
                </a:lnTo>
                <a:lnTo>
                  <a:pt x="30" y="772"/>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42" name="Google Shape;442;p27"/>
          <p:cNvSpPr/>
          <p:nvPr/>
        </p:nvSpPr>
        <p:spPr>
          <a:xfrm>
            <a:off x="2985655" y="3916134"/>
            <a:ext cx="229267" cy="394350"/>
          </a:xfrm>
          <a:custGeom>
            <a:avLst/>
            <a:gdLst/>
            <a:ahLst/>
            <a:cxnLst/>
            <a:rect l="l" t="t" r="r" b="b"/>
            <a:pathLst>
              <a:path w="696" h="1243" extrusionOk="0">
                <a:moveTo>
                  <a:pt x="0" y="495"/>
                </a:moveTo>
                <a:lnTo>
                  <a:pt x="5" y="567"/>
                </a:lnTo>
                <a:lnTo>
                  <a:pt x="32" y="634"/>
                </a:lnTo>
                <a:lnTo>
                  <a:pt x="62" y="702"/>
                </a:lnTo>
                <a:lnTo>
                  <a:pt x="96" y="745"/>
                </a:lnTo>
                <a:lnTo>
                  <a:pt x="78" y="807"/>
                </a:lnTo>
                <a:lnTo>
                  <a:pt x="110" y="859"/>
                </a:lnTo>
                <a:lnTo>
                  <a:pt x="138" y="895"/>
                </a:lnTo>
                <a:lnTo>
                  <a:pt x="177" y="937"/>
                </a:lnTo>
                <a:lnTo>
                  <a:pt x="204" y="985"/>
                </a:lnTo>
                <a:lnTo>
                  <a:pt x="203" y="1045"/>
                </a:lnTo>
                <a:lnTo>
                  <a:pt x="186" y="1090"/>
                </a:lnTo>
                <a:lnTo>
                  <a:pt x="173" y="1146"/>
                </a:lnTo>
                <a:lnTo>
                  <a:pt x="185" y="1228"/>
                </a:lnTo>
                <a:lnTo>
                  <a:pt x="258" y="1225"/>
                </a:lnTo>
                <a:lnTo>
                  <a:pt x="312" y="1243"/>
                </a:lnTo>
                <a:lnTo>
                  <a:pt x="372" y="1231"/>
                </a:lnTo>
                <a:lnTo>
                  <a:pt x="414" y="1219"/>
                </a:lnTo>
                <a:lnTo>
                  <a:pt x="450" y="1177"/>
                </a:lnTo>
                <a:lnTo>
                  <a:pt x="492" y="1135"/>
                </a:lnTo>
                <a:lnTo>
                  <a:pt x="522" y="1099"/>
                </a:lnTo>
                <a:lnTo>
                  <a:pt x="564" y="1075"/>
                </a:lnTo>
                <a:lnTo>
                  <a:pt x="648" y="1057"/>
                </a:lnTo>
                <a:lnTo>
                  <a:pt x="678" y="997"/>
                </a:lnTo>
                <a:lnTo>
                  <a:pt x="690" y="949"/>
                </a:lnTo>
                <a:lnTo>
                  <a:pt x="696" y="877"/>
                </a:lnTo>
                <a:lnTo>
                  <a:pt x="672" y="787"/>
                </a:lnTo>
                <a:lnTo>
                  <a:pt x="672" y="709"/>
                </a:lnTo>
                <a:lnTo>
                  <a:pt x="636" y="679"/>
                </a:lnTo>
                <a:lnTo>
                  <a:pt x="624" y="637"/>
                </a:lnTo>
                <a:lnTo>
                  <a:pt x="600" y="565"/>
                </a:lnTo>
                <a:lnTo>
                  <a:pt x="600" y="493"/>
                </a:lnTo>
                <a:lnTo>
                  <a:pt x="564" y="427"/>
                </a:lnTo>
                <a:lnTo>
                  <a:pt x="540" y="373"/>
                </a:lnTo>
                <a:lnTo>
                  <a:pt x="516" y="307"/>
                </a:lnTo>
                <a:lnTo>
                  <a:pt x="486" y="253"/>
                </a:lnTo>
                <a:lnTo>
                  <a:pt x="474" y="199"/>
                </a:lnTo>
                <a:lnTo>
                  <a:pt x="456" y="139"/>
                </a:lnTo>
                <a:lnTo>
                  <a:pt x="462" y="79"/>
                </a:lnTo>
                <a:lnTo>
                  <a:pt x="453" y="0"/>
                </a:lnTo>
                <a:lnTo>
                  <a:pt x="413" y="24"/>
                </a:lnTo>
                <a:lnTo>
                  <a:pt x="348" y="36"/>
                </a:lnTo>
                <a:lnTo>
                  <a:pt x="291" y="22"/>
                </a:lnTo>
                <a:lnTo>
                  <a:pt x="243" y="13"/>
                </a:lnTo>
                <a:lnTo>
                  <a:pt x="195" y="24"/>
                </a:lnTo>
                <a:lnTo>
                  <a:pt x="125" y="39"/>
                </a:lnTo>
                <a:lnTo>
                  <a:pt x="66" y="66"/>
                </a:lnTo>
                <a:lnTo>
                  <a:pt x="14" y="85"/>
                </a:lnTo>
                <a:lnTo>
                  <a:pt x="44" y="144"/>
                </a:lnTo>
                <a:lnTo>
                  <a:pt x="68" y="210"/>
                </a:lnTo>
                <a:lnTo>
                  <a:pt x="59" y="288"/>
                </a:lnTo>
                <a:lnTo>
                  <a:pt x="48" y="345"/>
                </a:lnTo>
                <a:lnTo>
                  <a:pt x="18" y="420"/>
                </a:lnTo>
                <a:lnTo>
                  <a:pt x="0" y="495"/>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43" name="Google Shape;443;p27"/>
          <p:cNvSpPr/>
          <p:nvPr/>
        </p:nvSpPr>
        <p:spPr>
          <a:xfrm>
            <a:off x="2596692" y="4362252"/>
            <a:ext cx="532848" cy="420234"/>
          </a:xfrm>
          <a:custGeom>
            <a:avLst/>
            <a:gdLst/>
            <a:ahLst/>
            <a:cxnLst/>
            <a:rect l="l" t="t" r="r" b="b"/>
            <a:pathLst>
              <a:path w="1620" h="1321" extrusionOk="0">
                <a:moveTo>
                  <a:pt x="102" y="829"/>
                </a:moveTo>
                <a:lnTo>
                  <a:pt x="98" y="885"/>
                </a:lnTo>
                <a:lnTo>
                  <a:pt x="150" y="901"/>
                </a:lnTo>
                <a:lnTo>
                  <a:pt x="204" y="925"/>
                </a:lnTo>
                <a:lnTo>
                  <a:pt x="252" y="967"/>
                </a:lnTo>
                <a:lnTo>
                  <a:pt x="300" y="1015"/>
                </a:lnTo>
                <a:lnTo>
                  <a:pt x="348" y="1051"/>
                </a:lnTo>
                <a:lnTo>
                  <a:pt x="408" y="1075"/>
                </a:lnTo>
                <a:lnTo>
                  <a:pt x="462" y="1093"/>
                </a:lnTo>
                <a:lnTo>
                  <a:pt x="486" y="1129"/>
                </a:lnTo>
                <a:lnTo>
                  <a:pt x="522" y="1171"/>
                </a:lnTo>
                <a:lnTo>
                  <a:pt x="558" y="1225"/>
                </a:lnTo>
                <a:lnTo>
                  <a:pt x="582" y="1261"/>
                </a:lnTo>
                <a:lnTo>
                  <a:pt x="612" y="1303"/>
                </a:lnTo>
                <a:lnTo>
                  <a:pt x="654" y="1321"/>
                </a:lnTo>
                <a:lnTo>
                  <a:pt x="702" y="1309"/>
                </a:lnTo>
                <a:lnTo>
                  <a:pt x="762" y="1285"/>
                </a:lnTo>
                <a:lnTo>
                  <a:pt x="816" y="1273"/>
                </a:lnTo>
                <a:lnTo>
                  <a:pt x="870" y="1243"/>
                </a:lnTo>
                <a:lnTo>
                  <a:pt x="924" y="1225"/>
                </a:lnTo>
                <a:lnTo>
                  <a:pt x="978" y="1207"/>
                </a:lnTo>
                <a:lnTo>
                  <a:pt x="1026" y="1159"/>
                </a:lnTo>
                <a:lnTo>
                  <a:pt x="1068" y="1147"/>
                </a:lnTo>
                <a:lnTo>
                  <a:pt x="1122" y="1171"/>
                </a:lnTo>
                <a:lnTo>
                  <a:pt x="1164" y="1165"/>
                </a:lnTo>
                <a:lnTo>
                  <a:pt x="1206" y="1123"/>
                </a:lnTo>
                <a:lnTo>
                  <a:pt x="1242" y="1083"/>
                </a:lnTo>
                <a:lnTo>
                  <a:pt x="1254" y="1021"/>
                </a:lnTo>
                <a:lnTo>
                  <a:pt x="1260" y="985"/>
                </a:lnTo>
                <a:lnTo>
                  <a:pt x="1290" y="949"/>
                </a:lnTo>
                <a:lnTo>
                  <a:pt x="1350" y="973"/>
                </a:lnTo>
                <a:lnTo>
                  <a:pt x="1410" y="961"/>
                </a:lnTo>
                <a:lnTo>
                  <a:pt x="1446" y="937"/>
                </a:lnTo>
                <a:lnTo>
                  <a:pt x="1452" y="889"/>
                </a:lnTo>
                <a:lnTo>
                  <a:pt x="1452" y="853"/>
                </a:lnTo>
                <a:lnTo>
                  <a:pt x="1452" y="811"/>
                </a:lnTo>
                <a:lnTo>
                  <a:pt x="1482" y="769"/>
                </a:lnTo>
                <a:lnTo>
                  <a:pt x="1548" y="739"/>
                </a:lnTo>
                <a:lnTo>
                  <a:pt x="1590" y="709"/>
                </a:lnTo>
                <a:lnTo>
                  <a:pt x="1620" y="673"/>
                </a:lnTo>
                <a:lnTo>
                  <a:pt x="1596" y="649"/>
                </a:lnTo>
                <a:lnTo>
                  <a:pt x="1542" y="625"/>
                </a:lnTo>
                <a:lnTo>
                  <a:pt x="1482" y="625"/>
                </a:lnTo>
                <a:lnTo>
                  <a:pt x="1428" y="619"/>
                </a:lnTo>
                <a:lnTo>
                  <a:pt x="1362" y="601"/>
                </a:lnTo>
                <a:lnTo>
                  <a:pt x="1314" y="565"/>
                </a:lnTo>
                <a:lnTo>
                  <a:pt x="1272" y="511"/>
                </a:lnTo>
                <a:lnTo>
                  <a:pt x="1254" y="451"/>
                </a:lnTo>
                <a:lnTo>
                  <a:pt x="1218" y="391"/>
                </a:lnTo>
                <a:lnTo>
                  <a:pt x="1130" y="372"/>
                </a:lnTo>
                <a:lnTo>
                  <a:pt x="1073" y="357"/>
                </a:lnTo>
                <a:lnTo>
                  <a:pt x="1038" y="321"/>
                </a:lnTo>
                <a:lnTo>
                  <a:pt x="1017" y="277"/>
                </a:lnTo>
                <a:lnTo>
                  <a:pt x="995" y="210"/>
                </a:lnTo>
                <a:lnTo>
                  <a:pt x="996" y="157"/>
                </a:lnTo>
                <a:lnTo>
                  <a:pt x="963" y="99"/>
                </a:lnTo>
                <a:lnTo>
                  <a:pt x="909" y="82"/>
                </a:lnTo>
                <a:lnTo>
                  <a:pt x="854" y="43"/>
                </a:lnTo>
                <a:lnTo>
                  <a:pt x="785" y="27"/>
                </a:lnTo>
                <a:lnTo>
                  <a:pt x="720" y="10"/>
                </a:lnTo>
                <a:lnTo>
                  <a:pt x="660" y="1"/>
                </a:lnTo>
                <a:lnTo>
                  <a:pt x="596" y="0"/>
                </a:lnTo>
                <a:lnTo>
                  <a:pt x="540" y="19"/>
                </a:lnTo>
                <a:lnTo>
                  <a:pt x="456" y="21"/>
                </a:lnTo>
                <a:lnTo>
                  <a:pt x="378" y="25"/>
                </a:lnTo>
                <a:lnTo>
                  <a:pt x="312" y="13"/>
                </a:lnTo>
                <a:lnTo>
                  <a:pt x="264" y="33"/>
                </a:lnTo>
                <a:lnTo>
                  <a:pt x="215" y="40"/>
                </a:lnTo>
                <a:lnTo>
                  <a:pt x="162" y="37"/>
                </a:lnTo>
                <a:lnTo>
                  <a:pt x="138" y="61"/>
                </a:lnTo>
                <a:lnTo>
                  <a:pt x="120" y="103"/>
                </a:lnTo>
                <a:lnTo>
                  <a:pt x="90" y="139"/>
                </a:lnTo>
                <a:lnTo>
                  <a:pt x="78" y="169"/>
                </a:lnTo>
                <a:lnTo>
                  <a:pt x="60" y="211"/>
                </a:lnTo>
                <a:lnTo>
                  <a:pt x="36" y="253"/>
                </a:lnTo>
                <a:lnTo>
                  <a:pt x="42" y="295"/>
                </a:lnTo>
                <a:lnTo>
                  <a:pt x="18" y="337"/>
                </a:lnTo>
                <a:lnTo>
                  <a:pt x="6" y="385"/>
                </a:lnTo>
                <a:lnTo>
                  <a:pt x="12" y="421"/>
                </a:lnTo>
                <a:lnTo>
                  <a:pt x="12" y="457"/>
                </a:lnTo>
                <a:lnTo>
                  <a:pt x="0" y="505"/>
                </a:lnTo>
                <a:lnTo>
                  <a:pt x="18" y="547"/>
                </a:lnTo>
                <a:lnTo>
                  <a:pt x="30" y="583"/>
                </a:lnTo>
                <a:lnTo>
                  <a:pt x="48" y="631"/>
                </a:lnTo>
                <a:lnTo>
                  <a:pt x="72" y="667"/>
                </a:lnTo>
                <a:lnTo>
                  <a:pt x="78" y="721"/>
                </a:lnTo>
                <a:lnTo>
                  <a:pt x="78" y="757"/>
                </a:lnTo>
                <a:lnTo>
                  <a:pt x="102" y="793"/>
                </a:lnTo>
                <a:lnTo>
                  <a:pt x="102" y="829"/>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44" name="Google Shape;444;p27"/>
          <p:cNvSpPr/>
          <p:nvPr/>
        </p:nvSpPr>
        <p:spPr>
          <a:xfrm>
            <a:off x="2998304" y="4251104"/>
            <a:ext cx="276702" cy="325834"/>
          </a:xfrm>
          <a:custGeom>
            <a:avLst/>
            <a:gdLst/>
            <a:ahLst/>
            <a:cxnLst/>
            <a:rect l="l" t="t" r="r" b="b"/>
            <a:pathLst>
              <a:path w="844" h="1024" extrusionOk="0">
                <a:moveTo>
                  <a:pt x="198" y="453"/>
                </a:moveTo>
                <a:lnTo>
                  <a:pt x="214" y="508"/>
                </a:lnTo>
                <a:lnTo>
                  <a:pt x="193" y="558"/>
                </a:lnTo>
                <a:lnTo>
                  <a:pt x="136" y="610"/>
                </a:lnTo>
                <a:lnTo>
                  <a:pt x="75" y="633"/>
                </a:lnTo>
                <a:lnTo>
                  <a:pt x="12" y="673"/>
                </a:lnTo>
                <a:lnTo>
                  <a:pt x="0" y="742"/>
                </a:lnTo>
                <a:lnTo>
                  <a:pt x="33" y="799"/>
                </a:lnTo>
                <a:lnTo>
                  <a:pt x="54" y="862"/>
                </a:lnTo>
                <a:lnTo>
                  <a:pt x="94" y="918"/>
                </a:lnTo>
                <a:lnTo>
                  <a:pt x="142" y="952"/>
                </a:lnTo>
                <a:lnTo>
                  <a:pt x="207" y="970"/>
                </a:lnTo>
                <a:lnTo>
                  <a:pt x="261" y="976"/>
                </a:lnTo>
                <a:lnTo>
                  <a:pt x="325" y="976"/>
                </a:lnTo>
                <a:lnTo>
                  <a:pt x="379" y="1000"/>
                </a:lnTo>
                <a:lnTo>
                  <a:pt x="400" y="1024"/>
                </a:lnTo>
                <a:lnTo>
                  <a:pt x="460" y="1000"/>
                </a:lnTo>
                <a:lnTo>
                  <a:pt x="502" y="964"/>
                </a:lnTo>
                <a:lnTo>
                  <a:pt x="538" y="934"/>
                </a:lnTo>
                <a:lnTo>
                  <a:pt x="574" y="898"/>
                </a:lnTo>
                <a:lnTo>
                  <a:pt x="634" y="886"/>
                </a:lnTo>
                <a:lnTo>
                  <a:pt x="688" y="874"/>
                </a:lnTo>
                <a:lnTo>
                  <a:pt x="736" y="898"/>
                </a:lnTo>
                <a:lnTo>
                  <a:pt x="772" y="922"/>
                </a:lnTo>
                <a:lnTo>
                  <a:pt x="838" y="904"/>
                </a:lnTo>
                <a:lnTo>
                  <a:pt x="844" y="844"/>
                </a:lnTo>
                <a:lnTo>
                  <a:pt x="808" y="790"/>
                </a:lnTo>
                <a:lnTo>
                  <a:pt x="796" y="730"/>
                </a:lnTo>
                <a:lnTo>
                  <a:pt x="766" y="694"/>
                </a:lnTo>
                <a:lnTo>
                  <a:pt x="742" y="646"/>
                </a:lnTo>
                <a:lnTo>
                  <a:pt x="706" y="616"/>
                </a:lnTo>
                <a:lnTo>
                  <a:pt x="682" y="562"/>
                </a:lnTo>
                <a:lnTo>
                  <a:pt x="688" y="508"/>
                </a:lnTo>
                <a:lnTo>
                  <a:pt x="676" y="448"/>
                </a:lnTo>
                <a:lnTo>
                  <a:pt x="664" y="394"/>
                </a:lnTo>
                <a:lnTo>
                  <a:pt x="646" y="334"/>
                </a:lnTo>
                <a:lnTo>
                  <a:pt x="622" y="274"/>
                </a:lnTo>
                <a:lnTo>
                  <a:pt x="628" y="220"/>
                </a:lnTo>
                <a:lnTo>
                  <a:pt x="622" y="166"/>
                </a:lnTo>
                <a:lnTo>
                  <a:pt x="592" y="130"/>
                </a:lnTo>
                <a:lnTo>
                  <a:pt x="592" y="70"/>
                </a:lnTo>
                <a:lnTo>
                  <a:pt x="612" y="0"/>
                </a:lnTo>
                <a:lnTo>
                  <a:pt x="535" y="13"/>
                </a:lnTo>
                <a:lnTo>
                  <a:pt x="480" y="42"/>
                </a:lnTo>
                <a:lnTo>
                  <a:pt x="414" y="118"/>
                </a:lnTo>
                <a:lnTo>
                  <a:pt x="376" y="162"/>
                </a:lnTo>
                <a:lnTo>
                  <a:pt x="328" y="174"/>
                </a:lnTo>
                <a:lnTo>
                  <a:pt x="276" y="186"/>
                </a:lnTo>
                <a:lnTo>
                  <a:pt x="222" y="165"/>
                </a:lnTo>
                <a:lnTo>
                  <a:pt x="148" y="169"/>
                </a:lnTo>
                <a:lnTo>
                  <a:pt x="136" y="226"/>
                </a:lnTo>
                <a:lnTo>
                  <a:pt x="171" y="291"/>
                </a:lnTo>
                <a:lnTo>
                  <a:pt x="195" y="373"/>
                </a:lnTo>
                <a:lnTo>
                  <a:pt x="198" y="453"/>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45" name="Google Shape;445;p27"/>
          <p:cNvSpPr/>
          <p:nvPr/>
        </p:nvSpPr>
        <p:spPr>
          <a:xfrm>
            <a:off x="2527122" y="4706357"/>
            <a:ext cx="496481" cy="391306"/>
          </a:xfrm>
          <a:custGeom>
            <a:avLst/>
            <a:gdLst/>
            <a:ahLst/>
            <a:cxnLst/>
            <a:rect l="l" t="t" r="r" b="b"/>
            <a:pathLst>
              <a:path w="1506" h="1233" extrusionOk="0">
                <a:moveTo>
                  <a:pt x="108" y="669"/>
                </a:moveTo>
                <a:lnTo>
                  <a:pt x="54" y="705"/>
                </a:lnTo>
                <a:lnTo>
                  <a:pt x="24" y="747"/>
                </a:lnTo>
                <a:lnTo>
                  <a:pt x="0" y="801"/>
                </a:lnTo>
                <a:lnTo>
                  <a:pt x="24" y="867"/>
                </a:lnTo>
                <a:lnTo>
                  <a:pt x="84" y="897"/>
                </a:lnTo>
                <a:lnTo>
                  <a:pt x="156" y="927"/>
                </a:lnTo>
                <a:lnTo>
                  <a:pt x="168" y="987"/>
                </a:lnTo>
                <a:lnTo>
                  <a:pt x="210" y="1023"/>
                </a:lnTo>
                <a:lnTo>
                  <a:pt x="264" y="1053"/>
                </a:lnTo>
                <a:lnTo>
                  <a:pt x="324" y="1089"/>
                </a:lnTo>
                <a:lnTo>
                  <a:pt x="396" y="1119"/>
                </a:lnTo>
                <a:lnTo>
                  <a:pt x="450" y="1149"/>
                </a:lnTo>
                <a:lnTo>
                  <a:pt x="498" y="1125"/>
                </a:lnTo>
                <a:lnTo>
                  <a:pt x="546" y="1095"/>
                </a:lnTo>
                <a:lnTo>
                  <a:pt x="630" y="1125"/>
                </a:lnTo>
                <a:lnTo>
                  <a:pt x="702" y="1131"/>
                </a:lnTo>
                <a:lnTo>
                  <a:pt x="780" y="1155"/>
                </a:lnTo>
                <a:lnTo>
                  <a:pt x="798" y="1203"/>
                </a:lnTo>
                <a:lnTo>
                  <a:pt x="840" y="1233"/>
                </a:lnTo>
                <a:lnTo>
                  <a:pt x="906" y="1197"/>
                </a:lnTo>
                <a:lnTo>
                  <a:pt x="960" y="1167"/>
                </a:lnTo>
                <a:lnTo>
                  <a:pt x="1020" y="1137"/>
                </a:lnTo>
                <a:lnTo>
                  <a:pt x="1086" y="1101"/>
                </a:lnTo>
                <a:lnTo>
                  <a:pt x="1098" y="1053"/>
                </a:lnTo>
                <a:lnTo>
                  <a:pt x="1074" y="1011"/>
                </a:lnTo>
                <a:lnTo>
                  <a:pt x="1086" y="969"/>
                </a:lnTo>
                <a:lnTo>
                  <a:pt x="1134" y="897"/>
                </a:lnTo>
                <a:lnTo>
                  <a:pt x="1188" y="891"/>
                </a:lnTo>
                <a:lnTo>
                  <a:pt x="1254" y="897"/>
                </a:lnTo>
                <a:lnTo>
                  <a:pt x="1308" y="909"/>
                </a:lnTo>
                <a:lnTo>
                  <a:pt x="1356" y="927"/>
                </a:lnTo>
                <a:lnTo>
                  <a:pt x="1368" y="891"/>
                </a:lnTo>
                <a:lnTo>
                  <a:pt x="1428" y="861"/>
                </a:lnTo>
                <a:lnTo>
                  <a:pt x="1398" y="825"/>
                </a:lnTo>
                <a:lnTo>
                  <a:pt x="1422" y="783"/>
                </a:lnTo>
                <a:lnTo>
                  <a:pt x="1470" y="753"/>
                </a:lnTo>
                <a:lnTo>
                  <a:pt x="1488" y="681"/>
                </a:lnTo>
                <a:lnTo>
                  <a:pt x="1446" y="633"/>
                </a:lnTo>
                <a:lnTo>
                  <a:pt x="1416" y="585"/>
                </a:lnTo>
                <a:lnTo>
                  <a:pt x="1434" y="537"/>
                </a:lnTo>
                <a:lnTo>
                  <a:pt x="1446" y="495"/>
                </a:lnTo>
                <a:lnTo>
                  <a:pt x="1470" y="441"/>
                </a:lnTo>
                <a:lnTo>
                  <a:pt x="1488" y="417"/>
                </a:lnTo>
                <a:lnTo>
                  <a:pt x="1476" y="357"/>
                </a:lnTo>
                <a:lnTo>
                  <a:pt x="1464" y="333"/>
                </a:lnTo>
                <a:lnTo>
                  <a:pt x="1452" y="291"/>
                </a:lnTo>
                <a:lnTo>
                  <a:pt x="1476" y="255"/>
                </a:lnTo>
                <a:lnTo>
                  <a:pt x="1506" y="201"/>
                </a:lnTo>
                <a:lnTo>
                  <a:pt x="1490" y="161"/>
                </a:lnTo>
                <a:lnTo>
                  <a:pt x="1499" y="116"/>
                </a:lnTo>
                <a:lnTo>
                  <a:pt x="1472" y="72"/>
                </a:lnTo>
                <a:lnTo>
                  <a:pt x="1452" y="0"/>
                </a:lnTo>
                <a:lnTo>
                  <a:pt x="1418" y="39"/>
                </a:lnTo>
                <a:lnTo>
                  <a:pt x="1373" y="81"/>
                </a:lnTo>
                <a:lnTo>
                  <a:pt x="1331" y="87"/>
                </a:lnTo>
                <a:lnTo>
                  <a:pt x="1278" y="63"/>
                </a:lnTo>
                <a:lnTo>
                  <a:pt x="1235" y="77"/>
                </a:lnTo>
                <a:lnTo>
                  <a:pt x="1188" y="123"/>
                </a:lnTo>
                <a:lnTo>
                  <a:pt x="1133" y="141"/>
                </a:lnTo>
                <a:lnTo>
                  <a:pt x="1079" y="159"/>
                </a:lnTo>
                <a:lnTo>
                  <a:pt x="1022" y="191"/>
                </a:lnTo>
                <a:lnTo>
                  <a:pt x="972" y="201"/>
                </a:lnTo>
                <a:lnTo>
                  <a:pt x="909" y="225"/>
                </a:lnTo>
                <a:lnTo>
                  <a:pt x="866" y="237"/>
                </a:lnTo>
                <a:lnTo>
                  <a:pt x="834" y="249"/>
                </a:lnTo>
                <a:lnTo>
                  <a:pt x="786" y="279"/>
                </a:lnTo>
                <a:lnTo>
                  <a:pt x="738" y="315"/>
                </a:lnTo>
                <a:lnTo>
                  <a:pt x="738" y="351"/>
                </a:lnTo>
                <a:lnTo>
                  <a:pt x="732" y="393"/>
                </a:lnTo>
                <a:lnTo>
                  <a:pt x="774" y="417"/>
                </a:lnTo>
                <a:lnTo>
                  <a:pt x="786" y="453"/>
                </a:lnTo>
                <a:lnTo>
                  <a:pt x="810" y="507"/>
                </a:lnTo>
                <a:lnTo>
                  <a:pt x="846" y="549"/>
                </a:lnTo>
                <a:lnTo>
                  <a:pt x="828" y="597"/>
                </a:lnTo>
                <a:lnTo>
                  <a:pt x="774" y="627"/>
                </a:lnTo>
                <a:lnTo>
                  <a:pt x="738" y="621"/>
                </a:lnTo>
                <a:lnTo>
                  <a:pt x="690" y="597"/>
                </a:lnTo>
                <a:lnTo>
                  <a:pt x="642" y="579"/>
                </a:lnTo>
                <a:lnTo>
                  <a:pt x="600" y="543"/>
                </a:lnTo>
                <a:lnTo>
                  <a:pt x="516" y="555"/>
                </a:lnTo>
                <a:lnTo>
                  <a:pt x="468" y="531"/>
                </a:lnTo>
                <a:lnTo>
                  <a:pt x="426" y="513"/>
                </a:lnTo>
                <a:lnTo>
                  <a:pt x="372" y="561"/>
                </a:lnTo>
                <a:lnTo>
                  <a:pt x="330" y="615"/>
                </a:lnTo>
                <a:lnTo>
                  <a:pt x="246" y="633"/>
                </a:lnTo>
                <a:lnTo>
                  <a:pt x="192" y="669"/>
                </a:lnTo>
                <a:lnTo>
                  <a:pt x="108" y="669"/>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46" name="Google Shape;446;p27"/>
          <p:cNvSpPr/>
          <p:nvPr/>
        </p:nvSpPr>
        <p:spPr>
          <a:xfrm>
            <a:off x="3006211" y="4528215"/>
            <a:ext cx="246659" cy="369988"/>
          </a:xfrm>
          <a:custGeom>
            <a:avLst/>
            <a:gdLst/>
            <a:ahLst/>
            <a:cxnLst/>
            <a:rect l="l" t="t" r="r" b="b"/>
            <a:pathLst>
              <a:path w="752" h="1165" extrusionOk="0">
                <a:moveTo>
                  <a:pt x="0" y="559"/>
                </a:moveTo>
                <a:lnTo>
                  <a:pt x="18" y="631"/>
                </a:lnTo>
                <a:lnTo>
                  <a:pt x="48" y="679"/>
                </a:lnTo>
                <a:lnTo>
                  <a:pt x="36" y="721"/>
                </a:lnTo>
                <a:lnTo>
                  <a:pt x="54" y="763"/>
                </a:lnTo>
                <a:lnTo>
                  <a:pt x="96" y="787"/>
                </a:lnTo>
                <a:lnTo>
                  <a:pt x="132" y="805"/>
                </a:lnTo>
                <a:lnTo>
                  <a:pt x="150" y="865"/>
                </a:lnTo>
                <a:lnTo>
                  <a:pt x="174" y="925"/>
                </a:lnTo>
                <a:lnTo>
                  <a:pt x="198" y="979"/>
                </a:lnTo>
                <a:lnTo>
                  <a:pt x="234" y="1009"/>
                </a:lnTo>
                <a:lnTo>
                  <a:pt x="276" y="1009"/>
                </a:lnTo>
                <a:lnTo>
                  <a:pt x="342" y="1021"/>
                </a:lnTo>
                <a:lnTo>
                  <a:pt x="396" y="1057"/>
                </a:lnTo>
                <a:lnTo>
                  <a:pt x="408" y="1105"/>
                </a:lnTo>
                <a:lnTo>
                  <a:pt x="444" y="1141"/>
                </a:lnTo>
                <a:lnTo>
                  <a:pt x="492" y="1159"/>
                </a:lnTo>
                <a:lnTo>
                  <a:pt x="540" y="1165"/>
                </a:lnTo>
                <a:lnTo>
                  <a:pt x="558" y="1141"/>
                </a:lnTo>
                <a:lnTo>
                  <a:pt x="546" y="1111"/>
                </a:lnTo>
                <a:lnTo>
                  <a:pt x="528" y="1063"/>
                </a:lnTo>
                <a:lnTo>
                  <a:pt x="576" y="1057"/>
                </a:lnTo>
                <a:lnTo>
                  <a:pt x="612" y="1063"/>
                </a:lnTo>
                <a:lnTo>
                  <a:pt x="636" y="1039"/>
                </a:lnTo>
                <a:lnTo>
                  <a:pt x="660" y="997"/>
                </a:lnTo>
                <a:lnTo>
                  <a:pt x="630" y="955"/>
                </a:lnTo>
                <a:lnTo>
                  <a:pt x="582" y="925"/>
                </a:lnTo>
                <a:lnTo>
                  <a:pt x="600" y="883"/>
                </a:lnTo>
                <a:lnTo>
                  <a:pt x="612" y="829"/>
                </a:lnTo>
                <a:lnTo>
                  <a:pt x="612" y="799"/>
                </a:lnTo>
                <a:lnTo>
                  <a:pt x="582" y="739"/>
                </a:lnTo>
                <a:lnTo>
                  <a:pt x="576" y="679"/>
                </a:lnTo>
                <a:lnTo>
                  <a:pt x="552" y="619"/>
                </a:lnTo>
                <a:lnTo>
                  <a:pt x="552" y="571"/>
                </a:lnTo>
                <a:lnTo>
                  <a:pt x="558" y="523"/>
                </a:lnTo>
                <a:lnTo>
                  <a:pt x="642" y="541"/>
                </a:lnTo>
                <a:lnTo>
                  <a:pt x="696" y="517"/>
                </a:lnTo>
                <a:lnTo>
                  <a:pt x="678" y="457"/>
                </a:lnTo>
                <a:lnTo>
                  <a:pt x="654" y="409"/>
                </a:lnTo>
                <a:lnTo>
                  <a:pt x="624" y="373"/>
                </a:lnTo>
                <a:lnTo>
                  <a:pt x="612" y="325"/>
                </a:lnTo>
                <a:lnTo>
                  <a:pt x="606" y="277"/>
                </a:lnTo>
                <a:lnTo>
                  <a:pt x="630" y="223"/>
                </a:lnTo>
                <a:lnTo>
                  <a:pt x="672" y="181"/>
                </a:lnTo>
                <a:lnTo>
                  <a:pt x="714" y="127"/>
                </a:lnTo>
                <a:lnTo>
                  <a:pt x="752" y="52"/>
                </a:lnTo>
                <a:lnTo>
                  <a:pt x="716" y="27"/>
                </a:lnTo>
                <a:lnTo>
                  <a:pt x="668" y="0"/>
                </a:lnTo>
                <a:lnTo>
                  <a:pt x="549" y="28"/>
                </a:lnTo>
                <a:lnTo>
                  <a:pt x="498" y="78"/>
                </a:lnTo>
                <a:lnTo>
                  <a:pt x="437" y="126"/>
                </a:lnTo>
                <a:lnTo>
                  <a:pt x="380" y="151"/>
                </a:lnTo>
                <a:lnTo>
                  <a:pt x="347" y="189"/>
                </a:lnTo>
                <a:lnTo>
                  <a:pt x="300" y="220"/>
                </a:lnTo>
                <a:lnTo>
                  <a:pt x="240" y="247"/>
                </a:lnTo>
                <a:lnTo>
                  <a:pt x="207" y="298"/>
                </a:lnTo>
                <a:lnTo>
                  <a:pt x="212" y="367"/>
                </a:lnTo>
                <a:lnTo>
                  <a:pt x="201" y="415"/>
                </a:lnTo>
                <a:lnTo>
                  <a:pt x="162" y="442"/>
                </a:lnTo>
                <a:lnTo>
                  <a:pt x="110" y="450"/>
                </a:lnTo>
                <a:lnTo>
                  <a:pt x="50" y="427"/>
                </a:lnTo>
                <a:lnTo>
                  <a:pt x="18" y="466"/>
                </a:lnTo>
                <a:lnTo>
                  <a:pt x="9" y="510"/>
                </a:lnTo>
                <a:lnTo>
                  <a:pt x="0" y="559"/>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47" name="Google Shape;447;p27"/>
          <p:cNvSpPr/>
          <p:nvPr/>
        </p:nvSpPr>
        <p:spPr>
          <a:xfrm>
            <a:off x="2259908" y="1551554"/>
            <a:ext cx="499643" cy="290815"/>
          </a:xfrm>
          <a:custGeom>
            <a:avLst/>
            <a:gdLst/>
            <a:ahLst/>
            <a:cxnLst/>
            <a:rect l="l" t="t" r="r" b="b"/>
            <a:pathLst>
              <a:path w="1512" h="912" extrusionOk="0">
                <a:moveTo>
                  <a:pt x="1104" y="342"/>
                </a:moveTo>
                <a:lnTo>
                  <a:pt x="1158" y="312"/>
                </a:lnTo>
                <a:lnTo>
                  <a:pt x="1212" y="300"/>
                </a:lnTo>
                <a:lnTo>
                  <a:pt x="1236" y="264"/>
                </a:lnTo>
                <a:lnTo>
                  <a:pt x="1266" y="258"/>
                </a:lnTo>
                <a:lnTo>
                  <a:pt x="1266" y="216"/>
                </a:lnTo>
                <a:lnTo>
                  <a:pt x="1314" y="198"/>
                </a:lnTo>
                <a:lnTo>
                  <a:pt x="1356" y="168"/>
                </a:lnTo>
                <a:lnTo>
                  <a:pt x="1392" y="198"/>
                </a:lnTo>
                <a:lnTo>
                  <a:pt x="1428" y="240"/>
                </a:lnTo>
                <a:lnTo>
                  <a:pt x="1482" y="246"/>
                </a:lnTo>
                <a:lnTo>
                  <a:pt x="1512" y="162"/>
                </a:lnTo>
                <a:lnTo>
                  <a:pt x="1464" y="132"/>
                </a:lnTo>
                <a:lnTo>
                  <a:pt x="1416" y="84"/>
                </a:lnTo>
                <a:lnTo>
                  <a:pt x="1380" y="54"/>
                </a:lnTo>
                <a:lnTo>
                  <a:pt x="1343" y="16"/>
                </a:lnTo>
                <a:lnTo>
                  <a:pt x="1308" y="6"/>
                </a:lnTo>
                <a:lnTo>
                  <a:pt x="1266" y="0"/>
                </a:lnTo>
                <a:lnTo>
                  <a:pt x="1212" y="24"/>
                </a:lnTo>
                <a:lnTo>
                  <a:pt x="1152" y="54"/>
                </a:lnTo>
                <a:lnTo>
                  <a:pt x="1092" y="36"/>
                </a:lnTo>
                <a:lnTo>
                  <a:pt x="1056" y="78"/>
                </a:lnTo>
                <a:lnTo>
                  <a:pt x="996" y="72"/>
                </a:lnTo>
                <a:lnTo>
                  <a:pt x="972" y="42"/>
                </a:lnTo>
                <a:lnTo>
                  <a:pt x="936" y="12"/>
                </a:lnTo>
                <a:lnTo>
                  <a:pt x="900" y="24"/>
                </a:lnTo>
                <a:lnTo>
                  <a:pt x="876" y="54"/>
                </a:lnTo>
                <a:lnTo>
                  <a:pt x="834" y="39"/>
                </a:lnTo>
                <a:lnTo>
                  <a:pt x="794" y="66"/>
                </a:lnTo>
                <a:lnTo>
                  <a:pt x="758" y="72"/>
                </a:lnTo>
                <a:lnTo>
                  <a:pt x="725" y="116"/>
                </a:lnTo>
                <a:lnTo>
                  <a:pt x="705" y="156"/>
                </a:lnTo>
                <a:lnTo>
                  <a:pt x="729" y="195"/>
                </a:lnTo>
                <a:lnTo>
                  <a:pt x="746" y="213"/>
                </a:lnTo>
                <a:lnTo>
                  <a:pt x="732" y="254"/>
                </a:lnTo>
                <a:lnTo>
                  <a:pt x="686" y="272"/>
                </a:lnTo>
                <a:lnTo>
                  <a:pt x="648" y="305"/>
                </a:lnTo>
                <a:lnTo>
                  <a:pt x="599" y="321"/>
                </a:lnTo>
                <a:lnTo>
                  <a:pt x="543" y="329"/>
                </a:lnTo>
                <a:lnTo>
                  <a:pt x="522" y="372"/>
                </a:lnTo>
                <a:lnTo>
                  <a:pt x="498" y="414"/>
                </a:lnTo>
                <a:lnTo>
                  <a:pt x="462" y="468"/>
                </a:lnTo>
                <a:lnTo>
                  <a:pt x="420" y="510"/>
                </a:lnTo>
                <a:lnTo>
                  <a:pt x="384" y="522"/>
                </a:lnTo>
                <a:lnTo>
                  <a:pt x="312" y="516"/>
                </a:lnTo>
                <a:lnTo>
                  <a:pt x="264" y="534"/>
                </a:lnTo>
                <a:lnTo>
                  <a:pt x="198" y="540"/>
                </a:lnTo>
                <a:lnTo>
                  <a:pt x="138" y="540"/>
                </a:lnTo>
                <a:lnTo>
                  <a:pt x="54" y="516"/>
                </a:lnTo>
                <a:lnTo>
                  <a:pt x="18" y="528"/>
                </a:lnTo>
                <a:lnTo>
                  <a:pt x="0" y="576"/>
                </a:lnTo>
                <a:lnTo>
                  <a:pt x="12" y="600"/>
                </a:lnTo>
                <a:lnTo>
                  <a:pt x="42" y="636"/>
                </a:lnTo>
                <a:lnTo>
                  <a:pt x="84" y="666"/>
                </a:lnTo>
                <a:lnTo>
                  <a:pt x="108" y="702"/>
                </a:lnTo>
                <a:lnTo>
                  <a:pt x="144" y="702"/>
                </a:lnTo>
                <a:lnTo>
                  <a:pt x="186" y="726"/>
                </a:lnTo>
                <a:lnTo>
                  <a:pt x="222" y="738"/>
                </a:lnTo>
                <a:lnTo>
                  <a:pt x="240" y="744"/>
                </a:lnTo>
                <a:lnTo>
                  <a:pt x="234" y="768"/>
                </a:lnTo>
                <a:lnTo>
                  <a:pt x="258" y="792"/>
                </a:lnTo>
                <a:lnTo>
                  <a:pt x="264" y="828"/>
                </a:lnTo>
                <a:lnTo>
                  <a:pt x="300" y="852"/>
                </a:lnTo>
                <a:lnTo>
                  <a:pt x="330" y="888"/>
                </a:lnTo>
                <a:lnTo>
                  <a:pt x="348" y="912"/>
                </a:lnTo>
                <a:lnTo>
                  <a:pt x="390" y="888"/>
                </a:lnTo>
                <a:lnTo>
                  <a:pt x="438" y="846"/>
                </a:lnTo>
                <a:lnTo>
                  <a:pt x="414" y="816"/>
                </a:lnTo>
                <a:lnTo>
                  <a:pt x="366" y="816"/>
                </a:lnTo>
                <a:lnTo>
                  <a:pt x="366" y="792"/>
                </a:lnTo>
                <a:lnTo>
                  <a:pt x="414" y="780"/>
                </a:lnTo>
                <a:lnTo>
                  <a:pt x="462" y="792"/>
                </a:lnTo>
                <a:lnTo>
                  <a:pt x="516" y="756"/>
                </a:lnTo>
                <a:lnTo>
                  <a:pt x="516" y="726"/>
                </a:lnTo>
                <a:lnTo>
                  <a:pt x="546" y="666"/>
                </a:lnTo>
                <a:lnTo>
                  <a:pt x="582" y="696"/>
                </a:lnTo>
                <a:lnTo>
                  <a:pt x="582" y="750"/>
                </a:lnTo>
                <a:lnTo>
                  <a:pt x="594" y="780"/>
                </a:lnTo>
                <a:lnTo>
                  <a:pt x="624" y="798"/>
                </a:lnTo>
                <a:lnTo>
                  <a:pt x="672" y="792"/>
                </a:lnTo>
                <a:lnTo>
                  <a:pt x="714" y="768"/>
                </a:lnTo>
                <a:lnTo>
                  <a:pt x="750" y="732"/>
                </a:lnTo>
                <a:lnTo>
                  <a:pt x="798" y="702"/>
                </a:lnTo>
                <a:lnTo>
                  <a:pt x="852" y="684"/>
                </a:lnTo>
                <a:lnTo>
                  <a:pt x="852" y="636"/>
                </a:lnTo>
                <a:lnTo>
                  <a:pt x="864" y="594"/>
                </a:lnTo>
                <a:lnTo>
                  <a:pt x="876" y="564"/>
                </a:lnTo>
                <a:lnTo>
                  <a:pt x="828" y="546"/>
                </a:lnTo>
                <a:lnTo>
                  <a:pt x="828" y="492"/>
                </a:lnTo>
                <a:lnTo>
                  <a:pt x="840" y="456"/>
                </a:lnTo>
                <a:lnTo>
                  <a:pt x="888" y="420"/>
                </a:lnTo>
                <a:lnTo>
                  <a:pt x="912" y="408"/>
                </a:lnTo>
                <a:lnTo>
                  <a:pt x="948" y="396"/>
                </a:lnTo>
                <a:lnTo>
                  <a:pt x="1014" y="414"/>
                </a:lnTo>
                <a:lnTo>
                  <a:pt x="1080" y="390"/>
                </a:lnTo>
                <a:lnTo>
                  <a:pt x="1104" y="342"/>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48" name="Google Shape;448;p27"/>
          <p:cNvSpPr/>
          <p:nvPr/>
        </p:nvSpPr>
        <p:spPr>
          <a:xfrm>
            <a:off x="2117604" y="1875866"/>
            <a:ext cx="188156" cy="143123"/>
          </a:xfrm>
          <a:custGeom>
            <a:avLst/>
            <a:gdLst/>
            <a:ahLst/>
            <a:cxnLst/>
            <a:rect l="l" t="t" r="r" b="b"/>
            <a:pathLst>
              <a:path w="578" h="450" extrusionOk="0">
                <a:moveTo>
                  <a:pt x="58" y="64"/>
                </a:moveTo>
                <a:lnTo>
                  <a:pt x="0" y="114"/>
                </a:lnTo>
                <a:lnTo>
                  <a:pt x="42" y="144"/>
                </a:lnTo>
                <a:lnTo>
                  <a:pt x="66" y="186"/>
                </a:lnTo>
                <a:lnTo>
                  <a:pt x="78" y="222"/>
                </a:lnTo>
                <a:lnTo>
                  <a:pt x="120" y="276"/>
                </a:lnTo>
                <a:lnTo>
                  <a:pt x="162" y="318"/>
                </a:lnTo>
                <a:lnTo>
                  <a:pt x="228" y="348"/>
                </a:lnTo>
                <a:lnTo>
                  <a:pt x="270" y="372"/>
                </a:lnTo>
                <a:lnTo>
                  <a:pt x="312" y="420"/>
                </a:lnTo>
                <a:lnTo>
                  <a:pt x="348" y="450"/>
                </a:lnTo>
                <a:lnTo>
                  <a:pt x="408" y="408"/>
                </a:lnTo>
                <a:lnTo>
                  <a:pt x="456" y="426"/>
                </a:lnTo>
                <a:lnTo>
                  <a:pt x="510" y="414"/>
                </a:lnTo>
                <a:lnTo>
                  <a:pt x="516" y="342"/>
                </a:lnTo>
                <a:lnTo>
                  <a:pt x="504" y="276"/>
                </a:lnTo>
                <a:lnTo>
                  <a:pt x="522" y="204"/>
                </a:lnTo>
                <a:lnTo>
                  <a:pt x="558" y="168"/>
                </a:lnTo>
                <a:lnTo>
                  <a:pt x="540" y="108"/>
                </a:lnTo>
                <a:lnTo>
                  <a:pt x="578" y="72"/>
                </a:lnTo>
                <a:lnTo>
                  <a:pt x="522" y="48"/>
                </a:lnTo>
                <a:lnTo>
                  <a:pt x="462" y="66"/>
                </a:lnTo>
                <a:lnTo>
                  <a:pt x="432" y="90"/>
                </a:lnTo>
                <a:lnTo>
                  <a:pt x="404" y="101"/>
                </a:lnTo>
                <a:lnTo>
                  <a:pt x="378" y="83"/>
                </a:lnTo>
                <a:lnTo>
                  <a:pt x="341" y="75"/>
                </a:lnTo>
                <a:lnTo>
                  <a:pt x="330" y="42"/>
                </a:lnTo>
                <a:lnTo>
                  <a:pt x="344" y="15"/>
                </a:lnTo>
                <a:lnTo>
                  <a:pt x="282" y="0"/>
                </a:lnTo>
                <a:lnTo>
                  <a:pt x="210" y="35"/>
                </a:lnTo>
                <a:lnTo>
                  <a:pt x="182" y="18"/>
                </a:lnTo>
                <a:lnTo>
                  <a:pt x="120" y="47"/>
                </a:lnTo>
                <a:lnTo>
                  <a:pt x="58" y="64"/>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49" name="Google Shape;449;p27"/>
          <p:cNvSpPr/>
          <p:nvPr/>
        </p:nvSpPr>
        <p:spPr>
          <a:xfrm>
            <a:off x="1853552" y="1589620"/>
            <a:ext cx="172346" cy="144645"/>
          </a:xfrm>
          <a:custGeom>
            <a:avLst/>
            <a:gdLst/>
            <a:ahLst/>
            <a:cxnLst/>
            <a:rect l="l" t="t" r="r" b="b"/>
            <a:pathLst>
              <a:path w="523" h="456" extrusionOk="0">
                <a:moveTo>
                  <a:pt x="0" y="81"/>
                </a:moveTo>
                <a:lnTo>
                  <a:pt x="55" y="122"/>
                </a:lnTo>
                <a:lnTo>
                  <a:pt x="70" y="158"/>
                </a:lnTo>
                <a:lnTo>
                  <a:pt x="84" y="201"/>
                </a:lnTo>
                <a:lnTo>
                  <a:pt x="93" y="248"/>
                </a:lnTo>
                <a:lnTo>
                  <a:pt x="90" y="284"/>
                </a:lnTo>
                <a:lnTo>
                  <a:pt x="108" y="309"/>
                </a:lnTo>
                <a:lnTo>
                  <a:pt x="127" y="336"/>
                </a:lnTo>
                <a:lnTo>
                  <a:pt x="151" y="372"/>
                </a:lnTo>
                <a:lnTo>
                  <a:pt x="181" y="408"/>
                </a:lnTo>
                <a:lnTo>
                  <a:pt x="223" y="432"/>
                </a:lnTo>
                <a:lnTo>
                  <a:pt x="271" y="426"/>
                </a:lnTo>
                <a:lnTo>
                  <a:pt x="325" y="414"/>
                </a:lnTo>
                <a:lnTo>
                  <a:pt x="373" y="420"/>
                </a:lnTo>
                <a:lnTo>
                  <a:pt x="415" y="438"/>
                </a:lnTo>
                <a:lnTo>
                  <a:pt x="475" y="456"/>
                </a:lnTo>
                <a:lnTo>
                  <a:pt x="523" y="444"/>
                </a:lnTo>
                <a:lnTo>
                  <a:pt x="505" y="390"/>
                </a:lnTo>
                <a:lnTo>
                  <a:pt x="487" y="348"/>
                </a:lnTo>
                <a:lnTo>
                  <a:pt x="475" y="306"/>
                </a:lnTo>
                <a:lnTo>
                  <a:pt x="469" y="240"/>
                </a:lnTo>
                <a:lnTo>
                  <a:pt x="457" y="198"/>
                </a:lnTo>
                <a:lnTo>
                  <a:pt x="409" y="144"/>
                </a:lnTo>
                <a:lnTo>
                  <a:pt x="373" y="114"/>
                </a:lnTo>
                <a:lnTo>
                  <a:pt x="343" y="84"/>
                </a:lnTo>
                <a:lnTo>
                  <a:pt x="319" y="42"/>
                </a:lnTo>
                <a:lnTo>
                  <a:pt x="283" y="0"/>
                </a:lnTo>
                <a:lnTo>
                  <a:pt x="241" y="0"/>
                </a:lnTo>
                <a:lnTo>
                  <a:pt x="172" y="33"/>
                </a:lnTo>
                <a:lnTo>
                  <a:pt x="157" y="32"/>
                </a:lnTo>
                <a:lnTo>
                  <a:pt x="114" y="36"/>
                </a:lnTo>
                <a:lnTo>
                  <a:pt x="78" y="26"/>
                </a:lnTo>
                <a:lnTo>
                  <a:pt x="57" y="15"/>
                </a:lnTo>
                <a:lnTo>
                  <a:pt x="33" y="0"/>
                </a:lnTo>
                <a:lnTo>
                  <a:pt x="21" y="53"/>
                </a:lnTo>
                <a:lnTo>
                  <a:pt x="0" y="81"/>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50" name="Google Shape;450;p27"/>
          <p:cNvSpPr/>
          <p:nvPr/>
        </p:nvSpPr>
        <p:spPr>
          <a:xfrm>
            <a:off x="1695437" y="1740355"/>
            <a:ext cx="322555" cy="266453"/>
          </a:xfrm>
          <a:custGeom>
            <a:avLst/>
            <a:gdLst/>
            <a:ahLst/>
            <a:cxnLst/>
            <a:rect l="l" t="t" r="r" b="b"/>
            <a:pathLst>
              <a:path w="979" h="841" extrusionOk="0">
                <a:moveTo>
                  <a:pt x="258" y="324"/>
                </a:moveTo>
                <a:lnTo>
                  <a:pt x="193" y="396"/>
                </a:lnTo>
                <a:lnTo>
                  <a:pt x="151" y="409"/>
                </a:lnTo>
                <a:lnTo>
                  <a:pt x="102" y="418"/>
                </a:lnTo>
                <a:lnTo>
                  <a:pt x="70" y="412"/>
                </a:lnTo>
                <a:lnTo>
                  <a:pt x="19" y="396"/>
                </a:lnTo>
                <a:lnTo>
                  <a:pt x="0" y="438"/>
                </a:lnTo>
                <a:lnTo>
                  <a:pt x="3" y="501"/>
                </a:lnTo>
                <a:lnTo>
                  <a:pt x="18" y="522"/>
                </a:lnTo>
                <a:lnTo>
                  <a:pt x="52" y="532"/>
                </a:lnTo>
                <a:lnTo>
                  <a:pt x="90" y="537"/>
                </a:lnTo>
                <a:lnTo>
                  <a:pt x="121" y="556"/>
                </a:lnTo>
                <a:lnTo>
                  <a:pt x="160" y="555"/>
                </a:lnTo>
                <a:lnTo>
                  <a:pt x="195" y="588"/>
                </a:lnTo>
                <a:lnTo>
                  <a:pt x="232" y="576"/>
                </a:lnTo>
                <a:lnTo>
                  <a:pt x="279" y="558"/>
                </a:lnTo>
                <a:lnTo>
                  <a:pt x="327" y="577"/>
                </a:lnTo>
                <a:lnTo>
                  <a:pt x="364" y="603"/>
                </a:lnTo>
                <a:lnTo>
                  <a:pt x="367" y="633"/>
                </a:lnTo>
                <a:lnTo>
                  <a:pt x="487" y="693"/>
                </a:lnTo>
                <a:lnTo>
                  <a:pt x="522" y="730"/>
                </a:lnTo>
                <a:lnTo>
                  <a:pt x="604" y="771"/>
                </a:lnTo>
                <a:lnTo>
                  <a:pt x="676" y="802"/>
                </a:lnTo>
                <a:lnTo>
                  <a:pt x="709" y="769"/>
                </a:lnTo>
                <a:lnTo>
                  <a:pt x="751" y="751"/>
                </a:lnTo>
                <a:lnTo>
                  <a:pt x="781" y="781"/>
                </a:lnTo>
                <a:lnTo>
                  <a:pt x="823" y="805"/>
                </a:lnTo>
                <a:lnTo>
                  <a:pt x="871" y="841"/>
                </a:lnTo>
                <a:lnTo>
                  <a:pt x="901" y="823"/>
                </a:lnTo>
                <a:lnTo>
                  <a:pt x="883" y="769"/>
                </a:lnTo>
                <a:lnTo>
                  <a:pt x="919" y="745"/>
                </a:lnTo>
                <a:lnTo>
                  <a:pt x="955" y="727"/>
                </a:lnTo>
                <a:lnTo>
                  <a:pt x="979" y="691"/>
                </a:lnTo>
                <a:lnTo>
                  <a:pt x="973" y="643"/>
                </a:lnTo>
                <a:lnTo>
                  <a:pt x="955" y="577"/>
                </a:lnTo>
                <a:lnTo>
                  <a:pt x="913" y="559"/>
                </a:lnTo>
                <a:lnTo>
                  <a:pt x="871" y="523"/>
                </a:lnTo>
                <a:lnTo>
                  <a:pt x="835" y="493"/>
                </a:lnTo>
                <a:lnTo>
                  <a:pt x="817" y="427"/>
                </a:lnTo>
                <a:lnTo>
                  <a:pt x="763" y="373"/>
                </a:lnTo>
                <a:lnTo>
                  <a:pt x="709" y="349"/>
                </a:lnTo>
                <a:lnTo>
                  <a:pt x="685" y="313"/>
                </a:lnTo>
                <a:lnTo>
                  <a:pt x="667" y="259"/>
                </a:lnTo>
                <a:lnTo>
                  <a:pt x="661" y="199"/>
                </a:lnTo>
                <a:lnTo>
                  <a:pt x="691" y="139"/>
                </a:lnTo>
                <a:lnTo>
                  <a:pt x="625" y="91"/>
                </a:lnTo>
                <a:lnTo>
                  <a:pt x="583" y="85"/>
                </a:lnTo>
                <a:lnTo>
                  <a:pt x="547" y="91"/>
                </a:lnTo>
                <a:lnTo>
                  <a:pt x="499" y="103"/>
                </a:lnTo>
                <a:lnTo>
                  <a:pt x="517" y="139"/>
                </a:lnTo>
                <a:lnTo>
                  <a:pt x="517" y="181"/>
                </a:lnTo>
                <a:lnTo>
                  <a:pt x="493" y="217"/>
                </a:lnTo>
                <a:lnTo>
                  <a:pt x="433" y="187"/>
                </a:lnTo>
                <a:lnTo>
                  <a:pt x="361" y="187"/>
                </a:lnTo>
                <a:lnTo>
                  <a:pt x="295" y="163"/>
                </a:lnTo>
                <a:lnTo>
                  <a:pt x="253" y="127"/>
                </a:lnTo>
                <a:lnTo>
                  <a:pt x="241" y="91"/>
                </a:lnTo>
                <a:lnTo>
                  <a:pt x="181" y="67"/>
                </a:lnTo>
                <a:lnTo>
                  <a:pt x="139" y="43"/>
                </a:lnTo>
                <a:lnTo>
                  <a:pt x="66" y="0"/>
                </a:lnTo>
                <a:lnTo>
                  <a:pt x="40" y="37"/>
                </a:lnTo>
                <a:lnTo>
                  <a:pt x="46" y="75"/>
                </a:lnTo>
                <a:lnTo>
                  <a:pt x="70" y="114"/>
                </a:lnTo>
                <a:lnTo>
                  <a:pt x="75" y="159"/>
                </a:lnTo>
                <a:lnTo>
                  <a:pt x="111" y="177"/>
                </a:lnTo>
                <a:lnTo>
                  <a:pt x="142" y="202"/>
                </a:lnTo>
                <a:lnTo>
                  <a:pt x="166" y="234"/>
                </a:lnTo>
                <a:lnTo>
                  <a:pt x="196" y="258"/>
                </a:lnTo>
                <a:lnTo>
                  <a:pt x="231" y="286"/>
                </a:lnTo>
                <a:lnTo>
                  <a:pt x="258" y="324"/>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51" name="Google Shape;451;p27"/>
          <p:cNvSpPr/>
          <p:nvPr/>
        </p:nvSpPr>
        <p:spPr>
          <a:xfrm>
            <a:off x="2225123" y="1775375"/>
            <a:ext cx="148628" cy="132465"/>
          </a:xfrm>
          <a:custGeom>
            <a:avLst/>
            <a:gdLst/>
            <a:ahLst/>
            <a:cxnLst/>
            <a:rect l="l" t="t" r="r" b="b"/>
            <a:pathLst>
              <a:path w="450" h="419" extrusionOk="0">
                <a:moveTo>
                  <a:pt x="15" y="330"/>
                </a:moveTo>
                <a:lnTo>
                  <a:pt x="0" y="359"/>
                </a:lnTo>
                <a:lnTo>
                  <a:pt x="11" y="395"/>
                </a:lnTo>
                <a:lnTo>
                  <a:pt x="48" y="401"/>
                </a:lnTo>
                <a:lnTo>
                  <a:pt x="74" y="419"/>
                </a:lnTo>
                <a:lnTo>
                  <a:pt x="104" y="407"/>
                </a:lnTo>
                <a:lnTo>
                  <a:pt x="129" y="386"/>
                </a:lnTo>
                <a:lnTo>
                  <a:pt x="192" y="366"/>
                </a:lnTo>
                <a:lnTo>
                  <a:pt x="246" y="390"/>
                </a:lnTo>
                <a:lnTo>
                  <a:pt x="312" y="372"/>
                </a:lnTo>
                <a:lnTo>
                  <a:pt x="348" y="336"/>
                </a:lnTo>
                <a:lnTo>
                  <a:pt x="414" y="318"/>
                </a:lnTo>
                <a:lnTo>
                  <a:pt x="450" y="270"/>
                </a:lnTo>
                <a:lnTo>
                  <a:pt x="450" y="204"/>
                </a:lnTo>
                <a:lnTo>
                  <a:pt x="405" y="147"/>
                </a:lnTo>
                <a:lnTo>
                  <a:pt x="371" y="125"/>
                </a:lnTo>
                <a:lnTo>
                  <a:pt x="365" y="90"/>
                </a:lnTo>
                <a:lnTo>
                  <a:pt x="344" y="66"/>
                </a:lnTo>
                <a:lnTo>
                  <a:pt x="348" y="42"/>
                </a:lnTo>
                <a:lnTo>
                  <a:pt x="291" y="23"/>
                </a:lnTo>
                <a:lnTo>
                  <a:pt x="254" y="2"/>
                </a:lnTo>
                <a:lnTo>
                  <a:pt x="216" y="0"/>
                </a:lnTo>
                <a:lnTo>
                  <a:pt x="176" y="12"/>
                </a:lnTo>
                <a:lnTo>
                  <a:pt x="125" y="60"/>
                </a:lnTo>
                <a:lnTo>
                  <a:pt x="117" y="125"/>
                </a:lnTo>
                <a:lnTo>
                  <a:pt x="110" y="171"/>
                </a:lnTo>
                <a:lnTo>
                  <a:pt x="78" y="221"/>
                </a:lnTo>
                <a:lnTo>
                  <a:pt x="60" y="288"/>
                </a:lnTo>
                <a:lnTo>
                  <a:pt x="15" y="330"/>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52" name="Google Shape;452;p27"/>
          <p:cNvSpPr/>
          <p:nvPr/>
        </p:nvSpPr>
        <p:spPr>
          <a:xfrm>
            <a:off x="2131834" y="1696201"/>
            <a:ext cx="164440" cy="190323"/>
          </a:xfrm>
          <a:custGeom>
            <a:avLst/>
            <a:gdLst/>
            <a:ahLst/>
            <a:cxnLst/>
            <a:rect l="l" t="t" r="r" b="b"/>
            <a:pathLst>
              <a:path w="500" h="600" extrusionOk="0">
                <a:moveTo>
                  <a:pt x="42" y="312"/>
                </a:moveTo>
                <a:lnTo>
                  <a:pt x="24" y="360"/>
                </a:lnTo>
                <a:lnTo>
                  <a:pt x="6" y="402"/>
                </a:lnTo>
                <a:lnTo>
                  <a:pt x="0" y="456"/>
                </a:lnTo>
                <a:lnTo>
                  <a:pt x="60" y="498"/>
                </a:lnTo>
                <a:lnTo>
                  <a:pt x="96" y="558"/>
                </a:lnTo>
                <a:lnTo>
                  <a:pt x="162" y="600"/>
                </a:lnTo>
                <a:lnTo>
                  <a:pt x="234" y="564"/>
                </a:lnTo>
                <a:lnTo>
                  <a:pt x="294" y="576"/>
                </a:lnTo>
                <a:lnTo>
                  <a:pt x="342" y="534"/>
                </a:lnTo>
                <a:lnTo>
                  <a:pt x="360" y="468"/>
                </a:lnTo>
                <a:lnTo>
                  <a:pt x="390" y="420"/>
                </a:lnTo>
                <a:lnTo>
                  <a:pt x="402" y="360"/>
                </a:lnTo>
                <a:lnTo>
                  <a:pt x="408" y="306"/>
                </a:lnTo>
                <a:lnTo>
                  <a:pt x="456" y="258"/>
                </a:lnTo>
                <a:lnTo>
                  <a:pt x="500" y="246"/>
                </a:lnTo>
                <a:lnTo>
                  <a:pt x="476" y="212"/>
                </a:lnTo>
                <a:lnTo>
                  <a:pt x="431" y="180"/>
                </a:lnTo>
                <a:lnTo>
                  <a:pt x="402" y="146"/>
                </a:lnTo>
                <a:lnTo>
                  <a:pt x="390" y="122"/>
                </a:lnTo>
                <a:lnTo>
                  <a:pt x="410" y="71"/>
                </a:lnTo>
                <a:lnTo>
                  <a:pt x="354" y="29"/>
                </a:lnTo>
                <a:lnTo>
                  <a:pt x="311" y="0"/>
                </a:lnTo>
                <a:lnTo>
                  <a:pt x="254" y="8"/>
                </a:lnTo>
                <a:lnTo>
                  <a:pt x="198" y="45"/>
                </a:lnTo>
                <a:lnTo>
                  <a:pt x="155" y="66"/>
                </a:lnTo>
                <a:lnTo>
                  <a:pt x="134" y="95"/>
                </a:lnTo>
                <a:lnTo>
                  <a:pt x="150" y="144"/>
                </a:lnTo>
                <a:lnTo>
                  <a:pt x="174" y="186"/>
                </a:lnTo>
                <a:lnTo>
                  <a:pt x="186" y="216"/>
                </a:lnTo>
                <a:lnTo>
                  <a:pt x="126" y="234"/>
                </a:lnTo>
                <a:lnTo>
                  <a:pt x="72" y="252"/>
                </a:lnTo>
                <a:lnTo>
                  <a:pt x="42" y="312"/>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53" name="Google Shape;453;p27"/>
          <p:cNvSpPr/>
          <p:nvPr/>
        </p:nvSpPr>
        <p:spPr>
          <a:xfrm>
            <a:off x="2059101" y="1569826"/>
            <a:ext cx="381058" cy="158349"/>
          </a:xfrm>
          <a:custGeom>
            <a:avLst/>
            <a:gdLst/>
            <a:ahLst/>
            <a:cxnLst/>
            <a:rect l="l" t="t" r="r" b="b"/>
            <a:pathLst>
              <a:path w="1154" h="499" extrusionOk="0">
                <a:moveTo>
                  <a:pt x="0" y="301"/>
                </a:moveTo>
                <a:lnTo>
                  <a:pt x="12" y="355"/>
                </a:lnTo>
                <a:lnTo>
                  <a:pt x="30" y="415"/>
                </a:lnTo>
                <a:lnTo>
                  <a:pt x="90" y="415"/>
                </a:lnTo>
                <a:lnTo>
                  <a:pt x="126" y="445"/>
                </a:lnTo>
                <a:lnTo>
                  <a:pt x="204" y="445"/>
                </a:lnTo>
                <a:lnTo>
                  <a:pt x="282" y="469"/>
                </a:lnTo>
                <a:lnTo>
                  <a:pt x="354" y="499"/>
                </a:lnTo>
                <a:lnTo>
                  <a:pt x="378" y="469"/>
                </a:lnTo>
                <a:lnTo>
                  <a:pt x="432" y="439"/>
                </a:lnTo>
                <a:lnTo>
                  <a:pt x="480" y="409"/>
                </a:lnTo>
                <a:lnTo>
                  <a:pt x="534" y="403"/>
                </a:lnTo>
                <a:lnTo>
                  <a:pt x="570" y="427"/>
                </a:lnTo>
                <a:lnTo>
                  <a:pt x="632" y="474"/>
                </a:lnTo>
                <a:lnTo>
                  <a:pt x="666" y="463"/>
                </a:lnTo>
                <a:lnTo>
                  <a:pt x="747" y="487"/>
                </a:lnTo>
                <a:lnTo>
                  <a:pt x="798" y="489"/>
                </a:lnTo>
                <a:lnTo>
                  <a:pt x="866" y="484"/>
                </a:lnTo>
                <a:lnTo>
                  <a:pt x="924" y="462"/>
                </a:lnTo>
                <a:lnTo>
                  <a:pt x="990" y="468"/>
                </a:lnTo>
                <a:lnTo>
                  <a:pt x="1034" y="456"/>
                </a:lnTo>
                <a:lnTo>
                  <a:pt x="1077" y="411"/>
                </a:lnTo>
                <a:lnTo>
                  <a:pt x="1133" y="325"/>
                </a:lnTo>
                <a:lnTo>
                  <a:pt x="1154" y="277"/>
                </a:lnTo>
                <a:lnTo>
                  <a:pt x="1104" y="240"/>
                </a:lnTo>
                <a:lnTo>
                  <a:pt x="1092" y="198"/>
                </a:lnTo>
                <a:lnTo>
                  <a:pt x="1053" y="174"/>
                </a:lnTo>
                <a:lnTo>
                  <a:pt x="1034" y="198"/>
                </a:lnTo>
                <a:lnTo>
                  <a:pt x="1001" y="186"/>
                </a:lnTo>
                <a:lnTo>
                  <a:pt x="1004" y="135"/>
                </a:lnTo>
                <a:lnTo>
                  <a:pt x="975" y="118"/>
                </a:lnTo>
                <a:lnTo>
                  <a:pt x="959" y="70"/>
                </a:lnTo>
                <a:lnTo>
                  <a:pt x="947" y="30"/>
                </a:lnTo>
                <a:lnTo>
                  <a:pt x="906" y="21"/>
                </a:lnTo>
                <a:lnTo>
                  <a:pt x="884" y="36"/>
                </a:lnTo>
                <a:lnTo>
                  <a:pt x="837" y="49"/>
                </a:lnTo>
                <a:lnTo>
                  <a:pt x="801" y="21"/>
                </a:lnTo>
                <a:lnTo>
                  <a:pt x="764" y="10"/>
                </a:lnTo>
                <a:lnTo>
                  <a:pt x="714" y="0"/>
                </a:lnTo>
                <a:lnTo>
                  <a:pt x="680" y="21"/>
                </a:lnTo>
                <a:lnTo>
                  <a:pt x="633" y="37"/>
                </a:lnTo>
                <a:lnTo>
                  <a:pt x="581" y="64"/>
                </a:lnTo>
                <a:lnTo>
                  <a:pt x="573" y="121"/>
                </a:lnTo>
                <a:lnTo>
                  <a:pt x="543" y="190"/>
                </a:lnTo>
                <a:lnTo>
                  <a:pt x="492" y="217"/>
                </a:lnTo>
                <a:lnTo>
                  <a:pt x="450" y="225"/>
                </a:lnTo>
                <a:lnTo>
                  <a:pt x="383" y="177"/>
                </a:lnTo>
                <a:lnTo>
                  <a:pt x="360" y="141"/>
                </a:lnTo>
                <a:lnTo>
                  <a:pt x="323" y="120"/>
                </a:lnTo>
                <a:lnTo>
                  <a:pt x="275" y="124"/>
                </a:lnTo>
                <a:lnTo>
                  <a:pt x="249" y="82"/>
                </a:lnTo>
                <a:lnTo>
                  <a:pt x="264" y="30"/>
                </a:lnTo>
                <a:lnTo>
                  <a:pt x="285" y="6"/>
                </a:lnTo>
                <a:lnTo>
                  <a:pt x="198" y="1"/>
                </a:lnTo>
                <a:lnTo>
                  <a:pt x="150" y="43"/>
                </a:lnTo>
                <a:lnTo>
                  <a:pt x="138" y="73"/>
                </a:lnTo>
                <a:lnTo>
                  <a:pt x="150" y="97"/>
                </a:lnTo>
                <a:lnTo>
                  <a:pt x="144" y="145"/>
                </a:lnTo>
                <a:lnTo>
                  <a:pt x="156" y="175"/>
                </a:lnTo>
                <a:lnTo>
                  <a:pt x="108" y="205"/>
                </a:lnTo>
                <a:lnTo>
                  <a:pt x="54" y="223"/>
                </a:lnTo>
                <a:lnTo>
                  <a:pt x="42" y="259"/>
                </a:lnTo>
                <a:lnTo>
                  <a:pt x="0" y="301"/>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54" name="Google Shape;454;p27"/>
          <p:cNvSpPr/>
          <p:nvPr/>
        </p:nvSpPr>
        <p:spPr>
          <a:xfrm>
            <a:off x="1695437" y="1542419"/>
            <a:ext cx="188157" cy="266453"/>
          </a:xfrm>
          <a:custGeom>
            <a:avLst/>
            <a:gdLst/>
            <a:ahLst/>
            <a:cxnLst/>
            <a:rect l="l" t="t" r="r" b="b"/>
            <a:pathLst>
              <a:path w="570" h="840" extrusionOk="0">
                <a:moveTo>
                  <a:pt x="0" y="401"/>
                </a:moveTo>
                <a:lnTo>
                  <a:pt x="27" y="431"/>
                </a:lnTo>
                <a:lnTo>
                  <a:pt x="48" y="461"/>
                </a:lnTo>
                <a:lnTo>
                  <a:pt x="66" y="498"/>
                </a:lnTo>
                <a:lnTo>
                  <a:pt x="44" y="534"/>
                </a:lnTo>
                <a:lnTo>
                  <a:pt x="36" y="581"/>
                </a:lnTo>
                <a:lnTo>
                  <a:pt x="63" y="624"/>
                </a:lnTo>
                <a:lnTo>
                  <a:pt x="98" y="641"/>
                </a:lnTo>
                <a:lnTo>
                  <a:pt x="132" y="662"/>
                </a:lnTo>
                <a:lnTo>
                  <a:pt x="171" y="686"/>
                </a:lnTo>
                <a:lnTo>
                  <a:pt x="240" y="714"/>
                </a:lnTo>
                <a:lnTo>
                  <a:pt x="251" y="752"/>
                </a:lnTo>
                <a:lnTo>
                  <a:pt x="296" y="786"/>
                </a:lnTo>
                <a:lnTo>
                  <a:pt x="359" y="807"/>
                </a:lnTo>
                <a:lnTo>
                  <a:pt x="434" y="812"/>
                </a:lnTo>
                <a:lnTo>
                  <a:pt x="491" y="840"/>
                </a:lnTo>
                <a:lnTo>
                  <a:pt x="515" y="804"/>
                </a:lnTo>
                <a:lnTo>
                  <a:pt x="515" y="759"/>
                </a:lnTo>
                <a:lnTo>
                  <a:pt x="498" y="725"/>
                </a:lnTo>
                <a:lnTo>
                  <a:pt x="480" y="690"/>
                </a:lnTo>
                <a:lnTo>
                  <a:pt x="468" y="648"/>
                </a:lnTo>
                <a:lnTo>
                  <a:pt x="480" y="588"/>
                </a:lnTo>
                <a:lnTo>
                  <a:pt x="480" y="540"/>
                </a:lnTo>
                <a:lnTo>
                  <a:pt x="498" y="498"/>
                </a:lnTo>
                <a:lnTo>
                  <a:pt x="540" y="480"/>
                </a:lnTo>
                <a:lnTo>
                  <a:pt x="570" y="438"/>
                </a:lnTo>
                <a:lnTo>
                  <a:pt x="570" y="396"/>
                </a:lnTo>
                <a:lnTo>
                  <a:pt x="558" y="330"/>
                </a:lnTo>
                <a:lnTo>
                  <a:pt x="534" y="270"/>
                </a:lnTo>
                <a:lnTo>
                  <a:pt x="480" y="234"/>
                </a:lnTo>
                <a:lnTo>
                  <a:pt x="498" y="204"/>
                </a:lnTo>
                <a:lnTo>
                  <a:pt x="510" y="150"/>
                </a:lnTo>
                <a:lnTo>
                  <a:pt x="474" y="150"/>
                </a:lnTo>
                <a:lnTo>
                  <a:pt x="444" y="120"/>
                </a:lnTo>
                <a:lnTo>
                  <a:pt x="402" y="108"/>
                </a:lnTo>
                <a:lnTo>
                  <a:pt x="372" y="60"/>
                </a:lnTo>
                <a:lnTo>
                  <a:pt x="366" y="12"/>
                </a:lnTo>
                <a:lnTo>
                  <a:pt x="324" y="6"/>
                </a:lnTo>
                <a:lnTo>
                  <a:pt x="294" y="0"/>
                </a:lnTo>
                <a:lnTo>
                  <a:pt x="240" y="17"/>
                </a:lnTo>
                <a:lnTo>
                  <a:pt x="168" y="18"/>
                </a:lnTo>
                <a:lnTo>
                  <a:pt x="111" y="50"/>
                </a:lnTo>
                <a:lnTo>
                  <a:pt x="77" y="90"/>
                </a:lnTo>
                <a:lnTo>
                  <a:pt x="60" y="141"/>
                </a:lnTo>
                <a:lnTo>
                  <a:pt x="50" y="183"/>
                </a:lnTo>
                <a:lnTo>
                  <a:pt x="53" y="230"/>
                </a:lnTo>
                <a:lnTo>
                  <a:pt x="80" y="264"/>
                </a:lnTo>
                <a:lnTo>
                  <a:pt x="95" y="332"/>
                </a:lnTo>
                <a:lnTo>
                  <a:pt x="41" y="360"/>
                </a:lnTo>
                <a:lnTo>
                  <a:pt x="0" y="401"/>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55" name="Google Shape;455;p27"/>
          <p:cNvSpPr/>
          <p:nvPr/>
        </p:nvSpPr>
        <p:spPr>
          <a:xfrm>
            <a:off x="2590368" y="4978901"/>
            <a:ext cx="499643" cy="345627"/>
          </a:xfrm>
          <a:custGeom>
            <a:avLst/>
            <a:gdLst/>
            <a:ahLst/>
            <a:cxnLst/>
            <a:rect l="l" t="t" r="r" b="b"/>
            <a:pathLst>
              <a:path w="1516" h="1086" extrusionOk="0">
                <a:moveTo>
                  <a:pt x="148" y="234"/>
                </a:moveTo>
                <a:lnTo>
                  <a:pt x="102" y="294"/>
                </a:lnTo>
                <a:lnTo>
                  <a:pt x="72" y="318"/>
                </a:lnTo>
                <a:lnTo>
                  <a:pt x="60" y="348"/>
                </a:lnTo>
                <a:lnTo>
                  <a:pt x="54" y="390"/>
                </a:lnTo>
                <a:lnTo>
                  <a:pt x="30" y="432"/>
                </a:lnTo>
                <a:lnTo>
                  <a:pt x="12" y="468"/>
                </a:lnTo>
                <a:lnTo>
                  <a:pt x="0" y="504"/>
                </a:lnTo>
                <a:lnTo>
                  <a:pt x="0" y="540"/>
                </a:lnTo>
                <a:lnTo>
                  <a:pt x="12" y="582"/>
                </a:lnTo>
                <a:lnTo>
                  <a:pt x="54" y="618"/>
                </a:lnTo>
                <a:lnTo>
                  <a:pt x="84" y="642"/>
                </a:lnTo>
                <a:lnTo>
                  <a:pt x="114" y="672"/>
                </a:lnTo>
                <a:lnTo>
                  <a:pt x="132" y="726"/>
                </a:lnTo>
                <a:lnTo>
                  <a:pt x="120" y="792"/>
                </a:lnTo>
                <a:lnTo>
                  <a:pt x="78" y="846"/>
                </a:lnTo>
                <a:lnTo>
                  <a:pt x="70" y="886"/>
                </a:lnTo>
                <a:lnTo>
                  <a:pt x="72" y="942"/>
                </a:lnTo>
                <a:lnTo>
                  <a:pt x="102" y="984"/>
                </a:lnTo>
                <a:lnTo>
                  <a:pt x="120" y="1026"/>
                </a:lnTo>
                <a:lnTo>
                  <a:pt x="138" y="1086"/>
                </a:lnTo>
                <a:lnTo>
                  <a:pt x="174" y="1068"/>
                </a:lnTo>
                <a:lnTo>
                  <a:pt x="216" y="1044"/>
                </a:lnTo>
                <a:lnTo>
                  <a:pt x="270" y="1014"/>
                </a:lnTo>
                <a:lnTo>
                  <a:pt x="318" y="984"/>
                </a:lnTo>
                <a:lnTo>
                  <a:pt x="366" y="960"/>
                </a:lnTo>
                <a:lnTo>
                  <a:pt x="408" y="936"/>
                </a:lnTo>
                <a:lnTo>
                  <a:pt x="478" y="931"/>
                </a:lnTo>
                <a:lnTo>
                  <a:pt x="540" y="918"/>
                </a:lnTo>
                <a:lnTo>
                  <a:pt x="582" y="876"/>
                </a:lnTo>
                <a:lnTo>
                  <a:pt x="600" y="834"/>
                </a:lnTo>
                <a:lnTo>
                  <a:pt x="648" y="798"/>
                </a:lnTo>
                <a:lnTo>
                  <a:pt x="642" y="762"/>
                </a:lnTo>
                <a:lnTo>
                  <a:pt x="678" y="732"/>
                </a:lnTo>
                <a:lnTo>
                  <a:pt x="720" y="708"/>
                </a:lnTo>
                <a:lnTo>
                  <a:pt x="768" y="690"/>
                </a:lnTo>
                <a:lnTo>
                  <a:pt x="840" y="690"/>
                </a:lnTo>
                <a:lnTo>
                  <a:pt x="886" y="659"/>
                </a:lnTo>
                <a:lnTo>
                  <a:pt x="942" y="642"/>
                </a:lnTo>
                <a:lnTo>
                  <a:pt x="1002" y="624"/>
                </a:lnTo>
                <a:lnTo>
                  <a:pt x="1032" y="576"/>
                </a:lnTo>
                <a:lnTo>
                  <a:pt x="1092" y="522"/>
                </a:lnTo>
                <a:lnTo>
                  <a:pt x="1110" y="480"/>
                </a:lnTo>
                <a:lnTo>
                  <a:pt x="1158" y="444"/>
                </a:lnTo>
                <a:lnTo>
                  <a:pt x="1212" y="426"/>
                </a:lnTo>
                <a:lnTo>
                  <a:pt x="1266" y="420"/>
                </a:lnTo>
                <a:lnTo>
                  <a:pt x="1320" y="402"/>
                </a:lnTo>
                <a:lnTo>
                  <a:pt x="1368" y="366"/>
                </a:lnTo>
                <a:lnTo>
                  <a:pt x="1386" y="312"/>
                </a:lnTo>
                <a:lnTo>
                  <a:pt x="1410" y="282"/>
                </a:lnTo>
                <a:lnTo>
                  <a:pt x="1470" y="276"/>
                </a:lnTo>
                <a:lnTo>
                  <a:pt x="1512" y="276"/>
                </a:lnTo>
                <a:lnTo>
                  <a:pt x="1516" y="206"/>
                </a:lnTo>
                <a:lnTo>
                  <a:pt x="1452" y="174"/>
                </a:lnTo>
                <a:lnTo>
                  <a:pt x="1386" y="138"/>
                </a:lnTo>
                <a:lnTo>
                  <a:pt x="1320" y="120"/>
                </a:lnTo>
                <a:lnTo>
                  <a:pt x="1296" y="66"/>
                </a:lnTo>
                <a:lnTo>
                  <a:pt x="1234" y="0"/>
                </a:lnTo>
                <a:lnTo>
                  <a:pt x="1174" y="30"/>
                </a:lnTo>
                <a:lnTo>
                  <a:pt x="1166" y="62"/>
                </a:lnTo>
                <a:lnTo>
                  <a:pt x="1114" y="46"/>
                </a:lnTo>
                <a:lnTo>
                  <a:pt x="1068" y="38"/>
                </a:lnTo>
                <a:lnTo>
                  <a:pt x="998" y="30"/>
                </a:lnTo>
                <a:lnTo>
                  <a:pt x="940" y="36"/>
                </a:lnTo>
                <a:lnTo>
                  <a:pt x="892" y="110"/>
                </a:lnTo>
                <a:lnTo>
                  <a:pt x="884" y="148"/>
                </a:lnTo>
                <a:lnTo>
                  <a:pt x="904" y="192"/>
                </a:lnTo>
                <a:lnTo>
                  <a:pt x="894" y="242"/>
                </a:lnTo>
                <a:lnTo>
                  <a:pt x="646" y="370"/>
                </a:lnTo>
                <a:lnTo>
                  <a:pt x="606" y="342"/>
                </a:lnTo>
                <a:lnTo>
                  <a:pt x="584" y="292"/>
                </a:lnTo>
                <a:lnTo>
                  <a:pt x="498" y="270"/>
                </a:lnTo>
                <a:lnTo>
                  <a:pt x="428" y="262"/>
                </a:lnTo>
                <a:lnTo>
                  <a:pt x="350" y="236"/>
                </a:lnTo>
                <a:lnTo>
                  <a:pt x="296" y="268"/>
                </a:lnTo>
                <a:lnTo>
                  <a:pt x="258" y="286"/>
                </a:lnTo>
                <a:lnTo>
                  <a:pt x="194" y="256"/>
                </a:lnTo>
                <a:lnTo>
                  <a:pt x="148" y="234"/>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56" name="Google Shape;456;p27"/>
          <p:cNvSpPr/>
          <p:nvPr/>
        </p:nvSpPr>
        <p:spPr>
          <a:xfrm>
            <a:off x="2987237" y="4770306"/>
            <a:ext cx="215036" cy="304518"/>
          </a:xfrm>
          <a:custGeom>
            <a:avLst/>
            <a:gdLst/>
            <a:ahLst/>
            <a:cxnLst/>
            <a:rect l="l" t="t" r="r" b="b"/>
            <a:pathLst>
              <a:path w="648" h="956" extrusionOk="0">
                <a:moveTo>
                  <a:pt x="644" y="406"/>
                </a:moveTo>
                <a:lnTo>
                  <a:pt x="648" y="474"/>
                </a:lnTo>
                <a:lnTo>
                  <a:pt x="624" y="522"/>
                </a:lnTo>
                <a:lnTo>
                  <a:pt x="594" y="582"/>
                </a:lnTo>
                <a:lnTo>
                  <a:pt x="552" y="624"/>
                </a:lnTo>
                <a:lnTo>
                  <a:pt x="498" y="642"/>
                </a:lnTo>
                <a:lnTo>
                  <a:pt x="444" y="684"/>
                </a:lnTo>
                <a:lnTo>
                  <a:pt x="444" y="738"/>
                </a:lnTo>
                <a:lnTo>
                  <a:pt x="450" y="786"/>
                </a:lnTo>
                <a:lnTo>
                  <a:pt x="474" y="816"/>
                </a:lnTo>
                <a:lnTo>
                  <a:pt x="444" y="858"/>
                </a:lnTo>
                <a:lnTo>
                  <a:pt x="408" y="912"/>
                </a:lnTo>
                <a:lnTo>
                  <a:pt x="360" y="956"/>
                </a:lnTo>
                <a:lnTo>
                  <a:pt x="308" y="934"/>
                </a:lnTo>
                <a:lnTo>
                  <a:pt x="312" y="868"/>
                </a:lnTo>
                <a:lnTo>
                  <a:pt x="180" y="798"/>
                </a:lnTo>
                <a:lnTo>
                  <a:pt x="116" y="780"/>
                </a:lnTo>
                <a:lnTo>
                  <a:pt x="88" y="726"/>
                </a:lnTo>
                <a:lnTo>
                  <a:pt x="30" y="658"/>
                </a:lnTo>
                <a:lnTo>
                  <a:pt x="0" y="628"/>
                </a:lnTo>
                <a:lnTo>
                  <a:pt x="22" y="584"/>
                </a:lnTo>
                <a:lnTo>
                  <a:pt x="74" y="548"/>
                </a:lnTo>
                <a:lnTo>
                  <a:pt x="88" y="480"/>
                </a:lnTo>
                <a:lnTo>
                  <a:pt x="56" y="444"/>
                </a:lnTo>
                <a:lnTo>
                  <a:pt x="20" y="382"/>
                </a:lnTo>
                <a:lnTo>
                  <a:pt x="36" y="334"/>
                </a:lnTo>
                <a:lnTo>
                  <a:pt x="48" y="288"/>
                </a:lnTo>
                <a:lnTo>
                  <a:pt x="70" y="242"/>
                </a:lnTo>
                <a:lnTo>
                  <a:pt x="88" y="214"/>
                </a:lnTo>
                <a:lnTo>
                  <a:pt x="78" y="160"/>
                </a:lnTo>
                <a:lnTo>
                  <a:pt x="64" y="130"/>
                </a:lnTo>
                <a:lnTo>
                  <a:pt x="56" y="92"/>
                </a:lnTo>
                <a:lnTo>
                  <a:pt x="108" y="0"/>
                </a:lnTo>
                <a:lnTo>
                  <a:pt x="150" y="26"/>
                </a:lnTo>
                <a:lnTo>
                  <a:pt x="186" y="40"/>
                </a:lnTo>
                <a:lnTo>
                  <a:pt x="196" y="82"/>
                </a:lnTo>
                <a:lnTo>
                  <a:pt x="212" y="124"/>
                </a:lnTo>
                <a:lnTo>
                  <a:pt x="230" y="170"/>
                </a:lnTo>
                <a:lnTo>
                  <a:pt x="252" y="214"/>
                </a:lnTo>
                <a:lnTo>
                  <a:pt x="286" y="248"/>
                </a:lnTo>
                <a:lnTo>
                  <a:pt x="322" y="244"/>
                </a:lnTo>
                <a:lnTo>
                  <a:pt x="390" y="258"/>
                </a:lnTo>
                <a:lnTo>
                  <a:pt x="448" y="292"/>
                </a:lnTo>
                <a:lnTo>
                  <a:pt x="464" y="346"/>
                </a:lnTo>
                <a:lnTo>
                  <a:pt x="496" y="378"/>
                </a:lnTo>
                <a:lnTo>
                  <a:pt x="548" y="398"/>
                </a:lnTo>
                <a:lnTo>
                  <a:pt x="590" y="402"/>
                </a:lnTo>
                <a:lnTo>
                  <a:pt x="612" y="378"/>
                </a:lnTo>
                <a:lnTo>
                  <a:pt x="644" y="406"/>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57" name="Google Shape;457;p27"/>
          <p:cNvSpPr/>
          <p:nvPr/>
        </p:nvSpPr>
        <p:spPr>
          <a:xfrm>
            <a:off x="2493918" y="4642409"/>
            <a:ext cx="317811" cy="277111"/>
          </a:xfrm>
          <a:custGeom>
            <a:avLst/>
            <a:gdLst/>
            <a:ahLst/>
            <a:cxnLst/>
            <a:rect l="l" t="t" r="r" b="b"/>
            <a:pathLst>
              <a:path w="965" h="872" extrusionOk="0">
                <a:moveTo>
                  <a:pt x="0" y="317"/>
                </a:moveTo>
                <a:lnTo>
                  <a:pt x="29" y="356"/>
                </a:lnTo>
                <a:lnTo>
                  <a:pt x="47" y="404"/>
                </a:lnTo>
                <a:lnTo>
                  <a:pt x="23" y="446"/>
                </a:lnTo>
                <a:lnTo>
                  <a:pt x="17" y="506"/>
                </a:lnTo>
                <a:lnTo>
                  <a:pt x="41" y="554"/>
                </a:lnTo>
                <a:lnTo>
                  <a:pt x="47" y="602"/>
                </a:lnTo>
                <a:lnTo>
                  <a:pt x="101" y="626"/>
                </a:lnTo>
                <a:lnTo>
                  <a:pt x="149" y="680"/>
                </a:lnTo>
                <a:lnTo>
                  <a:pt x="173" y="728"/>
                </a:lnTo>
                <a:lnTo>
                  <a:pt x="179" y="794"/>
                </a:lnTo>
                <a:lnTo>
                  <a:pt x="215" y="836"/>
                </a:lnTo>
                <a:lnTo>
                  <a:pt x="215" y="872"/>
                </a:lnTo>
                <a:lnTo>
                  <a:pt x="295" y="870"/>
                </a:lnTo>
                <a:lnTo>
                  <a:pt x="341" y="836"/>
                </a:lnTo>
                <a:lnTo>
                  <a:pt x="429" y="818"/>
                </a:lnTo>
                <a:lnTo>
                  <a:pt x="471" y="766"/>
                </a:lnTo>
                <a:lnTo>
                  <a:pt x="527" y="718"/>
                </a:lnTo>
                <a:lnTo>
                  <a:pt x="617" y="756"/>
                </a:lnTo>
                <a:lnTo>
                  <a:pt x="699" y="748"/>
                </a:lnTo>
                <a:lnTo>
                  <a:pt x="743" y="778"/>
                </a:lnTo>
                <a:lnTo>
                  <a:pt x="793" y="800"/>
                </a:lnTo>
                <a:lnTo>
                  <a:pt x="835" y="822"/>
                </a:lnTo>
                <a:lnTo>
                  <a:pt x="873" y="830"/>
                </a:lnTo>
                <a:lnTo>
                  <a:pt x="927" y="802"/>
                </a:lnTo>
                <a:lnTo>
                  <a:pt x="947" y="754"/>
                </a:lnTo>
                <a:lnTo>
                  <a:pt x="913" y="714"/>
                </a:lnTo>
                <a:lnTo>
                  <a:pt x="891" y="672"/>
                </a:lnTo>
                <a:lnTo>
                  <a:pt x="877" y="622"/>
                </a:lnTo>
                <a:lnTo>
                  <a:pt x="833" y="590"/>
                </a:lnTo>
                <a:lnTo>
                  <a:pt x="839" y="558"/>
                </a:lnTo>
                <a:lnTo>
                  <a:pt x="839" y="516"/>
                </a:lnTo>
                <a:lnTo>
                  <a:pt x="895" y="474"/>
                </a:lnTo>
                <a:lnTo>
                  <a:pt x="965" y="440"/>
                </a:lnTo>
                <a:lnTo>
                  <a:pt x="921" y="420"/>
                </a:lnTo>
                <a:lnTo>
                  <a:pt x="875" y="354"/>
                </a:lnTo>
                <a:lnTo>
                  <a:pt x="837" y="298"/>
                </a:lnTo>
                <a:lnTo>
                  <a:pt x="801" y="252"/>
                </a:lnTo>
                <a:lnTo>
                  <a:pt x="775" y="210"/>
                </a:lnTo>
                <a:lnTo>
                  <a:pt x="705" y="188"/>
                </a:lnTo>
                <a:lnTo>
                  <a:pt x="663" y="170"/>
                </a:lnTo>
                <a:lnTo>
                  <a:pt x="611" y="138"/>
                </a:lnTo>
                <a:lnTo>
                  <a:pt x="561" y="86"/>
                </a:lnTo>
                <a:lnTo>
                  <a:pt x="513" y="42"/>
                </a:lnTo>
                <a:lnTo>
                  <a:pt x="479" y="28"/>
                </a:lnTo>
                <a:lnTo>
                  <a:pt x="443" y="16"/>
                </a:lnTo>
                <a:lnTo>
                  <a:pt x="408" y="0"/>
                </a:lnTo>
                <a:lnTo>
                  <a:pt x="389" y="50"/>
                </a:lnTo>
                <a:lnTo>
                  <a:pt x="377" y="92"/>
                </a:lnTo>
                <a:lnTo>
                  <a:pt x="389" y="128"/>
                </a:lnTo>
                <a:lnTo>
                  <a:pt x="359" y="188"/>
                </a:lnTo>
                <a:lnTo>
                  <a:pt x="317" y="236"/>
                </a:lnTo>
                <a:lnTo>
                  <a:pt x="281" y="272"/>
                </a:lnTo>
                <a:lnTo>
                  <a:pt x="245" y="302"/>
                </a:lnTo>
                <a:lnTo>
                  <a:pt x="209" y="272"/>
                </a:lnTo>
                <a:lnTo>
                  <a:pt x="173" y="254"/>
                </a:lnTo>
                <a:lnTo>
                  <a:pt x="137" y="236"/>
                </a:lnTo>
                <a:lnTo>
                  <a:pt x="83" y="254"/>
                </a:lnTo>
                <a:lnTo>
                  <a:pt x="35" y="284"/>
                </a:lnTo>
                <a:lnTo>
                  <a:pt x="0" y="317"/>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58" name="Google Shape;458;p27"/>
          <p:cNvSpPr/>
          <p:nvPr/>
        </p:nvSpPr>
        <p:spPr>
          <a:xfrm>
            <a:off x="2220379" y="4744422"/>
            <a:ext cx="346272" cy="330401"/>
          </a:xfrm>
          <a:custGeom>
            <a:avLst/>
            <a:gdLst/>
            <a:ahLst/>
            <a:cxnLst/>
            <a:rect l="l" t="t" r="r" b="b"/>
            <a:pathLst>
              <a:path w="1046" h="1044" extrusionOk="0">
                <a:moveTo>
                  <a:pt x="54" y="636"/>
                </a:moveTo>
                <a:lnTo>
                  <a:pt x="66" y="678"/>
                </a:lnTo>
                <a:lnTo>
                  <a:pt x="66" y="720"/>
                </a:lnTo>
                <a:lnTo>
                  <a:pt x="78" y="768"/>
                </a:lnTo>
                <a:lnTo>
                  <a:pt x="114" y="810"/>
                </a:lnTo>
                <a:lnTo>
                  <a:pt x="174" y="864"/>
                </a:lnTo>
                <a:lnTo>
                  <a:pt x="204" y="906"/>
                </a:lnTo>
                <a:lnTo>
                  <a:pt x="222" y="938"/>
                </a:lnTo>
                <a:lnTo>
                  <a:pt x="254" y="976"/>
                </a:lnTo>
                <a:lnTo>
                  <a:pt x="302" y="988"/>
                </a:lnTo>
                <a:lnTo>
                  <a:pt x="358" y="982"/>
                </a:lnTo>
                <a:lnTo>
                  <a:pt x="406" y="996"/>
                </a:lnTo>
                <a:lnTo>
                  <a:pt x="448" y="992"/>
                </a:lnTo>
                <a:lnTo>
                  <a:pt x="486" y="1002"/>
                </a:lnTo>
                <a:lnTo>
                  <a:pt x="530" y="1044"/>
                </a:lnTo>
                <a:lnTo>
                  <a:pt x="576" y="1014"/>
                </a:lnTo>
                <a:lnTo>
                  <a:pt x="618" y="984"/>
                </a:lnTo>
                <a:lnTo>
                  <a:pt x="678" y="978"/>
                </a:lnTo>
                <a:lnTo>
                  <a:pt x="684" y="930"/>
                </a:lnTo>
                <a:lnTo>
                  <a:pt x="720" y="870"/>
                </a:lnTo>
                <a:lnTo>
                  <a:pt x="744" y="834"/>
                </a:lnTo>
                <a:lnTo>
                  <a:pt x="804" y="792"/>
                </a:lnTo>
                <a:lnTo>
                  <a:pt x="870" y="774"/>
                </a:lnTo>
                <a:lnTo>
                  <a:pt x="952" y="754"/>
                </a:lnTo>
                <a:lnTo>
                  <a:pt x="930" y="690"/>
                </a:lnTo>
                <a:lnTo>
                  <a:pt x="954" y="632"/>
                </a:lnTo>
                <a:lnTo>
                  <a:pt x="982" y="586"/>
                </a:lnTo>
                <a:lnTo>
                  <a:pt x="1044" y="550"/>
                </a:lnTo>
                <a:lnTo>
                  <a:pt x="1046" y="514"/>
                </a:lnTo>
                <a:lnTo>
                  <a:pt x="1006" y="470"/>
                </a:lnTo>
                <a:lnTo>
                  <a:pt x="1000" y="406"/>
                </a:lnTo>
                <a:lnTo>
                  <a:pt x="976" y="362"/>
                </a:lnTo>
                <a:lnTo>
                  <a:pt x="930" y="306"/>
                </a:lnTo>
                <a:lnTo>
                  <a:pt x="876" y="282"/>
                </a:lnTo>
                <a:lnTo>
                  <a:pt x="870" y="234"/>
                </a:lnTo>
                <a:lnTo>
                  <a:pt x="846" y="186"/>
                </a:lnTo>
                <a:lnTo>
                  <a:pt x="850" y="128"/>
                </a:lnTo>
                <a:lnTo>
                  <a:pt x="874" y="82"/>
                </a:lnTo>
                <a:lnTo>
                  <a:pt x="862" y="42"/>
                </a:lnTo>
                <a:lnTo>
                  <a:pt x="834" y="0"/>
                </a:lnTo>
                <a:lnTo>
                  <a:pt x="786" y="12"/>
                </a:lnTo>
                <a:lnTo>
                  <a:pt x="756" y="48"/>
                </a:lnTo>
                <a:lnTo>
                  <a:pt x="726" y="90"/>
                </a:lnTo>
                <a:lnTo>
                  <a:pt x="708" y="126"/>
                </a:lnTo>
                <a:lnTo>
                  <a:pt x="660" y="156"/>
                </a:lnTo>
                <a:lnTo>
                  <a:pt x="624" y="180"/>
                </a:lnTo>
                <a:lnTo>
                  <a:pt x="576" y="198"/>
                </a:lnTo>
                <a:lnTo>
                  <a:pt x="522" y="204"/>
                </a:lnTo>
                <a:lnTo>
                  <a:pt x="474" y="210"/>
                </a:lnTo>
                <a:lnTo>
                  <a:pt x="414" y="222"/>
                </a:lnTo>
                <a:lnTo>
                  <a:pt x="360" y="258"/>
                </a:lnTo>
                <a:lnTo>
                  <a:pt x="306" y="294"/>
                </a:lnTo>
                <a:lnTo>
                  <a:pt x="258" y="306"/>
                </a:lnTo>
                <a:lnTo>
                  <a:pt x="216" y="288"/>
                </a:lnTo>
                <a:lnTo>
                  <a:pt x="150" y="282"/>
                </a:lnTo>
                <a:lnTo>
                  <a:pt x="90" y="306"/>
                </a:lnTo>
                <a:lnTo>
                  <a:pt x="30" y="294"/>
                </a:lnTo>
                <a:lnTo>
                  <a:pt x="0" y="318"/>
                </a:lnTo>
                <a:lnTo>
                  <a:pt x="24" y="360"/>
                </a:lnTo>
                <a:lnTo>
                  <a:pt x="42" y="396"/>
                </a:lnTo>
                <a:lnTo>
                  <a:pt x="60" y="438"/>
                </a:lnTo>
                <a:lnTo>
                  <a:pt x="36" y="474"/>
                </a:lnTo>
                <a:lnTo>
                  <a:pt x="24" y="510"/>
                </a:lnTo>
                <a:lnTo>
                  <a:pt x="24" y="558"/>
                </a:lnTo>
                <a:lnTo>
                  <a:pt x="48" y="594"/>
                </a:lnTo>
                <a:lnTo>
                  <a:pt x="54" y="636"/>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59" name="Google Shape;459;p27"/>
          <p:cNvSpPr/>
          <p:nvPr/>
        </p:nvSpPr>
        <p:spPr>
          <a:xfrm>
            <a:off x="2008505" y="4910384"/>
            <a:ext cx="245079" cy="271021"/>
          </a:xfrm>
          <a:custGeom>
            <a:avLst/>
            <a:gdLst/>
            <a:ahLst/>
            <a:cxnLst/>
            <a:rect l="l" t="t" r="r" b="b"/>
            <a:pathLst>
              <a:path w="744" h="856" extrusionOk="0">
                <a:moveTo>
                  <a:pt x="0" y="192"/>
                </a:moveTo>
                <a:lnTo>
                  <a:pt x="18" y="246"/>
                </a:lnTo>
                <a:lnTo>
                  <a:pt x="72" y="282"/>
                </a:lnTo>
                <a:lnTo>
                  <a:pt x="72" y="318"/>
                </a:lnTo>
                <a:lnTo>
                  <a:pt x="84" y="366"/>
                </a:lnTo>
                <a:lnTo>
                  <a:pt x="66" y="402"/>
                </a:lnTo>
                <a:lnTo>
                  <a:pt x="72" y="462"/>
                </a:lnTo>
                <a:lnTo>
                  <a:pt x="60" y="522"/>
                </a:lnTo>
                <a:lnTo>
                  <a:pt x="102" y="576"/>
                </a:lnTo>
                <a:lnTo>
                  <a:pt x="138" y="618"/>
                </a:lnTo>
                <a:lnTo>
                  <a:pt x="198" y="648"/>
                </a:lnTo>
                <a:lnTo>
                  <a:pt x="252" y="696"/>
                </a:lnTo>
                <a:lnTo>
                  <a:pt x="282" y="732"/>
                </a:lnTo>
                <a:lnTo>
                  <a:pt x="312" y="756"/>
                </a:lnTo>
                <a:lnTo>
                  <a:pt x="366" y="750"/>
                </a:lnTo>
                <a:lnTo>
                  <a:pt x="390" y="786"/>
                </a:lnTo>
                <a:lnTo>
                  <a:pt x="408" y="822"/>
                </a:lnTo>
                <a:lnTo>
                  <a:pt x="396" y="856"/>
                </a:lnTo>
                <a:lnTo>
                  <a:pt x="446" y="842"/>
                </a:lnTo>
                <a:lnTo>
                  <a:pt x="494" y="828"/>
                </a:lnTo>
                <a:lnTo>
                  <a:pt x="548" y="824"/>
                </a:lnTo>
                <a:lnTo>
                  <a:pt x="600" y="816"/>
                </a:lnTo>
                <a:lnTo>
                  <a:pt x="636" y="756"/>
                </a:lnTo>
                <a:lnTo>
                  <a:pt x="672" y="720"/>
                </a:lnTo>
                <a:lnTo>
                  <a:pt x="714" y="684"/>
                </a:lnTo>
                <a:lnTo>
                  <a:pt x="666" y="666"/>
                </a:lnTo>
                <a:lnTo>
                  <a:pt x="642" y="612"/>
                </a:lnTo>
                <a:lnTo>
                  <a:pt x="612" y="564"/>
                </a:lnTo>
                <a:lnTo>
                  <a:pt x="588" y="516"/>
                </a:lnTo>
                <a:lnTo>
                  <a:pt x="582" y="474"/>
                </a:lnTo>
                <a:lnTo>
                  <a:pt x="600" y="426"/>
                </a:lnTo>
                <a:lnTo>
                  <a:pt x="612" y="378"/>
                </a:lnTo>
                <a:lnTo>
                  <a:pt x="654" y="336"/>
                </a:lnTo>
                <a:lnTo>
                  <a:pt x="696" y="300"/>
                </a:lnTo>
                <a:lnTo>
                  <a:pt x="744" y="258"/>
                </a:lnTo>
                <a:lnTo>
                  <a:pt x="726" y="242"/>
                </a:lnTo>
                <a:lnTo>
                  <a:pt x="714" y="196"/>
                </a:lnTo>
                <a:lnTo>
                  <a:pt x="714" y="150"/>
                </a:lnTo>
                <a:lnTo>
                  <a:pt x="702" y="108"/>
                </a:lnTo>
                <a:lnTo>
                  <a:pt x="636" y="84"/>
                </a:lnTo>
                <a:lnTo>
                  <a:pt x="594" y="78"/>
                </a:lnTo>
                <a:lnTo>
                  <a:pt x="546" y="78"/>
                </a:lnTo>
                <a:lnTo>
                  <a:pt x="498" y="54"/>
                </a:lnTo>
                <a:lnTo>
                  <a:pt x="444" y="30"/>
                </a:lnTo>
                <a:lnTo>
                  <a:pt x="384" y="6"/>
                </a:lnTo>
                <a:lnTo>
                  <a:pt x="324" y="0"/>
                </a:lnTo>
                <a:lnTo>
                  <a:pt x="258" y="18"/>
                </a:lnTo>
                <a:lnTo>
                  <a:pt x="222" y="54"/>
                </a:lnTo>
                <a:lnTo>
                  <a:pt x="180" y="90"/>
                </a:lnTo>
                <a:lnTo>
                  <a:pt x="144" y="120"/>
                </a:lnTo>
                <a:lnTo>
                  <a:pt x="96" y="108"/>
                </a:lnTo>
                <a:lnTo>
                  <a:pt x="48" y="126"/>
                </a:lnTo>
                <a:lnTo>
                  <a:pt x="12" y="144"/>
                </a:lnTo>
                <a:lnTo>
                  <a:pt x="0" y="192"/>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60" name="Google Shape;460;p27"/>
          <p:cNvSpPr/>
          <p:nvPr/>
        </p:nvSpPr>
        <p:spPr>
          <a:xfrm>
            <a:off x="1625866" y="5677769"/>
            <a:ext cx="243497" cy="334969"/>
          </a:xfrm>
          <a:custGeom>
            <a:avLst/>
            <a:gdLst/>
            <a:ahLst/>
            <a:cxnLst/>
            <a:rect l="l" t="t" r="r" b="b"/>
            <a:pathLst>
              <a:path w="738" h="1054" extrusionOk="0">
                <a:moveTo>
                  <a:pt x="54" y="730"/>
                </a:moveTo>
                <a:lnTo>
                  <a:pt x="54" y="796"/>
                </a:lnTo>
                <a:lnTo>
                  <a:pt x="102" y="790"/>
                </a:lnTo>
                <a:lnTo>
                  <a:pt x="150" y="772"/>
                </a:lnTo>
                <a:lnTo>
                  <a:pt x="174" y="802"/>
                </a:lnTo>
                <a:lnTo>
                  <a:pt x="132" y="844"/>
                </a:lnTo>
                <a:lnTo>
                  <a:pt x="114" y="886"/>
                </a:lnTo>
                <a:lnTo>
                  <a:pt x="66" y="934"/>
                </a:lnTo>
                <a:lnTo>
                  <a:pt x="0" y="982"/>
                </a:lnTo>
                <a:lnTo>
                  <a:pt x="48" y="1012"/>
                </a:lnTo>
                <a:lnTo>
                  <a:pt x="90" y="1018"/>
                </a:lnTo>
                <a:lnTo>
                  <a:pt x="138" y="1054"/>
                </a:lnTo>
                <a:lnTo>
                  <a:pt x="186" y="1024"/>
                </a:lnTo>
                <a:lnTo>
                  <a:pt x="258" y="1012"/>
                </a:lnTo>
                <a:lnTo>
                  <a:pt x="324" y="994"/>
                </a:lnTo>
                <a:lnTo>
                  <a:pt x="390" y="982"/>
                </a:lnTo>
                <a:lnTo>
                  <a:pt x="444" y="928"/>
                </a:lnTo>
                <a:lnTo>
                  <a:pt x="498" y="892"/>
                </a:lnTo>
                <a:lnTo>
                  <a:pt x="558" y="844"/>
                </a:lnTo>
                <a:lnTo>
                  <a:pt x="624" y="790"/>
                </a:lnTo>
                <a:lnTo>
                  <a:pt x="660" y="724"/>
                </a:lnTo>
                <a:lnTo>
                  <a:pt x="696" y="670"/>
                </a:lnTo>
                <a:lnTo>
                  <a:pt x="714" y="622"/>
                </a:lnTo>
                <a:lnTo>
                  <a:pt x="720" y="574"/>
                </a:lnTo>
                <a:lnTo>
                  <a:pt x="738" y="538"/>
                </a:lnTo>
                <a:lnTo>
                  <a:pt x="696" y="508"/>
                </a:lnTo>
                <a:lnTo>
                  <a:pt x="654" y="472"/>
                </a:lnTo>
                <a:lnTo>
                  <a:pt x="630" y="406"/>
                </a:lnTo>
                <a:lnTo>
                  <a:pt x="606" y="364"/>
                </a:lnTo>
                <a:lnTo>
                  <a:pt x="576" y="328"/>
                </a:lnTo>
                <a:lnTo>
                  <a:pt x="582" y="286"/>
                </a:lnTo>
                <a:lnTo>
                  <a:pt x="600" y="244"/>
                </a:lnTo>
                <a:lnTo>
                  <a:pt x="600" y="184"/>
                </a:lnTo>
                <a:lnTo>
                  <a:pt x="582" y="124"/>
                </a:lnTo>
                <a:lnTo>
                  <a:pt x="464" y="58"/>
                </a:lnTo>
                <a:lnTo>
                  <a:pt x="414" y="42"/>
                </a:lnTo>
                <a:lnTo>
                  <a:pt x="364" y="4"/>
                </a:lnTo>
                <a:lnTo>
                  <a:pt x="304" y="0"/>
                </a:lnTo>
                <a:lnTo>
                  <a:pt x="250" y="2"/>
                </a:lnTo>
                <a:lnTo>
                  <a:pt x="182" y="4"/>
                </a:lnTo>
                <a:lnTo>
                  <a:pt x="120" y="18"/>
                </a:lnTo>
                <a:lnTo>
                  <a:pt x="120" y="58"/>
                </a:lnTo>
                <a:lnTo>
                  <a:pt x="108" y="112"/>
                </a:lnTo>
                <a:lnTo>
                  <a:pt x="102" y="184"/>
                </a:lnTo>
                <a:lnTo>
                  <a:pt x="96" y="250"/>
                </a:lnTo>
                <a:lnTo>
                  <a:pt x="102" y="310"/>
                </a:lnTo>
                <a:lnTo>
                  <a:pt x="78" y="394"/>
                </a:lnTo>
                <a:lnTo>
                  <a:pt x="84" y="436"/>
                </a:lnTo>
                <a:lnTo>
                  <a:pt x="102" y="508"/>
                </a:lnTo>
                <a:lnTo>
                  <a:pt x="84" y="550"/>
                </a:lnTo>
                <a:lnTo>
                  <a:pt x="54" y="610"/>
                </a:lnTo>
                <a:lnTo>
                  <a:pt x="54" y="682"/>
                </a:lnTo>
                <a:lnTo>
                  <a:pt x="54" y="730"/>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61" name="Google Shape;461;p27"/>
          <p:cNvSpPr/>
          <p:nvPr/>
        </p:nvSpPr>
        <p:spPr>
          <a:xfrm>
            <a:off x="1546809" y="5326051"/>
            <a:ext cx="357340" cy="392828"/>
          </a:xfrm>
          <a:custGeom>
            <a:avLst/>
            <a:gdLst/>
            <a:ahLst/>
            <a:cxnLst/>
            <a:rect l="l" t="t" r="r" b="b"/>
            <a:pathLst>
              <a:path w="1092" h="1242" extrusionOk="0">
                <a:moveTo>
                  <a:pt x="138" y="450"/>
                </a:moveTo>
                <a:lnTo>
                  <a:pt x="186" y="432"/>
                </a:lnTo>
                <a:lnTo>
                  <a:pt x="216" y="378"/>
                </a:lnTo>
                <a:lnTo>
                  <a:pt x="264" y="366"/>
                </a:lnTo>
                <a:lnTo>
                  <a:pt x="306" y="366"/>
                </a:lnTo>
                <a:lnTo>
                  <a:pt x="348" y="396"/>
                </a:lnTo>
                <a:lnTo>
                  <a:pt x="384" y="432"/>
                </a:lnTo>
                <a:lnTo>
                  <a:pt x="402" y="474"/>
                </a:lnTo>
                <a:lnTo>
                  <a:pt x="462" y="510"/>
                </a:lnTo>
                <a:lnTo>
                  <a:pt x="510" y="534"/>
                </a:lnTo>
                <a:lnTo>
                  <a:pt x="552" y="558"/>
                </a:lnTo>
                <a:lnTo>
                  <a:pt x="606" y="594"/>
                </a:lnTo>
                <a:lnTo>
                  <a:pt x="612" y="654"/>
                </a:lnTo>
                <a:lnTo>
                  <a:pt x="582" y="696"/>
                </a:lnTo>
                <a:lnTo>
                  <a:pt x="516" y="738"/>
                </a:lnTo>
                <a:lnTo>
                  <a:pt x="468" y="774"/>
                </a:lnTo>
                <a:lnTo>
                  <a:pt x="432" y="816"/>
                </a:lnTo>
                <a:lnTo>
                  <a:pt x="396" y="864"/>
                </a:lnTo>
                <a:lnTo>
                  <a:pt x="390" y="912"/>
                </a:lnTo>
                <a:lnTo>
                  <a:pt x="378" y="966"/>
                </a:lnTo>
                <a:lnTo>
                  <a:pt x="360" y="1020"/>
                </a:lnTo>
                <a:lnTo>
                  <a:pt x="360" y="1068"/>
                </a:lnTo>
                <a:lnTo>
                  <a:pt x="360" y="1128"/>
                </a:lnTo>
                <a:lnTo>
                  <a:pt x="426" y="1116"/>
                </a:lnTo>
                <a:lnTo>
                  <a:pt x="492" y="1116"/>
                </a:lnTo>
                <a:lnTo>
                  <a:pt x="546" y="1110"/>
                </a:lnTo>
                <a:lnTo>
                  <a:pt x="606" y="1116"/>
                </a:lnTo>
                <a:lnTo>
                  <a:pt x="654" y="1152"/>
                </a:lnTo>
                <a:lnTo>
                  <a:pt x="708" y="1170"/>
                </a:lnTo>
                <a:lnTo>
                  <a:pt x="768" y="1206"/>
                </a:lnTo>
                <a:lnTo>
                  <a:pt x="828" y="1242"/>
                </a:lnTo>
                <a:lnTo>
                  <a:pt x="846" y="1194"/>
                </a:lnTo>
                <a:lnTo>
                  <a:pt x="864" y="1140"/>
                </a:lnTo>
                <a:lnTo>
                  <a:pt x="840" y="1092"/>
                </a:lnTo>
                <a:lnTo>
                  <a:pt x="852" y="1050"/>
                </a:lnTo>
                <a:lnTo>
                  <a:pt x="912" y="1014"/>
                </a:lnTo>
                <a:lnTo>
                  <a:pt x="924" y="984"/>
                </a:lnTo>
                <a:lnTo>
                  <a:pt x="912" y="942"/>
                </a:lnTo>
                <a:lnTo>
                  <a:pt x="954" y="894"/>
                </a:lnTo>
                <a:lnTo>
                  <a:pt x="978" y="846"/>
                </a:lnTo>
                <a:lnTo>
                  <a:pt x="1026" y="804"/>
                </a:lnTo>
                <a:lnTo>
                  <a:pt x="1062" y="774"/>
                </a:lnTo>
                <a:lnTo>
                  <a:pt x="1074" y="732"/>
                </a:lnTo>
                <a:lnTo>
                  <a:pt x="1080" y="678"/>
                </a:lnTo>
                <a:lnTo>
                  <a:pt x="1092" y="642"/>
                </a:lnTo>
                <a:lnTo>
                  <a:pt x="1050" y="594"/>
                </a:lnTo>
                <a:lnTo>
                  <a:pt x="990" y="582"/>
                </a:lnTo>
                <a:lnTo>
                  <a:pt x="960" y="540"/>
                </a:lnTo>
                <a:lnTo>
                  <a:pt x="936" y="504"/>
                </a:lnTo>
                <a:lnTo>
                  <a:pt x="900" y="444"/>
                </a:lnTo>
                <a:lnTo>
                  <a:pt x="852" y="402"/>
                </a:lnTo>
                <a:lnTo>
                  <a:pt x="780" y="366"/>
                </a:lnTo>
                <a:lnTo>
                  <a:pt x="706" y="344"/>
                </a:lnTo>
                <a:lnTo>
                  <a:pt x="662" y="324"/>
                </a:lnTo>
                <a:lnTo>
                  <a:pt x="622" y="286"/>
                </a:lnTo>
                <a:lnTo>
                  <a:pt x="572" y="248"/>
                </a:lnTo>
                <a:lnTo>
                  <a:pt x="506" y="214"/>
                </a:lnTo>
                <a:lnTo>
                  <a:pt x="442" y="214"/>
                </a:lnTo>
                <a:lnTo>
                  <a:pt x="390" y="162"/>
                </a:lnTo>
                <a:lnTo>
                  <a:pt x="342" y="144"/>
                </a:lnTo>
                <a:lnTo>
                  <a:pt x="332" y="112"/>
                </a:lnTo>
                <a:lnTo>
                  <a:pt x="320" y="78"/>
                </a:lnTo>
                <a:lnTo>
                  <a:pt x="318" y="54"/>
                </a:lnTo>
                <a:lnTo>
                  <a:pt x="264" y="36"/>
                </a:lnTo>
                <a:lnTo>
                  <a:pt x="228" y="0"/>
                </a:lnTo>
                <a:lnTo>
                  <a:pt x="180" y="18"/>
                </a:lnTo>
                <a:lnTo>
                  <a:pt x="138" y="36"/>
                </a:lnTo>
                <a:lnTo>
                  <a:pt x="102" y="60"/>
                </a:lnTo>
                <a:lnTo>
                  <a:pt x="48" y="84"/>
                </a:lnTo>
                <a:lnTo>
                  <a:pt x="18" y="138"/>
                </a:lnTo>
                <a:lnTo>
                  <a:pt x="0" y="186"/>
                </a:lnTo>
                <a:lnTo>
                  <a:pt x="12" y="234"/>
                </a:lnTo>
                <a:lnTo>
                  <a:pt x="48" y="270"/>
                </a:lnTo>
                <a:lnTo>
                  <a:pt x="84" y="276"/>
                </a:lnTo>
                <a:lnTo>
                  <a:pt x="96" y="324"/>
                </a:lnTo>
                <a:lnTo>
                  <a:pt x="96" y="372"/>
                </a:lnTo>
                <a:lnTo>
                  <a:pt x="120" y="408"/>
                </a:lnTo>
                <a:lnTo>
                  <a:pt x="138" y="450"/>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B0F0"/>
              </a:solidFill>
              <a:effectLst/>
              <a:uLnTx/>
              <a:uFillTx/>
              <a:latin typeface="Calibri"/>
              <a:ea typeface="Calibri"/>
              <a:cs typeface="Calibri"/>
              <a:sym typeface="Calibri"/>
            </a:endParaRPr>
          </a:p>
        </p:txBody>
      </p:sp>
      <p:sp>
        <p:nvSpPr>
          <p:cNvPr id="462" name="Google Shape;462;p27"/>
          <p:cNvSpPr/>
          <p:nvPr/>
        </p:nvSpPr>
        <p:spPr>
          <a:xfrm>
            <a:off x="2359520" y="4981946"/>
            <a:ext cx="279864" cy="405008"/>
          </a:xfrm>
          <a:custGeom>
            <a:avLst/>
            <a:gdLst/>
            <a:ahLst/>
            <a:cxnLst/>
            <a:rect l="l" t="t" r="r" b="b"/>
            <a:pathLst>
              <a:path w="846" h="1278" extrusionOk="0">
                <a:moveTo>
                  <a:pt x="112" y="292"/>
                </a:moveTo>
                <a:lnTo>
                  <a:pt x="120" y="354"/>
                </a:lnTo>
                <a:lnTo>
                  <a:pt x="144" y="408"/>
                </a:lnTo>
                <a:lnTo>
                  <a:pt x="168" y="444"/>
                </a:lnTo>
                <a:lnTo>
                  <a:pt x="174" y="510"/>
                </a:lnTo>
                <a:lnTo>
                  <a:pt x="114" y="558"/>
                </a:lnTo>
                <a:lnTo>
                  <a:pt x="66" y="576"/>
                </a:lnTo>
                <a:lnTo>
                  <a:pt x="24" y="624"/>
                </a:lnTo>
                <a:lnTo>
                  <a:pt x="6" y="672"/>
                </a:lnTo>
                <a:lnTo>
                  <a:pt x="24" y="720"/>
                </a:lnTo>
                <a:lnTo>
                  <a:pt x="60" y="780"/>
                </a:lnTo>
                <a:lnTo>
                  <a:pt x="60" y="834"/>
                </a:lnTo>
                <a:lnTo>
                  <a:pt x="24" y="852"/>
                </a:lnTo>
                <a:lnTo>
                  <a:pt x="0" y="888"/>
                </a:lnTo>
                <a:lnTo>
                  <a:pt x="60" y="924"/>
                </a:lnTo>
                <a:lnTo>
                  <a:pt x="96" y="972"/>
                </a:lnTo>
                <a:lnTo>
                  <a:pt x="90" y="1038"/>
                </a:lnTo>
                <a:lnTo>
                  <a:pt x="72" y="1092"/>
                </a:lnTo>
                <a:lnTo>
                  <a:pt x="60" y="1146"/>
                </a:lnTo>
                <a:lnTo>
                  <a:pt x="36" y="1188"/>
                </a:lnTo>
                <a:lnTo>
                  <a:pt x="36" y="1248"/>
                </a:lnTo>
                <a:lnTo>
                  <a:pt x="66" y="1260"/>
                </a:lnTo>
                <a:lnTo>
                  <a:pt x="102" y="1278"/>
                </a:lnTo>
                <a:lnTo>
                  <a:pt x="126" y="1248"/>
                </a:lnTo>
                <a:lnTo>
                  <a:pt x="168" y="1206"/>
                </a:lnTo>
                <a:lnTo>
                  <a:pt x="198" y="1158"/>
                </a:lnTo>
                <a:lnTo>
                  <a:pt x="216" y="1098"/>
                </a:lnTo>
                <a:lnTo>
                  <a:pt x="192" y="1044"/>
                </a:lnTo>
                <a:lnTo>
                  <a:pt x="210" y="984"/>
                </a:lnTo>
                <a:lnTo>
                  <a:pt x="240" y="948"/>
                </a:lnTo>
                <a:lnTo>
                  <a:pt x="282" y="936"/>
                </a:lnTo>
                <a:lnTo>
                  <a:pt x="342" y="942"/>
                </a:lnTo>
                <a:lnTo>
                  <a:pt x="372" y="894"/>
                </a:lnTo>
                <a:lnTo>
                  <a:pt x="420" y="864"/>
                </a:lnTo>
                <a:lnTo>
                  <a:pt x="480" y="846"/>
                </a:lnTo>
                <a:lnTo>
                  <a:pt x="534" y="858"/>
                </a:lnTo>
                <a:lnTo>
                  <a:pt x="522" y="900"/>
                </a:lnTo>
                <a:lnTo>
                  <a:pt x="558" y="930"/>
                </a:lnTo>
                <a:lnTo>
                  <a:pt x="606" y="894"/>
                </a:lnTo>
                <a:lnTo>
                  <a:pt x="648" y="864"/>
                </a:lnTo>
                <a:lnTo>
                  <a:pt x="678" y="840"/>
                </a:lnTo>
                <a:lnTo>
                  <a:pt x="726" y="846"/>
                </a:lnTo>
                <a:lnTo>
                  <a:pt x="768" y="896"/>
                </a:lnTo>
                <a:lnTo>
                  <a:pt x="778" y="844"/>
                </a:lnTo>
                <a:lnTo>
                  <a:pt x="820" y="788"/>
                </a:lnTo>
                <a:lnTo>
                  <a:pt x="832" y="722"/>
                </a:lnTo>
                <a:lnTo>
                  <a:pt x="816" y="666"/>
                </a:lnTo>
                <a:lnTo>
                  <a:pt x="776" y="630"/>
                </a:lnTo>
                <a:lnTo>
                  <a:pt x="716" y="580"/>
                </a:lnTo>
                <a:lnTo>
                  <a:pt x="702" y="536"/>
                </a:lnTo>
                <a:lnTo>
                  <a:pt x="702" y="496"/>
                </a:lnTo>
                <a:lnTo>
                  <a:pt x="716" y="454"/>
                </a:lnTo>
                <a:lnTo>
                  <a:pt x="756" y="386"/>
                </a:lnTo>
                <a:lnTo>
                  <a:pt x="762" y="346"/>
                </a:lnTo>
                <a:lnTo>
                  <a:pt x="772" y="312"/>
                </a:lnTo>
                <a:lnTo>
                  <a:pt x="808" y="282"/>
                </a:lnTo>
                <a:lnTo>
                  <a:pt x="846" y="230"/>
                </a:lnTo>
                <a:lnTo>
                  <a:pt x="720" y="154"/>
                </a:lnTo>
                <a:lnTo>
                  <a:pt x="676" y="124"/>
                </a:lnTo>
                <a:lnTo>
                  <a:pt x="668" y="62"/>
                </a:lnTo>
                <a:lnTo>
                  <a:pt x="622" y="44"/>
                </a:lnTo>
                <a:lnTo>
                  <a:pt x="580" y="20"/>
                </a:lnTo>
                <a:lnTo>
                  <a:pt x="532" y="0"/>
                </a:lnTo>
                <a:lnTo>
                  <a:pt x="380" y="44"/>
                </a:lnTo>
                <a:lnTo>
                  <a:pt x="320" y="88"/>
                </a:lnTo>
                <a:lnTo>
                  <a:pt x="298" y="128"/>
                </a:lnTo>
                <a:lnTo>
                  <a:pt x="260" y="182"/>
                </a:lnTo>
                <a:lnTo>
                  <a:pt x="262" y="228"/>
                </a:lnTo>
                <a:lnTo>
                  <a:pt x="194" y="238"/>
                </a:lnTo>
                <a:lnTo>
                  <a:pt x="112" y="292"/>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63" name="Google Shape;463;p27"/>
          <p:cNvSpPr/>
          <p:nvPr/>
        </p:nvSpPr>
        <p:spPr>
          <a:xfrm>
            <a:off x="1651165" y="5195109"/>
            <a:ext cx="252984" cy="245136"/>
          </a:xfrm>
          <a:custGeom>
            <a:avLst/>
            <a:gdLst/>
            <a:ahLst/>
            <a:cxnLst/>
            <a:rect l="l" t="t" r="r" b="b"/>
            <a:pathLst>
              <a:path w="774" h="774" extrusionOk="0">
                <a:moveTo>
                  <a:pt x="6" y="444"/>
                </a:moveTo>
                <a:lnTo>
                  <a:pt x="0" y="492"/>
                </a:lnTo>
                <a:lnTo>
                  <a:pt x="24" y="558"/>
                </a:lnTo>
                <a:lnTo>
                  <a:pt x="72" y="576"/>
                </a:lnTo>
                <a:lnTo>
                  <a:pt x="126" y="630"/>
                </a:lnTo>
                <a:lnTo>
                  <a:pt x="192" y="630"/>
                </a:lnTo>
                <a:lnTo>
                  <a:pt x="252" y="660"/>
                </a:lnTo>
                <a:lnTo>
                  <a:pt x="300" y="696"/>
                </a:lnTo>
                <a:lnTo>
                  <a:pt x="342" y="738"/>
                </a:lnTo>
                <a:lnTo>
                  <a:pt x="396" y="762"/>
                </a:lnTo>
                <a:lnTo>
                  <a:pt x="450" y="774"/>
                </a:lnTo>
                <a:lnTo>
                  <a:pt x="492" y="768"/>
                </a:lnTo>
                <a:lnTo>
                  <a:pt x="546" y="738"/>
                </a:lnTo>
                <a:lnTo>
                  <a:pt x="612" y="714"/>
                </a:lnTo>
                <a:lnTo>
                  <a:pt x="684" y="684"/>
                </a:lnTo>
                <a:lnTo>
                  <a:pt x="762" y="678"/>
                </a:lnTo>
                <a:lnTo>
                  <a:pt x="774" y="618"/>
                </a:lnTo>
                <a:lnTo>
                  <a:pt x="774" y="558"/>
                </a:lnTo>
                <a:lnTo>
                  <a:pt x="768" y="504"/>
                </a:lnTo>
                <a:lnTo>
                  <a:pt x="738" y="450"/>
                </a:lnTo>
                <a:lnTo>
                  <a:pt x="684" y="432"/>
                </a:lnTo>
                <a:lnTo>
                  <a:pt x="630" y="390"/>
                </a:lnTo>
                <a:lnTo>
                  <a:pt x="600" y="354"/>
                </a:lnTo>
                <a:lnTo>
                  <a:pt x="570" y="312"/>
                </a:lnTo>
                <a:lnTo>
                  <a:pt x="546" y="270"/>
                </a:lnTo>
                <a:lnTo>
                  <a:pt x="510" y="240"/>
                </a:lnTo>
                <a:lnTo>
                  <a:pt x="492" y="180"/>
                </a:lnTo>
                <a:lnTo>
                  <a:pt x="480" y="138"/>
                </a:lnTo>
                <a:lnTo>
                  <a:pt x="462" y="96"/>
                </a:lnTo>
                <a:lnTo>
                  <a:pt x="462" y="48"/>
                </a:lnTo>
                <a:lnTo>
                  <a:pt x="414" y="18"/>
                </a:lnTo>
                <a:lnTo>
                  <a:pt x="372" y="0"/>
                </a:lnTo>
                <a:lnTo>
                  <a:pt x="324" y="6"/>
                </a:lnTo>
                <a:lnTo>
                  <a:pt x="288" y="24"/>
                </a:lnTo>
                <a:lnTo>
                  <a:pt x="294" y="54"/>
                </a:lnTo>
                <a:lnTo>
                  <a:pt x="294" y="90"/>
                </a:lnTo>
                <a:lnTo>
                  <a:pt x="288" y="138"/>
                </a:lnTo>
                <a:lnTo>
                  <a:pt x="306" y="186"/>
                </a:lnTo>
                <a:lnTo>
                  <a:pt x="288" y="240"/>
                </a:lnTo>
                <a:lnTo>
                  <a:pt x="234" y="288"/>
                </a:lnTo>
                <a:lnTo>
                  <a:pt x="186" y="342"/>
                </a:lnTo>
                <a:lnTo>
                  <a:pt x="144" y="366"/>
                </a:lnTo>
                <a:lnTo>
                  <a:pt x="90" y="408"/>
                </a:lnTo>
                <a:lnTo>
                  <a:pt x="42" y="414"/>
                </a:lnTo>
                <a:lnTo>
                  <a:pt x="6" y="444"/>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64" name="Google Shape;464;p27"/>
          <p:cNvSpPr/>
          <p:nvPr/>
        </p:nvSpPr>
        <p:spPr>
          <a:xfrm>
            <a:off x="1919960" y="5545304"/>
            <a:ext cx="229267" cy="234479"/>
          </a:xfrm>
          <a:custGeom>
            <a:avLst/>
            <a:gdLst/>
            <a:ahLst/>
            <a:cxnLst/>
            <a:rect l="l" t="t" r="r" b="b"/>
            <a:pathLst>
              <a:path w="696" h="744" extrusionOk="0">
                <a:moveTo>
                  <a:pt x="0" y="342"/>
                </a:moveTo>
                <a:lnTo>
                  <a:pt x="18" y="402"/>
                </a:lnTo>
                <a:lnTo>
                  <a:pt x="36" y="462"/>
                </a:lnTo>
                <a:lnTo>
                  <a:pt x="66" y="516"/>
                </a:lnTo>
                <a:lnTo>
                  <a:pt x="102" y="558"/>
                </a:lnTo>
                <a:lnTo>
                  <a:pt x="156" y="588"/>
                </a:lnTo>
                <a:lnTo>
                  <a:pt x="216" y="564"/>
                </a:lnTo>
                <a:lnTo>
                  <a:pt x="264" y="564"/>
                </a:lnTo>
                <a:lnTo>
                  <a:pt x="312" y="588"/>
                </a:lnTo>
                <a:lnTo>
                  <a:pt x="294" y="630"/>
                </a:lnTo>
                <a:lnTo>
                  <a:pt x="300" y="690"/>
                </a:lnTo>
                <a:lnTo>
                  <a:pt x="324" y="744"/>
                </a:lnTo>
                <a:lnTo>
                  <a:pt x="378" y="720"/>
                </a:lnTo>
                <a:lnTo>
                  <a:pt x="438" y="684"/>
                </a:lnTo>
                <a:lnTo>
                  <a:pt x="504" y="666"/>
                </a:lnTo>
                <a:lnTo>
                  <a:pt x="564" y="642"/>
                </a:lnTo>
                <a:lnTo>
                  <a:pt x="612" y="630"/>
                </a:lnTo>
                <a:lnTo>
                  <a:pt x="648" y="612"/>
                </a:lnTo>
                <a:lnTo>
                  <a:pt x="696" y="540"/>
                </a:lnTo>
                <a:lnTo>
                  <a:pt x="684" y="492"/>
                </a:lnTo>
                <a:lnTo>
                  <a:pt x="678" y="444"/>
                </a:lnTo>
                <a:lnTo>
                  <a:pt x="660" y="390"/>
                </a:lnTo>
                <a:lnTo>
                  <a:pt x="636" y="336"/>
                </a:lnTo>
                <a:lnTo>
                  <a:pt x="618" y="276"/>
                </a:lnTo>
                <a:lnTo>
                  <a:pt x="606" y="228"/>
                </a:lnTo>
                <a:lnTo>
                  <a:pt x="528" y="186"/>
                </a:lnTo>
                <a:lnTo>
                  <a:pt x="480" y="150"/>
                </a:lnTo>
                <a:lnTo>
                  <a:pt x="462" y="102"/>
                </a:lnTo>
                <a:lnTo>
                  <a:pt x="423" y="42"/>
                </a:lnTo>
                <a:lnTo>
                  <a:pt x="384" y="0"/>
                </a:lnTo>
                <a:lnTo>
                  <a:pt x="342" y="30"/>
                </a:lnTo>
                <a:lnTo>
                  <a:pt x="300" y="102"/>
                </a:lnTo>
                <a:lnTo>
                  <a:pt x="288" y="174"/>
                </a:lnTo>
                <a:lnTo>
                  <a:pt x="234" y="252"/>
                </a:lnTo>
                <a:lnTo>
                  <a:pt x="156" y="276"/>
                </a:lnTo>
                <a:lnTo>
                  <a:pt x="96" y="264"/>
                </a:lnTo>
                <a:lnTo>
                  <a:pt x="48" y="312"/>
                </a:lnTo>
                <a:lnTo>
                  <a:pt x="0" y="342"/>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65" name="Google Shape;465;p27"/>
          <p:cNvSpPr/>
          <p:nvPr/>
        </p:nvSpPr>
        <p:spPr>
          <a:xfrm>
            <a:off x="1923122" y="5164657"/>
            <a:ext cx="412681" cy="199459"/>
          </a:xfrm>
          <a:custGeom>
            <a:avLst/>
            <a:gdLst/>
            <a:ahLst/>
            <a:cxnLst/>
            <a:rect l="l" t="t" r="r" b="b"/>
            <a:pathLst>
              <a:path w="1254" h="630" extrusionOk="0">
                <a:moveTo>
                  <a:pt x="0" y="84"/>
                </a:moveTo>
                <a:lnTo>
                  <a:pt x="18" y="132"/>
                </a:lnTo>
                <a:lnTo>
                  <a:pt x="30" y="192"/>
                </a:lnTo>
                <a:lnTo>
                  <a:pt x="78" y="222"/>
                </a:lnTo>
                <a:lnTo>
                  <a:pt x="132" y="258"/>
                </a:lnTo>
                <a:lnTo>
                  <a:pt x="174" y="306"/>
                </a:lnTo>
                <a:lnTo>
                  <a:pt x="204" y="354"/>
                </a:lnTo>
                <a:lnTo>
                  <a:pt x="252" y="396"/>
                </a:lnTo>
                <a:lnTo>
                  <a:pt x="300" y="396"/>
                </a:lnTo>
                <a:lnTo>
                  <a:pt x="336" y="426"/>
                </a:lnTo>
                <a:lnTo>
                  <a:pt x="348" y="474"/>
                </a:lnTo>
                <a:lnTo>
                  <a:pt x="390" y="516"/>
                </a:lnTo>
                <a:lnTo>
                  <a:pt x="438" y="522"/>
                </a:lnTo>
                <a:lnTo>
                  <a:pt x="492" y="528"/>
                </a:lnTo>
                <a:lnTo>
                  <a:pt x="540" y="510"/>
                </a:lnTo>
                <a:lnTo>
                  <a:pt x="600" y="504"/>
                </a:lnTo>
                <a:lnTo>
                  <a:pt x="672" y="486"/>
                </a:lnTo>
                <a:lnTo>
                  <a:pt x="744" y="486"/>
                </a:lnTo>
                <a:lnTo>
                  <a:pt x="810" y="504"/>
                </a:lnTo>
                <a:lnTo>
                  <a:pt x="852" y="540"/>
                </a:lnTo>
                <a:lnTo>
                  <a:pt x="894" y="564"/>
                </a:lnTo>
                <a:lnTo>
                  <a:pt x="930" y="594"/>
                </a:lnTo>
                <a:lnTo>
                  <a:pt x="972" y="630"/>
                </a:lnTo>
                <a:lnTo>
                  <a:pt x="1026" y="624"/>
                </a:lnTo>
                <a:lnTo>
                  <a:pt x="1074" y="618"/>
                </a:lnTo>
                <a:lnTo>
                  <a:pt x="1116" y="624"/>
                </a:lnTo>
                <a:lnTo>
                  <a:pt x="1152" y="606"/>
                </a:lnTo>
                <a:lnTo>
                  <a:pt x="1188" y="582"/>
                </a:lnTo>
                <a:lnTo>
                  <a:pt x="1206" y="564"/>
                </a:lnTo>
                <a:lnTo>
                  <a:pt x="1230" y="540"/>
                </a:lnTo>
                <a:lnTo>
                  <a:pt x="1254" y="498"/>
                </a:lnTo>
                <a:lnTo>
                  <a:pt x="1246" y="417"/>
                </a:lnTo>
                <a:lnTo>
                  <a:pt x="1218" y="456"/>
                </a:lnTo>
                <a:lnTo>
                  <a:pt x="1158" y="420"/>
                </a:lnTo>
                <a:lnTo>
                  <a:pt x="1086" y="390"/>
                </a:lnTo>
                <a:lnTo>
                  <a:pt x="1044" y="378"/>
                </a:lnTo>
                <a:lnTo>
                  <a:pt x="1008" y="318"/>
                </a:lnTo>
                <a:lnTo>
                  <a:pt x="1008" y="276"/>
                </a:lnTo>
                <a:lnTo>
                  <a:pt x="1014" y="198"/>
                </a:lnTo>
                <a:lnTo>
                  <a:pt x="1002" y="132"/>
                </a:lnTo>
                <a:lnTo>
                  <a:pt x="936" y="84"/>
                </a:lnTo>
                <a:lnTo>
                  <a:pt x="876" y="60"/>
                </a:lnTo>
                <a:lnTo>
                  <a:pt x="860" y="22"/>
                </a:lnTo>
                <a:lnTo>
                  <a:pt x="828" y="24"/>
                </a:lnTo>
                <a:lnTo>
                  <a:pt x="756" y="30"/>
                </a:lnTo>
                <a:lnTo>
                  <a:pt x="690" y="48"/>
                </a:lnTo>
                <a:lnTo>
                  <a:pt x="648" y="60"/>
                </a:lnTo>
                <a:lnTo>
                  <a:pt x="618" y="96"/>
                </a:lnTo>
                <a:lnTo>
                  <a:pt x="630" y="132"/>
                </a:lnTo>
                <a:lnTo>
                  <a:pt x="654" y="174"/>
                </a:lnTo>
                <a:lnTo>
                  <a:pt x="666" y="204"/>
                </a:lnTo>
                <a:lnTo>
                  <a:pt x="636" y="234"/>
                </a:lnTo>
                <a:lnTo>
                  <a:pt x="606" y="258"/>
                </a:lnTo>
                <a:lnTo>
                  <a:pt x="552" y="270"/>
                </a:lnTo>
                <a:lnTo>
                  <a:pt x="522" y="264"/>
                </a:lnTo>
                <a:lnTo>
                  <a:pt x="498" y="222"/>
                </a:lnTo>
                <a:lnTo>
                  <a:pt x="474" y="180"/>
                </a:lnTo>
                <a:lnTo>
                  <a:pt x="426" y="144"/>
                </a:lnTo>
                <a:lnTo>
                  <a:pt x="360" y="174"/>
                </a:lnTo>
                <a:lnTo>
                  <a:pt x="324" y="162"/>
                </a:lnTo>
                <a:lnTo>
                  <a:pt x="300" y="120"/>
                </a:lnTo>
                <a:lnTo>
                  <a:pt x="270" y="90"/>
                </a:lnTo>
                <a:lnTo>
                  <a:pt x="246" y="42"/>
                </a:lnTo>
                <a:lnTo>
                  <a:pt x="210" y="0"/>
                </a:lnTo>
                <a:lnTo>
                  <a:pt x="162" y="12"/>
                </a:lnTo>
                <a:lnTo>
                  <a:pt x="126" y="30"/>
                </a:lnTo>
                <a:lnTo>
                  <a:pt x="72" y="42"/>
                </a:lnTo>
                <a:lnTo>
                  <a:pt x="54" y="60"/>
                </a:lnTo>
                <a:lnTo>
                  <a:pt x="12" y="60"/>
                </a:lnTo>
                <a:lnTo>
                  <a:pt x="0" y="84"/>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66" name="Google Shape;466;p27"/>
          <p:cNvSpPr/>
          <p:nvPr/>
        </p:nvSpPr>
        <p:spPr>
          <a:xfrm>
            <a:off x="2104955" y="5400658"/>
            <a:ext cx="251402" cy="175098"/>
          </a:xfrm>
          <a:custGeom>
            <a:avLst/>
            <a:gdLst/>
            <a:ahLst/>
            <a:cxnLst/>
            <a:rect l="l" t="t" r="r" b="b"/>
            <a:pathLst>
              <a:path w="762" h="552" extrusionOk="0">
                <a:moveTo>
                  <a:pt x="99" y="198"/>
                </a:moveTo>
                <a:lnTo>
                  <a:pt x="162" y="228"/>
                </a:lnTo>
                <a:lnTo>
                  <a:pt x="204" y="312"/>
                </a:lnTo>
                <a:lnTo>
                  <a:pt x="258" y="372"/>
                </a:lnTo>
                <a:lnTo>
                  <a:pt x="330" y="408"/>
                </a:lnTo>
                <a:lnTo>
                  <a:pt x="384" y="456"/>
                </a:lnTo>
                <a:lnTo>
                  <a:pt x="432" y="486"/>
                </a:lnTo>
                <a:lnTo>
                  <a:pt x="462" y="516"/>
                </a:lnTo>
                <a:lnTo>
                  <a:pt x="510" y="552"/>
                </a:lnTo>
                <a:lnTo>
                  <a:pt x="558" y="552"/>
                </a:lnTo>
                <a:lnTo>
                  <a:pt x="594" y="528"/>
                </a:lnTo>
                <a:lnTo>
                  <a:pt x="624" y="480"/>
                </a:lnTo>
                <a:lnTo>
                  <a:pt x="612" y="450"/>
                </a:lnTo>
                <a:lnTo>
                  <a:pt x="576" y="420"/>
                </a:lnTo>
                <a:lnTo>
                  <a:pt x="564" y="372"/>
                </a:lnTo>
                <a:lnTo>
                  <a:pt x="624" y="366"/>
                </a:lnTo>
                <a:lnTo>
                  <a:pt x="678" y="348"/>
                </a:lnTo>
                <a:lnTo>
                  <a:pt x="714" y="294"/>
                </a:lnTo>
                <a:lnTo>
                  <a:pt x="762" y="240"/>
                </a:lnTo>
                <a:lnTo>
                  <a:pt x="750" y="174"/>
                </a:lnTo>
                <a:lnTo>
                  <a:pt x="714" y="138"/>
                </a:lnTo>
                <a:lnTo>
                  <a:pt x="666" y="96"/>
                </a:lnTo>
                <a:lnTo>
                  <a:pt x="600" y="72"/>
                </a:lnTo>
                <a:lnTo>
                  <a:pt x="540" y="78"/>
                </a:lnTo>
                <a:lnTo>
                  <a:pt x="480" y="66"/>
                </a:lnTo>
                <a:lnTo>
                  <a:pt x="420" y="36"/>
                </a:lnTo>
                <a:lnTo>
                  <a:pt x="360" y="24"/>
                </a:lnTo>
                <a:lnTo>
                  <a:pt x="300" y="12"/>
                </a:lnTo>
                <a:lnTo>
                  <a:pt x="240" y="0"/>
                </a:lnTo>
                <a:lnTo>
                  <a:pt x="186" y="6"/>
                </a:lnTo>
                <a:lnTo>
                  <a:pt x="132" y="30"/>
                </a:lnTo>
                <a:lnTo>
                  <a:pt x="78" y="36"/>
                </a:lnTo>
                <a:lnTo>
                  <a:pt x="24" y="30"/>
                </a:lnTo>
                <a:lnTo>
                  <a:pt x="0" y="60"/>
                </a:lnTo>
                <a:lnTo>
                  <a:pt x="0" y="78"/>
                </a:lnTo>
                <a:lnTo>
                  <a:pt x="24" y="108"/>
                </a:lnTo>
                <a:lnTo>
                  <a:pt x="60" y="126"/>
                </a:lnTo>
                <a:lnTo>
                  <a:pt x="90" y="156"/>
                </a:lnTo>
                <a:lnTo>
                  <a:pt x="99" y="198"/>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67" name="Google Shape;467;p27"/>
          <p:cNvSpPr/>
          <p:nvPr/>
        </p:nvSpPr>
        <p:spPr>
          <a:xfrm>
            <a:off x="2057521" y="1948950"/>
            <a:ext cx="227686" cy="178142"/>
          </a:xfrm>
          <a:custGeom>
            <a:avLst/>
            <a:gdLst/>
            <a:ahLst/>
            <a:cxnLst/>
            <a:rect l="l" t="t" r="r" b="b"/>
            <a:pathLst>
              <a:path w="692" h="566" extrusionOk="0">
                <a:moveTo>
                  <a:pt x="692" y="186"/>
                </a:moveTo>
                <a:lnTo>
                  <a:pt x="638" y="198"/>
                </a:lnTo>
                <a:lnTo>
                  <a:pt x="586" y="180"/>
                </a:lnTo>
                <a:lnTo>
                  <a:pt x="560" y="202"/>
                </a:lnTo>
                <a:lnTo>
                  <a:pt x="528" y="220"/>
                </a:lnTo>
                <a:lnTo>
                  <a:pt x="488" y="186"/>
                </a:lnTo>
                <a:lnTo>
                  <a:pt x="450" y="146"/>
                </a:lnTo>
                <a:lnTo>
                  <a:pt x="388" y="108"/>
                </a:lnTo>
                <a:lnTo>
                  <a:pt x="340" y="88"/>
                </a:lnTo>
                <a:lnTo>
                  <a:pt x="300" y="50"/>
                </a:lnTo>
                <a:lnTo>
                  <a:pt x="282" y="24"/>
                </a:lnTo>
                <a:lnTo>
                  <a:pt x="258" y="0"/>
                </a:lnTo>
                <a:lnTo>
                  <a:pt x="178" y="0"/>
                </a:lnTo>
                <a:lnTo>
                  <a:pt x="136" y="28"/>
                </a:lnTo>
                <a:lnTo>
                  <a:pt x="110" y="48"/>
                </a:lnTo>
                <a:lnTo>
                  <a:pt x="74" y="80"/>
                </a:lnTo>
                <a:lnTo>
                  <a:pt x="34" y="110"/>
                </a:lnTo>
                <a:lnTo>
                  <a:pt x="0" y="146"/>
                </a:lnTo>
                <a:lnTo>
                  <a:pt x="8" y="178"/>
                </a:lnTo>
                <a:lnTo>
                  <a:pt x="28" y="204"/>
                </a:lnTo>
                <a:lnTo>
                  <a:pt x="56" y="236"/>
                </a:lnTo>
                <a:lnTo>
                  <a:pt x="92" y="222"/>
                </a:lnTo>
                <a:lnTo>
                  <a:pt x="126" y="236"/>
                </a:lnTo>
                <a:lnTo>
                  <a:pt x="158" y="260"/>
                </a:lnTo>
                <a:lnTo>
                  <a:pt x="190" y="286"/>
                </a:lnTo>
                <a:lnTo>
                  <a:pt x="240" y="300"/>
                </a:lnTo>
                <a:lnTo>
                  <a:pt x="242" y="346"/>
                </a:lnTo>
                <a:lnTo>
                  <a:pt x="238" y="400"/>
                </a:lnTo>
                <a:lnTo>
                  <a:pt x="222" y="430"/>
                </a:lnTo>
                <a:lnTo>
                  <a:pt x="214" y="466"/>
                </a:lnTo>
                <a:lnTo>
                  <a:pt x="202" y="496"/>
                </a:lnTo>
                <a:lnTo>
                  <a:pt x="198" y="530"/>
                </a:lnTo>
                <a:lnTo>
                  <a:pt x="206" y="566"/>
                </a:lnTo>
                <a:lnTo>
                  <a:pt x="248" y="566"/>
                </a:lnTo>
                <a:lnTo>
                  <a:pt x="298" y="548"/>
                </a:lnTo>
                <a:lnTo>
                  <a:pt x="332" y="520"/>
                </a:lnTo>
                <a:lnTo>
                  <a:pt x="356" y="480"/>
                </a:lnTo>
                <a:lnTo>
                  <a:pt x="400" y="448"/>
                </a:lnTo>
                <a:lnTo>
                  <a:pt x="446" y="396"/>
                </a:lnTo>
                <a:lnTo>
                  <a:pt x="480" y="350"/>
                </a:lnTo>
                <a:lnTo>
                  <a:pt x="518" y="314"/>
                </a:lnTo>
                <a:lnTo>
                  <a:pt x="560" y="304"/>
                </a:lnTo>
                <a:lnTo>
                  <a:pt x="610" y="276"/>
                </a:lnTo>
                <a:lnTo>
                  <a:pt x="648" y="246"/>
                </a:lnTo>
                <a:lnTo>
                  <a:pt x="692" y="186"/>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68" name="Google Shape;468;p27"/>
          <p:cNvSpPr/>
          <p:nvPr/>
        </p:nvSpPr>
        <p:spPr>
          <a:xfrm>
            <a:off x="1850390" y="1682497"/>
            <a:ext cx="227686" cy="239047"/>
          </a:xfrm>
          <a:custGeom>
            <a:avLst/>
            <a:gdLst/>
            <a:ahLst/>
            <a:cxnLst/>
            <a:rect l="l" t="t" r="r" b="b"/>
            <a:pathLst>
              <a:path w="691" h="758" extrusionOk="0">
                <a:moveTo>
                  <a:pt x="691" y="612"/>
                </a:moveTo>
                <a:lnTo>
                  <a:pt x="661" y="576"/>
                </a:lnTo>
                <a:lnTo>
                  <a:pt x="637" y="540"/>
                </a:lnTo>
                <a:lnTo>
                  <a:pt x="625" y="492"/>
                </a:lnTo>
                <a:lnTo>
                  <a:pt x="613" y="450"/>
                </a:lnTo>
                <a:lnTo>
                  <a:pt x="613" y="408"/>
                </a:lnTo>
                <a:lnTo>
                  <a:pt x="625" y="384"/>
                </a:lnTo>
                <a:lnTo>
                  <a:pt x="637" y="342"/>
                </a:lnTo>
                <a:lnTo>
                  <a:pt x="589" y="318"/>
                </a:lnTo>
                <a:lnTo>
                  <a:pt x="559" y="312"/>
                </a:lnTo>
                <a:lnTo>
                  <a:pt x="523" y="336"/>
                </a:lnTo>
                <a:lnTo>
                  <a:pt x="487" y="306"/>
                </a:lnTo>
                <a:lnTo>
                  <a:pt x="457" y="264"/>
                </a:lnTo>
                <a:lnTo>
                  <a:pt x="505" y="228"/>
                </a:lnTo>
                <a:lnTo>
                  <a:pt x="493" y="170"/>
                </a:lnTo>
                <a:lnTo>
                  <a:pt x="432" y="152"/>
                </a:lnTo>
                <a:lnTo>
                  <a:pt x="387" y="132"/>
                </a:lnTo>
                <a:lnTo>
                  <a:pt x="331" y="126"/>
                </a:lnTo>
                <a:lnTo>
                  <a:pt x="286" y="138"/>
                </a:lnTo>
                <a:lnTo>
                  <a:pt x="238" y="144"/>
                </a:lnTo>
                <a:lnTo>
                  <a:pt x="196" y="123"/>
                </a:lnTo>
                <a:lnTo>
                  <a:pt x="162" y="84"/>
                </a:lnTo>
                <a:lnTo>
                  <a:pt x="136" y="42"/>
                </a:lnTo>
                <a:lnTo>
                  <a:pt x="103" y="0"/>
                </a:lnTo>
                <a:lnTo>
                  <a:pt x="72" y="44"/>
                </a:lnTo>
                <a:lnTo>
                  <a:pt x="30" y="59"/>
                </a:lnTo>
                <a:lnTo>
                  <a:pt x="13" y="105"/>
                </a:lnTo>
                <a:lnTo>
                  <a:pt x="12" y="159"/>
                </a:lnTo>
                <a:lnTo>
                  <a:pt x="0" y="212"/>
                </a:lnTo>
                <a:lnTo>
                  <a:pt x="15" y="258"/>
                </a:lnTo>
                <a:lnTo>
                  <a:pt x="31" y="287"/>
                </a:lnTo>
                <a:lnTo>
                  <a:pt x="73" y="279"/>
                </a:lnTo>
                <a:lnTo>
                  <a:pt x="112" y="269"/>
                </a:lnTo>
                <a:lnTo>
                  <a:pt x="159" y="278"/>
                </a:lnTo>
                <a:lnTo>
                  <a:pt x="223" y="326"/>
                </a:lnTo>
                <a:lnTo>
                  <a:pt x="193" y="386"/>
                </a:lnTo>
                <a:lnTo>
                  <a:pt x="198" y="443"/>
                </a:lnTo>
                <a:lnTo>
                  <a:pt x="217" y="497"/>
                </a:lnTo>
                <a:lnTo>
                  <a:pt x="244" y="536"/>
                </a:lnTo>
                <a:lnTo>
                  <a:pt x="297" y="558"/>
                </a:lnTo>
                <a:lnTo>
                  <a:pt x="349" y="612"/>
                </a:lnTo>
                <a:lnTo>
                  <a:pt x="369" y="681"/>
                </a:lnTo>
                <a:lnTo>
                  <a:pt x="415" y="717"/>
                </a:lnTo>
                <a:lnTo>
                  <a:pt x="444" y="743"/>
                </a:lnTo>
                <a:lnTo>
                  <a:pt x="487" y="758"/>
                </a:lnTo>
                <a:lnTo>
                  <a:pt x="495" y="729"/>
                </a:lnTo>
                <a:lnTo>
                  <a:pt x="520" y="666"/>
                </a:lnTo>
                <a:lnTo>
                  <a:pt x="574" y="654"/>
                </a:lnTo>
                <a:lnTo>
                  <a:pt x="630" y="630"/>
                </a:lnTo>
                <a:lnTo>
                  <a:pt x="691" y="612"/>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69" name="Google Shape;469;p27"/>
          <p:cNvSpPr/>
          <p:nvPr/>
        </p:nvSpPr>
        <p:spPr>
          <a:xfrm>
            <a:off x="2010086" y="1875866"/>
            <a:ext cx="131235" cy="118762"/>
          </a:xfrm>
          <a:custGeom>
            <a:avLst/>
            <a:gdLst/>
            <a:ahLst/>
            <a:cxnLst/>
            <a:rect l="l" t="t" r="r" b="b"/>
            <a:pathLst>
              <a:path w="402" h="371" extrusionOk="0">
                <a:moveTo>
                  <a:pt x="402" y="227"/>
                </a:moveTo>
                <a:lnTo>
                  <a:pt x="392" y="191"/>
                </a:lnTo>
                <a:lnTo>
                  <a:pt x="368" y="145"/>
                </a:lnTo>
                <a:lnTo>
                  <a:pt x="326" y="115"/>
                </a:lnTo>
                <a:lnTo>
                  <a:pt x="288" y="101"/>
                </a:lnTo>
                <a:lnTo>
                  <a:pt x="266" y="77"/>
                </a:lnTo>
                <a:lnTo>
                  <a:pt x="248" y="49"/>
                </a:lnTo>
                <a:lnTo>
                  <a:pt x="238" y="15"/>
                </a:lnTo>
                <a:lnTo>
                  <a:pt x="201" y="0"/>
                </a:lnTo>
                <a:lnTo>
                  <a:pt x="146" y="19"/>
                </a:lnTo>
                <a:lnTo>
                  <a:pt x="84" y="43"/>
                </a:lnTo>
                <a:lnTo>
                  <a:pt x="32" y="53"/>
                </a:lnTo>
                <a:lnTo>
                  <a:pt x="20" y="83"/>
                </a:lnTo>
                <a:lnTo>
                  <a:pt x="8" y="119"/>
                </a:lnTo>
                <a:lnTo>
                  <a:pt x="0" y="149"/>
                </a:lnTo>
                <a:lnTo>
                  <a:pt x="10" y="183"/>
                </a:lnTo>
                <a:lnTo>
                  <a:pt x="20" y="223"/>
                </a:lnTo>
                <a:lnTo>
                  <a:pt x="24" y="261"/>
                </a:lnTo>
                <a:lnTo>
                  <a:pt x="6" y="293"/>
                </a:lnTo>
                <a:lnTo>
                  <a:pt x="60" y="323"/>
                </a:lnTo>
                <a:lnTo>
                  <a:pt x="96" y="347"/>
                </a:lnTo>
                <a:lnTo>
                  <a:pt x="144" y="371"/>
                </a:lnTo>
                <a:lnTo>
                  <a:pt x="180" y="335"/>
                </a:lnTo>
                <a:lnTo>
                  <a:pt x="234" y="293"/>
                </a:lnTo>
                <a:lnTo>
                  <a:pt x="276" y="257"/>
                </a:lnTo>
                <a:lnTo>
                  <a:pt x="324" y="227"/>
                </a:lnTo>
                <a:lnTo>
                  <a:pt x="402" y="227"/>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70" name="Google Shape;470;p27"/>
          <p:cNvSpPr/>
          <p:nvPr/>
        </p:nvSpPr>
        <p:spPr>
          <a:xfrm>
            <a:off x="2062264" y="1700768"/>
            <a:ext cx="131236" cy="88310"/>
          </a:xfrm>
          <a:custGeom>
            <a:avLst/>
            <a:gdLst/>
            <a:ahLst/>
            <a:cxnLst/>
            <a:rect l="l" t="t" r="r" b="b"/>
            <a:pathLst>
              <a:path w="399" h="277" extrusionOk="0">
                <a:moveTo>
                  <a:pt x="399" y="205"/>
                </a:moveTo>
                <a:lnTo>
                  <a:pt x="391" y="181"/>
                </a:lnTo>
                <a:lnTo>
                  <a:pt x="366" y="139"/>
                </a:lnTo>
                <a:lnTo>
                  <a:pt x="351" y="87"/>
                </a:lnTo>
                <a:lnTo>
                  <a:pt x="274" y="55"/>
                </a:lnTo>
                <a:lnTo>
                  <a:pt x="198" y="30"/>
                </a:lnTo>
                <a:lnTo>
                  <a:pt x="120" y="31"/>
                </a:lnTo>
                <a:lnTo>
                  <a:pt x="82" y="3"/>
                </a:lnTo>
                <a:lnTo>
                  <a:pt x="21" y="0"/>
                </a:lnTo>
                <a:lnTo>
                  <a:pt x="2" y="11"/>
                </a:lnTo>
                <a:lnTo>
                  <a:pt x="0" y="47"/>
                </a:lnTo>
                <a:lnTo>
                  <a:pt x="2" y="69"/>
                </a:lnTo>
                <a:lnTo>
                  <a:pt x="8" y="99"/>
                </a:lnTo>
                <a:lnTo>
                  <a:pt x="22" y="123"/>
                </a:lnTo>
                <a:lnTo>
                  <a:pt x="64" y="169"/>
                </a:lnTo>
                <a:lnTo>
                  <a:pt x="88" y="217"/>
                </a:lnTo>
                <a:lnTo>
                  <a:pt x="130" y="241"/>
                </a:lnTo>
                <a:lnTo>
                  <a:pt x="190" y="253"/>
                </a:lnTo>
                <a:lnTo>
                  <a:pt x="244" y="277"/>
                </a:lnTo>
                <a:lnTo>
                  <a:pt x="279" y="256"/>
                </a:lnTo>
                <a:lnTo>
                  <a:pt x="288" y="240"/>
                </a:lnTo>
                <a:lnTo>
                  <a:pt x="333" y="225"/>
                </a:lnTo>
                <a:lnTo>
                  <a:pt x="399" y="205"/>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71" name="Google Shape;471;p27"/>
          <p:cNvSpPr/>
          <p:nvPr/>
        </p:nvSpPr>
        <p:spPr>
          <a:xfrm>
            <a:off x="1924704" y="1426702"/>
            <a:ext cx="243497" cy="236002"/>
          </a:xfrm>
          <a:custGeom>
            <a:avLst/>
            <a:gdLst/>
            <a:ahLst/>
            <a:cxnLst/>
            <a:rect l="l" t="t" r="r" b="b"/>
            <a:pathLst>
              <a:path w="736" h="748" extrusionOk="0">
                <a:moveTo>
                  <a:pt x="692" y="460"/>
                </a:moveTo>
                <a:lnTo>
                  <a:pt x="698" y="416"/>
                </a:lnTo>
                <a:lnTo>
                  <a:pt x="730" y="378"/>
                </a:lnTo>
                <a:lnTo>
                  <a:pt x="736" y="340"/>
                </a:lnTo>
                <a:lnTo>
                  <a:pt x="708" y="302"/>
                </a:lnTo>
                <a:lnTo>
                  <a:pt x="686" y="260"/>
                </a:lnTo>
                <a:lnTo>
                  <a:pt x="646" y="240"/>
                </a:lnTo>
                <a:lnTo>
                  <a:pt x="632" y="198"/>
                </a:lnTo>
                <a:lnTo>
                  <a:pt x="622" y="152"/>
                </a:lnTo>
                <a:lnTo>
                  <a:pt x="594" y="132"/>
                </a:lnTo>
                <a:lnTo>
                  <a:pt x="596" y="98"/>
                </a:lnTo>
                <a:lnTo>
                  <a:pt x="554" y="102"/>
                </a:lnTo>
                <a:lnTo>
                  <a:pt x="512" y="114"/>
                </a:lnTo>
                <a:lnTo>
                  <a:pt x="466" y="130"/>
                </a:lnTo>
                <a:lnTo>
                  <a:pt x="448" y="156"/>
                </a:lnTo>
                <a:lnTo>
                  <a:pt x="406" y="192"/>
                </a:lnTo>
                <a:lnTo>
                  <a:pt x="370" y="232"/>
                </a:lnTo>
                <a:lnTo>
                  <a:pt x="330" y="248"/>
                </a:lnTo>
                <a:lnTo>
                  <a:pt x="298" y="210"/>
                </a:lnTo>
                <a:lnTo>
                  <a:pt x="268" y="198"/>
                </a:lnTo>
                <a:lnTo>
                  <a:pt x="258" y="154"/>
                </a:lnTo>
                <a:lnTo>
                  <a:pt x="260" y="124"/>
                </a:lnTo>
                <a:lnTo>
                  <a:pt x="276" y="88"/>
                </a:lnTo>
                <a:lnTo>
                  <a:pt x="256" y="34"/>
                </a:lnTo>
                <a:lnTo>
                  <a:pt x="202" y="0"/>
                </a:lnTo>
                <a:lnTo>
                  <a:pt x="152" y="8"/>
                </a:lnTo>
                <a:lnTo>
                  <a:pt x="104" y="28"/>
                </a:lnTo>
                <a:lnTo>
                  <a:pt x="54" y="32"/>
                </a:lnTo>
                <a:lnTo>
                  <a:pt x="36" y="98"/>
                </a:lnTo>
                <a:lnTo>
                  <a:pt x="6" y="140"/>
                </a:lnTo>
                <a:lnTo>
                  <a:pt x="12" y="206"/>
                </a:lnTo>
                <a:lnTo>
                  <a:pt x="38" y="268"/>
                </a:lnTo>
                <a:lnTo>
                  <a:pt x="22" y="338"/>
                </a:lnTo>
                <a:lnTo>
                  <a:pt x="0" y="400"/>
                </a:lnTo>
                <a:lnTo>
                  <a:pt x="12" y="466"/>
                </a:lnTo>
                <a:lnTo>
                  <a:pt x="32" y="516"/>
                </a:lnTo>
                <a:lnTo>
                  <a:pt x="70" y="522"/>
                </a:lnTo>
                <a:lnTo>
                  <a:pt x="108" y="568"/>
                </a:lnTo>
                <a:lnTo>
                  <a:pt x="128" y="600"/>
                </a:lnTo>
                <a:lnTo>
                  <a:pt x="154" y="632"/>
                </a:lnTo>
                <a:lnTo>
                  <a:pt x="194" y="666"/>
                </a:lnTo>
                <a:lnTo>
                  <a:pt x="238" y="716"/>
                </a:lnTo>
                <a:lnTo>
                  <a:pt x="300" y="734"/>
                </a:lnTo>
                <a:lnTo>
                  <a:pt x="338" y="748"/>
                </a:lnTo>
                <a:lnTo>
                  <a:pt x="372" y="748"/>
                </a:lnTo>
                <a:lnTo>
                  <a:pt x="410" y="748"/>
                </a:lnTo>
                <a:lnTo>
                  <a:pt x="452" y="710"/>
                </a:lnTo>
                <a:lnTo>
                  <a:pt x="460" y="676"/>
                </a:lnTo>
                <a:lnTo>
                  <a:pt x="514" y="654"/>
                </a:lnTo>
                <a:lnTo>
                  <a:pt x="564" y="628"/>
                </a:lnTo>
                <a:lnTo>
                  <a:pt x="552" y="592"/>
                </a:lnTo>
                <a:lnTo>
                  <a:pt x="558" y="550"/>
                </a:lnTo>
                <a:lnTo>
                  <a:pt x="548" y="522"/>
                </a:lnTo>
                <a:lnTo>
                  <a:pt x="558" y="496"/>
                </a:lnTo>
                <a:lnTo>
                  <a:pt x="600" y="454"/>
                </a:lnTo>
                <a:lnTo>
                  <a:pt x="644" y="454"/>
                </a:lnTo>
                <a:lnTo>
                  <a:pt x="692" y="460"/>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72" name="Google Shape;472;p27"/>
          <p:cNvSpPr/>
          <p:nvPr/>
        </p:nvSpPr>
        <p:spPr>
          <a:xfrm>
            <a:off x="1915217" y="1193747"/>
            <a:ext cx="259309" cy="310608"/>
          </a:xfrm>
          <a:custGeom>
            <a:avLst/>
            <a:gdLst/>
            <a:ahLst/>
            <a:cxnLst/>
            <a:rect l="l" t="t" r="r" b="b"/>
            <a:pathLst>
              <a:path w="788" h="982" extrusionOk="0">
                <a:moveTo>
                  <a:pt x="638" y="734"/>
                </a:moveTo>
                <a:lnTo>
                  <a:pt x="674" y="692"/>
                </a:lnTo>
                <a:lnTo>
                  <a:pt x="692" y="646"/>
                </a:lnTo>
                <a:lnTo>
                  <a:pt x="720" y="616"/>
                </a:lnTo>
                <a:lnTo>
                  <a:pt x="742" y="592"/>
                </a:lnTo>
                <a:lnTo>
                  <a:pt x="754" y="564"/>
                </a:lnTo>
                <a:lnTo>
                  <a:pt x="760" y="526"/>
                </a:lnTo>
                <a:lnTo>
                  <a:pt x="788" y="508"/>
                </a:lnTo>
                <a:lnTo>
                  <a:pt x="762" y="438"/>
                </a:lnTo>
                <a:lnTo>
                  <a:pt x="736" y="358"/>
                </a:lnTo>
                <a:lnTo>
                  <a:pt x="718" y="332"/>
                </a:lnTo>
                <a:lnTo>
                  <a:pt x="666" y="314"/>
                </a:lnTo>
                <a:lnTo>
                  <a:pt x="648" y="272"/>
                </a:lnTo>
                <a:lnTo>
                  <a:pt x="644" y="232"/>
                </a:lnTo>
                <a:lnTo>
                  <a:pt x="642" y="190"/>
                </a:lnTo>
                <a:lnTo>
                  <a:pt x="620" y="166"/>
                </a:lnTo>
                <a:lnTo>
                  <a:pt x="588" y="166"/>
                </a:lnTo>
                <a:lnTo>
                  <a:pt x="556" y="180"/>
                </a:lnTo>
                <a:lnTo>
                  <a:pt x="494" y="220"/>
                </a:lnTo>
                <a:lnTo>
                  <a:pt x="448" y="246"/>
                </a:lnTo>
                <a:lnTo>
                  <a:pt x="408" y="260"/>
                </a:lnTo>
                <a:lnTo>
                  <a:pt x="368" y="258"/>
                </a:lnTo>
                <a:lnTo>
                  <a:pt x="326" y="222"/>
                </a:lnTo>
                <a:lnTo>
                  <a:pt x="302" y="186"/>
                </a:lnTo>
                <a:lnTo>
                  <a:pt x="290" y="148"/>
                </a:lnTo>
                <a:lnTo>
                  <a:pt x="286" y="108"/>
                </a:lnTo>
                <a:lnTo>
                  <a:pt x="300" y="72"/>
                </a:lnTo>
                <a:lnTo>
                  <a:pt x="316" y="32"/>
                </a:lnTo>
                <a:lnTo>
                  <a:pt x="280" y="6"/>
                </a:lnTo>
                <a:lnTo>
                  <a:pt x="250" y="0"/>
                </a:lnTo>
                <a:lnTo>
                  <a:pt x="186" y="32"/>
                </a:lnTo>
                <a:lnTo>
                  <a:pt x="168" y="68"/>
                </a:lnTo>
                <a:lnTo>
                  <a:pt x="128" y="106"/>
                </a:lnTo>
                <a:lnTo>
                  <a:pt x="94" y="122"/>
                </a:lnTo>
                <a:lnTo>
                  <a:pt x="100" y="166"/>
                </a:lnTo>
                <a:lnTo>
                  <a:pt x="134" y="204"/>
                </a:lnTo>
                <a:lnTo>
                  <a:pt x="140" y="272"/>
                </a:lnTo>
                <a:lnTo>
                  <a:pt x="116" y="328"/>
                </a:lnTo>
                <a:lnTo>
                  <a:pt x="76" y="384"/>
                </a:lnTo>
                <a:lnTo>
                  <a:pt x="30" y="420"/>
                </a:lnTo>
                <a:lnTo>
                  <a:pt x="0" y="482"/>
                </a:lnTo>
                <a:lnTo>
                  <a:pt x="16" y="550"/>
                </a:lnTo>
                <a:lnTo>
                  <a:pt x="10" y="594"/>
                </a:lnTo>
                <a:lnTo>
                  <a:pt x="10" y="624"/>
                </a:lnTo>
                <a:lnTo>
                  <a:pt x="14" y="662"/>
                </a:lnTo>
                <a:lnTo>
                  <a:pt x="50" y="704"/>
                </a:lnTo>
                <a:lnTo>
                  <a:pt x="88" y="766"/>
                </a:lnTo>
                <a:lnTo>
                  <a:pt x="140" y="760"/>
                </a:lnTo>
                <a:lnTo>
                  <a:pt x="188" y="742"/>
                </a:lnTo>
                <a:lnTo>
                  <a:pt x="236" y="736"/>
                </a:lnTo>
                <a:lnTo>
                  <a:pt x="284" y="766"/>
                </a:lnTo>
                <a:lnTo>
                  <a:pt x="308" y="820"/>
                </a:lnTo>
                <a:lnTo>
                  <a:pt x="290" y="862"/>
                </a:lnTo>
                <a:lnTo>
                  <a:pt x="290" y="886"/>
                </a:lnTo>
                <a:lnTo>
                  <a:pt x="302" y="934"/>
                </a:lnTo>
                <a:lnTo>
                  <a:pt x="332" y="946"/>
                </a:lnTo>
                <a:lnTo>
                  <a:pt x="362" y="982"/>
                </a:lnTo>
                <a:lnTo>
                  <a:pt x="404" y="964"/>
                </a:lnTo>
                <a:lnTo>
                  <a:pt x="434" y="928"/>
                </a:lnTo>
                <a:lnTo>
                  <a:pt x="476" y="892"/>
                </a:lnTo>
                <a:lnTo>
                  <a:pt x="500" y="862"/>
                </a:lnTo>
                <a:lnTo>
                  <a:pt x="536" y="850"/>
                </a:lnTo>
                <a:lnTo>
                  <a:pt x="584" y="838"/>
                </a:lnTo>
                <a:lnTo>
                  <a:pt x="626" y="832"/>
                </a:lnTo>
                <a:lnTo>
                  <a:pt x="634" y="786"/>
                </a:lnTo>
                <a:lnTo>
                  <a:pt x="638" y="734"/>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73" name="Google Shape;473;p27"/>
          <p:cNvSpPr/>
          <p:nvPr/>
        </p:nvSpPr>
        <p:spPr>
          <a:xfrm>
            <a:off x="1919960" y="1968744"/>
            <a:ext cx="216618" cy="159872"/>
          </a:xfrm>
          <a:custGeom>
            <a:avLst/>
            <a:gdLst/>
            <a:ahLst/>
            <a:cxnLst/>
            <a:rect l="l" t="t" r="r" b="b"/>
            <a:pathLst>
              <a:path w="662" h="502" extrusionOk="0">
                <a:moveTo>
                  <a:pt x="628" y="496"/>
                </a:moveTo>
                <a:lnTo>
                  <a:pt x="616" y="458"/>
                </a:lnTo>
                <a:lnTo>
                  <a:pt x="624" y="426"/>
                </a:lnTo>
                <a:lnTo>
                  <a:pt x="636" y="394"/>
                </a:lnTo>
                <a:lnTo>
                  <a:pt x="638" y="368"/>
                </a:lnTo>
                <a:lnTo>
                  <a:pt x="656" y="334"/>
                </a:lnTo>
                <a:lnTo>
                  <a:pt x="660" y="282"/>
                </a:lnTo>
                <a:lnTo>
                  <a:pt x="662" y="232"/>
                </a:lnTo>
                <a:lnTo>
                  <a:pt x="610" y="216"/>
                </a:lnTo>
                <a:lnTo>
                  <a:pt x="554" y="174"/>
                </a:lnTo>
                <a:lnTo>
                  <a:pt x="520" y="152"/>
                </a:lnTo>
                <a:lnTo>
                  <a:pt x="476" y="168"/>
                </a:lnTo>
                <a:lnTo>
                  <a:pt x="424" y="110"/>
                </a:lnTo>
                <a:lnTo>
                  <a:pt x="422" y="76"/>
                </a:lnTo>
                <a:lnTo>
                  <a:pt x="366" y="46"/>
                </a:lnTo>
                <a:lnTo>
                  <a:pt x="284" y="0"/>
                </a:lnTo>
                <a:lnTo>
                  <a:pt x="244" y="20"/>
                </a:lnTo>
                <a:lnTo>
                  <a:pt x="206" y="46"/>
                </a:lnTo>
                <a:lnTo>
                  <a:pt x="224" y="100"/>
                </a:lnTo>
                <a:lnTo>
                  <a:pt x="194" y="116"/>
                </a:lnTo>
                <a:lnTo>
                  <a:pt x="102" y="56"/>
                </a:lnTo>
                <a:lnTo>
                  <a:pt x="72" y="30"/>
                </a:lnTo>
                <a:lnTo>
                  <a:pt x="26" y="50"/>
                </a:lnTo>
                <a:lnTo>
                  <a:pt x="0" y="82"/>
                </a:lnTo>
                <a:lnTo>
                  <a:pt x="18" y="110"/>
                </a:lnTo>
                <a:lnTo>
                  <a:pt x="112" y="152"/>
                </a:lnTo>
                <a:lnTo>
                  <a:pt x="170" y="228"/>
                </a:lnTo>
                <a:lnTo>
                  <a:pt x="222" y="254"/>
                </a:lnTo>
                <a:lnTo>
                  <a:pt x="266" y="270"/>
                </a:lnTo>
                <a:lnTo>
                  <a:pt x="306" y="272"/>
                </a:lnTo>
                <a:lnTo>
                  <a:pt x="350" y="286"/>
                </a:lnTo>
                <a:lnTo>
                  <a:pt x="404" y="320"/>
                </a:lnTo>
                <a:lnTo>
                  <a:pt x="460" y="350"/>
                </a:lnTo>
                <a:lnTo>
                  <a:pt x="508" y="390"/>
                </a:lnTo>
                <a:lnTo>
                  <a:pt x="546" y="438"/>
                </a:lnTo>
                <a:lnTo>
                  <a:pt x="542" y="472"/>
                </a:lnTo>
                <a:lnTo>
                  <a:pt x="556" y="496"/>
                </a:lnTo>
                <a:lnTo>
                  <a:pt x="574" y="502"/>
                </a:lnTo>
                <a:lnTo>
                  <a:pt x="598" y="486"/>
                </a:lnTo>
                <a:lnTo>
                  <a:pt x="628" y="496"/>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74" name="Google Shape;474;p27"/>
          <p:cNvSpPr/>
          <p:nvPr/>
        </p:nvSpPr>
        <p:spPr>
          <a:xfrm>
            <a:off x="1992702" y="1653568"/>
            <a:ext cx="99603" cy="140884"/>
          </a:xfrm>
          <a:custGeom>
            <a:avLst/>
            <a:gdLst/>
            <a:ahLst/>
            <a:cxnLst/>
            <a:rect l="l" t="t" r="r" b="b"/>
            <a:pathLst>
              <a:path w="10861" h="10281" extrusionOk="0">
                <a:moveTo>
                  <a:pt x="10861" y="8512"/>
                </a:moveTo>
                <a:lnTo>
                  <a:pt x="9932" y="9256"/>
                </a:lnTo>
                <a:lnTo>
                  <a:pt x="8218" y="9488"/>
                </a:lnTo>
                <a:lnTo>
                  <a:pt x="7218" y="10000"/>
                </a:lnTo>
                <a:cubicBezTo>
                  <a:pt x="6659" y="9902"/>
                  <a:pt x="6101" y="10271"/>
                  <a:pt x="5542" y="10173"/>
                </a:cubicBezTo>
                <a:lnTo>
                  <a:pt x="5183" y="9783"/>
                </a:lnTo>
                <a:lnTo>
                  <a:pt x="3897" y="10281"/>
                </a:lnTo>
                <a:lnTo>
                  <a:pt x="2361" y="10202"/>
                </a:lnTo>
                <a:lnTo>
                  <a:pt x="647" y="9256"/>
                </a:lnTo>
                <a:cubicBezTo>
                  <a:pt x="718" y="8884"/>
                  <a:pt x="-67" y="8201"/>
                  <a:pt x="4" y="7829"/>
                </a:cubicBezTo>
                <a:lnTo>
                  <a:pt x="969" y="6991"/>
                </a:lnTo>
                <a:lnTo>
                  <a:pt x="2218" y="6000"/>
                </a:lnTo>
                <a:lnTo>
                  <a:pt x="3575" y="5628"/>
                </a:lnTo>
                <a:lnTo>
                  <a:pt x="3004" y="4465"/>
                </a:lnTo>
                <a:lnTo>
                  <a:pt x="1932" y="2698"/>
                </a:lnTo>
                <a:cubicBezTo>
                  <a:pt x="1885" y="2248"/>
                  <a:pt x="1837" y="1799"/>
                  <a:pt x="1790" y="1349"/>
                </a:cubicBezTo>
                <a:lnTo>
                  <a:pt x="1361" y="0"/>
                </a:lnTo>
                <a:lnTo>
                  <a:pt x="3290" y="372"/>
                </a:lnTo>
                <a:lnTo>
                  <a:pt x="4718" y="651"/>
                </a:lnTo>
                <a:lnTo>
                  <a:pt x="7361" y="744"/>
                </a:lnTo>
                <a:lnTo>
                  <a:pt x="7718" y="1953"/>
                </a:lnTo>
                <a:lnTo>
                  <a:pt x="8361" y="3395"/>
                </a:lnTo>
                <a:lnTo>
                  <a:pt x="7575" y="3814"/>
                </a:lnTo>
                <a:lnTo>
                  <a:pt x="7647" y="4930"/>
                </a:lnTo>
                <a:lnTo>
                  <a:pt x="7932" y="6000"/>
                </a:lnTo>
                <a:lnTo>
                  <a:pt x="8932" y="6651"/>
                </a:lnTo>
                <a:lnTo>
                  <a:pt x="10075" y="7628"/>
                </a:lnTo>
                <a:lnTo>
                  <a:pt x="10861" y="8512"/>
                </a:lnTo>
                <a:close/>
              </a:path>
            </a:pathLst>
          </a:custGeom>
          <a:solidFill>
            <a:srgbClr val="FF0000"/>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1"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475" name="Google Shape;475;p27"/>
          <p:cNvSpPr/>
          <p:nvPr/>
        </p:nvSpPr>
        <p:spPr>
          <a:xfrm>
            <a:off x="2051196" y="1769285"/>
            <a:ext cx="123330" cy="143123"/>
          </a:xfrm>
          <a:custGeom>
            <a:avLst/>
            <a:gdLst/>
            <a:ahLst/>
            <a:cxnLst/>
            <a:rect l="l" t="t" r="r" b="b"/>
            <a:pathLst>
              <a:path w="374" h="450" extrusionOk="0">
                <a:moveTo>
                  <a:pt x="374" y="350"/>
                </a:moveTo>
                <a:lnTo>
                  <a:pt x="324" y="384"/>
                </a:lnTo>
                <a:lnTo>
                  <a:pt x="292" y="388"/>
                </a:lnTo>
                <a:lnTo>
                  <a:pt x="252" y="402"/>
                </a:lnTo>
                <a:lnTo>
                  <a:pt x="224" y="424"/>
                </a:lnTo>
                <a:lnTo>
                  <a:pt x="198" y="450"/>
                </a:lnTo>
                <a:lnTo>
                  <a:pt x="158" y="434"/>
                </a:lnTo>
                <a:lnTo>
                  <a:pt x="120" y="386"/>
                </a:lnTo>
                <a:lnTo>
                  <a:pt x="112" y="352"/>
                </a:lnTo>
                <a:lnTo>
                  <a:pt x="80" y="334"/>
                </a:lnTo>
                <a:lnTo>
                  <a:pt x="50" y="304"/>
                </a:lnTo>
                <a:lnTo>
                  <a:pt x="26" y="266"/>
                </a:lnTo>
                <a:lnTo>
                  <a:pt x="12" y="218"/>
                </a:lnTo>
                <a:lnTo>
                  <a:pt x="2" y="180"/>
                </a:lnTo>
                <a:lnTo>
                  <a:pt x="0" y="134"/>
                </a:lnTo>
                <a:lnTo>
                  <a:pt x="26" y="64"/>
                </a:lnTo>
                <a:lnTo>
                  <a:pt x="48" y="46"/>
                </a:lnTo>
                <a:lnTo>
                  <a:pt x="98" y="30"/>
                </a:lnTo>
                <a:lnTo>
                  <a:pt x="122" y="0"/>
                </a:lnTo>
                <a:lnTo>
                  <a:pt x="148" y="14"/>
                </a:lnTo>
                <a:lnTo>
                  <a:pt x="168" y="22"/>
                </a:lnTo>
                <a:lnTo>
                  <a:pt x="198" y="30"/>
                </a:lnTo>
                <a:lnTo>
                  <a:pt x="224" y="34"/>
                </a:lnTo>
                <a:lnTo>
                  <a:pt x="252" y="48"/>
                </a:lnTo>
                <a:lnTo>
                  <a:pt x="280" y="58"/>
                </a:lnTo>
                <a:lnTo>
                  <a:pt x="306" y="44"/>
                </a:lnTo>
                <a:lnTo>
                  <a:pt x="282" y="92"/>
                </a:lnTo>
                <a:lnTo>
                  <a:pt x="252" y="176"/>
                </a:lnTo>
                <a:lnTo>
                  <a:pt x="248" y="226"/>
                </a:lnTo>
                <a:lnTo>
                  <a:pt x="306" y="264"/>
                </a:lnTo>
                <a:lnTo>
                  <a:pt x="326" y="304"/>
                </a:lnTo>
                <a:lnTo>
                  <a:pt x="344" y="330"/>
                </a:lnTo>
                <a:lnTo>
                  <a:pt x="374" y="350"/>
                </a:lnTo>
                <a:close/>
              </a:path>
            </a:pathLst>
          </a:custGeom>
          <a:solidFill>
            <a:srgbClr val="FF000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76" name="Google Shape;476;p27"/>
          <p:cNvSpPr/>
          <p:nvPr/>
        </p:nvSpPr>
        <p:spPr>
          <a:xfrm>
            <a:off x="1327030" y="5361070"/>
            <a:ext cx="79057" cy="138556"/>
          </a:xfrm>
          <a:custGeom>
            <a:avLst/>
            <a:gdLst/>
            <a:ahLst/>
            <a:cxnLst/>
            <a:rect l="l" t="t" r="r" b="b"/>
            <a:pathLst>
              <a:path w="240" h="434" extrusionOk="0">
                <a:moveTo>
                  <a:pt x="54" y="188"/>
                </a:moveTo>
                <a:lnTo>
                  <a:pt x="9" y="136"/>
                </a:lnTo>
                <a:lnTo>
                  <a:pt x="0" y="98"/>
                </a:lnTo>
                <a:lnTo>
                  <a:pt x="48" y="74"/>
                </a:lnTo>
                <a:lnTo>
                  <a:pt x="90" y="44"/>
                </a:lnTo>
                <a:lnTo>
                  <a:pt x="150" y="14"/>
                </a:lnTo>
                <a:lnTo>
                  <a:pt x="190" y="0"/>
                </a:lnTo>
                <a:lnTo>
                  <a:pt x="222" y="62"/>
                </a:lnTo>
                <a:lnTo>
                  <a:pt x="240" y="128"/>
                </a:lnTo>
                <a:lnTo>
                  <a:pt x="240" y="182"/>
                </a:lnTo>
                <a:lnTo>
                  <a:pt x="216" y="236"/>
                </a:lnTo>
                <a:lnTo>
                  <a:pt x="192" y="290"/>
                </a:lnTo>
                <a:lnTo>
                  <a:pt x="192" y="344"/>
                </a:lnTo>
                <a:lnTo>
                  <a:pt x="168" y="434"/>
                </a:lnTo>
                <a:lnTo>
                  <a:pt x="120" y="434"/>
                </a:lnTo>
                <a:lnTo>
                  <a:pt x="108" y="368"/>
                </a:lnTo>
                <a:lnTo>
                  <a:pt x="90" y="308"/>
                </a:lnTo>
                <a:lnTo>
                  <a:pt x="78" y="242"/>
                </a:lnTo>
                <a:lnTo>
                  <a:pt x="54" y="188"/>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77" name="Google Shape;477;p27"/>
          <p:cNvSpPr/>
          <p:nvPr/>
        </p:nvSpPr>
        <p:spPr>
          <a:xfrm>
            <a:off x="1793468" y="5187495"/>
            <a:ext cx="259309" cy="267976"/>
          </a:xfrm>
          <a:custGeom>
            <a:avLst/>
            <a:gdLst/>
            <a:ahLst/>
            <a:cxnLst/>
            <a:rect l="l" t="t" r="r" b="b"/>
            <a:pathLst>
              <a:path w="789" h="852" extrusionOk="0">
                <a:moveTo>
                  <a:pt x="397" y="10"/>
                </a:moveTo>
                <a:lnTo>
                  <a:pt x="355" y="12"/>
                </a:lnTo>
                <a:lnTo>
                  <a:pt x="313" y="0"/>
                </a:lnTo>
                <a:lnTo>
                  <a:pt x="277" y="0"/>
                </a:lnTo>
                <a:lnTo>
                  <a:pt x="229" y="0"/>
                </a:lnTo>
                <a:lnTo>
                  <a:pt x="199" y="30"/>
                </a:lnTo>
                <a:lnTo>
                  <a:pt x="187" y="60"/>
                </a:lnTo>
                <a:lnTo>
                  <a:pt x="169" y="90"/>
                </a:lnTo>
                <a:lnTo>
                  <a:pt x="145" y="114"/>
                </a:lnTo>
                <a:lnTo>
                  <a:pt x="97" y="84"/>
                </a:lnTo>
                <a:lnTo>
                  <a:pt x="67" y="60"/>
                </a:lnTo>
                <a:lnTo>
                  <a:pt x="0" y="51"/>
                </a:lnTo>
                <a:lnTo>
                  <a:pt x="31" y="76"/>
                </a:lnTo>
                <a:lnTo>
                  <a:pt x="31" y="122"/>
                </a:lnTo>
                <a:lnTo>
                  <a:pt x="49" y="166"/>
                </a:lnTo>
                <a:lnTo>
                  <a:pt x="63" y="220"/>
                </a:lnTo>
                <a:lnTo>
                  <a:pt x="81" y="268"/>
                </a:lnTo>
                <a:lnTo>
                  <a:pt x="117" y="292"/>
                </a:lnTo>
                <a:lnTo>
                  <a:pt x="141" y="340"/>
                </a:lnTo>
                <a:lnTo>
                  <a:pt x="197" y="414"/>
                </a:lnTo>
                <a:lnTo>
                  <a:pt x="253" y="458"/>
                </a:lnTo>
                <a:lnTo>
                  <a:pt x="305" y="474"/>
                </a:lnTo>
                <a:lnTo>
                  <a:pt x="337" y="526"/>
                </a:lnTo>
                <a:lnTo>
                  <a:pt x="343" y="592"/>
                </a:lnTo>
                <a:lnTo>
                  <a:pt x="341" y="648"/>
                </a:lnTo>
                <a:lnTo>
                  <a:pt x="333" y="698"/>
                </a:lnTo>
                <a:lnTo>
                  <a:pt x="373" y="750"/>
                </a:lnTo>
                <a:lnTo>
                  <a:pt x="433" y="750"/>
                </a:lnTo>
                <a:lnTo>
                  <a:pt x="451" y="810"/>
                </a:lnTo>
                <a:lnTo>
                  <a:pt x="475" y="852"/>
                </a:lnTo>
                <a:lnTo>
                  <a:pt x="529" y="846"/>
                </a:lnTo>
                <a:lnTo>
                  <a:pt x="595" y="840"/>
                </a:lnTo>
                <a:lnTo>
                  <a:pt x="643" y="840"/>
                </a:lnTo>
                <a:lnTo>
                  <a:pt x="697" y="846"/>
                </a:lnTo>
                <a:lnTo>
                  <a:pt x="739" y="822"/>
                </a:lnTo>
                <a:lnTo>
                  <a:pt x="787" y="786"/>
                </a:lnTo>
                <a:lnTo>
                  <a:pt x="757" y="732"/>
                </a:lnTo>
                <a:lnTo>
                  <a:pt x="721" y="696"/>
                </a:lnTo>
                <a:lnTo>
                  <a:pt x="697" y="672"/>
                </a:lnTo>
                <a:lnTo>
                  <a:pt x="715" y="612"/>
                </a:lnTo>
                <a:lnTo>
                  <a:pt x="757" y="576"/>
                </a:lnTo>
                <a:lnTo>
                  <a:pt x="775" y="528"/>
                </a:lnTo>
                <a:lnTo>
                  <a:pt x="789" y="446"/>
                </a:lnTo>
                <a:lnTo>
                  <a:pt x="747" y="404"/>
                </a:lnTo>
                <a:lnTo>
                  <a:pt x="737" y="362"/>
                </a:lnTo>
                <a:lnTo>
                  <a:pt x="699" y="324"/>
                </a:lnTo>
                <a:lnTo>
                  <a:pt x="647" y="320"/>
                </a:lnTo>
                <a:lnTo>
                  <a:pt x="603" y="286"/>
                </a:lnTo>
                <a:lnTo>
                  <a:pt x="567" y="230"/>
                </a:lnTo>
                <a:lnTo>
                  <a:pt x="525" y="182"/>
                </a:lnTo>
                <a:lnTo>
                  <a:pt x="427" y="122"/>
                </a:lnTo>
                <a:lnTo>
                  <a:pt x="413" y="56"/>
                </a:lnTo>
                <a:lnTo>
                  <a:pt x="397" y="10"/>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78" name="Google Shape;478;p27"/>
          <p:cNvSpPr/>
          <p:nvPr/>
        </p:nvSpPr>
        <p:spPr>
          <a:xfrm>
            <a:off x="2060683" y="5484400"/>
            <a:ext cx="226104" cy="196413"/>
          </a:xfrm>
          <a:custGeom>
            <a:avLst/>
            <a:gdLst/>
            <a:ahLst/>
            <a:cxnLst/>
            <a:rect l="l" t="t" r="r" b="b"/>
            <a:pathLst>
              <a:path w="684" h="622" extrusionOk="0">
                <a:moveTo>
                  <a:pt x="544" y="609"/>
                </a:moveTo>
                <a:lnTo>
                  <a:pt x="486" y="622"/>
                </a:lnTo>
                <a:lnTo>
                  <a:pt x="414" y="598"/>
                </a:lnTo>
                <a:lnTo>
                  <a:pt x="360" y="580"/>
                </a:lnTo>
                <a:lnTo>
                  <a:pt x="306" y="544"/>
                </a:lnTo>
                <a:lnTo>
                  <a:pt x="264" y="496"/>
                </a:lnTo>
                <a:lnTo>
                  <a:pt x="216" y="428"/>
                </a:lnTo>
                <a:lnTo>
                  <a:pt x="198" y="374"/>
                </a:lnTo>
                <a:lnTo>
                  <a:pt x="172" y="366"/>
                </a:lnTo>
                <a:lnTo>
                  <a:pt x="134" y="352"/>
                </a:lnTo>
                <a:lnTo>
                  <a:pt x="84" y="312"/>
                </a:lnTo>
                <a:lnTo>
                  <a:pt x="50" y="282"/>
                </a:lnTo>
                <a:lnTo>
                  <a:pt x="0" y="238"/>
                </a:lnTo>
                <a:lnTo>
                  <a:pt x="48" y="214"/>
                </a:lnTo>
                <a:lnTo>
                  <a:pt x="102" y="178"/>
                </a:lnTo>
                <a:lnTo>
                  <a:pt x="174" y="142"/>
                </a:lnTo>
                <a:lnTo>
                  <a:pt x="234" y="106"/>
                </a:lnTo>
                <a:lnTo>
                  <a:pt x="264" y="58"/>
                </a:lnTo>
                <a:lnTo>
                  <a:pt x="314" y="0"/>
                </a:lnTo>
                <a:lnTo>
                  <a:pt x="338" y="50"/>
                </a:lnTo>
                <a:lnTo>
                  <a:pt x="390" y="104"/>
                </a:lnTo>
                <a:lnTo>
                  <a:pt x="464" y="144"/>
                </a:lnTo>
                <a:lnTo>
                  <a:pt x="486" y="232"/>
                </a:lnTo>
                <a:lnTo>
                  <a:pt x="510" y="286"/>
                </a:lnTo>
                <a:lnTo>
                  <a:pt x="588" y="310"/>
                </a:lnTo>
                <a:lnTo>
                  <a:pt x="636" y="340"/>
                </a:lnTo>
                <a:lnTo>
                  <a:pt x="680" y="383"/>
                </a:lnTo>
                <a:lnTo>
                  <a:pt x="684" y="430"/>
                </a:lnTo>
                <a:lnTo>
                  <a:pt x="654" y="478"/>
                </a:lnTo>
                <a:lnTo>
                  <a:pt x="630" y="526"/>
                </a:lnTo>
                <a:lnTo>
                  <a:pt x="582" y="550"/>
                </a:lnTo>
                <a:lnTo>
                  <a:pt x="544" y="609"/>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79" name="Google Shape;479;p27"/>
          <p:cNvSpPr/>
          <p:nvPr/>
        </p:nvSpPr>
        <p:spPr>
          <a:xfrm>
            <a:off x="2422766" y="5248399"/>
            <a:ext cx="215036" cy="155304"/>
          </a:xfrm>
          <a:custGeom>
            <a:avLst/>
            <a:gdLst/>
            <a:ahLst/>
            <a:cxnLst/>
            <a:rect l="l" t="t" r="r" b="b"/>
            <a:pathLst>
              <a:path w="650" h="494" extrusionOk="0">
                <a:moveTo>
                  <a:pt x="81" y="494"/>
                </a:moveTo>
                <a:lnTo>
                  <a:pt x="56" y="464"/>
                </a:lnTo>
                <a:lnTo>
                  <a:pt x="60" y="434"/>
                </a:lnTo>
                <a:lnTo>
                  <a:pt x="78" y="414"/>
                </a:lnTo>
                <a:lnTo>
                  <a:pt x="108" y="390"/>
                </a:lnTo>
                <a:lnTo>
                  <a:pt x="92" y="360"/>
                </a:lnTo>
                <a:lnTo>
                  <a:pt x="68" y="362"/>
                </a:lnTo>
                <a:lnTo>
                  <a:pt x="44" y="340"/>
                </a:lnTo>
                <a:lnTo>
                  <a:pt x="6" y="318"/>
                </a:lnTo>
                <a:lnTo>
                  <a:pt x="26" y="260"/>
                </a:lnTo>
                <a:lnTo>
                  <a:pt x="0" y="208"/>
                </a:lnTo>
                <a:lnTo>
                  <a:pt x="18" y="148"/>
                </a:lnTo>
                <a:lnTo>
                  <a:pt x="46" y="106"/>
                </a:lnTo>
                <a:lnTo>
                  <a:pt x="88" y="96"/>
                </a:lnTo>
                <a:lnTo>
                  <a:pt x="148" y="102"/>
                </a:lnTo>
                <a:lnTo>
                  <a:pt x="180" y="56"/>
                </a:lnTo>
                <a:lnTo>
                  <a:pt x="226" y="22"/>
                </a:lnTo>
                <a:lnTo>
                  <a:pt x="284" y="8"/>
                </a:lnTo>
                <a:lnTo>
                  <a:pt x="340" y="14"/>
                </a:lnTo>
                <a:lnTo>
                  <a:pt x="330" y="62"/>
                </a:lnTo>
                <a:lnTo>
                  <a:pt x="366" y="90"/>
                </a:lnTo>
                <a:lnTo>
                  <a:pt x="412" y="52"/>
                </a:lnTo>
                <a:lnTo>
                  <a:pt x="456" y="26"/>
                </a:lnTo>
                <a:lnTo>
                  <a:pt x="490" y="0"/>
                </a:lnTo>
                <a:lnTo>
                  <a:pt x="532" y="4"/>
                </a:lnTo>
                <a:lnTo>
                  <a:pt x="578" y="52"/>
                </a:lnTo>
                <a:lnTo>
                  <a:pt x="586" y="96"/>
                </a:lnTo>
                <a:lnTo>
                  <a:pt x="614" y="142"/>
                </a:lnTo>
                <a:lnTo>
                  <a:pt x="650" y="236"/>
                </a:lnTo>
                <a:lnTo>
                  <a:pt x="626" y="274"/>
                </a:lnTo>
                <a:lnTo>
                  <a:pt x="588" y="270"/>
                </a:lnTo>
                <a:lnTo>
                  <a:pt x="554" y="298"/>
                </a:lnTo>
                <a:lnTo>
                  <a:pt x="480" y="334"/>
                </a:lnTo>
                <a:lnTo>
                  <a:pt x="426" y="366"/>
                </a:lnTo>
                <a:lnTo>
                  <a:pt x="372" y="360"/>
                </a:lnTo>
                <a:lnTo>
                  <a:pt x="324" y="402"/>
                </a:lnTo>
                <a:lnTo>
                  <a:pt x="264" y="438"/>
                </a:lnTo>
                <a:lnTo>
                  <a:pt x="186" y="438"/>
                </a:lnTo>
                <a:lnTo>
                  <a:pt x="126" y="474"/>
                </a:lnTo>
                <a:lnTo>
                  <a:pt x="81" y="494"/>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80" name="Google Shape;480;p27"/>
          <p:cNvSpPr/>
          <p:nvPr/>
        </p:nvSpPr>
        <p:spPr>
          <a:xfrm>
            <a:off x="2022735" y="5316916"/>
            <a:ext cx="349434" cy="114194"/>
          </a:xfrm>
          <a:custGeom>
            <a:avLst/>
            <a:gdLst/>
            <a:ahLst/>
            <a:cxnLst/>
            <a:rect l="l" t="t" r="r" b="b"/>
            <a:pathLst>
              <a:path w="1060" h="360" extrusionOk="0">
                <a:moveTo>
                  <a:pt x="1024" y="244"/>
                </a:moveTo>
                <a:lnTo>
                  <a:pt x="998" y="300"/>
                </a:lnTo>
                <a:lnTo>
                  <a:pt x="964" y="324"/>
                </a:lnTo>
                <a:lnTo>
                  <a:pt x="926" y="360"/>
                </a:lnTo>
                <a:lnTo>
                  <a:pt x="850" y="334"/>
                </a:lnTo>
                <a:lnTo>
                  <a:pt x="778" y="342"/>
                </a:lnTo>
                <a:lnTo>
                  <a:pt x="720" y="324"/>
                </a:lnTo>
                <a:lnTo>
                  <a:pt x="678" y="302"/>
                </a:lnTo>
                <a:lnTo>
                  <a:pt x="482" y="262"/>
                </a:lnTo>
                <a:lnTo>
                  <a:pt x="428" y="268"/>
                </a:lnTo>
                <a:lnTo>
                  <a:pt x="378" y="294"/>
                </a:lnTo>
                <a:lnTo>
                  <a:pt x="328" y="298"/>
                </a:lnTo>
                <a:lnTo>
                  <a:pt x="274" y="296"/>
                </a:lnTo>
                <a:lnTo>
                  <a:pt x="250" y="320"/>
                </a:lnTo>
                <a:lnTo>
                  <a:pt x="192" y="286"/>
                </a:lnTo>
                <a:lnTo>
                  <a:pt x="128" y="270"/>
                </a:lnTo>
                <a:lnTo>
                  <a:pt x="76" y="288"/>
                </a:lnTo>
                <a:lnTo>
                  <a:pt x="54" y="318"/>
                </a:lnTo>
                <a:lnTo>
                  <a:pt x="0" y="262"/>
                </a:lnTo>
                <a:lnTo>
                  <a:pt x="18" y="200"/>
                </a:lnTo>
                <a:lnTo>
                  <a:pt x="54" y="170"/>
                </a:lnTo>
                <a:lnTo>
                  <a:pt x="76" y="116"/>
                </a:lnTo>
                <a:lnTo>
                  <a:pt x="90" y="38"/>
                </a:lnTo>
                <a:lnTo>
                  <a:pt x="190" y="44"/>
                </a:lnTo>
                <a:lnTo>
                  <a:pt x="236" y="26"/>
                </a:lnTo>
                <a:lnTo>
                  <a:pt x="290" y="24"/>
                </a:lnTo>
                <a:lnTo>
                  <a:pt x="374" y="6"/>
                </a:lnTo>
                <a:lnTo>
                  <a:pt x="440" y="0"/>
                </a:lnTo>
                <a:lnTo>
                  <a:pt x="510" y="22"/>
                </a:lnTo>
                <a:lnTo>
                  <a:pt x="552" y="58"/>
                </a:lnTo>
                <a:lnTo>
                  <a:pt x="596" y="84"/>
                </a:lnTo>
                <a:lnTo>
                  <a:pt x="648" y="126"/>
                </a:lnTo>
                <a:lnTo>
                  <a:pt x="668" y="146"/>
                </a:lnTo>
                <a:lnTo>
                  <a:pt x="760" y="134"/>
                </a:lnTo>
                <a:lnTo>
                  <a:pt x="814" y="140"/>
                </a:lnTo>
                <a:lnTo>
                  <a:pt x="854" y="120"/>
                </a:lnTo>
                <a:lnTo>
                  <a:pt x="888" y="96"/>
                </a:lnTo>
                <a:lnTo>
                  <a:pt x="928" y="60"/>
                </a:lnTo>
                <a:lnTo>
                  <a:pt x="954" y="18"/>
                </a:lnTo>
                <a:lnTo>
                  <a:pt x="956" y="58"/>
                </a:lnTo>
                <a:lnTo>
                  <a:pt x="974" y="116"/>
                </a:lnTo>
                <a:lnTo>
                  <a:pt x="994" y="148"/>
                </a:lnTo>
                <a:lnTo>
                  <a:pt x="1042" y="172"/>
                </a:lnTo>
                <a:lnTo>
                  <a:pt x="1060" y="189"/>
                </a:lnTo>
                <a:lnTo>
                  <a:pt x="1014" y="218"/>
                </a:lnTo>
                <a:lnTo>
                  <a:pt x="1024" y="244"/>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81" name="Google Shape;481;p27"/>
          <p:cNvSpPr/>
          <p:nvPr/>
        </p:nvSpPr>
        <p:spPr>
          <a:xfrm>
            <a:off x="2206149" y="5128115"/>
            <a:ext cx="186576" cy="248181"/>
          </a:xfrm>
          <a:custGeom>
            <a:avLst/>
            <a:gdLst/>
            <a:ahLst/>
            <a:cxnLst/>
            <a:rect l="l" t="t" r="r" b="b"/>
            <a:pathLst>
              <a:path w="564" h="784" extrusionOk="0">
                <a:moveTo>
                  <a:pt x="502" y="784"/>
                </a:moveTo>
                <a:lnTo>
                  <a:pt x="486" y="768"/>
                </a:lnTo>
                <a:lnTo>
                  <a:pt x="460" y="756"/>
                </a:lnTo>
                <a:lnTo>
                  <a:pt x="436" y="744"/>
                </a:lnTo>
                <a:lnTo>
                  <a:pt x="416" y="714"/>
                </a:lnTo>
                <a:lnTo>
                  <a:pt x="406" y="676"/>
                </a:lnTo>
                <a:lnTo>
                  <a:pt x="400" y="646"/>
                </a:lnTo>
                <a:lnTo>
                  <a:pt x="398" y="616"/>
                </a:lnTo>
                <a:lnTo>
                  <a:pt x="392" y="576"/>
                </a:lnTo>
                <a:lnTo>
                  <a:pt x="386" y="536"/>
                </a:lnTo>
                <a:lnTo>
                  <a:pt x="360" y="568"/>
                </a:lnTo>
                <a:lnTo>
                  <a:pt x="302" y="536"/>
                </a:lnTo>
                <a:lnTo>
                  <a:pt x="244" y="510"/>
                </a:lnTo>
                <a:lnTo>
                  <a:pt x="188" y="492"/>
                </a:lnTo>
                <a:lnTo>
                  <a:pt x="172" y="470"/>
                </a:lnTo>
                <a:lnTo>
                  <a:pt x="148" y="432"/>
                </a:lnTo>
                <a:lnTo>
                  <a:pt x="148" y="392"/>
                </a:lnTo>
                <a:lnTo>
                  <a:pt x="154" y="350"/>
                </a:lnTo>
                <a:lnTo>
                  <a:pt x="158" y="302"/>
                </a:lnTo>
                <a:lnTo>
                  <a:pt x="140" y="244"/>
                </a:lnTo>
                <a:lnTo>
                  <a:pt x="84" y="202"/>
                </a:lnTo>
                <a:lnTo>
                  <a:pt x="54" y="188"/>
                </a:lnTo>
                <a:lnTo>
                  <a:pt x="18" y="174"/>
                </a:lnTo>
                <a:lnTo>
                  <a:pt x="0" y="134"/>
                </a:lnTo>
                <a:lnTo>
                  <a:pt x="30" y="78"/>
                </a:lnTo>
                <a:lnTo>
                  <a:pt x="110" y="0"/>
                </a:lnTo>
                <a:lnTo>
                  <a:pt x="162" y="0"/>
                </a:lnTo>
                <a:lnTo>
                  <a:pt x="190" y="36"/>
                </a:lnTo>
                <a:lnTo>
                  <a:pt x="226" y="72"/>
                </a:lnTo>
                <a:lnTo>
                  <a:pt x="254" y="118"/>
                </a:lnTo>
                <a:lnTo>
                  <a:pt x="302" y="132"/>
                </a:lnTo>
                <a:lnTo>
                  <a:pt x="346" y="166"/>
                </a:lnTo>
                <a:lnTo>
                  <a:pt x="344" y="210"/>
                </a:lnTo>
                <a:lnTo>
                  <a:pt x="360" y="248"/>
                </a:lnTo>
                <a:lnTo>
                  <a:pt x="396" y="228"/>
                </a:lnTo>
                <a:lnTo>
                  <a:pt x="438" y="222"/>
                </a:lnTo>
                <a:lnTo>
                  <a:pt x="472" y="210"/>
                </a:lnTo>
                <a:lnTo>
                  <a:pt x="494" y="260"/>
                </a:lnTo>
                <a:lnTo>
                  <a:pt x="528" y="320"/>
                </a:lnTo>
                <a:lnTo>
                  <a:pt x="528" y="372"/>
                </a:lnTo>
                <a:lnTo>
                  <a:pt x="490" y="390"/>
                </a:lnTo>
                <a:lnTo>
                  <a:pt x="470" y="426"/>
                </a:lnTo>
                <a:lnTo>
                  <a:pt x="528" y="462"/>
                </a:lnTo>
                <a:lnTo>
                  <a:pt x="564" y="506"/>
                </a:lnTo>
                <a:lnTo>
                  <a:pt x="558" y="584"/>
                </a:lnTo>
                <a:lnTo>
                  <a:pt x="538" y="632"/>
                </a:lnTo>
                <a:lnTo>
                  <a:pt x="526" y="682"/>
                </a:lnTo>
                <a:lnTo>
                  <a:pt x="506" y="730"/>
                </a:lnTo>
                <a:lnTo>
                  <a:pt x="502" y="784"/>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1"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482" name="Google Shape;482;p27"/>
          <p:cNvSpPr/>
          <p:nvPr/>
        </p:nvSpPr>
        <p:spPr>
          <a:xfrm>
            <a:off x="2199824" y="4995649"/>
            <a:ext cx="216617" cy="211640"/>
          </a:xfrm>
          <a:custGeom>
            <a:avLst/>
            <a:gdLst/>
            <a:ahLst/>
            <a:cxnLst/>
            <a:rect l="l" t="t" r="r" b="b"/>
            <a:pathLst>
              <a:path w="662" h="670" extrusionOk="0">
                <a:moveTo>
                  <a:pt x="662" y="466"/>
                </a:moveTo>
                <a:lnTo>
                  <a:pt x="656" y="404"/>
                </a:lnTo>
                <a:lnTo>
                  <a:pt x="632" y="364"/>
                </a:lnTo>
                <a:lnTo>
                  <a:pt x="608" y="324"/>
                </a:lnTo>
                <a:lnTo>
                  <a:pt x="600" y="254"/>
                </a:lnTo>
                <a:lnTo>
                  <a:pt x="550" y="208"/>
                </a:lnTo>
                <a:lnTo>
                  <a:pt x="490" y="204"/>
                </a:lnTo>
                <a:lnTo>
                  <a:pt x="430" y="194"/>
                </a:lnTo>
                <a:lnTo>
                  <a:pt x="370" y="196"/>
                </a:lnTo>
                <a:lnTo>
                  <a:pt x="322" y="186"/>
                </a:lnTo>
                <a:lnTo>
                  <a:pt x="288" y="148"/>
                </a:lnTo>
                <a:lnTo>
                  <a:pt x="268" y="114"/>
                </a:lnTo>
                <a:lnTo>
                  <a:pt x="248" y="78"/>
                </a:lnTo>
                <a:lnTo>
                  <a:pt x="196" y="36"/>
                </a:lnTo>
                <a:lnTo>
                  <a:pt x="162" y="0"/>
                </a:lnTo>
                <a:lnTo>
                  <a:pt x="106" y="48"/>
                </a:lnTo>
                <a:lnTo>
                  <a:pt x="64" y="84"/>
                </a:lnTo>
                <a:lnTo>
                  <a:pt x="28" y="118"/>
                </a:lnTo>
                <a:lnTo>
                  <a:pt x="24" y="152"/>
                </a:lnTo>
                <a:lnTo>
                  <a:pt x="16" y="182"/>
                </a:lnTo>
                <a:lnTo>
                  <a:pt x="0" y="212"/>
                </a:lnTo>
                <a:lnTo>
                  <a:pt x="12" y="258"/>
                </a:lnTo>
                <a:lnTo>
                  <a:pt x="26" y="296"/>
                </a:lnTo>
                <a:lnTo>
                  <a:pt x="48" y="324"/>
                </a:lnTo>
                <a:lnTo>
                  <a:pt x="68" y="360"/>
                </a:lnTo>
                <a:lnTo>
                  <a:pt x="88" y="404"/>
                </a:lnTo>
                <a:lnTo>
                  <a:pt x="130" y="422"/>
                </a:lnTo>
                <a:lnTo>
                  <a:pt x="184" y="422"/>
                </a:lnTo>
                <a:lnTo>
                  <a:pt x="208" y="458"/>
                </a:lnTo>
                <a:lnTo>
                  <a:pt x="250" y="498"/>
                </a:lnTo>
                <a:lnTo>
                  <a:pt x="272" y="544"/>
                </a:lnTo>
                <a:lnTo>
                  <a:pt x="322" y="554"/>
                </a:lnTo>
                <a:lnTo>
                  <a:pt x="366" y="592"/>
                </a:lnTo>
                <a:lnTo>
                  <a:pt x="364" y="632"/>
                </a:lnTo>
                <a:lnTo>
                  <a:pt x="384" y="670"/>
                </a:lnTo>
                <a:lnTo>
                  <a:pt x="416" y="650"/>
                </a:lnTo>
                <a:lnTo>
                  <a:pt x="462" y="644"/>
                </a:lnTo>
                <a:lnTo>
                  <a:pt x="492" y="630"/>
                </a:lnTo>
                <a:lnTo>
                  <a:pt x="508" y="592"/>
                </a:lnTo>
                <a:lnTo>
                  <a:pt x="552" y="534"/>
                </a:lnTo>
                <a:lnTo>
                  <a:pt x="596" y="520"/>
                </a:lnTo>
                <a:lnTo>
                  <a:pt x="632" y="496"/>
                </a:lnTo>
                <a:lnTo>
                  <a:pt x="662" y="466"/>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83" name="Google Shape;483;p27"/>
          <p:cNvSpPr/>
          <p:nvPr/>
        </p:nvSpPr>
        <p:spPr>
          <a:xfrm>
            <a:off x="1799793" y="5408271"/>
            <a:ext cx="215036" cy="120284"/>
          </a:xfrm>
          <a:custGeom>
            <a:avLst/>
            <a:gdLst/>
            <a:ahLst/>
            <a:cxnLst/>
            <a:rect l="l" t="t" r="r" b="b"/>
            <a:pathLst>
              <a:path w="652" h="380" extrusionOk="0">
                <a:moveTo>
                  <a:pt x="652" y="300"/>
                </a:moveTo>
                <a:lnTo>
                  <a:pt x="594" y="258"/>
                </a:lnTo>
                <a:lnTo>
                  <a:pt x="548" y="234"/>
                </a:lnTo>
                <a:lnTo>
                  <a:pt x="526" y="190"/>
                </a:lnTo>
                <a:lnTo>
                  <a:pt x="510" y="148"/>
                </a:lnTo>
                <a:lnTo>
                  <a:pt x="452" y="152"/>
                </a:lnTo>
                <a:lnTo>
                  <a:pt x="424" y="112"/>
                </a:lnTo>
                <a:lnTo>
                  <a:pt x="412" y="52"/>
                </a:lnTo>
                <a:lnTo>
                  <a:pt x="346" y="52"/>
                </a:lnTo>
                <a:lnTo>
                  <a:pt x="312" y="0"/>
                </a:lnTo>
                <a:lnTo>
                  <a:pt x="270" y="8"/>
                </a:lnTo>
                <a:lnTo>
                  <a:pt x="226" y="8"/>
                </a:lnTo>
                <a:lnTo>
                  <a:pt x="192" y="30"/>
                </a:lnTo>
                <a:lnTo>
                  <a:pt x="146" y="46"/>
                </a:lnTo>
                <a:lnTo>
                  <a:pt x="84" y="68"/>
                </a:lnTo>
                <a:lnTo>
                  <a:pt x="34" y="96"/>
                </a:lnTo>
                <a:lnTo>
                  <a:pt x="0" y="100"/>
                </a:lnTo>
                <a:lnTo>
                  <a:pt x="78" y="142"/>
                </a:lnTo>
                <a:lnTo>
                  <a:pt x="126" y="182"/>
                </a:lnTo>
                <a:lnTo>
                  <a:pt x="150" y="226"/>
                </a:lnTo>
                <a:lnTo>
                  <a:pt x="182" y="272"/>
                </a:lnTo>
                <a:lnTo>
                  <a:pt x="214" y="322"/>
                </a:lnTo>
                <a:lnTo>
                  <a:pt x="274" y="332"/>
                </a:lnTo>
                <a:lnTo>
                  <a:pt x="322" y="378"/>
                </a:lnTo>
                <a:lnTo>
                  <a:pt x="354" y="380"/>
                </a:lnTo>
                <a:lnTo>
                  <a:pt x="378" y="356"/>
                </a:lnTo>
                <a:lnTo>
                  <a:pt x="416" y="322"/>
                </a:lnTo>
                <a:lnTo>
                  <a:pt x="454" y="342"/>
                </a:lnTo>
                <a:lnTo>
                  <a:pt x="508" y="346"/>
                </a:lnTo>
                <a:lnTo>
                  <a:pt x="576" y="344"/>
                </a:lnTo>
                <a:lnTo>
                  <a:pt x="652" y="300"/>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84" name="Google Shape;484;p27"/>
          <p:cNvSpPr/>
          <p:nvPr/>
        </p:nvSpPr>
        <p:spPr>
          <a:xfrm>
            <a:off x="1845647" y="5502671"/>
            <a:ext cx="199225" cy="153781"/>
          </a:xfrm>
          <a:custGeom>
            <a:avLst/>
            <a:gdLst/>
            <a:ahLst/>
            <a:cxnLst/>
            <a:rect l="l" t="t" r="r" b="b"/>
            <a:pathLst>
              <a:path w="604" h="486" extrusionOk="0">
                <a:moveTo>
                  <a:pt x="604" y="132"/>
                </a:moveTo>
                <a:lnTo>
                  <a:pt x="512" y="0"/>
                </a:lnTo>
                <a:lnTo>
                  <a:pt x="438" y="46"/>
                </a:lnTo>
                <a:lnTo>
                  <a:pt x="366" y="48"/>
                </a:lnTo>
                <a:lnTo>
                  <a:pt x="314" y="42"/>
                </a:lnTo>
                <a:lnTo>
                  <a:pt x="274" y="26"/>
                </a:lnTo>
                <a:lnTo>
                  <a:pt x="218" y="78"/>
                </a:lnTo>
                <a:lnTo>
                  <a:pt x="180" y="82"/>
                </a:lnTo>
                <a:lnTo>
                  <a:pt x="168" y="122"/>
                </a:lnTo>
                <a:lnTo>
                  <a:pt x="164" y="168"/>
                </a:lnTo>
                <a:lnTo>
                  <a:pt x="148" y="218"/>
                </a:lnTo>
                <a:lnTo>
                  <a:pt x="102" y="252"/>
                </a:lnTo>
                <a:lnTo>
                  <a:pt x="64" y="294"/>
                </a:lnTo>
                <a:lnTo>
                  <a:pt x="40" y="340"/>
                </a:lnTo>
                <a:lnTo>
                  <a:pt x="0" y="380"/>
                </a:lnTo>
                <a:lnTo>
                  <a:pt x="12" y="426"/>
                </a:lnTo>
                <a:lnTo>
                  <a:pt x="0" y="458"/>
                </a:lnTo>
                <a:lnTo>
                  <a:pt x="32" y="486"/>
                </a:lnTo>
                <a:lnTo>
                  <a:pt x="86" y="476"/>
                </a:lnTo>
                <a:lnTo>
                  <a:pt x="140" y="472"/>
                </a:lnTo>
                <a:lnTo>
                  <a:pt x="190" y="470"/>
                </a:lnTo>
                <a:lnTo>
                  <a:pt x="224" y="476"/>
                </a:lnTo>
                <a:lnTo>
                  <a:pt x="270" y="446"/>
                </a:lnTo>
                <a:lnTo>
                  <a:pt x="312" y="398"/>
                </a:lnTo>
                <a:lnTo>
                  <a:pt x="374" y="406"/>
                </a:lnTo>
                <a:lnTo>
                  <a:pt x="460" y="382"/>
                </a:lnTo>
                <a:lnTo>
                  <a:pt x="512" y="296"/>
                </a:lnTo>
                <a:lnTo>
                  <a:pt x="522" y="240"/>
                </a:lnTo>
                <a:lnTo>
                  <a:pt x="562" y="162"/>
                </a:lnTo>
                <a:lnTo>
                  <a:pt x="604" y="132"/>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85" name="Google Shape;485;p27"/>
          <p:cNvSpPr/>
          <p:nvPr/>
        </p:nvSpPr>
        <p:spPr>
          <a:xfrm>
            <a:off x="1814024" y="5647317"/>
            <a:ext cx="211874" cy="200982"/>
          </a:xfrm>
          <a:custGeom>
            <a:avLst/>
            <a:gdLst/>
            <a:ahLst/>
            <a:cxnLst/>
            <a:rect l="l" t="t" r="r" b="b"/>
            <a:pathLst>
              <a:path w="642" h="630" extrusionOk="0">
                <a:moveTo>
                  <a:pt x="642" y="416"/>
                </a:moveTo>
                <a:lnTo>
                  <a:pt x="594" y="454"/>
                </a:lnTo>
                <a:lnTo>
                  <a:pt x="546" y="484"/>
                </a:lnTo>
                <a:lnTo>
                  <a:pt x="474" y="508"/>
                </a:lnTo>
                <a:lnTo>
                  <a:pt x="408" y="526"/>
                </a:lnTo>
                <a:lnTo>
                  <a:pt x="372" y="532"/>
                </a:lnTo>
                <a:lnTo>
                  <a:pt x="306" y="544"/>
                </a:lnTo>
                <a:lnTo>
                  <a:pt x="246" y="556"/>
                </a:lnTo>
                <a:lnTo>
                  <a:pt x="192" y="598"/>
                </a:lnTo>
                <a:lnTo>
                  <a:pt x="162" y="630"/>
                </a:lnTo>
                <a:lnTo>
                  <a:pt x="118" y="602"/>
                </a:lnTo>
                <a:lnTo>
                  <a:pt x="78" y="564"/>
                </a:lnTo>
                <a:lnTo>
                  <a:pt x="60" y="512"/>
                </a:lnTo>
                <a:lnTo>
                  <a:pt x="30" y="460"/>
                </a:lnTo>
                <a:lnTo>
                  <a:pt x="0" y="422"/>
                </a:lnTo>
                <a:lnTo>
                  <a:pt x="6" y="382"/>
                </a:lnTo>
                <a:lnTo>
                  <a:pt x="24" y="346"/>
                </a:lnTo>
                <a:lnTo>
                  <a:pt x="22" y="282"/>
                </a:lnTo>
                <a:lnTo>
                  <a:pt x="12" y="226"/>
                </a:lnTo>
                <a:lnTo>
                  <a:pt x="48" y="122"/>
                </a:lnTo>
                <a:lnTo>
                  <a:pt x="26" y="82"/>
                </a:lnTo>
                <a:lnTo>
                  <a:pt x="32" y="34"/>
                </a:lnTo>
                <a:lnTo>
                  <a:pt x="92" y="0"/>
                </a:lnTo>
                <a:lnTo>
                  <a:pt x="132" y="28"/>
                </a:lnTo>
                <a:lnTo>
                  <a:pt x="188" y="18"/>
                </a:lnTo>
                <a:lnTo>
                  <a:pt x="244" y="16"/>
                </a:lnTo>
                <a:lnTo>
                  <a:pt x="288" y="14"/>
                </a:lnTo>
                <a:lnTo>
                  <a:pt x="318" y="20"/>
                </a:lnTo>
                <a:lnTo>
                  <a:pt x="332" y="62"/>
                </a:lnTo>
                <a:lnTo>
                  <a:pt x="352" y="128"/>
                </a:lnTo>
                <a:lnTo>
                  <a:pt x="374" y="176"/>
                </a:lnTo>
                <a:lnTo>
                  <a:pt x="398" y="210"/>
                </a:lnTo>
                <a:lnTo>
                  <a:pt x="420" y="234"/>
                </a:lnTo>
                <a:lnTo>
                  <a:pt x="472" y="260"/>
                </a:lnTo>
                <a:lnTo>
                  <a:pt x="536" y="238"/>
                </a:lnTo>
                <a:lnTo>
                  <a:pt x="582" y="238"/>
                </a:lnTo>
                <a:lnTo>
                  <a:pt x="630" y="260"/>
                </a:lnTo>
                <a:lnTo>
                  <a:pt x="614" y="304"/>
                </a:lnTo>
                <a:lnTo>
                  <a:pt x="616" y="362"/>
                </a:lnTo>
                <a:lnTo>
                  <a:pt x="642" y="416"/>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86" name="Google Shape;486;p27"/>
          <p:cNvSpPr/>
          <p:nvPr/>
        </p:nvSpPr>
        <p:spPr>
          <a:xfrm>
            <a:off x="1968976" y="5402181"/>
            <a:ext cx="196063" cy="158349"/>
          </a:xfrm>
          <a:custGeom>
            <a:avLst/>
            <a:gdLst/>
            <a:ahLst/>
            <a:cxnLst/>
            <a:rect l="l" t="t" r="r" b="b"/>
            <a:pathLst>
              <a:path w="592" h="498" extrusionOk="0">
                <a:moveTo>
                  <a:pt x="0" y="166"/>
                </a:moveTo>
                <a:lnTo>
                  <a:pt x="12" y="206"/>
                </a:lnTo>
                <a:lnTo>
                  <a:pt x="32" y="254"/>
                </a:lnTo>
                <a:lnTo>
                  <a:pt x="84" y="278"/>
                </a:lnTo>
                <a:lnTo>
                  <a:pt x="142" y="318"/>
                </a:lnTo>
                <a:lnTo>
                  <a:pt x="226" y="446"/>
                </a:lnTo>
                <a:lnTo>
                  <a:pt x="278" y="498"/>
                </a:lnTo>
                <a:lnTo>
                  <a:pt x="326" y="472"/>
                </a:lnTo>
                <a:lnTo>
                  <a:pt x="380" y="436"/>
                </a:lnTo>
                <a:lnTo>
                  <a:pt x="452" y="400"/>
                </a:lnTo>
                <a:lnTo>
                  <a:pt x="514" y="364"/>
                </a:lnTo>
                <a:lnTo>
                  <a:pt x="544" y="316"/>
                </a:lnTo>
                <a:lnTo>
                  <a:pt x="592" y="258"/>
                </a:lnTo>
                <a:lnTo>
                  <a:pt x="576" y="218"/>
                </a:lnTo>
                <a:lnTo>
                  <a:pt x="514" y="194"/>
                </a:lnTo>
                <a:lnTo>
                  <a:pt x="506" y="150"/>
                </a:lnTo>
                <a:lnTo>
                  <a:pt x="476" y="122"/>
                </a:lnTo>
                <a:lnTo>
                  <a:pt x="436" y="102"/>
                </a:lnTo>
                <a:lnTo>
                  <a:pt x="414" y="70"/>
                </a:lnTo>
                <a:lnTo>
                  <a:pt x="415" y="51"/>
                </a:lnTo>
                <a:lnTo>
                  <a:pt x="352" y="14"/>
                </a:lnTo>
                <a:lnTo>
                  <a:pt x="284" y="0"/>
                </a:lnTo>
                <a:lnTo>
                  <a:pt x="236" y="18"/>
                </a:lnTo>
                <a:lnTo>
                  <a:pt x="218" y="48"/>
                </a:lnTo>
                <a:lnTo>
                  <a:pt x="252" y="108"/>
                </a:lnTo>
                <a:lnTo>
                  <a:pt x="208" y="136"/>
                </a:lnTo>
                <a:lnTo>
                  <a:pt x="162" y="166"/>
                </a:lnTo>
                <a:lnTo>
                  <a:pt x="114" y="158"/>
                </a:lnTo>
                <a:lnTo>
                  <a:pt x="60" y="160"/>
                </a:lnTo>
                <a:lnTo>
                  <a:pt x="0" y="166"/>
                </a:lnTo>
                <a:close/>
              </a:path>
            </a:pathLst>
          </a:custGeom>
          <a:solidFill>
            <a:srgbClr val="002060"/>
          </a:solidFill>
          <a:ln w="19050" cap="flat" cmpd="sng">
            <a:solidFill>
              <a:srgbClr val="FFFFFF"/>
            </a:solidFill>
            <a:prstDash val="solid"/>
            <a:round/>
            <a:headEnd type="none" w="sm" len="sm"/>
            <a:tailEnd type="none" w="sm" len="sm"/>
          </a:ln>
          <a:effectLst>
            <a:outerShdw dist="28398" dir="6993903" algn="ctr" rotWithShape="0">
              <a:srgbClr val="B2B2B2">
                <a:alpha val="49803"/>
              </a:srgbClr>
            </a:outerShdw>
          </a:effectLst>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grpSp>
        <p:nvGrpSpPr>
          <p:cNvPr id="487" name="Google Shape;487;p27"/>
          <p:cNvGrpSpPr/>
          <p:nvPr/>
        </p:nvGrpSpPr>
        <p:grpSpPr>
          <a:xfrm>
            <a:off x="3729768" y="3321534"/>
            <a:ext cx="319808" cy="232461"/>
            <a:chOff x="5661248" y="4519966"/>
            <a:chExt cx="553900" cy="402617"/>
          </a:xfrm>
        </p:grpSpPr>
        <p:sp>
          <p:nvSpPr>
            <p:cNvPr id="488" name="Google Shape;488;p27"/>
            <p:cNvSpPr/>
            <p:nvPr/>
          </p:nvSpPr>
          <p:spPr>
            <a:xfrm>
              <a:off x="5661248" y="4620919"/>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489" name="Google Shape;489;p27"/>
            <p:cNvSpPr/>
            <p:nvPr/>
          </p:nvSpPr>
          <p:spPr>
            <a:xfrm>
              <a:off x="5855506" y="4519966"/>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490" name="Google Shape;490;p27"/>
            <p:cNvSpPr/>
            <p:nvPr/>
          </p:nvSpPr>
          <p:spPr>
            <a:xfrm>
              <a:off x="5745162" y="4691849"/>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491" name="Google Shape;491;p27"/>
            <p:cNvSpPr/>
            <p:nvPr/>
          </p:nvSpPr>
          <p:spPr>
            <a:xfrm>
              <a:off x="5855506" y="4612092"/>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492" name="Google Shape;492;p27"/>
            <p:cNvSpPr/>
            <p:nvPr/>
          </p:nvSpPr>
          <p:spPr>
            <a:xfrm>
              <a:off x="5962699" y="4570815"/>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493" name="Google Shape;493;p27"/>
            <p:cNvSpPr/>
            <p:nvPr/>
          </p:nvSpPr>
          <p:spPr>
            <a:xfrm>
              <a:off x="6055927" y="4659420"/>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494" name="Google Shape;494;p27"/>
            <p:cNvSpPr/>
            <p:nvPr/>
          </p:nvSpPr>
          <p:spPr>
            <a:xfrm>
              <a:off x="6143140" y="4595046"/>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495" name="Google Shape;495;p27"/>
            <p:cNvSpPr/>
            <p:nvPr/>
          </p:nvSpPr>
          <p:spPr>
            <a:xfrm>
              <a:off x="5913226" y="4717588"/>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496" name="Google Shape;496;p27"/>
            <p:cNvSpPr/>
            <p:nvPr/>
          </p:nvSpPr>
          <p:spPr>
            <a:xfrm>
              <a:off x="5733256" y="4548911"/>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497" name="Google Shape;497;p27"/>
            <p:cNvSpPr/>
            <p:nvPr/>
          </p:nvSpPr>
          <p:spPr>
            <a:xfrm>
              <a:off x="5972485" y="4850575"/>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498" name="Google Shape;498;p27"/>
            <p:cNvSpPr/>
            <p:nvPr/>
          </p:nvSpPr>
          <p:spPr>
            <a:xfrm>
              <a:off x="5850235" y="4787394"/>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grpSp>
      <p:grpSp>
        <p:nvGrpSpPr>
          <p:cNvPr id="499" name="Google Shape;499;p27"/>
          <p:cNvGrpSpPr/>
          <p:nvPr/>
        </p:nvGrpSpPr>
        <p:grpSpPr>
          <a:xfrm>
            <a:off x="3662389" y="4677161"/>
            <a:ext cx="319808" cy="232461"/>
            <a:chOff x="5661248" y="4519966"/>
            <a:chExt cx="553900" cy="402617"/>
          </a:xfrm>
        </p:grpSpPr>
        <p:sp>
          <p:nvSpPr>
            <p:cNvPr id="500" name="Google Shape;500;p27"/>
            <p:cNvSpPr/>
            <p:nvPr/>
          </p:nvSpPr>
          <p:spPr>
            <a:xfrm>
              <a:off x="5661248" y="4620919"/>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501" name="Google Shape;501;p27"/>
            <p:cNvSpPr/>
            <p:nvPr/>
          </p:nvSpPr>
          <p:spPr>
            <a:xfrm>
              <a:off x="5855506" y="4519966"/>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502" name="Google Shape;502;p27"/>
            <p:cNvSpPr/>
            <p:nvPr/>
          </p:nvSpPr>
          <p:spPr>
            <a:xfrm>
              <a:off x="5745162" y="4691849"/>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503" name="Google Shape;503;p27"/>
            <p:cNvSpPr/>
            <p:nvPr/>
          </p:nvSpPr>
          <p:spPr>
            <a:xfrm>
              <a:off x="5855506" y="4612092"/>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504" name="Google Shape;504;p27"/>
            <p:cNvSpPr/>
            <p:nvPr/>
          </p:nvSpPr>
          <p:spPr>
            <a:xfrm>
              <a:off x="5962699" y="4570815"/>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505" name="Google Shape;505;p27"/>
            <p:cNvSpPr/>
            <p:nvPr/>
          </p:nvSpPr>
          <p:spPr>
            <a:xfrm>
              <a:off x="6055927" y="4659420"/>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506" name="Google Shape;506;p27"/>
            <p:cNvSpPr/>
            <p:nvPr/>
          </p:nvSpPr>
          <p:spPr>
            <a:xfrm>
              <a:off x="6143140" y="4595046"/>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507" name="Google Shape;507;p27"/>
            <p:cNvSpPr/>
            <p:nvPr/>
          </p:nvSpPr>
          <p:spPr>
            <a:xfrm>
              <a:off x="5913226" y="4717588"/>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508" name="Google Shape;508;p27"/>
            <p:cNvSpPr/>
            <p:nvPr/>
          </p:nvSpPr>
          <p:spPr>
            <a:xfrm>
              <a:off x="5733256" y="4548911"/>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509" name="Google Shape;509;p27"/>
            <p:cNvSpPr/>
            <p:nvPr/>
          </p:nvSpPr>
          <p:spPr>
            <a:xfrm>
              <a:off x="5972485" y="4850575"/>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510" name="Google Shape;510;p27"/>
            <p:cNvSpPr/>
            <p:nvPr/>
          </p:nvSpPr>
          <p:spPr>
            <a:xfrm>
              <a:off x="5850235" y="4787394"/>
              <a:ext cx="72008" cy="72008"/>
            </a:xfrm>
            <a:prstGeom prst="ellipse">
              <a:avLst/>
            </a:prstGeom>
            <a:solidFill>
              <a:srgbClr val="00206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grpSp>
      <p:cxnSp>
        <p:nvCxnSpPr>
          <p:cNvPr id="511" name="Google Shape;511;p27"/>
          <p:cNvCxnSpPr>
            <a:cxnSpLocks/>
          </p:cNvCxnSpPr>
          <p:nvPr/>
        </p:nvCxnSpPr>
        <p:spPr>
          <a:xfrm flipV="1">
            <a:off x="39467" y="3135943"/>
            <a:ext cx="3476379" cy="20389"/>
          </a:xfrm>
          <a:prstGeom prst="straightConnector1">
            <a:avLst/>
          </a:prstGeom>
          <a:noFill/>
          <a:ln w="57150" cap="flat" cmpd="sng">
            <a:solidFill>
              <a:srgbClr val="7F7F7F"/>
            </a:solidFill>
            <a:prstDash val="dashDot"/>
            <a:miter lim="800000"/>
            <a:headEnd type="none" w="sm" len="sm"/>
            <a:tailEnd type="none" w="sm" len="sm"/>
          </a:ln>
        </p:spPr>
      </p:cxnSp>
      <p:pic>
        <p:nvPicPr>
          <p:cNvPr id="512" name="Google Shape;512;p27"/>
          <p:cNvPicPr preferRelativeResize="0"/>
          <p:nvPr/>
        </p:nvPicPr>
        <p:blipFill rotWithShape="1">
          <a:blip r:embed="rId3">
            <a:alphaModFix/>
          </a:blip>
          <a:srcRect l="16667" r="16666"/>
          <a:stretch/>
        </p:blipFill>
        <p:spPr>
          <a:xfrm>
            <a:off x="1533102" y="1359257"/>
            <a:ext cx="715311" cy="581930"/>
          </a:xfrm>
          <a:prstGeom prst="ellipse">
            <a:avLst/>
          </a:prstGeom>
          <a:noFill/>
          <a:ln>
            <a:noFill/>
          </a:ln>
        </p:spPr>
      </p:pic>
      <p:pic>
        <p:nvPicPr>
          <p:cNvPr id="513" name="Google Shape;513;p27" descr="A picture containing transport, aircraft, balloon&#10;&#10;Description automatically generated"/>
          <p:cNvPicPr preferRelativeResize="0"/>
          <p:nvPr/>
        </p:nvPicPr>
        <p:blipFill rotWithShape="1">
          <a:blip r:embed="rId4">
            <a:alphaModFix/>
          </a:blip>
          <a:srcRect l="14628" t="14835" r="16774" b="21649"/>
          <a:stretch/>
        </p:blipFill>
        <p:spPr>
          <a:xfrm>
            <a:off x="2324886" y="4377478"/>
            <a:ext cx="765125" cy="733031"/>
          </a:xfrm>
          <a:prstGeom prst="ellipse">
            <a:avLst/>
          </a:prstGeom>
          <a:noFill/>
          <a:ln>
            <a:noFill/>
          </a:ln>
        </p:spPr>
      </p:pic>
      <p:pic>
        <p:nvPicPr>
          <p:cNvPr id="514" name="Google Shape;514;p27" descr="Background pattern, rectangle&#10;&#10;Description automatically generated"/>
          <p:cNvPicPr preferRelativeResize="0"/>
          <p:nvPr/>
        </p:nvPicPr>
        <p:blipFill rotWithShape="1">
          <a:blip r:embed="rId5">
            <a:alphaModFix/>
          </a:blip>
          <a:srcRect l="16667" r="16666"/>
          <a:stretch/>
        </p:blipFill>
        <p:spPr>
          <a:xfrm>
            <a:off x="2061584" y="4757603"/>
            <a:ext cx="563880" cy="563880"/>
          </a:xfrm>
          <a:prstGeom prst="ellipse">
            <a:avLst/>
          </a:prstGeom>
          <a:noFill/>
          <a:ln>
            <a:noFill/>
          </a:ln>
        </p:spPr>
      </p:pic>
      <p:sp>
        <p:nvSpPr>
          <p:cNvPr id="515" name="Google Shape;515;p27"/>
          <p:cNvSpPr txBox="1"/>
          <p:nvPr/>
        </p:nvSpPr>
        <p:spPr>
          <a:xfrm>
            <a:off x="26099" y="2681624"/>
            <a:ext cx="1902272" cy="461624"/>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400" b="0" i="0" u="none" strike="noStrike" kern="0" cap="none" spc="0" normalizeH="0" baseline="0" noProof="0" dirty="0">
                <a:ln>
                  <a:noFill/>
                </a:ln>
                <a:solidFill>
                  <a:srgbClr val="FF0000"/>
                </a:solidFill>
                <a:effectLst/>
                <a:uLnTx/>
                <a:uFillTx/>
                <a:latin typeface="Times New Roman"/>
                <a:ea typeface="Times New Roman"/>
                <a:cs typeface="Times New Roman"/>
                <a:sym typeface="Times New Roman"/>
              </a:rPr>
              <a:t>Vĩ tuyến 17</a:t>
            </a:r>
            <a:endParaRPr kumimoji="0" sz="1100" b="0" i="0" u="none" strike="noStrike" kern="0" cap="none" spc="0" normalizeH="0" baseline="0" noProof="0" dirty="0">
              <a:ln>
                <a:noFill/>
              </a:ln>
              <a:solidFill>
                <a:srgbClr val="FF0000"/>
              </a:solidFill>
              <a:effectLst/>
              <a:uLnTx/>
              <a:uFillTx/>
              <a:latin typeface="Arial"/>
              <a:cs typeface="Arial"/>
              <a:sym typeface="Arial"/>
            </a:endParaRPr>
          </a:p>
        </p:txBody>
      </p:sp>
      <p:sp>
        <p:nvSpPr>
          <p:cNvPr id="3" name="Scroll: Horizontal 2">
            <a:extLst>
              <a:ext uri="{FF2B5EF4-FFF2-40B4-BE49-F238E27FC236}">
                <a16:creationId xmlns:a16="http://schemas.microsoft.com/office/drawing/2014/main" id="{195F89E7-6B8E-F9B5-A0A5-AE9363236EB0}"/>
              </a:ext>
            </a:extLst>
          </p:cNvPr>
          <p:cNvSpPr/>
          <p:nvPr/>
        </p:nvSpPr>
        <p:spPr>
          <a:xfrm>
            <a:off x="2863116" y="300014"/>
            <a:ext cx="8952896" cy="1077965"/>
          </a:xfrm>
          <a:prstGeom prst="horizontalScroll">
            <a:avLst/>
          </a:prstGeom>
          <a:gradFill>
            <a:gsLst>
              <a:gs pos="0">
                <a:srgbClr val="D6F6FE"/>
              </a:gs>
              <a:gs pos="33000">
                <a:srgbClr val="BAEAF4"/>
              </a:gs>
              <a:gs pos="68000">
                <a:srgbClr val="FFFFCC"/>
              </a:gs>
              <a:gs pos="100000">
                <a:srgbClr val="FFFF00"/>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III.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Hoạt</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động</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đối</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ngoại</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chủ</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yếu</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của</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Việt</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Nam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trong</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kháng</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chiến</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chống</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lang="en-US" sz="2400" b="1" dirty="0" err="1">
                <a:solidFill>
                  <a:srgbClr val="002060"/>
                </a:solidFill>
                <a:latin typeface="Times New Roman" panose="02020603050405020304" pitchFamily="18" charset="0"/>
                <a:cs typeface="Times New Roman" panose="02020603050405020304" pitchFamily="18" charset="0"/>
              </a:rPr>
              <a:t>Mĩ</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(1954 – 1975)</a:t>
            </a:r>
          </a:p>
        </p:txBody>
      </p:sp>
      <p:pic>
        <p:nvPicPr>
          <p:cNvPr id="2" name="Picture 1">
            <a:extLst>
              <a:ext uri="{FF2B5EF4-FFF2-40B4-BE49-F238E27FC236}">
                <a16:creationId xmlns:a16="http://schemas.microsoft.com/office/drawing/2014/main" id="{DF9D1248-6567-8F4E-9B56-0C667714C2D5}"/>
              </a:ext>
            </a:extLst>
          </p:cNvPr>
          <p:cNvPicPr>
            <a:picLocks noChangeAspect="1"/>
          </p:cNvPicPr>
          <p:nvPr/>
        </p:nvPicPr>
        <p:blipFill>
          <a:blip r:embed="rId6"/>
          <a:stretch>
            <a:fillRect/>
          </a:stretch>
        </p:blipFill>
        <p:spPr>
          <a:xfrm>
            <a:off x="147742" y="6481391"/>
            <a:ext cx="11662659" cy="384081"/>
          </a:xfrm>
          <a:prstGeom prst="rect">
            <a:avLst/>
          </a:prstGeom>
        </p:spPr>
      </p:pic>
      <p:pic>
        <p:nvPicPr>
          <p:cNvPr id="7" name="Picture 6">
            <a:extLst>
              <a:ext uri="{FF2B5EF4-FFF2-40B4-BE49-F238E27FC236}">
                <a16:creationId xmlns:a16="http://schemas.microsoft.com/office/drawing/2014/main" id="{6FF5DB33-DD94-3AC5-F4EA-EE50C9B423E5}"/>
              </a:ext>
            </a:extLst>
          </p:cNvPr>
          <p:cNvPicPr>
            <a:picLocks noChangeAspect="1"/>
          </p:cNvPicPr>
          <p:nvPr/>
        </p:nvPicPr>
        <p:blipFill>
          <a:blip r:embed="rId7"/>
          <a:stretch>
            <a:fillRect/>
          </a:stretch>
        </p:blipFill>
        <p:spPr>
          <a:xfrm>
            <a:off x="2863116" y="1464892"/>
            <a:ext cx="6364776" cy="1091279"/>
          </a:xfrm>
          <a:prstGeom prst="rect">
            <a:avLst/>
          </a:prstGeom>
        </p:spPr>
      </p:pic>
      <p:sp>
        <p:nvSpPr>
          <p:cNvPr id="8" name="TextBox 7">
            <a:extLst>
              <a:ext uri="{FF2B5EF4-FFF2-40B4-BE49-F238E27FC236}">
                <a16:creationId xmlns:a16="http://schemas.microsoft.com/office/drawing/2014/main" id="{2EA02129-38E7-56A3-84FC-F33A420CF5B3}"/>
              </a:ext>
            </a:extLst>
          </p:cNvPr>
          <p:cNvSpPr txBox="1"/>
          <p:nvPr/>
        </p:nvSpPr>
        <p:spPr>
          <a:xfrm>
            <a:off x="4177868" y="4642409"/>
            <a:ext cx="6882063" cy="923330"/>
          </a:xfrm>
          <a:prstGeom prst="rect">
            <a:avLst/>
          </a:prstGeom>
          <a:noFill/>
        </p:spPr>
        <p:txBody>
          <a:bodyPr wrap="square" rtlCol="0">
            <a:spAutoFit/>
          </a:bodyPr>
          <a:lstStyle/>
          <a:p>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Nhiệm</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vụ</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Phục</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vụ</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sự</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nghiệp</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giải</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phóng</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miền</a:t>
            </a:r>
            <a:r>
              <a:rPr lang="en-US" sz="2700" dirty="0">
                <a:latin typeface="Times New Roman" panose="02020603050405020304" pitchFamily="18" charset="0"/>
                <a:cs typeface="Times New Roman" panose="02020603050405020304" pitchFamily="18" charset="0"/>
              </a:rPr>
              <a:t> Nam, </a:t>
            </a:r>
            <a:r>
              <a:rPr lang="en-US" sz="2700" dirty="0" err="1">
                <a:latin typeface="Times New Roman" panose="02020603050405020304" pitchFamily="18" charset="0"/>
                <a:cs typeface="Times New Roman" panose="02020603050405020304" pitchFamily="18" charset="0"/>
              </a:rPr>
              <a:t>thống</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nhất</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đất</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nước</a:t>
            </a:r>
            <a:r>
              <a:rPr lang="en-US" sz="2700" dirty="0">
                <a:latin typeface="Times New Roman" panose="02020603050405020304" pitchFamily="18" charset="0"/>
                <a:cs typeface="Times New Roman" panose="02020603050405020304" pitchFamily="18" charset="0"/>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20"/>
                                        </p:tgtEl>
                                        <p:attrNameLst>
                                          <p:attrName>style.visibility</p:attrName>
                                        </p:attrNameLst>
                                      </p:cBhvr>
                                      <p:to>
                                        <p:strVal val="visible"/>
                                      </p:to>
                                    </p:set>
                                    <p:anim calcmode="lin" valueType="num">
                                      <p:cBhvr>
                                        <p:cTn id="7" dur="1000" fill="hold"/>
                                        <p:tgtEl>
                                          <p:spTgt spid="420"/>
                                        </p:tgtEl>
                                        <p:attrNameLst>
                                          <p:attrName>ppt_w</p:attrName>
                                        </p:attrNameLst>
                                      </p:cBhvr>
                                      <p:tavLst>
                                        <p:tav tm="0">
                                          <p:val>
                                            <p:fltVal val="0"/>
                                          </p:val>
                                        </p:tav>
                                        <p:tav tm="100000">
                                          <p:val>
                                            <p:strVal val="#ppt_w"/>
                                          </p:val>
                                        </p:tav>
                                      </p:tavLst>
                                    </p:anim>
                                    <p:anim calcmode="lin" valueType="num">
                                      <p:cBhvr>
                                        <p:cTn id="8" dur="1000" fill="hold"/>
                                        <p:tgtEl>
                                          <p:spTgt spid="420"/>
                                        </p:tgtEl>
                                        <p:attrNameLst>
                                          <p:attrName>ppt_h</p:attrName>
                                        </p:attrNameLst>
                                      </p:cBhvr>
                                      <p:tavLst>
                                        <p:tav tm="0">
                                          <p:val>
                                            <p:fltVal val="0"/>
                                          </p:val>
                                        </p:tav>
                                        <p:tav tm="100000">
                                          <p:val>
                                            <p:strVal val="#ppt_h"/>
                                          </p:val>
                                        </p:tav>
                                      </p:tavLst>
                                    </p:anim>
                                    <p:anim calcmode="lin" valueType="num">
                                      <p:cBhvr>
                                        <p:cTn id="9" dur="1000" fill="hold"/>
                                        <p:tgtEl>
                                          <p:spTgt spid="420"/>
                                        </p:tgtEl>
                                        <p:attrNameLst>
                                          <p:attrName>style.rotation</p:attrName>
                                        </p:attrNameLst>
                                      </p:cBhvr>
                                      <p:tavLst>
                                        <p:tav tm="0">
                                          <p:val>
                                            <p:fltVal val="90"/>
                                          </p:val>
                                        </p:tav>
                                        <p:tav tm="100000">
                                          <p:val>
                                            <p:fltVal val="0"/>
                                          </p:val>
                                        </p:tav>
                                      </p:tavLst>
                                    </p:anim>
                                    <p:animEffect transition="in" filter="fade">
                                      <p:cBhvr>
                                        <p:cTn id="10" dur="1000"/>
                                        <p:tgtEl>
                                          <p:spTgt spid="420"/>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1000"/>
                                        <p:tgtEl>
                                          <p:spTgt spid="8"/>
                                        </p:tgtEl>
                                      </p:cBhvr>
                                    </p:animEffect>
                                    <p:anim calcmode="lin" valueType="num">
                                      <p:cBhvr>
                                        <p:cTn id="16" dur="1000" fill="hold"/>
                                        <p:tgtEl>
                                          <p:spTgt spid="8"/>
                                        </p:tgtEl>
                                        <p:attrNameLst>
                                          <p:attrName>ppt_x</p:attrName>
                                        </p:attrNameLst>
                                      </p:cBhvr>
                                      <p:tavLst>
                                        <p:tav tm="0">
                                          <p:val>
                                            <p:strVal val="#ppt_x"/>
                                          </p:val>
                                        </p:tav>
                                        <p:tav tm="100000">
                                          <p:val>
                                            <p:strVal val="#ppt_x"/>
                                          </p:val>
                                        </p:tav>
                                      </p:tavLst>
                                    </p:anim>
                                    <p:anim calcmode="lin" valueType="num">
                                      <p:cBhvr>
                                        <p:cTn id="1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0" grpId="0"/>
      <p:bldP spid="8"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D7062C-F774-FABC-C852-B5E723672D34}"/>
            </a:ext>
          </a:extLst>
        </p:cNvPr>
        <p:cNvGrpSpPr/>
        <p:nvPr/>
      </p:nvGrpSpPr>
      <p:grpSpPr>
        <a:xfrm>
          <a:off x="0" y="0"/>
          <a:ext cx="0" cy="0"/>
          <a:chOff x="0" y="0"/>
          <a:chExt cx="0" cy="0"/>
        </a:xfrm>
      </p:grpSpPr>
      <p:sp>
        <p:nvSpPr>
          <p:cNvPr id="2" name="Scroll: Horizontal 1">
            <a:extLst>
              <a:ext uri="{FF2B5EF4-FFF2-40B4-BE49-F238E27FC236}">
                <a16:creationId xmlns:a16="http://schemas.microsoft.com/office/drawing/2014/main" id="{C87346CF-AD5A-6255-21E1-88C7245D01DF}"/>
              </a:ext>
            </a:extLst>
          </p:cNvPr>
          <p:cNvSpPr/>
          <p:nvPr/>
        </p:nvSpPr>
        <p:spPr>
          <a:xfrm>
            <a:off x="1042736" y="240632"/>
            <a:ext cx="10347158" cy="1331494"/>
          </a:xfrm>
          <a:prstGeom prst="horizontalScroll">
            <a:avLst/>
          </a:prstGeom>
          <a:gradFill>
            <a:gsLst>
              <a:gs pos="0">
                <a:srgbClr val="D6F6FE"/>
              </a:gs>
              <a:gs pos="33000">
                <a:srgbClr val="BAEAF4"/>
              </a:gs>
              <a:gs pos="68000">
                <a:srgbClr val="FFFFCC"/>
              </a:gs>
              <a:gs pos="100000">
                <a:srgbClr val="FFFF00"/>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III.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Hoạt</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động</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đối</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ngoại</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chủ</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yếu</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của</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Việt</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Nam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trong</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kháng</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chiến</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chống</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Mĩ</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(1954 – 1975)</a:t>
            </a:r>
          </a:p>
        </p:txBody>
      </p:sp>
      <p:sp>
        <p:nvSpPr>
          <p:cNvPr id="3" name="Scroll: Horizontal 2">
            <a:extLst>
              <a:ext uri="{FF2B5EF4-FFF2-40B4-BE49-F238E27FC236}">
                <a16:creationId xmlns:a16="http://schemas.microsoft.com/office/drawing/2014/main" id="{BBA61425-6138-7DFE-685E-CD172E08B2C6}"/>
              </a:ext>
            </a:extLst>
          </p:cNvPr>
          <p:cNvSpPr/>
          <p:nvPr/>
        </p:nvSpPr>
        <p:spPr>
          <a:xfrm>
            <a:off x="1042736" y="1572126"/>
            <a:ext cx="5662864" cy="1074821"/>
          </a:xfrm>
          <a:prstGeom prst="horizontalScroll">
            <a:avLst/>
          </a:prstGeom>
          <a:gradFill flip="none" rotWithShape="1">
            <a:gsLst>
              <a:gs pos="0">
                <a:srgbClr val="FFFF00"/>
              </a:gs>
              <a:gs pos="45000">
                <a:srgbClr val="BAEAF4"/>
              </a:gs>
              <a:gs pos="64000">
                <a:srgbClr val="FFFFCC"/>
              </a:gs>
              <a:gs pos="100000">
                <a:srgbClr val="FFFF00"/>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2.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Một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số</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hoạt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động</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đối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ngoại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tiêu</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biểu</a:t>
            </a:r>
            <a:endPar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20FF00C-B793-34A1-2F8F-9C6E6F4D9F31}"/>
              </a:ext>
            </a:extLst>
          </p:cNvPr>
          <p:cNvPicPr>
            <a:picLocks noChangeAspect="1"/>
          </p:cNvPicPr>
          <p:nvPr/>
        </p:nvPicPr>
        <p:blipFill>
          <a:blip r:embed="rId2"/>
          <a:stretch>
            <a:fillRect/>
          </a:stretch>
        </p:blipFill>
        <p:spPr>
          <a:xfrm>
            <a:off x="147742" y="6481391"/>
            <a:ext cx="11662659" cy="384081"/>
          </a:xfrm>
          <a:prstGeom prst="rect">
            <a:avLst/>
          </a:prstGeom>
        </p:spPr>
      </p:pic>
    </p:spTree>
    <p:extLst>
      <p:ext uri="{BB962C8B-B14F-4D97-AF65-F5344CB8AC3E}">
        <p14:creationId xmlns:p14="http://schemas.microsoft.com/office/powerpoint/2010/main" val="14402133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34ECD8-4D45-1F54-0541-AEBD1EDA5E56}"/>
            </a:ext>
          </a:extLst>
        </p:cNvPr>
        <p:cNvGrpSpPr/>
        <p:nvPr/>
      </p:nvGrpSpPr>
      <p:grpSpPr>
        <a:xfrm>
          <a:off x="0" y="0"/>
          <a:ext cx="0" cy="0"/>
          <a:chOff x="0" y="0"/>
          <a:chExt cx="0" cy="0"/>
        </a:xfrm>
      </p:grpSpPr>
      <p:pic>
        <p:nvPicPr>
          <p:cNvPr id="2" name="Lịch sử 12 - Bài 12 - Hoạt động đối ngoại của việt nam từ đầu thế kỉ XX đến năm 1975 - Cánh diều">
            <a:hlinkClick r:id="" action="ppaction://media"/>
            <a:extLst>
              <a:ext uri="{FF2B5EF4-FFF2-40B4-BE49-F238E27FC236}">
                <a16:creationId xmlns:a16="http://schemas.microsoft.com/office/drawing/2014/main" id="{C68A251C-F086-F514-C9A2-28C330CC78BC}"/>
              </a:ext>
            </a:extLst>
          </p:cNvPr>
          <p:cNvPicPr>
            <a:picLocks noChangeAspect="1"/>
          </p:cNvPicPr>
          <p:nvPr>
            <a:videoFile r:link="rId1"/>
            <p:extLst>
              <p:ext uri="{DAA4B4D4-6D71-4841-9C94-3DE7FCFB9230}">
                <p14:media xmlns:p14="http://schemas.microsoft.com/office/powerpoint/2010/main" r:embed="rId2">
                  <p14:trim st="301786" end="6376.9999"/>
                </p14:media>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44398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821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3F2654-8BD1-D9B0-5D6B-B35545079AF7}"/>
            </a:ext>
          </a:extLst>
        </p:cNvPr>
        <p:cNvGrpSpPr/>
        <p:nvPr/>
      </p:nvGrpSpPr>
      <p:grpSpPr>
        <a:xfrm>
          <a:off x="0" y="0"/>
          <a:ext cx="0" cy="0"/>
          <a:chOff x="0" y="0"/>
          <a:chExt cx="0" cy="0"/>
        </a:xfrm>
      </p:grpSpPr>
      <p:sp>
        <p:nvSpPr>
          <p:cNvPr id="2" name="Scroll: Horizontal 1">
            <a:extLst>
              <a:ext uri="{FF2B5EF4-FFF2-40B4-BE49-F238E27FC236}">
                <a16:creationId xmlns:a16="http://schemas.microsoft.com/office/drawing/2014/main" id="{C73044EC-E722-7639-CA73-F1516DC247FB}"/>
              </a:ext>
            </a:extLst>
          </p:cNvPr>
          <p:cNvSpPr/>
          <p:nvPr/>
        </p:nvSpPr>
        <p:spPr>
          <a:xfrm>
            <a:off x="593557" y="208549"/>
            <a:ext cx="7186864" cy="882316"/>
          </a:xfrm>
          <a:prstGeom prst="horizontalScroll">
            <a:avLst/>
          </a:prstGeom>
          <a:gradFill flip="none" rotWithShape="1">
            <a:gsLst>
              <a:gs pos="0">
                <a:srgbClr val="FFFF00"/>
              </a:gs>
              <a:gs pos="45000">
                <a:srgbClr val="BAEAF4"/>
              </a:gs>
              <a:gs pos="64000">
                <a:srgbClr val="FFFFCC"/>
              </a:gs>
              <a:gs pos="100000">
                <a:srgbClr val="FFFF00"/>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2.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Một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số</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hoạt</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động</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đối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ngoại</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tiêu</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en-US" sz="2400" b="1" i="1" u="none" strike="noStrike" kern="1200" cap="none" spc="0" normalizeH="0" baseline="0" noProof="0" dirty="0" err="1">
                <a:ln>
                  <a:noFill/>
                </a:ln>
                <a:solidFill>
                  <a:srgbClr val="C00000"/>
                </a:solidFill>
                <a:effectLst/>
                <a:uLnTx/>
                <a:uFillTx/>
                <a:latin typeface="Calibri" panose="020F0502020204030204"/>
                <a:ea typeface="+mn-ea"/>
                <a:cs typeface="+mn-cs"/>
              </a:rPr>
              <a:t>biểu</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rPr>
              <a:t> (1954-1975)</a:t>
            </a:r>
          </a:p>
        </p:txBody>
      </p:sp>
      <p:sp>
        <p:nvSpPr>
          <p:cNvPr id="4" name="Google Shape;420;p27">
            <a:extLst>
              <a:ext uri="{FF2B5EF4-FFF2-40B4-BE49-F238E27FC236}">
                <a16:creationId xmlns:a16="http://schemas.microsoft.com/office/drawing/2014/main" id="{48C17834-CE05-81D5-4502-61DE3B2D1F3E}"/>
              </a:ext>
            </a:extLst>
          </p:cNvPr>
          <p:cNvSpPr txBox="1"/>
          <p:nvPr/>
        </p:nvSpPr>
        <p:spPr>
          <a:xfrm>
            <a:off x="770021" y="1904446"/>
            <a:ext cx="4636169" cy="1338737"/>
          </a:xfrm>
          <a:prstGeom prst="rect">
            <a:avLst/>
          </a:prstGeom>
          <a:noFill/>
          <a:ln>
            <a:noFill/>
          </a:ln>
        </p:spPr>
        <p:txBody>
          <a:bodyPr spcFirstLastPara="1" wrap="square" lIns="45675" tIns="45675" rIns="45675" bIns="45675" anchor="t" anchorCtr="0">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Đấu</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tranh</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đòi</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Mĩ</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và</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chính</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quyền</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Sài</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Gòn</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thi</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hành</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Hiệp</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định</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Giơ</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 ne -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vơ</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a:t>
            </a:r>
            <a:endParaRPr kumimoji="0" sz="27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Google Shape;540;p28">
            <a:extLst>
              <a:ext uri="{FF2B5EF4-FFF2-40B4-BE49-F238E27FC236}">
                <a16:creationId xmlns:a16="http://schemas.microsoft.com/office/drawing/2014/main" id="{AA38A095-1B07-D3F3-1C08-F4703A4250A9}"/>
              </a:ext>
            </a:extLst>
          </p:cNvPr>
          <p:cNvSpPr/>
          <p:nvPr/>
        </p:nvSpPr>
        <p:spPr>
          <a:xfrm>
            <a:off x="770020" y="3614817"/>
            <a:ext cx="4636169" cy="2709913"/>
          </a:xfrm>
          <a:prstGeom prst="rect">
            <a:avLst/>
          </a:prstGeom>
          <a:noFill/>
          <a:ln>
            <a:noFill/>
          </a:ln>
        </p:spPr>
        <p:txBody>
          <a:bodyPr spcFirstLastPara="1" wrap="square" lIns="42950" tIns="21475" rIns="42950" bIns="21475" anchor="t" anchorCtr="0">
            <a:noAutofit/>
          </a:bodyPr>
          <a:lstStyle/>
          <a:p>
            <a:pPr marL="0" marR="0" lvl="0" indent="0" algn="just" rtl="0">
              <a:spcBef>
                <a:spcPts val="0"/>
              </a:spcBef>
              <a:spcAft>
                <a:spcPts val="0"/>
              </a:spcAft>
              <a:buNone/>
            </a:pPr>
            <a:r>
              <a:rPr lang="en-US" sz="2700" dirty="0">
                <a:solidFill>
                  <a:srgbClr val="000000"/>
                </a:solidFill>
                <a:latin typeface="Times New Roman"/>
                <a:ea typeface="Times New Roman"/>
                <a:cs typeface="Times New Roman"/>
                <a:sym typeface="Times New Roman"/>
              </a:rPr>
              <a:t>- </a:t>
            </a:r>
            <a:r>
              <a:rPr lang="vi-VN" sz="2700" dirty="0">
                <a:solidFill>
                  <a:srgbClr val="000000"/>
                </a:solidFill>
                <a:latin typeface="Times New Roman"/>
                <a:ea typeface="Times New Roman"/>
                <a:cs typeface="Times New Roman"/>
                <a:sym typeface="Times New Roman"/>
              </a:rPr>
              <a:t>Tăng cường đoàn kết ba dân tộc Đông Dương; mở rộng quan hệ với các nước XHCN và các nước vừa giành được độc lập; thúc đấy hình thành mặt trận thế giới đoàn kết với Việt Nam.</a:t>
            </a:r>
            <a:endParaRPr sz="2700" dirty="0">
              <a:solidFill>
                <a:srgbClr val="000000"/>
              </a:solidFill>
              <a:latin typeface="Times New Roman"/>
              <a:ea typeface="Times New Roman"/>
              <a:cs typeface="Times New Roman"/>
              <a:sym typeface="Times New Roman"/>
            </a:endParaRPr>
          </a:p>
        </p:txBody>
      </p:sp>
      <p:pic>
        <p:nvPicPr>
          <p:cNvPr id="4098" name="Picture 2" descr="Được, mất từ Genève">
            <a:extLst>
              <a:ext uri="{FF2B5EF4-FFF2-40B4-BE49-F238E27FC236}">
                <a16:creationId xmlns:a16="http://schemas.microsoft.com/office/drawing/2014/main" id="{FABFF644-31A8-7B3A-9D6B-C09684B558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0865" y="1090865"/>
            <a:ext cx="4604585" cy="242112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50092B2-31AD-10B3-F334-0CE9325E00BA}"/>
              </a:ext>
            </a:extLst>
          </p:cNvPr>
          <p:cNvSpPr txBox="1"/>
          <p:nvPr/>
        </p:nvSpPr>
        <p:spPr>
          <a:xfrm>
            <a:off x="5759115" y="3614817"/>
            <a:ext cx="6128084" cy="2862322"/>
          </a:xfrm>
          <a:prstGeom prst="rect">
            <a:avLst/>
          </a:prstGeom>
          <a:blipFill>
            <a:blip r:embed="rId3"/>
            <a:tile tx="0" ty="0" sx="100000" sy="100000" flip="none" algn="tl"/>
          </a:blipFill>
        </p:spPr>
        <p:txBody>
          <a:bodyPr wrap="square">
            <a:spAutoFit/>
          </a:bodyPr>
          <a:lstStyle/>
          <a:p>
            <a:pPr algn="ctr"/>
            <a:r>
              <a:rPr lang="en-US" sz="2000" b="0" i="1" dirty="0">
                <a:solidFill>
                  <a:srgbClr val="0070C0"/>
                </a:solidFill>
                <a:effectLst/>
                <a:latin typeface="Merriweather" panose="00000500000000000000" pitchFamily="2" charset="0"/>
              </a:rPr>
              <a:t>Em </a:t>
            </a:r>
            <a:r>
              <a:rPr lang="en-US" sz="2000" b="0" i="1" dirty="0" err="1">
                <a:solidFill>
                  <a:srgbClr val="0070C0"/>
                </a:solidFill>
                <a:effectLst/>
                <a:latin typeface="Merriweather" panose="00000500000000000000" pitchFamily="2" charset="0"/>
              </a:rPr>
              <a:t>có</a:t>
            </a:r>
            <a:r>
              <a:rPr lang="en-US" sz="2000" b="0" i="1" dirty="0">
                <a:solidFill>
                  <a:srgbClr val="0070C0"/>
                </a:solidFill>
                <a:effectLst/>
                <a:latin typeface="Merriweather" panose="00000500000000000000" pitchFamily="2" charset="0"/>
              </a:rPr>
              <a:t> </a:t>
            </a:r>
            <a:r>
              <a:rPr lang="en-US" sz="2000" b="0" i="1" dirty="0" err="1">
                <a:solidFill>
                  <a:srgbClr val="0070C0"/>
                </a:solidFill>
                <a:effectLst/>
                <a:latin typeface="Merriweather" panose="00000500000000000000" pitchFamily="2" charset="0"/>
              </a:rPr>
              <a:t>biết</a:t>
            </a:r>
            <a:r>
              <a:rPr lang="en-US" sz="2000" b="0" i="1" dirty="0">
                <a:solidFill>
                  <a:srgbClr val="0070C0"/>
                </a:solidFill>
                <a:effectLst/>
                <a:latin typeface="Merriweather" panose="00000500000000000000" pitchFamily="2" charset="0"/>
              </a:rPr>
              <a:t>?</a:t>
            </a:r>
          </a:p>
          <a:p>
            <a:pPr algn="just"/>
            <a:r>
              <a:rPr lang="en-US" sz="2000" b="0" i="1" dirty="0">
                <a:solidFill>
                  <a:srgbClr val="0070C0"/>
                </a:solidFill>
                <a:effectLst/>
                <a:latin typeface="Merriweather" panose="00000500000000000000" pitchFamily="2" charset="0"/>
              </a:rPr>
              <a:t>   </a:t>
            </a:r>
            <a:r>
              <a:rPr lang="vi-VN" sz="1900" b="0" i="1" dirty="0">
                <a:solidFill>
                  <a:srgbClr val="0070C0"/>
                </a:solidFill>
                <a:effectLst/>
                <a:latin typeface="Merriweather" panose="00000500000000000000" pitchFamily="2" charset="0"/>
              </a:rPr>
              <a:t>Được sự ủng hộ trực tiếp của Mỹ, chính quyền Ngô Đình Diệm ở miền Nam Việt Nam đã cự tuyệt thi hành Hiệp định Giơ-ne-vơ, âm mưu chia cắt lâu dài nước Việt Nam. Ngày 16-7-1955, Ngô Đình Diệm tuyên bố việc tổng tuyển cử là không thể thực hiện được. Ngày 09-8-1955, chính quyền Sài Gòn chính thức bác bỏ đề nghị của Chính phủ Việt Nam Dân chủ Cộng hòa về tổ chức Hội nghị hiệp thương hai miền.</a:t>
            </a:r>
            <a:endParaRPr lang="en-US" sz="1900" i="1" dirty="0">
              <a:solidFill>
                <a:srgbClr val="0070C0"/>
              </a:solidFill>
            </a:endParaRPr>
          </a:p>
        </p:txBody>
      </p:sp>
      <p:sp>
        <p:nvSpPr>
          <p:cNvPr id="8" name="Google Shape;420;p27">
            <a:extLst>
              <a:ext uri="{FF2B5EF4-FFF2-40B4-BE49-F238E27FC236}">
                <a16:creationId xmlns:a16="http://schemas.microsoft.com/office/drawing/2014/main" id="{188D8D16-783E-4A10-D63A-EC340120A827}"/>
              </a:ext>
            </a:extLst>
          </p:cNvPr>
          <p:cNvSpPr txBox="1"/>
          <p:nvPr/>
        </p:nvSpPr>
        <p:spPr>
          <a:xfrm>
            <a:off x="834188" y="1278942"/>
            <a:ext cx="3481137" cy="507740"/>
          </a:xfrm>
          <a:prstGeom prst="rect">
            <a:avLst/>
          </a:prstGeom>
          <a:noFill/>
          <a:ln>
            <a:noFill/>
          </a:ln>
        </p:spPr>
        <p:txBody>
          <a:bodyPr spcFirstLastPara="1" wrap="square" lIns="45675" tIns="45675" rIns="45675" bIns="45675" anchor="t" anchorCtr="0">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7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 Giai </a:t>
            </a:r>
            <a:r>
              <a:rPr kumimoji="0" lang="en-US" sz="2700" b="0" i="0" u="none" strike="noStrike" kern="0" cap="none" spc="0" normalizeH="0" baseline="0" noProof="0" dirty="0" err="1">
                <a:ln>
                  <a:noFill/>
                </a:ln>
                <a:solidFill>
                  <a:srgbClr val="C00000"/>
                </a:solidFill>
                <a:effectLst/>
                <a:uLnTx/>
                <a:uFillTx/>
                <a:latin typeface="Times New Roman"/>
                <a:ea typeface="Times New Roman"/>
                <a:cs typeface="Times New Roman"/>
                <a:sym typeface="Times New Roman"/>
              </a:rPr>
              <a:t>đoạn</a:t>
            </a:r>
            <a:r>
              <a:rPr kumimoji="0" lang="en-US" sz="2700" b="0" i="0" u="none" strike="noStrike" kern="0" cap="none" spc="0" normalizeH="0" noProof="0" dirty="0">
                <a:ln>
                  <a:noFill/>
                </a:ln>
                <a:solidFill>
                  <a:srgbClr val="C00000"/>
                </a:solidFill>
                <a:effectLst/>
                <a:uLnTx/>
                <a:uFillTx/>
                <a:latin typeface="Times New Roman"/>
                <a:ea typeface="Times New Roman"/>
                <a:cs typeface="Times New Roman"/>
                <a:sym typeface="Times New Roman"/>
              </a:rPr>
              <a:t> 1954-1965:</a:t>
            </a:r>
            <a:endParaRPr kumimoji="0" sz="2700" b="0" i="0" u="none" strike="noStrike" kern="0" cap="none" spc="0" normalizeH="0" baseline="0" noProof="0" dirty="0">
              <a:ln>
                <a:noFill/>
              </a:ln>
              <a:solidFill>
                <a:srgbClr val="C00000"/>
              </a:solidFill>
              <a:effectLst/>
              <a:uLnTx/>
              <a:uFillTx/>
              <a:latin typeface="Arial"/>
              <a:cs typeface="Arial"/>
              <a:sym typeface="Arial"/>
            </a:endParaRPr>
          </a:p>
        </p:txBody>
      </p:sp>
      <p:pic>
        <p:nvPicPr>
          <p:cNvPr id="3" name="Picture 2">
            <a:extLst>
              <a:ext uri="{FF2B5EF4-FFF2-40B4-BE49-F238E27FC236}">
                <a16:creationId xmlns:a16="http://schemas.microsoft.com/office/drawing/2014/main" id="{B19D305E-0C0E-7A8D-1F4C-C472B33F9ED7}"/>
              </a:ext>
            </a:extLst>
          </p:cNvPr>
          <p:cNvPicPr>
            <a:picLocks noChangeAspect="1"/>
          </p:cNvPicPr>
          <p:nvPr/>
        </p:nvPicPr>
        <p:blipFill>
          <a:blip r:embed="rId4"/>
          <a:stretch>
            <a:fillRect/>
          </a:stretch>
        </p:blipFill>
        <p:spPr>
          <a:xfrm>
            <a:off x="147742" y="6481391"/>
            <a:ext cx="11662659" cy="384081"/>
          </a:xfrm>
          <a:prstGeom prst="rect">
            <a:avLst/>
          </a:prstGeom>
        </p:spPr>
      </p:pic>
    </p:spTree>
    <p:extLst>
      <p:ext uri="{BB962C8B-B14F-4D97-AF65-F5344CB8AC3E}">
        <p14:creationId xmlns:p14="http://schemas.microsoft.com/office/powerpoint/2010/main" val="3127505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3418E5-234C-3BD5-00FB-B08042EF50E9}"/>
            </a:ext>
          </a:extLst>
        </p:cNvPr>
        <p:cNvGrpSpPr/>
        <p:nvPr/>
      </p:nvGrpSpPr>
      <p:grpSpPr>
        <a:xfrm>
          <a:off x="0" y="0"/>
          <a:ext cx="0" cy="0"/>
          <a:chOff x="0" y="0"/>
          <a:chExt cx="0" cy="0"/>
        </a:xfrm>
      </p:grpSpPr>
      <p:sp>
        <p:nvSpPr>
          <p:cNvPr id="8" name="Google Shape;420;p27">
            <a:extLst>
              <a:ext uri="{FF2B5EF4-FFF2-40B4-BE49-F238E27FC236}">
                <a16:creationId xmlns:a16="http://schemas.microsoft.com/office/drawing/2014/main" id="{7F0909BA-5BD3-AB40-053A-129B7DB0873C}"/>
              </a:ext>
            </a:extLst>
          </p:cNvPr>
          <p:cNvSpPr txBox="1"/>
          <p:nvPr/>
        </p:nvSpPr>
        <p:spPr>
          <a:xfrm>
            <a:off x="593558" y="279400"/>
            <a:ext cx="3481137" cy="507740"/>
          </a:xfrm>
          <a:prstGeom prst="rect">
            <a:avLst/>
          </a:prstGeom>
          <a:noFill/>
          <a:ln>
            <a:noFill/>
          </a:ln>
        </p:spPr>
        <p:txBody>
          <a:bodyPr spcFirstLastPara="1" wrap="square" lIns="45675" tIns="45675" rIns="45675" bIns="45675" anchor="t" anchorCtr="0">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7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 Giai </a:t>
            </a:r>
            <a:r>
              <a:rPr kumimoji="0" lang="en-US" sz="2700" b="0" i="0" u="none" strike="noStrike" kern="0" cap="none" spc="0" normalizeH="0" baseline="0" noProof="0" dirty="0" err="1">
                <a:ln>
                  <a:noFill/>
                </a:ln>
                <a:solidFill>
                  <a:srgbClr val="C00000"/>
                </a:solidFill>
                <a:effectLst/>
                <a:uLnTx/>
                <a:uFillTx/>
                <a:latin typeface="Times New Roman"/>
                <a:ea typeface="Times New Roman"/>
                <a:cs typeface="Times New Roman"/>
                <a:sym typeface="Times New Roman"/>
              </a:rPr>
              <a:t>đoạn</a:t>
            </a:r>
            <a:r>
              <a:rPr kumimoji="0" lang="en-US" sz="27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 1965-1968:</a:t>
            </a:r>
            <a:endParaRPr kumimoji="0" sz="2700" b="0" i="0" u="none" strike="noStrike" kern="0" cap="none" spc="0" normalizeH="0" baseline="0" noProof="0" dirty="0">
              <a:ln>
                <a:noFill/>
              </a:ln>
              <a:solidFill>
                <a:srgbClr val="C00000"/>
              </a:solidFill>
              <a:effectLst/>
              <a:uLnTx/>
              <a:uFillTx/>
              <a:latin typeface="Arial"/>
              <a:ea typeface="+mn-ea"/>
              <a:cs typeface="Arial"/>
              <a:sym typeface="Arial"/>
            </a:endParaRPr>
          </a:p>
        </p:txBody>
      </p:sp>
      <p:grpSp>
        <p:nvGrpSpPr>
          <p:cNvPr id="3" name="Group 2">
            <a:extLst>
              <a:ext uri="{FF2B5EF4-FFF2-40B4-BE49-F238E27FC236}">
                <a16:creationId xmlns:a16="http://schemas.microsoft.com/office/drawing/2014/main" id="{281ED751-AB8C-1E4D-A262-5E43374128BB}"/>
              </a:ext>
            </a:extLst>
          </p:cNvPr>
          <p:cNvGrpSpPr/>
          <p:nvPr/>
        </p:nvGrpSpPr>
        <p:grpSpPr>
          <a:xfrm>
            <a:off x="4343724" y="1591045"/>
            <a:ext cx="4083946" cy="3586646"/>
            <a:chOff x="4375808" y="1093743"/>
            <a:chExt cx="4083946" cy="3586646"/>
          </a:xfrm>
        </p:grpSpPr>
        <p:pic>
          <p:nvPicPr>
            <p:cNvPr id="5122" name="Picture 2" descr="Bức ảnh phơi bày tội ác của tướng Loan trong Chiến tranh Việt Nam | VOV.VN">
              <a:extLst>
                <a:ext uri="{FF2B5EF4-FFF2-40B4-BE49-F238E27FC236}">
                  <a16:creationId xmlns:a16="http://schemas.microsoft.com/office/drawing/2014/main" id="{66AA23B4-80E6-BBDC-135F-E88CDEA63F7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641"/>
            <a:stretch/>
          </p:blipFill>
          <p:spPr bwMode="auto">
            <a:xfrm>
              <a:off x="6908585" y="1807833"/>
              <a:ext cx="1551169" cy="1452967"/>
            </a:xfrm>
            <a:prstGeom prst="ellipse">
              <a:avLst/>
            </a:prstGeom>
            <a:noFill/>
            <a:extLst>
              <a:ext uri="{909E8E84-426E-40DD-AFC4-6F175D3DCCD1}">
                <a14:hiddenFill xmlns:a14="http://schemas.microsoft.com/office/drawing/2010/main">
                  <a:solidFill>
                    <a:srgbClr val="FFFFFF"/>
                  </a:solidFill>
                </a14:hiddenFill>
              </a:ext>
            </a:extLst>
          </p:spPr>
        </p:pic>
        <p:pic>
          <p:nvPicPr>
            <p:cNvPr id="5124" name="Picture 4" descr="Ảnh] Thế giới đoàn kết, ủng hộ Việt Nam trong cuộc đấu tranh chính nghĩa">
              <a:extLst>
                <a:ext uri="{FF2B5EF4-FFF2-40B4-BE49-F238E27FC236}">
                  <a16:creationId xmlns:a16="http://schemas.microsoft.com/office/drawing/2014/main" id="{3D0C6B58-6242-DB45-A7E1-AA9694230F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9648" y="1093743"/>
              <a:ext cx="1551169" cy="1429148"/>
            </a:xfrm>
            <a:prstGeom prst="ellipse">
              <a:avLst/>
            </a:prstGeom>
            <a:noFill/>
            <a:extLst>
              <a:ext uri="{909E8E84-426E-40DD-AFC4-6F175D3DCCD1}">
                <a14:hiddenFill xmlns:a14="http://schemas.microsoft.com/office/drawing/2010/main">
                  <a:solidFill>
                    <a:srgbClr val="FFFFFF"/>
                  </a:solidFill>
                </a14:hiddenFill>
              </a:ext>
            </a:extLst>
          </p:spPr>
        </p:pic>
        <p:pic>
          <p:nvPicPr>
            <p:cNvPr id="5126" name="Picture 6" descr="2022] Hiện nay có bao nhiêu nước xã hội chủ nghĩa trên thế giới?">
              <a:extLst>
                <a:ext uri="{FF2B5EF4-FFF2-40B4-BE49-F238E27FC236}">
                  <a16:creationId xmlns:a16="http://schemas.microsoft.com/office/drawing/2014/main" id="{5E84BCED-DAAF-8BB8-99FF-403F67EB156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604" r="25027"/>
            <a:stretch/>
          </p:blipFill>
          <p:spPr bwMode="auto">
            <a:xfrm>
              <a:off x="5018653" y="3298879"/>
              <a:ext cx="1551169" cy="1381510"/>
            </a:xfrm>
            <a:prstGeom prst="flowChartConnector">
              <a:avLst/>
            </a:prstGeom>
            <a:noFill/>
            <a:extLst>
              <a:ext uri="{909E8E84-426E-40DD-AFC4-6F175D3DCCD1}">
                <a14:hiddenFill xmlns:a14="http://schemas.microsoft.com/office/drawing/2010/main">
                  <a:solidFill>
                    <a:srgbClr val="FFFFFF"/>
                  </a:solidFill>
                </a14:hiddenFill>
              </a:ext>
            </a:extLst>
          </p:spPr>
        </p:pic>
        <p:pic>
          <p:nvPicPr>
            <p:cNvPr id="5128" name="Picture 8" descr="Thắm tình đoàn kết chiến đấu Việt Nam – Lào – Cam-pu-chia">
              <a:extLst>
                <a:ext uri="{FF2B5EF4-FFF2-40B4-BE49-F238E27FC236}">
                  <a16:creationId xmlns:a16="http://schemas.microsoft.com/office/drawing/2014/main" id="{9196FBCA-12C6-6E9C-8EA9-269240CCF14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5228" r="30250" b="53385"/>
            <a:stretch/>
          </p:blipFill>
          <p:spPr bwMode="auto">
            <a:xfrm>
              <a:off x="6573174" y="3236496"/>
              <a:ext cx="1535657" cy="1381511"/>
            </a:xfrm>
            <a:prstGeom prst="flowChartConnector">
              <a:avLst/>
            </a:prstGeom>
            <a:noFill/>
            <a:extLst>
              <a:ext uri="{909E8E84-426E-40DD-AFC4-6F175D3DCCD1}">
                <a14:hiddenFill xmlns:a14="http://schemas.microsoft.com/office/drawing/2010/main">
                  <a:solidFill>
                    <a:srgbClr val="FFFFFF"/>
                  </a:solidFill>
                </a14:hiddenFill>
              </a:ext>
            </a:extLst>
          </p:spPr>
        </p:pic>
        <p:pic>
          <p:nvPicPr>
            <p:cNvPr id="5130" name="Picture 10" descr="Phong trào phản đối chiến tranh Việt Nam thập niên 60 - Báo VnExpress">
              <a:extLst>
                <a:ext uri="{FF2B5EF4-FFF2-40B4-BE49-F238E27FC236}">
                  <a16:creationId xmlns:a16="http://schemas.microsoft.com/office/drawing/2014/main" id="{A4DD1598-1E19-1072-024C-9FAC8FCC333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75808" y="2026756"/>
              <a:ext cx="1551170" cy="1381511"/>
            </a:xfrm>
            <a:prstGeom prst="flowChartConnector">
              <a:avLst/>
            </a:prstGeom>
            <a:noFill/>
            <a:extLst>
              <a:ext uri="{909E8E84-426E-40DD-AFC4-6F175D3DCCD1}">
                <a14:hiddenFill xmlns:a14="http://schemas.microsoft.com/office/drawing/2010/main">
                  <a:solidFill>
                    <a:srgbClr val="FFFFFF"/>
                  </a:solidFill>
                </a14:hiddenFill>
              </a:ext>
            </a:extLst>
          </p:spPr>
        </p:pic>
      </p:grpSp>
      <p:sp>
        <p:nvSpPr>
          <p:cNvPr id="6" name="Google Shape;586;p30">
            <a:extLst>
              <a:ext uri="{FF2B5EF4-FFF2-40B4-BE49-F238E27FC236}">
                <a16:creationId xmlns:a16="http://schemas.microsoft.com/office/drawing/2014/main" id="{59610D9B-6F29-5F67-9BB1-4B9DB2B7FB0B}"/>
              </a:ext>
            </a:extLst>
          </p:cNvPr>
          <p:cNvSpPr txBox="1"/>
          <p:nvPr/>
        </p:nvSpPr>
        <p:spPr>
          <a:xfrm>
            <a:off x="4380321" y="651759"/>
            <a:ext cx="4449874" cy="843588"/>
          </a:xfrm>
          <a:prstGeom prst="rect">
            <a:avLst/>
          </a:prstGeom>
          <a:noFill/>
          <a:ln>
            <a:noFill/>
          </a:ln>
        </p:spPr>
        <p:txBody>
          <a:bodyPr spcFirstLastPara="1" wrap="square" lIns="21475" tIns="21475" rIns="21475" bIns="21475" anchor="t" anchorCtr="0">
            <a:spAutoFit/>
          </a:bodyPr>
          <a:lstStyle/>
          <a:p>
            <a:pPr marL="0" marR="0" lvl="0" indent="0" algn="just" rtl="0">
              <a:spcBef>
                <a:spcPts val="0"/>
              </a:spcBef>
              <a:spcAft>
                <a:spcPts val="0"/>
              </a:spcAft>
              <a:buNone/>
            </a:pPr>
            <a:r>
              <a:rPr lang="vi-VN" sz="2600" dirty="0">
                <a:solidFill>
                  <a:srgbClr val="000000"/>
                </a:solidFill>
                <a:latin typeface="Times New Roman"/>
                <a:ea typeface="Times New Roman"/>
                <a:cs typeface="Times New Roman"/>
                <a:sym typeface="Times New Roman"/>
              </a:rPr>
              <a:t>Tuyên truyền t</a:t>
            </a:r>
            <a:r>
              <a:rPr lang="en-US" sz="2600" dirty="0">
                <a:solidFill>
                  <a:srgbClr val="000000"/>
                </a:solidFill>
                <a:latin typeface="Times New Roman"/>
                <a:ea typeface="Times New Roman"/>
                <a:cs typeface="Times New Roman"/>
                <a:sym typeface="Times New Roman"/>
              </a:rPr>
              <a:t>í</a:t>
            </a:r>
            <a:r>
              <a:rPr lang="vi-VN" sz="2600" dirty="0">
                <a:solidFill>
                  <a:srgbClr val="000000"/>
                </a:solidFill>
                <a:latin typeface="Times New Roman"/>
                <a:ea typeface="Times New Roman"/>
                <a:cs typeface="Times New Roman"/>
                <a:sym typeface="Times New Roman"/>
              </a:rPr>
              <a:t>nh chính nghĩa của cuộc kháng chiến</a:t>
            </a:r>
            <a:r>
              <a:rPr lang="en-US" sz="2600" dirty="0">
                <a:solidFill>
                  <a:srgbClr val="000000"/>
                </a:solidFill>
                <a:latin typeface="Times New Roman"/>
                <a:ea typeface="Times New Roman"/>
                <a:cs typeface="Times New Roman"/>
                <a:sym typeface="Times New Roman"/>
              </a:rPr>
              <a:t> </a:t>
            </a:r>
            <a:r>
              <a:rPr lang="en-US" sz="2600" dirty="0" err="1">
                <a:solidFill>
                  <a:srgbClr val="000000"/>
                </a:solidFill>
                <a:latin typeface="Times New Roman"/>
                <a:ea typeface="Times New Roman"/>
                <a:cs typeface="Times New Roman"/>
                <a:sym typeface="Times New Roman"/>
              </a:rPr>
              <a:t>chống</a:t>
            </a:r>
            <a:r>
              <a:rPr lang="en-US" sz="2600" dirty="0">
                <a:solidFill>
                  <a:srgbClr val="000000"/>
                </a:solidFill>
                <a:latin typeface="Times New Roman"/>
                <a:ea typeface="Times New Roman"/>
                <a:cs typeface="Times New Roman"/>
                <a:sym typeface="Times New Roman"/>
              </a:rPr>
              <a:t> </a:t>
            </a:r>
            <a:r>
              <a:rPr lang="en-US" sz="2600" dirty="0" err="1">
                <a:solidFill>
                  <a:srgbClr val="000000"/>
                </a:solidFill>
                <a:latin typeface="Times New Roman"/>
                <a:ea typeface="Times New Roman"/>
                <a:cs typeface="Times New Roman"/>
                <a:sym typeface="Times New Roman"/>
              </a:rPr>
              <a:t>Mĩ</a:t>
            </a:r>
            <a:r>
              <a:rPr lang="en-US" sz="2600" dirty="0">
                <a:solidFill>
                  <a:srgbClr val="000000"/>
                </a:solidFill>
                <a:latin typeface="Times New Roman"/>
                <a:ea typeface="Times New Roman"/>
                <a:cs typeface="Times New Roman"/>
                <a:sym typeface="Times New Roman"/>
              </a:rPr>
              <a:t>.</a:t>
            </a:r>
            <a:endParaRPr sz="2600" dirty="0"/>
          </a:p>
        </p:txBody>
      </p:sp>
      <p:sp>
        <p:nvSpPr>
          <p:cNvPr id="9" name="Google Shape;587;p30">
            <a:extLst>
              <a:ext uri="{FF2B5EF4-FFF2-40B4-BE49-F238E27FC236}">
                <a16:creationId xmlns:a16="http://schemas.microsoft.com/office/drawing/2014/main" id="{74E5E16D-B9D1-B09B-4CCC-9A89EBE7E991}"/>
              </a:ext>
            </a:extLst>
          </p:cNvPr>
          <p:cNvSpPr txBox="1"/>
          <p:nvPr/>
        </p:nvSpPr>
        <p:spPr>
          <a:xfrm>
            <a:off x="8590109" y="1977383"/>
            <a:ext cx="3297092" cy="1643808"/>
          </a:xfrm>
          <a:prstGeom prst="rect">
            <a:avLst/>
          </a:prstGeom>
          <a:noFill/>
          <a:ln>
            <a:noFill/>
          </a:ln>
        </p:spPr>
        <p:txBody>
          <a:bodyPr spcFirstLastPara="1" wrap="square" lIns="21475" tIns="21475" rIns="21475" bIns="21475" anchor="t" anchorCtr="0">
            <a:spAutoFit/>
          </a:bodyPr>
          <a:lstStyle/>
          <a:p>
            <a:pPr marL="0" marR="0" lvl="0" indent="0" algn="just" rtl="0">
              <a:spcBef>
                <a:spcPts val="0"/>
              </a:spcBef>
              <a:spcAft>
                <a:spcPts val="0"/>
              </a:spcAft>
              <a:buNone/>
            </a:pPr>
            <a:r>
              <a:rPr lang="vi-VN" sz="2600" dirty="0">
                <a:solidFill>
                  <a:srgbClr val="C00000"/>
                </a:solidFill>
                <a:latin typeface="Times New Roman"/>
                <a:ea typeface="Times New Roman"/>
                <a:cs typeface="Times New Roman"/>
                <a:sym typeface="Times New Roman"/>
              </a:rPr>
              <a:t>Tố cáo cuộc chiến tranh xâm lược và tội ác của Mỹ và Chính quyền Sài Gòn</a:t>
            </a:r>
            <a:r>
              <a:rPr lang="en-US" sz="2600" dirty="0">
                <a:solidFill>
                  <a:srgbClr val="C00000"/>
                </a:solidFill>
                <a:latin typeface="Times New Roman"/>
                <a:ea typeface="Times New Roman"/>
                <a:cs typeface="Times New Roman"/>
                <a:sym typeface="Times New Roman"/>
              </a:rPr>
              <a:t>.</a:t>
            </a:r>
            <a:endParaRPr sz="2600" dirty="0">
              <a:solidFill>
                <a:srgbClr val="C00000"/>
              </a:solidFill>
              <a:latin typeface="Times New Roman"/>
              <a:ea typeface="Times New Roman"/>
              <a:cs typeface="Times New Roman"/>
              <a:sym typeface="Times New Roman"/>
            </a:endParaRPr>
          </a:p>
        </p:txBody>
      </p:sp>
      <p:sp>
        <p:nvSpPr>
          <p:cNvPr id="10" name="Google Shape;588;p30">
            <a:extLst>
              <a:ext uri="{FF2B5EF4-FFF2-40B4-BE49-F238E27FC236}">
                <a16:creationId xmlns:a16="http://schemas.microsoft.com/office/drawing/2014/main" id="{57B9F304-0286-381A-EDBB-A4C65D709A29}"/>
              </a:ext>
            </a:extLst>
          </p:cNvPr>
          <p:cNvSpPr txBox="1"/>
          <p:nvPr/>
        </p:nvSpPr>
        <p:spPr>
          <a:xfrm>
            <a:off x="7684169" y="5221520"/>
            <a:ext cx="4226785" cy="843588"/>
          </a:xfrm>
          <a:prstGeom prst="rect">
            <a:avLst/>
          </a:prstGeom>
          <a:noFill/>
          <a:ln>
            <a:noFill/>
          </a:ln>
        </p:spPr>
        <p:txBody>
          <a:bodyPr spcFirstLastPara="1" wrap="square" lIns="21475" tIns="21475" rIns="21475" bIns="21475" anchor="t" anchorCtr="0">
            <a:spAutoFit/>
          </a:bodyPr>
          <a:lstStyle/>
          <a:p>
            <a:pPr marL="0" marR="0" lvl="0" indent="0" algn="just" rtl="0">
              <a:spcBef>
                <a:spcPts val="0"/>
              </a:spcBef>
              <a:spcAft>
                <a:spcPts val="0"/>
              </a:spcAft>
              <a:buNone/>
            </a:pPr>
            <a:r>
              <a:rPr lang="vi-VN" sz="2600" dirty="0">
                <a:solidFill>
                  <a:srgbClr val="0070C0"/>
                </a:solidFill>
                <a:latin typeface="Times New Roman"/>
                <a:ea typeface="Times New Roman"/>
                <a:cs typeface="Times New Roman"/>
                <a:sym typeface="Times New Roman"/>
              </a:rPr>
              <a:t>Tiếp tục củng c</a:t>
            </a:r>
            <a:r>
              <a:rPr lang="en-US" sz="2600" dirty="0">
                <a:solidFill>
                  <a:srgbClr val="0070C0"/>
                </a:solidFill>
                <a:latin typeface="Times New Roman"/>
                <a:ea typeface="Times New Roman"/>
                <a:cs typeface="Times New Roman"/>
                <a:sym typeface="Times New Roman"/>
              </a:rPr>
              <a:t>ố</a:t>
            </a:r>
            <a:r>
              <a:rPr lang="vi-VN" sz="2600" dirty="0">
                <a:solidFill>
                  <a:srgbClr val="0070C0"/>
                </a:solidFill>
                <a:latin typeface="Times New Roman"/>
                <a:ea typeface="Times New Roman"/>
                <a:cs typeface="Times New Roman"/>
                <a:sym typeface="Times New Roman"/>
              </a:rPr>
              <a:t> mặt trận đoàn kết ba nước Đông Dương</a:t>
            </a:r>
            <a:r>
              <a:rPr lang="en-US" sz="2600" dirty="0">
                <a:solidFill>
                  <a:srgbClr val="0070C0"/>
                </a:solidFill>
                <a:latin typeface="Times New Roman"/>
                <a:ea typeface="Times New Roman"/>
                <a:cs typeface="Times New Roman"/>
                <a:sym typeface="Times New Roman"/>
              </a:rPr>
              <a:t>.</a:t>
            </a:r>
            <a:endParaRPr sz="2600" dirty="0">
              <a:solidFill>
                <a:srgbClr val="0070C0"/>
              </a:solidFill>
              <a:latin typeface="Times New Roman"/>
              <a:ea typeface="Times New Roman"/>
              <a:cs typeface="Times New Roman"/>
              <a:sym typeface="Times New Roman"/>
            </a:endParaRPr>
          </a:p>
        </p:txBody>
      </p:sp>
      <p:sp>
        <p:nvSpPr>
          <p:cNvPr id="11" name="Google Shape;589;p30">
            <a:extLst>
              <a:ext uri="{FF2B5EF4-FFF2-40B4-BE49-F238E27FC236}">
                <a16:creationId xmlns:a16="http://schemas.microsoft.com/office/drawing/2014/main" id="{B2C78572-E261-601D-E1C4-08B1BBB0AAD0}"/>
              </a:ext>
            </a:extLst>
          </p:cNvPr>
          <p:cNvSpPr txBox="1"/>
          <p:nvPr/>
        </p:nvSpPr>
        <p:spPr>
          <a:xfrm>
            <a:off x="365869" y="4872387"/>
            <a:ext cx="4749753" cy="1643808"/>
          </a:xfrm>
          <a:prstGeom prst="rect">
            <a:avLst/>
          </a:prstGeom>
          <a:noFill/>
          <a:ln>
            <a:noFill/>
          </a:ln>
        </p:spPr>
        <p:txBody>
          <a:bodyPr spcFirstLastPara="1" wrap="square" lIns="21475" tIns="21475" rIns="21475" bIns="21475" anchor="t" anchorCtr="0">
            <a:spAutoFit/>
          </a:bodyPr>
          <a:lstStyle/>
          <a:p>
            <a:pPr marL="0" marR="0" lvl="0" indent="0" algn="just" rtl="0">
              <a:spcBef>
                <a:spcPts val="0"/>
              </a:spcBef>
              <a:spcAft>
                <a:spcPts val="0"/>
              </a:spcAft>
              <a:buNone/>
            </a:pPr>
            <a:r>
              <a:rPr lang="en-US" sz="2600" dirty="0" err="1">
                <a:solidFill>
                  <a:srgbClr val="7030A0"/>
                </a:solidFill>
                <a:latin typeface="Times New Roman"/>
                <a:ea typeface="Times New Roman"/>
                <a:cs typeface="Times New Roman"/>
                <a:sym typeface="Times New Roman"/>
              </a:rPr>
              <a:t>Đặt</a:t>
            </a:r>
            <a:r>
              <a:rPr lang="en-US" sz="2600" dirty="0">
                <a:solidFill>
                  <a:srgbClr val="7030A0"/>
                </a:solidFill>
                <a:latin typeface="Times New Roman"/>
                <a:ea typeface="Times New Roman"/>
                <a:cs typeface="Times New Roman"/>
                <a:sym typeface="Times New Roman"/>
              </a:rPr>
              <a:t> </a:t>
            </a:r>
            <a:r>
              <a:rPr lang="en-US" sz="2600" dirty="0" err="1">
                <a:solidFill>
                  <a:srgbClr val="7030A0"/>
                </a:solidFill>
                <a:latin typeface="Times New Roman"/>
                <a:ea typeface="Times New Roman"/>
                <a:cs typeface="Times New Roman"/>
                <a:sym typeface="Times New Roman"/>
              </a:rPr>
              <a:t>quan</a:t>
            </a:r>
            <a:r>
              <a:rPr lang="en-US" sz="2600" dirty="0">
                <a:solidFill>
                  <a:srgbClr val="7030A0"/>
                </a:solidFill>
                <a:latin typeface="Times New Roman"/>
                <a:ea typeface="Times New Roman"/>
                <a:cs typeface="Times New Roman"/>
                <a:sym typeface="Times New Roman"/>
              </a:rPr>
              <a:t> </a:t>
            </a:r>
            <a:r>
              <a:rPr lang="en-US" sz="2600" dirty="0" err="1">
                <a:solidFill>
                  <a:srgbClr val="7030A0"/>
                </a:solidFill>
                <a:latin typeface="Times New Roman"/>
                <a:ea typeface="Times New Roman"/>
                <a:cs typeface="Times New Roman"/>
                <a:sym typeface="Times New Roman"/>
              </a:rPr>
              <a:t>hệ</a:t>
            </a:r>
            <a:r>
              <a:rPr lang="en-US" sz="2600" dirty="0">
                <a:solidFill>
                  <a:srgbClr val="7030A0"/>
                </a:solidFill>
                <a:latin typeface="Times New Roman"/>
                <a:ea typeface="Times New Roman"/>
                <a:cs typeface="Times New Roman"/>
                <a:sym typeface="Times New Roman"/>
              </a:rPr>
              <a:t> </a:t>
            </a:r>
            <a:r>
              <a:rPr lang="en-US" sz="2600" dirty="0" err="1">
                <a:solidFill>
                  <a:srgbClr val="7030A0"/>
                </a:solidFill>
                <a:latin typeface="Times New Roman"/>
                <a:ea typeface="Times New Roman"/>
                <a:cs typeface="Times New Roman"/>
                <a:sym typeface="Times New Roman"/>
              </a:rPr>
              <a:t>ngoại</a:t>
            </a:r>
            <a:r>
              <a:rPr lang="en-US" sz="2600" dirty="0">
                <a:solidFill>
                  <a:srgbClr val="7030A0"/>
                </a:solidFill>
                <a:latin typeface="Times New Roman"/>
                <a:ea typeface="Times New Roman"/>
                <a:cs typeface="Times New Roman"/>
                <a:sym typeface="Times New Roman"/>
              </a:rPr>
              <a:t> </a:t>
            </a:r>
            <a:r>
              <a:rPr lang="en-US" sz="2600" dirty="0" err="1">
                <a:solidFill>
                  <a:srgbClr val="7030A0"/>
                </a:solidFill>
                <a:latin typeface="Times New Roman"/>
                <a:ea typeface="Times New Roman"/>
                <a:cs typeface="Times New Roman"/>
                <a:sym typeface="Times New Roman"/>
              </a:rPr>
              <a:t>giao</a:t>
            </a:r>
            <a:r>
              <a:rPr lang="en-US" sz="2600" dirty="0">
                <a:solidFill>
                  <a:srgbClr val="7030A0"/>
                </a:solidFill>
                <a:latin typeface="Times New Roman"/>
                <a:ea typeface="Times New Roman"/>
                <a:cs typeface="Times New Roman"/>
                <a:sym typeface="Times New Roman"/>
              </a:rPr>
              <a:t> </a:t>
            </a:r>
            <a:r>
              <a:rPr lang="en-US" sz="2600" dirty="0" err="1">
                <a:solidFill>
                  <a:srgbClr val="7030A0"/>
                </a:solidFill>
                <a:latin typeface="Times New Roman"/>
                <a:ea typeface="Times New Roman"/>
                <a:cs typeface="Times New Roman"/>
                <a:sym typeface="Times New Roman"/>
              </a:rPr>
              <a:t>với</a:t>
            </a:r>
            <a:r>
              <a:rPr lang="en-US" sz="2600" dirty="0">
                <a:solidFill>
                  <a:srgbClr val="7030A0"/>
                </a:solidFill>
                <a:latin typeface="Times New Roman"/>
                <a:ea typeface="Times New Roman"/>
                <a:cs typeface="Times New Roman"/>
                <a:sym typeface="Times New Roman"/>
              </a:rPr>
              <a:t> Cu-</a:t>
            </a:r>
            <a:r>
              <a:rPr lang="en-US" sz="2600" dirty="0" err="1">
                <a:solidFill>
                  <a:srgbClr val="7030A0"/>
                </a:solidFill>
                <a:latin typeface="Times New Roman"/>
                <a:ea typeface="Times New Roman"/>
                <a:cs typeface="Times New Roman"/>
                <a:sym typeface="Times New Roman"/>
              </a:rPr>
              <a:t>ba</a:t>
            </a:r>
            <a:r>
              <a:rPr lang="en-US" sz="2600" dirty="0">
                <a:solidFill>
                  <a:srgbClr val="7030A0"/>
                </a:solidFill>
                <a:latin typeface="Times New Roman"/>
                <a:ea typeface="Times New Roman"/>
                <a:cs typeface="Times New Roman"/>
                <a:sym typeface="Times New Roman"/>
              </a:rPr>
              <a:t>; t</a:t>
            </a:r>
            <a:r>
              <a:rPr lang="vi-VN" sz="2600" dirty="0">
                <a:solidFill>
                  <a:srgbClr val="7030A0"/>
                </a:solidFill>
                <a:latin typeface="Times New Roman"/>
                <a:ea typeface="Times New Roman"/>
                <a:cs typeface="Times New Roman"/>
                <a:sym typeface="Times New Roman"/>
              </a:rPr>
              <a:t>ăng cường đoàn kết và tranh thủ sự ủng hộ, giúp đỡ của các nước </a:t>
            </a:r>
            <a:r>
              <a:rPr lang="en-US" sz="2600" dirty="0">
                <a:solidFill>
                  <a:srgbClr val="7030A0"/>
                </a:solidFill>
                <a:latin typeface="Times New Roman"/>
                <a:ea typeface="Times New Roman"/>
                <a:cs typeface="Times New Roman"/>
                <a:sym typeface="Times New Roman"/>
              </a:rPr>
              <a:t>XHCN.</a:t>
            </a:r>
            <a:endParaRPr sz="2600" dirty="0">
              <a:solidFill>
                <a:srgbClr val="7030A0"/>
              </a:solidFill>
              <a:latin typeface="Times New Roman"/>
              <a:ea typeface="Times New Roman"/>
              <a:cs typeface="Times New Roman"/>
              <a:sym typeface="Times New Roman"/>
            </a:endParaRPr>
          </a:p>
        </p:txBody>
      </p:sp>
      <p:sp>
        <p:nvSpPr>
          <p:cNvPr id="12" name="Google Shape;590;p30">
            <a:extLst>
              <a:ext uri="{FF2B5EF4-FFF2-40B4-BE49-F238E27FC236}">
                <a16:creationId xmlns:a16="http://schemas.microsoft.com/office/drawing/2014/main" id="{A13F45BF-795A-9891-3E40-1DB7C59C40BC}"/>
              </a:ext>
            </a:extLst>
          </p:cNvPr>
          <p:cNvSpPr txBox="1"/>
          <p:nvPr/>
        </p:nvSpPr>
        <p:spPr>
          <a:xfrm>
            <a:off x="435199" y="1895457"/>
            <a:ext cx="3709271" cy="2043917"/>
          </a:xfrm>
          <a:prstGeom prst="rect">
            <a:avLst/>
          </a:prstGeom>
          <a:noFill/>
          <a:ln>
            <a:noFill/>
          </a:ln>
        </p:spPr>
        <p:txBody>
          <a:bodyPr spcFirstLastPara="1" wrap="square" lIns="21475" tIns="21475" rIns="21475" bIns="21475" anchor="t" anchorCtr="0">
            <a:spAutoFit/>
          </a:bodyPr>
          <a:lstStyle/>
          <a:p>
            <a:pPr marL="0" marR="0" lvl="0" indent="0" algn="just" rtl="0">
              <a:spcBef>
                <a:spcPts val="0"/>
              </a:spcBef>
              <a:spcAft>
                <a:spcPts val="0"/>
              </a:spcAft>
              <a:buNone/>
            </a:pPr>
            <a:r>
              <a:rPr lang="vi-VN" sz="2600" dirty="0">
                <a:solidFill>
                  <a:srgbClr val="002060"/>
                </a:solidFill>
                <a:latin typeface="Times New Roman"/>
                <a:ea typeface="Times New Roman"/>
                <a:cs typeface="Times New Roman"/>
                <a:sym typeface="Times New Roman"/>
              </a:rPr>
              <a:t>Thúc đẩy hình thành phong trào nhân dân Mỹ và nhân dân thế giới chống chiến tranh, ủng hộ cuộc kháng chiến của nhân dân V</a:t>
            </a:r>
            <a:r>
              <a:rPr lang="en-US" sz="2600" dirty="0">
                <a:solidFill>
                  <a:srgbClr val="002060"/>
                </a:solidFill>
                <a:latin typeface="Times New Roman"/>
                <a:ea typeface="Times New Roman"/>
                <a:cs typeface="Times New Roman"/>
                <a:sym typeface="Times New Roman"/>
              </a:rPr>
              <a:t>N</a:t>
            </a:r>
            <a:r>
              <a:rPr lang="vi-VN" sz="2600" dirty="0">
                <a:solidFill>
                  <a:srgbClr val="002060"/>
                </a:solidFill>
                <a:latin typeface="Times New Roman"/>
                <a:ea typeface="Times New Roman"/>
                <a:cs typeface="Times New Roman"/>
                <a:sym typeface="Times New Roman"/>
              </a:rPr>
              <a:t>.</a:t>
            </a:r>
            <a:endParaRPr sz="2600" dirty="0">
              <a:solidFill>
                <a:srgbClr val="002060"/>
              </a:solidFill>
            </a:endParaRPr>
          </a:p>
        </p:txBody>
      </p:sp>
      <p:pic>
        <p:nvPicPr>
          <p:cNvPr id="5132" name="Picture 12" descr="Sách Việt Nam - đối ngoại tháng 10/2012 - Học viện Ngoại giao">
            <a:extLst>
              <a:ext uri="{FF2B5EF4-FFF2-40B4-BE49-F238E27FC236}">
                <a16:creationId xmlns:a16="http://schemas.microsoft.com/office/drawing/2014/main" id="{59D22D5A-B2BD-5956-4B81-854B0A9D966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b="41129"/>
          <a:stretch/>
        </p:blipFill>
        <p:spPr bwMode="auto">
          <a:xfrm>
            <a:off x="5865930" y="3036235"/>
            <a:ext cx="1104672" cy="959676"/>
          </a:xfrm>
          <a:prstGeom prst="flowChartConnector">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FB69AC63-CD82-0F03-F05D-458663E08675}"/>
              </a:ext>
            </a:extLst>
          </p:cNvPr>
          <p:cNvPicPr>
            <a:picLocks noChangeAspect="1"/>
          </p:cNvPicPr>
          <p:nvPr/>
        </p:nvPicPr>
        <p:blipFill>
          <a:blip r:embed="rId8"/>
          <a:stretch>
            <a:fillRect/>
          </a:stretch>
        </p:blipFill>
        <p:spPr>
          <a:xfrm>
            <a:off x="147742" y="6481391"/>
            <a:ext cx="11662659" cy="384081"/>
          </a:xfrm>
          <a:prstGeom prst="rect">
            <a:avLst/>
          </a:prstGeom>
        </p:spPr>
      </p:pic>
    </p:spTree>
    <p:extLst>
      <p:ext uri="{BB962C8B-B14F-4D97-AF65-F5344CB8AC3E}">
        <p14:creationId xmlns:p14="http://schemas.microsoft.com/office/powerpoint/2010/main" val="179206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wheel(1)">
                                      <p:cBhvr>
                                        <p:cTn id="12" dur="20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circle(in)">
                                      <p:cBhvr>
                                        <p:cTn id="17" dur="20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nodeType="clickEffect">
                                  <p:stCondLst>
                                    <p:cond delay="0"/>
                                  </p:stCondLst>
                                  <p:childTnLst>
                                    <p:set>
                                      <p:cBhvr>
                                        <p:cTn id="21" dur="1" fill="hold">
                                          <p:stCondLst>
                                            <p:cond delay="0"/>
                                          </p:stCondLst>
                                        </p:cTn>
                                        <p:tgtEl>
                                          <p:spTgt spid="11">
                                            <p:txEl>
                                              <p:pRg st="0" end="0"/>
                                            </p:txEl>
                                          </p:spTgt>
                                        </p:tgtEl>
                                        <p:attrNameLst>
                                          <p:attrName>style.visibility</p:attrName>
                                        </p:attrNameLst>
                                      </p:cBhvr>
                                      <p:to>
                                        <p:strVal val="visible"/>
                                      </p:to>
                                    </p:set>
                                    <p:animEffect transition="in" filter="wheel(1)">
                                      <p:cBhvr>
                                        <p:cTn id="22" dur="2000"/>
                                        <p:tgtEl>
                                          <p:spTgt spid="11">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12">
                                            <p:txEl>
                                              <p:pRg st="0" end="0"/>
                                            </p:txEl>
                                          </p:spTgt>
                                        </p:tgtEl>
                                        <p:attrNameLst>
                                          <p:attrName>style.visibility</p:attrName>
                                        </p:attrNameLst>
                                      </p:cBhvr>
                                      <p:to>
                                        <p:strVal val="visible"/>
                                      </p:to>
                                    </p:set>
                                    <p:animEffect transition="in" filter="circle(in)">
                                      <p:cBhvr>
                                        <p:cTn id="27" dur="20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608">
          <a:extLst>
            <a:ext uri="{FF2B5EF4-FFF2-40B4-BE49-F238E27FC236}">
              <a16:creationId xmlns:a16="http://schemas.microsoft.com/office/drawing/2014/main" id="{B814C91E-7F84-2893-194A-B3FDADCC60E2}"/>
            </a:ext>
          </a:extLst>
        </p:cNvPr>
        <p:cNvGrpSpPr/>
        <p:nvPr/>
      </p:nvGrpSpPr>
      <p:grpSpPr>
        <a:xfrm>
          <a:off x="0" y="0"/>
          <a:ext cx="0" cy="0"/>
          <a:chOff x="0" y="0"/>
          <a:chExt cx="0" cy="0"/>
        </a:xfrm>
      </p:grpSpPr>
      <p:sp>
        <p:nvSpPr>
          <p:cNvPr id="617" name="Google Shape;617;p32">
            <a:extLst>
              <a:ext uri="{FF2B5EF4-FFF2-40B4-BE49-F238E27FC236}">
                <a16:creationId xmlns:a16="http://schemas.microsoft.com/office/drawing/2014/main" id="{C111E974-C4B0-6869-FEC8-86F88FD2591A}"/>
              </a:ext>
            </a:extLst>
          </p:cNvPr>
          <p:cNvSpPr/>
          <p:nvPr/>
        </p:nvSpPr>
        <p:spPr>
          <a:xfrm rot="-5400000">
            <a:off x="714363" y="1796588"/>
            <a:ext cx="247572" cy="212526"/>
          </a:xfrm>
          <a:custGeom>
            <a:avLst/>
            <a:gdLst/>
            <a:ahLst/>
            <a:cxnLst/>
            <a:rect l="l" t="t" r="r" b="b"/>
            <a:pathLst>
              <a:path w="20954" h="21282" extrusionOk="0">
                <a:moveTo>
                  <a:pt x="20954" y="21282"/>
                </a:moveTo>
                <a:lnTo>
                  <a:pt x="721" y="21224"/>
                </a:lnTo>
                <a:cubicBezTo>
                  <a:pt x="-646" y="15497"/>
                  <a:pt x="29" y="10058"/>
                  <a:pt x="1922" y="6072"/>
                </a:cubicBezTo>
                <a:cubicBezTo>
                  <a:pt x="3990" y="1717"/>
                  <a:pt x="7135" y="-318"/>
                  <a:pt x="10159" y="40"/>
                </a:cubicBezTo>
                <a:cubicBezTo>
                  <a:pt x="15949" y="727"/>
                  <a:pt x="20355" y="10898"/>
                  <a:pt x="20954" y="21282"/>
                </a:cubicBezTo>
                <a:close/>
              </a:path>
            </a:pathLst>
          </a:custGeom>
          <a:gradFill>
            <a:gsLst>
              <a:gs pos="0">
                <a:srgbClr val="ABACAD"/>
              </a:gs>
              <a:gs pos="100000">
                <a:srgbClr val="383B3E"/>
              </a:gs>
            </a:gsLst>
            <a:lin ang="2700000" scaled="0"/>
          </a:gradFill>
          <a:ln>
            <a:noFill/>
          </a:ln>
        </p:spPr>
        <p:txBody>
          <a:bodyPr spcFirstLastPara="1" wrap="square" lIns="45700" tIns="45700" rIns="45700"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pic>
        <p:nvPicPr>
          <p:cNvPr id="618" name="Google Shape;618;p32" descr="Picture1.png">
            <a:extLst>
              <a:ext uri="{FF2B5EF4-FFF2-40B4-BE49-F238E27FC236}">
                <a16:creationId xmlns:a16="http://schemas.microsoft.com/office/drawing/2014/main" id="{6D2F05E3-4AAA-B991-C445-5A990C17F023}"/>
              </a:ext>
            </a:extLst>
          </p:cNvPr>
          <p:cNvPicPr preferRelativeResize="0"/>
          <p:nvPr/>
        </p:nvPicPr>
        <p:blipFill rotWithShape="1">
          <a:blip r:embed="rId3">
            <a:alphaModFix amt="42419"/>
          </a:blip>
          <a:srcRect/>
          <a:stretch/>
        </p:blipFill>
        <p:spPr>
          <a:xfrm>
            <a:off x="841453" y="1018468"/>
            <a:ext cx="102959" cy="1778360"/>
          </a:xfrm>
          <a:prstGeom prst="rect">
            <a:avLst/>
          </a:prstGeom>
          <a:noFill/>
          <a:ln>
            <a:noFill/>
          </a:ln>
        </p:spPr>
      </p:pic>
      <p:sp>
        <p:nvSpPr>
          <p:cNvPr id="619" name="Google Shape;619;p32">
            <a:extLst>
              <a:ext uri="{FF2B5EF4-FFF2-40B4-BE49-F238E27FC236}">
                <a16:creationId xmlns:a16="http://schemas.microsoft.com/office/drawing/2014/main" id="{33E28C43-C115-9BE1-9AD4-84FA28C2CBED}"/>
              </a:ext>
            </a:extLst>
          </p:cNvPr>
          <p:cNvSpPr/>
          <p:nvPr/>
        </p:nvSpPr>
        <p:spPr>
          <a:xfrm>
            <a:off x="2004073" y="1113455"/>
            <a:ext cx="893366" cy="701279"/>
          </a:xfrm>
          <a:custGeom>
            <a:avLst/>
            <a:gdLst/>
            <a:ahLst/>
            <a:cxnLst/>
            <a:rect l="l" t="t" r="r" b="b"/>
            <a:pathLst>
              <a:path w="21600" h="21600" extrusionOk="0">
                <a:moveTo>
                  <a:pt x="0" y="0"/>
                </a:moveTo>
                <a:lnTo>
                  <a:pt x="0" y="21600"/>
                </a:lnTo>
                <a:lnTo>
                  <a:pt x="13645" y="21563"/>
                </a:lnTo>
                <a:lnTo>
                  <a:pt x="21600" y="10488"/>
                </a:lnTo>
                <a:lnTo>
                  <a:pt x="13971" y="12"/>
                </a:lnTo>
                <a:lnTo>
                  <a:pt x="0" y="0"/>
                </a:lnTo>
                <a:close/>
              </a:path>
            </a:pathLst>
          </a:custGeom>
          <a:gradFill>
            <a:gsLst>
              <a:gs pos="0">
                <a:srgbClr val="F3DB3F"/>
              </a:gs>
              <a:gs pos="29891">
                <a:srgbClr val="F3DB3F"/>
              </a:gs>
              <a:gs pos="100000">
                <a:srgbClr val="FF8400"/>
              </a:gs>
            </a:gsLst>
            <a:lin ang="4455188" scaled="0"/>
          </a:gradFill>
          <a:ln>
            <a:noFill/>
          </a:ln>
        </p:spPr>
        <p:txBody>
          <a:bodyPr spcFirstLastPara="1" wrap="square" lIns="45700" tIns="45700" rIns="45700"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620" name="Google Shape;620;p32">
            <a:extLst>
              <a:ext uri="{FF2B5EF4-FFF2-40B4-BE49-F238E27FC236}">
                <a16:creationId xmlns:a16="http://schemas.microsoft.com/office/drawing/2014/main" id="{2BBA8CD5-DF26-6CF5-533C-E817A6DF4C0D}"/>
              </a:ext>
            </a:extLst>
          </p:cNvPr>
          <p:cNvSpPr/>
          <p:nvPr/>
        </p:nvSpPr>
        <p:spPr>
          <a:xfrm>
            <a:off x="1700096" y="1113455"/>
            <a:ext cx="893367" cy="701279"/>
          </a:xfrm>
          <a:custGeom>
            <a:avLst/>
            <a:gdLst/>
            <a:ahLst/>
            <a:cxnLst/>
            <a:rect l="l" t="t" r="r" b="b"/>
            <a:pathLst>
              <a:path w="21600" h="21600" extrusionOk="0">
                <a:moveTo>
                  <a:pt x="0" y="0"/>
                </a:moveTo>
                <a:lnTo>
                  <a:pt x="0" y="21600"/>
                </a:lnTo>
                <a:lnTo>
                  <a:pt x="13645" y="21563"/>
                </a:lnTo>
                <a:lnTo>
                  <a:pt x="21600" y="10488"/>
                </a:lnTo>
                <a:lnTo>
                  <a:pt x="13971" y="12"/>
                </a:lnTo>
                <a:lnTo>
                  <a:pt x="0" y="0"/>
                </a:lnTo>
                <a:close/>
              </a:path>
            </a:pathLst>
          </a:custGeom>
          <a:gradFill>
            <a:gsLst>
              <a:gs pos="0">
                <a:srgbClr val="F3DB3F"/>
              </a:gs>
              <a:gs pos="29891">
                <a:srgbClr val="F3DB3F"/>
              </a:gs>
              <a:gs pos="100000">
                <a:srgbClr val="FF8400"/>
              </a:gs>
            </a:gsLst>
            <a:lin ang="4455188" scaled="0"/>
          </a:gradFill>
          <a:ln>
            <a:noFill/>
          </a:ln>
          <a:effectLst>
            <a:outerShdw blurRad="63500" dist="52599" dir="709209" rotWithShape="0">
              <a:srgbClr val="000000">
                <a:alpha val="27058"/>
              </a:srgbClr>
            </a:outerShdw>
          </a:effectLst>
        </p:spPr>
        <p:txBody>
          <a:bodyPr spcFirstLastPara="1" wrap="square" lIns="45700" tIns="45700" rIns="45700"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621" name="Google Shape;621;p32">
            <a:extLst>
              <a:ext uri="{FF2B5EF4-FFF2-40B4-BE49-F238E27FC236}">
                <a16:creationId xmlns:a16="http://schemas.microsoft.com/office/drawing/2014/main" id="{4F46A3BE-18CE-2ED5-FA45-3C2B33CFD695}"/>
              </a:ext>
            </a:extLst>
          </p:cNvPr>
          <p:cNvSpPr/>
          <p:nvPr/>
        </p:nvSpPr>
        <p:spPr>
          <a:xfrm>
            <a:off x="708349" y="1111148"/>
            <a:ext cx="1566207" cy="919236"/>
          </a:xfrm>
          <a:custGeom>
            <a:avLst/>
            <a:gdLst/>
            <a:ahLst/>
            <a:cxnLst/>
            <a:rect l="l" t="t" r="r" b="b"/>
            <a:pathLst>
              <a:path w="21600" h="21474" extrusionOk="0">
                <a:moveTo>
                  <a:pt x="21600" y="7955"/>
                </a:moveTo>
                <a:lnTo>
                  <a:pt x="17062" y="16359"/>
                </a:lnTo>
                <a:lnTo>
                  <a:pt x="3041" y="16408"/>
                </a:lnTo>
                <a:cubicBezTo>
                  <a:pt x="2378" y="16321"/>
                  <a:pt x="1716" y="16570"/>
                  <a:pt x="1136" y="17120"/>
                </a:cubicBezTo>
                <a:cubicBezTo>
                  <a:pt x="838" y="17403"/>
                  <a:pt x="558" y="17787"/>
                  <a:pt x="469" y="18345"/>
                </a:cubicBezTo>
                <a:cubicBezTo>
                  <a:pt x="320" y="19277"/>
                  <a:pt x="645" y="20073"/>
                  <a:pt x="1052" y="20603"/>
                </a:cubicBezTo>
                <a:cubicBezTo>
                  <a:pt x="1566" y="21274"/>
                  <a:pt x="2218" y="21572"/>
                  <a:pt x="2887" y="21389"/>
                </a:cubicBezTo>
                <a:cubicBezTo>
                  <a:pt x="2602" y="21484"/>
                  <a:pt x="2313" y="21498"/>
                  <a:pt x="2032" y="21436"/>
                </a:cubicBezTo>
                <a:cubicBezTo>
                  <a:pt x="1494" y="21317"/>
                  <a:pt x="979" y="20924"/>
                  <a:pt x="571" y="20261"/>
                </a:cubicBezTo>
                <a:cubicBezTo>
                  <a:pt x="393" y="19973"/>
                  <a:pt x="244" y="19641"/>
                  <a:pt x="157" y="19259"/>
                </a:cubicBezTo>
                <a:cubicBezTo>
                  <a:pt x="113" y="19064"/>
                  <a:pt x="85" y="18860"/>
                  <a:pt x="66" y="18654"/>
                </a:cubicBezTo>
                <a:cubicBezTo>
                  <a:pt x="47" y="18450"/>
                  <a:pt x="34" y="18242"/>
                  <a:pt x="30" y="18032"/>
                </a:cubicBezTo>
                <a:lnTo>
                  <a:pt x="0" y="2516"/>
                </a:lnTo>
                <a:cubicBezTo>
                  <a:pt x="502" y="1631"/>
                  <a:pt x="1114" y="949"/>
                  <a:pt x="1793" y="519"/>
                </a:cubicBezTo>
                <a:cubicBezTo>
                  <a:pt x="2380" y="147"/>
                  <a:pt x="3004" y="-28"/>
                  <a:pt x="3630" y="4"/>
                </a:cubicBezTo>
                <a:lnTo>
                  <a:pt x="17245" y="12"/>
                </a:lnTo>
                <a:lnTo>
                  <a:pt x="21600" y="7955"/>
                </a:lnTo>
              </a:path>
            </a:pathLst>
          </a:custGeom>
          <a:gradFill>
            <a:gsLst>
              <a:gs pos="0">
                <a:srgbClr val="DEE1E6"/>
              </a:gs>
              <a:gs pos="11000">
                <a:srgbClr val="FFFFFF"/>
              </a:gs>
              <a:gs pos="23000">
                <a:srgbClr val="E0E3E8"/>
              </a:gs>
              <a:gs pos="100000">
                <a:srgbClr val="D0D4D9"/>
              </a:gs>
            </a:gsLst>
            <a:lin ang="0" scaled="0"/>
          </a:gradFill>
          <a:ln>
            <a:noFill/>
          </a:ln>
          <a:effectLst>
            <a:outerShdw blurRad="101600" dist="52993" dir="3296727" rotWithShape="0">
              <a:srgbClr val="000000">
                <a:alpha val="49411"/>
              </a:srgbClr>
            </a:outerShdw>
          </a:effectLst>
        </p:spPr>
        <p:txBody>
          <a:bodyPr spcFirstLastPara="1" wrap="square" lIns="45700" tIns="45700" rIns="45700"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Calibri"/>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622" name="Google Shape;622;p32">
            <a:extLst>
              <a:ext uri="{FF2B5EF4-FFF2-40B4-BE49-F238E27FC236}">
                <a16:creationId xmlns:a16="http://schemas.microsoft.com/office/drawing/2014/main" id="{411AEFD3-D551-198B-BC30-8E10CA7624C2}"/>
              </a:ext>
            </a:extLst>
          </p:cNvPr>
          <p:cNvSpPr txBox="1"/>
          <p:nvPr/>
        </p:nvSpPr>
        <p:spPr>
          <a:xfrm>
            <a:off x="1133347" y="1226398"/>
            <a:ext cx="525545" cy="523239"/>
          </a:xfrm>
          <a:prstGeom prst="rect">
            <a:avLst/>
          </a:prstGeom>
          <a:noFill/>
          <a:ln>
            <a:noFill/>
          </a:ln>
        </p:spPr>
        <p:txBody>
          <a:bodyPr spcFirstLastPara="1" wrap="square" lIns="45700" tIns="45700" rIns="45700" bIns="45700" anchor="t" anchorCtr="0">
            <a:spAutoFit/>
          </a:bodyPr>
          <a:lstStyle/>
          <a:p>
            <a:pPr marL="0" marR="0" lvl="0" indent="0" algn="ctr" defTabSz="914400" rtl="0" eaLnBrk="1" fontAlgn="auto" latinLnBrk="0" hangingPunct="1">
              <a:lnSpc>
                <a:spcPct val="100000"/>
              </a:lnSpc>
              <a:spcBef>
                <a:spcPts val="0"/>
              </a:spcBef>
              <a:spcAft>
                <a:spcPts val="0"/>
              </a:spcAft>
              <a:buClr>
                <a:srgbClr val="FFBB2D"/>
              </a:buClr>
              <a:buSzPts val="2800"/>
              <a:buFont typeface="Impact"/>
              <a:buNone/>
              <a:tabLst/>
              <a:defRPr/>
            </a:pPr>
            <a:r>
              <a:rPr kumimoji="0" lang="vi-VN" sz="2800" b="0" i="0" u="none" strike="noStrike" kern="0" cap="none" spc="0" normalizeH="0" baseline="0" noProof="0">
                <a:ln>
                  <a:noFill/>
                </a:ln>
                <a:solidFill>
                  <a:srgbClr val="FFBB2D"/>
                </a:solidFill>
                <a:effectLst/>
                <a:uLnTx/>
                <a:uFillTx/>
                <a:latin typeface="Impact"/>
                <a:ea typeface="Impact"/>
                <a:cs typeface="Impact"/>
                <a:sym typeface="Impact"/>
              </a:rPr>
              <a:t>01</a:t>
            </a: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23" name="Google Shape;623;p32">
            <a:extLst>
              <a:ext uri="{FF2B5EF4-FFF2-40B4-BE49-F238E27FC236}">
                <a16:creationId xmlns:a16="http://schemas.microsoft.com/office/drawing/2014/main" id="{15B88C43-5612-7524-F009-FFDA9F44FDBE}"/>
              </a:ext>
            </a:extLst>
          </p:cNvPr>
          <p:cNvSpPr txBox="1"/>
          <p:nvPr/>
        </p:nvSpPr>
        <p:spPr>
          <a:xfrm>
            <a:off x="3030239" y="953161"/>
            <a:ext cx="8674031" cy="905144"/>
          </a:xfrm>
          <a:prstGeom prst="rect">
            <a:avLst/>
          </a:prstGeom>
          <a:noFill/>
          <a:ln>
            <a:noFill/>
          </a:ln>
        </p:spPr>
        <p:txBody>
          <a:bodyPr spcFirstLastPara="1" wrap="square" lIns="21475" tIns="21475" rIns="21475" bIns="21475" anchor="t" anchorCtr="0">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vi-VN"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Tháng 6-1969, Chính phủ cách mạng làm thời Cộng hoà miền Nam Việt Nam thành lập, được nhiều nước công nhận. </a:t>
            </a:r>
            <a:endParaRPr kumimoji="0" sz="28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625" name="Google Shape;625;p32">
            <a:extLst>
              <a:ext uri="{FF2B5EF4-FFF2-40B4-BE49-F238E27FC236}">
                <a16:creationId xmlns:a16="http://schemas.microsoft.com/office/drawing/2014/main" id="{A757FBDD-8EA1-B06D-B28E-32FF3B46A1DF}"/>
              </a:ext>
            </a:extLst>
          </p:cNvPr>
          <p:cNvSpPr/>
          <p:nvPr/>
        </p:nvSpPr>
        <p:spPr>
          <a:xfrm rot="-5400000">
            <a:off x="713583" y="3154316"/>
            <a:ext cx="247571" cy="212526"/>
          </a:xfrm>
          <a:custGeom>
            <a:avLst/>
            <a:gdLst/>
            <a:ahLst/>
            <a:cxnLst/>
            <a:rect l="l" t="t" r="r" b="b"/>
            <a:pathLst>
              <a:path w="20954" h="21282" extrusionOk="0">
                <a:moveTo>
                  <a:pt x="20954" y="21282"/>
                </a:moveTo>
                <a:lnTo>
                  <a:pt x="721" y="21224"/>
                </a:lnTo>
                <a:cubicBezTo>
                  <a:pt x="-646" y="15497"/>
                  <a:pt x="29" y="10058"/>
                  <a:pt x="1922" y="6072"/>
                </a:cubicBezTo>
                <a:cubicBezTo>
                  <a:pt x="3990" y="1717"/>
                  <a:pt x="7135" y="-318"/>
                  <a:pt x="10159" y="40"/>
                </a:cubicBezTo>
                <a:cubicBezTo>
                  <a:pt x="15949" y="727"/>
                  <a:pt x="20355" y="10898"/>
                  <a:pt x="20954" y="21282"/>
                </a:cubicBezTo>
                <a:close/>
              </a:path>
            </a:pathLst>
          </a:custGeom>
          <a:gradFill>
            <a:gsLst>
              <a:gs pos="0">
                <a:srgbClr val="ABACAD"/>
              </a:gs>
              <a:gs pos="100000">
                <a:srgbClr val="383B3E"/>
              </a:gs>
            </a:gsLst>
            <a:lin ang="2700000" scaled="0"/>
          </a:gradFill>
          <a:ln>
            <a:noFill/>
          </a:ln>
        </p:spPr>
        <p:txBody>
          <a:bodyPr spcFirstLastPara="1" wrap="square" lIns="45700" tIns="45700" rIns="45700"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pic>
        <p:nvPicPr>
          <p:cNvPr id="626" name="Google Shape;626;p32" descr="Picture1.png">
            <a:extLst>
              <a:ext uri="{FF2B5EF4-FFF2-40B4-BE49-F238E27FC236}">
                <a16:creationId xmlns:a16="http://schemas.microsoft.com/office/drawing/2014/main" id="{593C6939-F047-3DB8-6652-5B3267DE9BD9}"/>
              </a:ext>
            </a:extLst>
          </p:cNvPr>
          <p:cNvPicPr preferRelativeResize="0"/>
          <p:nvPr/>
        </p:nvPicPr>
        <p:blipFill rotWithShape="1">
          <a:blip r:embed="rId3">
            <a:alphaModFix amt="42419"/>
          </a:blip>
          <a:srcRect/>
          <a:stretch/>
        </p:blipFill>
        <p:spPr>
          <a:xfrm>
            <a:off x="840673" y="2039313"/>
            <a:ext cx="102959" cy="1778361"/>
          </a:xfrm>
          <a:prstGeom prst="rect">
            <a:avLst/>
          </a:prstGeom>
          <a:noFill/>
          <a:ln>
            <a:noFill/>
          </a:ln>
        </p:spPr>
      </p:pic>
      <p:sp>
        <p:nvSpPr>
          <p:cNvPr id="627" name="Google Shape;627;p32">
            <a:extLst>
              <a:ext uri="{FF2B5EF4-FFF2-40B4-BE49-F238E27FC236}">
                <a16:creationId xmlns:a16="http://schemas.microsoft.com/office/drawing/2014/main" id="{E5B2F08E-E701-6BAB-0875-EF385B6252CC}"/>
              </a:ext>
            </a:extLst>
          </p:cNvPr>
          <p:cNvSpPr/>
          <p:nvPr/>
        </p:nvSpPr>
        <p:spPr>
          <a:xfrm>
            <a:off x="2003292" y="2471183"/>
            <a:ext cx="893367" cy="701279"/>
          </a:xfrm>
          <a:custGeom>
            <a:avLst/>
            <a:gdLst/>
            <a:ahLst/>
            <a:cxnLst/>
            <a:rect l="l" t="t" r="r" b="b"/>
            <a:pathLst>
              <a:path w="21600" h="21600" extrusionOk="0">
                <a:moveTo>
                  <a:pt x="0" y="0"/>
                </a:moveTo>
                <a:lnTo>
                  <a:pt x="0" y="21600"/>
                </a:lnTo>
                <a:lnTo>
                  <a:pt x="13645" y="21563"/>
                </a:lnTo>
                <a:lnTo>
                  <a:pt x="21600" y="10488"/>
                </a:lnTo>
                <a:lnTo>
                  <a:pt x="13971" y="12"/>
                </a:lnTo>
                <a:lnTo>
                  <a:pt x="0" y="0"/>
                </a:lnTo>
                <a:close/>
              </a:path>
            </a:pathLst>
          </a:custGeom>
          <a:gradFill>
            <a:gsLst>
              <a:gs pos="0">
                <a:srgbClr val="FF67AB"/>
              </a:gs>
              <a:gs pos="29891">
                <a:srgbClr val="FF67AB"/>
              </a:gs>
              <a:gs pos="100000">
                <a:srgbClr val="B70E88"/>
              </a:gs>
            </a:gsLst>
            <a:lin ang="4455188" scaled="0"/>
          </a:gradFill>
          <a:ln>
            <a:noFill/>
          </a:ln>
        </p:spPr>
        <p:txBody>
          <a:bodyPr spcFirstLastPara="1" wrap="square" lIns="45700" tIns="45700" rIns="45700"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628" name="Google Shape;628;p32">
            <a:extLst>
              <a:ext uri="{FF2B5EF4-FFF2-40B4-BE49-F238E27FC236}">
                <a16:creationId xmlns:a16="http://schemas.microsoft.com/office/drawing/2014/main" id="{537FD51A-3F67-F818-9FBF-1CB01FB11A2D}"/>
              </a:ext>
            </a:extLst>
          </p:cNvPr>
          <p:cNvSpPr/>
          <p:nvPr/>
        </p:nvSpPr>
        <p:spPr>
          <a:xfrm>
            <a:off x="1699316" y="2471183"/>
            <a:ext cx="893366" cy="701279"/>
          </a:xfrm>
          <a:custGeom>
            <a:avLst/>
            <a:gdLst/>
            <a:ahLst/>
            <a:cxnLst/>
            <a:rect l="l" t="t" r="r" b="b"/>
            <a:pathLst>
              <a:path w="21600" h="21600" extrusionOk="0">
                <a:moveTo>
                  <a:pt x="0" y="0"/>
                </a:moveTo>
                <a:lnTo>
                  <a:pt x="0" y="21600"/>
                </a:lnTo>
                <a:lnTo>
                  <a:pt x="13645" y="21563"/>
                </a:lnTo>
                <a:lnTo>
                  <a:pt x="21600" y="10488"/>
                </a:lnTo>
                <a:lnTo>
                  <a:pt x="13971" y="12"/>
                </a:lnTo>
                <a:lnTo>
                  <a:pt x="0" y="0"/>
                </a:lnTo>
                <a:close/>
              </a:path>
            </a:pathLst>
          </a:custGeom>
          <a:gradFill>
            <a:gsLst>
              <a:gs pos="0">
                <a:srgbClr val="FF67AB"/>
              </a:gs>
              <a:gs pos="29891">
                <a:srgbClr val="FF67AB"/>
              </a:gs>
              <a:gs pos="100000">
                <a:srgbClr val="B70E88"/>
              </a:gs>
            </a:gsLst>
            <a:lin ang="4455188" scaled="0"/>
          </a:gradFill>
          <a:ln>
            <a:noFill/>
          </a:ln>
          <a:effectLst>
            <a:outerShdw blurRad="63500" dist="52599" dir="709209" rotWithShape="0">
              <a:srgbClr val="000000">
                <a:alpha val="27058"/>
              </a:srgbClr>
            </a:outerShdw>
          </a:effectLst>
        </p:spPr>
        <p:txBody>
          <a:bodyPr spcFirstLastPara="1" wrap="square" lIns="45700" tIns="45700" rIns="45700"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629" name="Google Shape;629;p32">
            <a:extLst>
              <a:ext uri="{FF2B5EF4-FFF2-40B4-BE49-F238E27FC236}">
                <a16:creationId xmlns:a16="http://schemas.microsoft.com/office/drawing/2014/main" id="{33E5AD46-E2BF-76F6-8494-CBEC5E03949B}"/>
              </a:ext>
            </a:extLst>
          </p:cNvPr>
          <p:cNvSpPr/>
          <p:nvPr/>
        </p:nvSpPr>
        <p:spPr>
          <a:xfrm>
            <a:off x="707568" y="2468875"/>
            <a:ext cx="1566208" cy="919236"/>
          </a:xfrm>
          <a:custGeom>
            <a:avLst/>
            <a:gdLst/>
            <a:ahLst/>
            <a:cxnLst/>
            <a:rect l="l" t="t" r="r" b="b"/>
            <a:pathLst>
              <a:path w="21600" h="21474" extrusionOk="0">
                <a:moveTo>
                  <a:pt x="21600" y="7955"/>
                </a:moveTo>
                <a:lnTo>
                  <a:pt x="17062" y="16359"/>
                </a:lnTo>
                <a:lnTo>
                  <a:pt x="3041" y="16408"/>
                </a:lnTo>
                <a:cubicBezTo>
                  <a:pt x="2378" y="16321"/>
                  <a:pt x="1716" y="16570"/>
                  <a:pt x="1136" y="17120"/>
                </a:cubicBezTo>
                <a:cubicBezTo>
                  <a:pt x="838" y="17403"/>
                  <a:pt x="558" y="17787"/>
                  <a:pt x="469" y="18345"/>
                </a:cubicBezTo>
                <a:cubicBezTo>
                  <a:pt x="320" y="19277"/>
                  <a:pt x="645" y="20073"/>
                  <a:pt x="1052" y="20603"/>
                </a:cubicBezTo>
                <a:cubicBezTo>
                  <a:pt x="1566" y="21274"/>
                  <a:pt x="2218" y="21572"/>
                  <a:pt x="2887" y="21389"/>
                </a:cubicBezTo>
                <a:cubicBezTo>
                  <a:pt x="2602" y="21484"/>
                  <a:pt x="2313" y="21498"/>
                  <a:pt x="2032" y="21436"/>
                </a:cubicBezTo>
                <a:cubicBezTo>
                  <a:pt x="1494" y="21317"/>
                  <a:pt x="979" y="20924"/>
                  <a:pt x="571" y="20261"/>
                </a:cubicBezTo>
                <a:cubicBezTo>
                  <a:pt x="393" y="19973"/>
                  <a:pt x="244" y="19641"/>
                  <a:pt x="157" y="19259"/>
                </a:cubicBezTo>
                <a:cubicBezTo>
                  <a:pt x="113" y="19064"/>
                  <a:pt x="85" y="18860"/>
                  <a:pt x="66" y="18654"/>
                </a:cubicBezTo>
                <a:cubicBezTo>
                  <a:pt x="47" y="18450"/>
                  <a:pt x="34" y="18242"/>
                  <a:pt x="30" y="18032"/>
                </a:cubicBezTo>
                <a:lnTo>
                  <a:pt x="0" y="2516"/>
                </a:lnTo>
                <a:cubicBezTo>
                  <a:pt x="502" y="1631"/>
                  <a:pt x="1114" y="949"/>
                  <a:pt x="1793" y="519"/>
                </a:cubicBezTo>
                <a:cubicBezTo>
                  <a:pt x="2380" y="147"/>
                  <a:pt x="3004" y="-28"/>
                  <a:pt x="3630" y="4"/>
                </a:cubicBezTo>
                <a:lnTo>
                  <a:pt x="17245" y="12"/>
                </a:lnTo>
                <a:lnTo>
                  <a:pt x="21600" y="7955"/>
                </a:lnTo>
              </a:path>
            </a:pathLst>
          </a:custGeom>
          <a:gradFill>
            <a:gsLst>
              <a:gs pos="0">
                <a:srgbClr val="DEE1E6"/>
              </a:gs>
              <a:gs pos="11000">
                <a:srgbClr val="FFFFFF"/>
              </a:gs>
              <a:gs pos="23000">
                <a:srgbClr val="E0E3E8"/>
              </a:gs>
              <a:gs pos="100000">
                <a:srgbClr val="D0D4D9"/>
              </a:gs>
            </a:gsLst>
            <a:lin ang="0" scaled="0"/>
          </a:gradFill>
          <a:ln>
            <a:noFill/>
          </a:ln>
          <a:effectLst>
            <a:outerShdw blurRad="101600" dist="52993" dir="3296727" rotWithShape="0">
              <a:srgbClr val="000000">
                <a:alpha val="49411"/>
              </a:srgbClr>
            </a:outerShdw>
          </a:effectLst>
        </p:spPr>
        <p:txBody>
          <a:bodyPr spcFirstLastPara="1" wrap="square" lIns="45700" tIns="45700" rIns="45700"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Calibri"/>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630" name="Google Shape;630;p32">
            <a:extLst>
              <a:ext uri="{FF2B5EF4-FFF2-40B4-BE49-F238E27FC236}">
                <a16:creationId xmlns:a16="http://schemas.microsoft.com/office/drawing/2014/main" id="{836CE416-58AD-1C29-7014-5F414F4EF4F4}"/>
              </a:ext>
            </a:extLst>
          </p:cNvPr>
          <p:cNvSpPr txBox="1"/>
          <p:nvPr/>
        </p:nvSpPr>
        <p:spPr>
          <a:xfrm>
            <a:off x="1132567" y="2584125"/>
            <a:ext cx="525545" cy="523239"/>
          </a:xfrm>
          <a:prstGeom prst="rect">
            <a:avLst/>
          </a:prstGeom>
          <a:noFill/>
          <a:ln>
            <a:noFill/>
          </a:ln>
        </p:spPr>
        <p:txBody>
          <a:bodyPr spcFirstLastPara="1" wrap="square" lIns="45700" tIns="45700" rIns="45700" bIns="45700" anchor="t" anchorCtr="0">
            <a:spAutoFit/>
          </a:bodyPr>
          <a:lstStyle/>
          <a:p>
            <a:pPr marL="0" marR="0" lvl="0" indent="0" algn="ctr" defTabSz="914400" rtl="0" eaLnBrk="1" fontAlgn="auto" latinLnBrk="0" hangingPunct="1">
              <a:lnSpc>
                <a:spcPct val="100000"/>
              </a:lnSpc>
              <a:spcBef>
                <a:spcPts val="0"/>
              </a:spcBef>
              <a:spcAft>
                <a:spcPts val="0"/>
              </a:spcAft>
              <a:buClr>
                <a:srgbClr val="CE4B99"/>
              </a:buClr>
              <a:buSzPts val="2800"/>
              <a:buFont typeface="Impact"/>
              <a:buNone/>
              <a:tabLst/>
              <a:defRPr/>
            </a:pPr>
            <a:r>
              <a:rPr kumimoji="0" lang="vi-VN" sz="2800" b="0" i="0" u="none" strike="noStrike" kern="0" cap="none" spc="0" normalizeH="0" baseline="0" noProof="0">
                <a:ln>
                  <a:noFill/>
                </a:ln>
                <a:solidFill>
                  <a:srgbClr val="CE4B99"/>
                </a:solidFill>
                <a:effectLst/>
                <a:uLnTx/>
                <a:uFillTx/>
                <a:latin typeface="Impact"/>
                <a:ea typeface="Impact"/>
                <a:cs typeface="Impact"/>
                <a:sym typeface="Impact"/>
              </a:rPr>
              <a:t>02</a:t>
            </a: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31" name="Google Shape;631;p32">
            <a:extLst>
              <a:ext uri="{FF2B5EF4-FFF2-40B4-BE49-F238E27FC236}">
                <a16:creationId xmlns:a16="http://schemas.microsoft.com/office/drawing/2014/main" id="{A9564E32-9F6D-DEA6-7F24-7D08E16BB510}"/>
              </a:ext>
            </a:extLst>
          </p:cNvPr>
          <p:cNvSpPr txBox="1"/>
          <p:nvPr/>
        </p:nvSpPr>
        <p:spPr>
          <a:xfrm>
            <a:off x="3029460" y="1993215"/>
            <a:ext cx="8668084" cy="1705363"/>
          </a:xfrm>
          <a:prstGeom prst="rect">
            <a:avLst/>
          </a:prstGeom>
          <a:noFill/>
          <a:ln>
            <a:noFill/>
          </a:ln>
        </p:spPr>
        <p:txBody>
          <a:bodyPr spcFirstLastPara="1" wrap="square" lIns="21475" tIns="21475" rIns="21475" bIns="21475" anchor="t" anchorCtr="0">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Từ</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1968 – 1973: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Chuyển</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sang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giai</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đoạn</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vừa</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đánh</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vừa</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đàm</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VN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cử</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các</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phái</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đoàn</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đàm</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phán</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ở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Hội</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nghị</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Pa-</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ri</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kiên</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trì</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đấu</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tranh</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ngoại</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giao</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cùng</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với</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thắng</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lợi</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trên</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các</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mặt</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trận</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quân</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sự</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chính</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trị</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đã</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buộc</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Mĩ</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kí</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Hiệp</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định</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Pa-</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ri</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(27/01/1973).</a:t>
            </a:r>
            <a:endParaRPr kumimoji="0" sz="27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633" name="Google Shape;633;p32">
            <a:extLst>
              <a:ext uri="{FF2B5EF4-FFF2-40B4-BE49-F238E27FC236}">
                <a16:creationId xmlns:a16="http://schemas.microsoft.com/office/drawing/2014/main" id="{100233D6-3E7B-08BC-8EB5-D96D8E172871}"/>
              </a:ext>
            </a:extLst>
          </p:cNvPr>
          <p:cNvSpPr/>
          <p:nvPr/>
        </p:nvSpPr>
        <p:spPr>
          <a:xfrm rot="-5400000">
            <a:off x="720308" y="4557266"/>
            <a:ext cx="247572" cy="212526"/>
          </a:xfrm>
          <a:custGeom>
            <a:avLst/>
            <a:gdLst/>
            <a:ahLst/>
            <a:cxnLst/>
            <a:rect l="l" t="t" r="r" b="b"/>
            <a:pathLst>
              <a:path w="20954" h="21282" extrusionOk="0">
                <a:moveTo>
                  <a:pt x="20954" y="21282"/>
                </a:moveTo>
                <a:lnTo>
                  <a:pt x="721" y="21224"/>
                </a:lnTo>
                <a:cubicBezTo>
                  <a:pt x="-646" y="15497"/>
                  <a:pt x="29" y="10058"/>
                  <a:pt x="1922" y="6072"/>
                </a:cubicBezTo>
                <a:cubicBezTo>
                  <a:pt x="3990" y="1717"/>
                  <a:pt x="7135" y="-318"/>
                  <a:pt x="10159" y="40"/>
                </a:cubicBezTo>
                <a:cubicBezTo>
                  <a:pt x="15949" y="727"/>
                  <a:pt x="20355" y="10898"/>
                  <a:pt x="20954" y="21282"/>
                </a:cubicBezTo>
                <a:close/>
              </a:path>
            </a:pathLst>
          </a:custGeom>
          <a:gradFill>
            <a:gsLst>
              <a:gs pos="0">
                <a:srgbClr val="ABACAD"/>
              </a:gs>
              <a:gs pos="100000">
                <a:srgbClr val="383B3E"/>
              </a:gs>
            </a:gsLst>
            <a:lin ang="2700000" scaled="0"/>
          </a:gradFill>
          <a:ln>
            <a:noFill/>
          </a:ln>
        </p:spPr>
        <p:txBody>
          <a:bodyPr spcFirstLastPara="1" wrap="square" lIns="45700" tIns="45700" rIns="45700"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634" name="Google Shape;634;p32">
            <a:extLst>
              <a:ext uri="{FF2B5EF4-FFF2-40B4-BE49-F238E27FC236}">
                <a16:creationId xmlns:a16="http://schemas.microsoft.com/office/drawing/2014/main" id="{191A49AF-50C2-F950-029E-FFBC8206887D}"/>
              </a:ext>
            </a:extLst>
          </p:cNvPr>
          <p:cNvSpPr/>
          <p:nvPr/>
        </p:nvSpPr>
        <p:spPr>
          <a:xfrm>
            <a:off x="2010018" y="3874133"/>
            <a:ext cx="893366" cy="701279"/>
          </a:xfrm>
          <a:custGeom>
            <a:avLst/>
            <a:gdLst/>
            <a:ahLst/>
            <a:cxnLst/>
            <a:rect l="l" t="t" r="r" b="b"/>
            <a:pathLst>
              <a:path w="21600" h="21600" extrusionOk="0">
                <a:moveTo>
                  <a:pt x="0" y="0"/>
                </a:moveTo>
                <a:lnTo>
                  <a:pt x="0" y="21600"/>
                </a:lnTo>
                <a:lnTo>
                  <a:pt x="13645" y="21563"/>
                </a:lnTo>
                <a:lnTo>
                  <a:pt x="21600" y="10488"/>
                </a:lnTo>
                <a:lnTo>
                  <a:pt x="13971" y="12"/>
                </a:lnTo>
                <a:lnTo>
                  <a:pt x="0" y="0"/>
                </a:lnTo>
                <a:close/>
              </a:path>
            </a:pathLst>
          </a:custGeom>
          <a:gradFill>
            <a:gsLst>
              <a:gs pos="0">
                <a:srgbClr val="03E8E3"/>
              </a:gs>
              <a:gs pos="29891">
                <a:srgbClr val="03E8E3"/>
              </a:gs>
              <a:gs pos="100000">
                <a:srgbClr val="3EA9FF"/>
              </a:gs>
            </a:gsLst>
            <a:lin ang="4455188" scaled="0"/>
          </a:gradFill>
          <a:ln>
            <a:noFill/>
          </a:ln>
        </p:spPr>
        <p:txBody>
          <a:bodyPr spcFirstLastPara="1" wrap="square" lIns="45700" tIns="45700" rIns="45700"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635" name="Google Shape;635;p32">
            <a:extLst>
              <a:ext uri="{FF2B5EF4-FFF2-40B4-BE49-F238E27FC236}">
                <a16:creationId xmlns:a16="http://schemas.microsoft.com/office/drawing/2014/main" id="{254B7D38-709F-57E4-3B50-546C7E171D80}"/>
              </a:ext>
            </a:extLst>
          </p:cNvPr>
          <p:cNvSpPr/>
          <p:nvPr/>
        </p:nvSpPr>
        <p:spPr>
          <a:xfrm>
            <a:off x="1706041" y="3874133"/>
            <a:ext cx="893367" cy="701279"/>
          </a:xfrm>
          <a:custGeom>
            <a:avLst/>
            <a:gdLst/>
            <a:ahLst/>
            <a:cxnLst/>
            <a:rect l="l" t="t" r="r" b="b"/>
            <a:pathLst>
              <a:path w="21600" h="21600" extrusionOk="0">
                <a:moveTo>
                  <a:pt x="0" y="0"/>
                </a:moveTo>
                <a:lnTo>
                  <a:pt x="0" y="21600"/>
                </a:lnTo>
                <a:lnTo>
                  <a:pt x="13645" y="21563"/>
                </a:lnTo>
                <a:lnTo>
                  <a:pt x="21600" y="10488"/>
                </a:lnTo>
                <a:lnTo>
                  <a:pt x="13971" y="12"/>
                </a:lnTo>
                <a:lnTo>
                  <a:pt x="0" y="0"/>
                </a:lnTo>
                <a:close/>
              </a:path>
            </a:pathLst>
          </a:custGeom>
          <a:gradFill>
            <a:gsLst>
              <a:gs pos="0">
                <a:srgbClr val="03E8E3"/>
              </a:gs>
              <a:gs pos="29891">
                <a:srgbClr val="03E8E3"/>
              </a:gs>
              <a:gs pos="100000">
                <a:srgbClr val="3EA9FF"/>
              </a:gs>
            </a:gsLst>
            <a:lin ang="4455188" scaled="0"/>
          </a:gradFill>
          <a:ln>
            <a:noFill/>
          </a:ln>
          <a:effectLst>
            <a:outerShdw blurRad="63500" dist="52599" dir="709209" rotWithShape="0">
              <a:srgbClr val="000000">
                <a:alpha val="27058"/>
              </a:srgbClr>
            </a:outerShdw>
          </a:effectLst>
        </p:spPr>
        <p:txBody>
          <a:bodyPr spcFirstLastPara="1" wrap="square" lIns="45700" tIns="45700" rIns="45700"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636" name="Google Shape;636;p32">
            <a:extLst>
              <a:ext uri="{FF2B5EF4-FFF2-40B4-BE49-F238E27FC236}">
                <a16:creationId xmlns:a16="http://schemas.microsoft.com/office/drawing/2014/main" id="{98DC6942-B5DB-E0AB-9621-2DCBC9F56FF4}"/>
              </a:ext>
            </a:extLst>
          </p:cNvPr>
          <p:cNvSpPr/>
          <p:nvPr/>
        </p:nvSpPr>
        <p:spPr>
          <a:xfrm>
            <a:off x="714294" y="3871826"/>
            <a:ext cx="1566207" cy="919236"/>
          </a:xfrm>
          <a:custGeom>
            <a:avLst/>
            <a:gdLst/>
            <a:ahLst/>
            <a:cxnLst/>
            <a:rect l="l" t="t" r="r" b="b"/>
            <a:pathLst>
              <a:path w="21600" h="21474" extrusionOk="0">
                <a:moveTo>
                  <a:pt x="21600" y="7955"/>
                </a:moveTo>
                <a:lnTo>
                  <a:pt x="17062" y="16359"/>
                </a:lnTo>
                <a:lnTo>
                  <a:pt x="3041" y="16408"/>
                </a:lnTo>
                <a:cubicBezTo>
                  <a:pt x="2378" y="16321"/>
                  <a:pt x="1716" y="16570"/>
                  <a:pt x="1136" y="17120"/>
                </a:cubicBezTo>
                <a:cubicBezTo>
                  <a:pt x="838" y="17403"/>
                  <a:pt x="558" y="17787"/>
                  <a:pt x="469" y="18345"/>
                </a:cubicBezTo>
                <a:cubicBezTo>
                  <a:pt x="320" y="19277"/>
                  <a:pt x="645" y="20073"/>
                  <a:pt x="1052" y="20603"/>
                </a:cubicBezTo>
                <a:cubicBezTo>
                  <a:pt x="1566" y="21274"/>
                  <a:pt x="2218" y="21572"/>
                  <a:pt x="2887" y="21389"/>
                </a:cubicBezTo>
                <a:cubicBezTo>
                  <a:pt x="2602" y="21484"/>
                  <a:pt x="2313" y="21498"/>
                  <a:pt x="2032" y="21436"/>
                </a:cubicBezTo>
                <a:cubicBezTo>
                  <a:pt x="1494" y="21317"/>
                  <a:pt x="979" y="20924"/>
                  <a:pt x="571" y="20261"/>
                </a:cubicBezTo>
                <a:cubicBezTo>
                  <a:pt x="393" y="19973"/>
                  <a:pt x="244" y="19641"/>
                  <a:pt x="157" y="19259"/>
                </a:cubicBezTo>
                <a:cubicBezTo>
                  <a:pt x="113" y="19064"/>
                  <a:pt x="85" y="18860"/>
                  <a:pt x="66" y="18654"/>
                </a:cubicBezTo>
                <a:cubicBezTo>
                  <a:pt x="47" y="18450"/>
                  <a:pt x="34" y="18242"/>
                  <a:pt x="30" y="18032"/>
                </a:cubicBezTo>
                <a:lnTo>
                  <a:pt x="0" y="2516"/>
                </a:lnTo>
                <a:cubicBezTo>
                  <a:pt x="502" y="1631"/>
                  <a:pt x="1114" y="949"/>
                  <a:pt x="1793" y="519"/>
                </a:cubicBezTo>
                <a:cubicBezTo>
                  <a:pt x="2380" y="147"/>
                  <a:pt x="3004" y="-28"/>
                  <a:pt x="3630" y="4"/>
                </a:cubicBezTo>
                <a:lnTo>
                  <a:pt x="17245" y="12"/>
                </a:lnTo>
                <a:lnTo>
                  <a:pt x="21600" y="7955"/>
                </a:lnTo>
              </a:path>
            </a:pathLst>
          </a:custGeom>
          <a:gradFill>
            <a:gsLst>
              <a:gs pos="0">
                <a:srgbClr val="DEE1E6"/>
              </a:gs>
              <a:gs pos="11000">
                <a:srgbClr val="FFFFFF"/>
              </a:gs>
              <a:gs pos="23000">
                <a:srgbClr val="E0E3E8"/>
              </a:gs>
              <a:gs pos="100000">
                <a:srgbClr val="D0D4D9"/>
              </a:gs>
            </a:gsLst>
            <a:lin ang="0" scaled="0"/>
          </a:gradFill>
          <a:ln>
            <a:noFill/>
          </a:ln>
          <a:effectLst>
            <a:outerShdw blurRad="101600" dist="52993" dir="3296727" rotWithShape="0">
              <a:srgbClr val="000000">
                <a:alpha val="49411"/>
              </a:srgbClr>
            </a:outerShdw>
          </a:effectLst>
        </p:spPr>
        <p:txBody>
          <a:bodyPr spcFirstLastPara="1" wrap="square" lIns="45700" tIns="45700" rIns="45700"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Calibri"/>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637" name="Google Shape;637;p32">
            <a:extLst>
              <a:ext uri="{FF2B5EF4-FFF2-40B4-BE49-F238E27FC236}">
                <a16:creationId xmlns:a16="http://schemas.microsoft.com/office/drawing/2014/main" id="{3369C2F0-46DE-98BE-C276-3215528A307F}"/>
              </a:ext>
            </a:extLst>
          </p:cNvPr>
          <p:cNvSpPr txBox="1"/>
          <p:nvPr/>
        </p:nvSpPr>
        <p:spPr>
          <a:xfrm>
            <a:off x="1139292" y="3987076"/>
            <a:ext cx="525545" cy="523239"/>
          </a:xfrm>
          <a:prstGeom prst="rect">
            <a:avLst/>
          </a:prstGeom>
          <a:noFill/>
          <a:ln>
            <a:noFill/>
          </a:ln>
        </p:spPr>
        <p:txBody>
          <a:bodyPr spcFirstLastPara="1" wrap="square" lIns="45700" tIns="45700" rIns="45700" bIns="45700" anchor="t" anchorCtr="0">
            <a:spAutoFit/>
          </a:bodyPr>
          <a:lstStyle/>
          <a:p>
            <a:pPr marL="0" marR="0" lvl="0" indent="0" algn="ctr" defTabSz="914400" rtl="0" eaLnBrk="1" fontAlgn="auto" latinLnBrk="0" hangingPunct="1">
              <a:lnSpc>
                <a:spcPct val="100000"/>
              </a:lnSpc>
              <a:spcBef>
                <a:spcPts val="0"/>
              </a:spcBef>
              <a:spcAft>
                <a:spcPts val="0"/>
              </a:spcAft>
              <a:buClr>
                <a:srgbClr val="45C4E3"/>
              </a:buClr>
              <a:buSzPts val="2800"/>
              <a:buFont typeface="Impact"/>
              <a:buNone/>
              <a:tabLst/>
              <a:defRPr/>
            </a:pPr>
            <a:r>
              <a:rPr kumimoji="0" lang="vi-VN" sz="2800" b="0" i="0" u="none" strike="noStrike" kern="0" cap="none" spc="0" normalizeH="0" baseline="0" noProof="0" dirty="0">
                <a:ln>
                  <a:noFill/>
                </a:ln>
                <a:solidFill>
                  <a:srgbClr val="45C4E3"/>
                </a:solidFill>
                <a:effectLst/>
                <a:uLnTx/>
                <a:uFillTx/>
                <a:latin typeface="Impact"/>
                <a:ea typeface="Impact"/>
                <a:cs typeface="Impact"/>
                <a:sym typeface="Impact"/>
              </a:rPr>
              <a:t>03</a:t>
            </a:r>
            <a:endParaRPr kumimoji="0" sz="14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638" name="Google Shape;638;p32">
            <a:extLst>
              <a:ext uri="{FF2B5EF4-FFF2-40B4-BE49-F238E27FC236}">
                <a16:creationId xmlns:a16="http://schemas.microsoft.com/office/drawing/2014/main" id="{B15B6A38-CC82-2E7D-CA2E-A4C2E8C9F5DF}"/>
              </a:ext>
            </a:extLst>
          </p:cNvPr>
          <p:cNvSpPr txBox="1"/>
          <p:nvPr/>
        </p:nvSpPr>
        <p:spPr>
          <a:xfrm>
            <a:off x="3036185" y="3871826"/>
            <a:ext cx="8661359" cy="1289865"/>
          </a:xfrm>
          <a:prstGeom prst="rect">
            <a:avLst/>
          </a:prstGeom>
          <a:noFill/>
          <a:ln>
            <a:noFill/>
          </a:ln>
        </p:spPr>
        <p:txBody>
          <a:bodyPr spcFirstLastPara="1" wrap="square" lIns="21475" tIns="21475" rIns="21475" bIns="21475" anchor="t" anchorCtr="0">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Tiếp</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tục</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mở</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rộng</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quan</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hệ</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ngoại</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giao</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với</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nhiều</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nước</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Ca-</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mơ</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-run (1972), Hà Lan,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Nhật</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Bản</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Ô-</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xtrây</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-li-a, </a:t>
            </a:r>
            <a:r>
              <a:rPr kumimoji="0" lang="vi-VN"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Ma-lai-xi-a, Xin-ga-po, Anh, Pháp, I-ta-li-a, Ác-hen-ti-na</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t>
            </a:r>
            <a:r>
              <a:rPr kumimoji="0" lang="vi-VN"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(1973).</a:t>
            </a:r>
            <a:endParaRPr kumimoji="0" sz="27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 name="Google Shape;420;p27">
            <a:extLst>
              <a:ext uri="{FF2B5EF4-FFF2-40B4-BE49-F238E27FC236}">
                <a16:creationId xmlns:a16="http://schemas.microsoft.com/office/drawing/2014/main" id="{1D9738C0-A329-6A74-D998-8A0FC30787A5}"/>
              </a:ext>
            </a:extLst>
          </p:cNvPr>
          <p:cNvSpPr txBox="1"/>
          <p:nvPr/>
        </p:nvSpPr>
        <p:spPr>
          <a:xfrm>
            <a:off x="563996" y="342215"/>
            <a:ext cx="3481137" cy="507740"/>
          </a:xfrm>
          <a:prstGeom prst="rect">
            <a:avLst/>
          </a:prstGeom>
          <a:noFill/>
          <a:ln>
            <a:noFill/>
          </a:ln>
        </p:spPr>
        <p:txBody>
          <a:bodyPr spcFirstLastPara="1" wrap="square" lIns="45675" tIns="45675" rIns="45675" bIns="45675" anchor="t" anchorCtr="0">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7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 Giai </a:t>
            </a:r>
            <a:r>
              <a:rPr kumimoji="0" lang="en-US" sz="2700" b="0" i="0" u="none" strike="noStrike" kern="0" cap="none" spc="0" normalizeH="0" baseline="0" noProof="0" dirty="0" err="1">
                <a:ln>
                  <a:noFill/>
                </a:ln>
                <a:solidFill>
                  <a:srgbClr val="C00000"/>
                </a:solidFill>
                <a:effectLst/>
                <a:uLnTx/>
                <a:uFillTx/>
                <a:latin typeface="Times New Roman"/>
                <a:ea typeface="Times New Roman"/>
                <a:cs typeface="Times New Roman"/>
                <a:sym typeface="Times New Roman"/>
              </a:rPr>
              <a:t>đoạn</a:t>
            </a:r>
            <a:r>
              <a:rPr kumimoji="0" lang="en-US" sz="27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 1968-1975:</a:t>
            </a:r>
            <a:endParaRPr kumimoji="0" sz="2700" b="0" i="0" u="none" strike="noStrike" kern="0" cap="none" spc="0" normalizeH="0" baseline="0" noProof="0" dirty="0">
              <a:ln>
                <a:noFill/>
              </a:ln>
              <a:solidFill>
                <a:srgbClr val="C00000"/>
              </a:solidFill>
              <a:effectLst/>
              <a:uLnTx/>
              <a:uFillTx/>
              <a:latin typeface="Arial"/>
              <a:ea typeface="+mn-ea"/>
              <a:cs typeface="Arial"/>
              <a:sym typeface="Arial"/>
            </a:endParaRPr>
          </a:p>
        </p:txBody>
      </p:sp>
      <p:sp>
        <p:nvSpPr>
          <p:cNvPr id="3" name="Google Shape;634;p32">
            <a:extLst>
              <a:ext uri="{FF2B5EF4-FFF2-40B4-BE49-F238E27FC236}">
                <a16:creationId xmlns:a16="http://schemas.microsoft.com/office/drawing/2014/main" id="{4A55A110-C3A3-9C55-2FD7-1C20EA0E8D32}"/>
              </a:ext>
            </a:extLst>
          </p:cNvPr>
          <p:cNvSpPr/>
          <p:nvPr/>
        </p:nvSpPr>
        <p:spPr>
          <a:xfrm>
            <a:off x="2034082" y="5245729"/>
            <a:ext cx="893366" cy="701279"/>
          </a:xfrm>
          <a:custGeom>
            <a:avLst/>
            <a:gdLst/>
            <a:ahLst/>
            <a:cxnLst/>
            <a:rect l="l" t="t" r="r" b="b"/>
            <a:pathLst>
              <a:path w="21600" h="21600" extrusionOk="0">
                <a:moveTo>
                  <a:pt x="0" y="0"/>
                </a:moveTo>
                <a:lnTo>
                  <a:pt x="0" y="21600"/>
                </a:lnTo>
                <a:lnTo>
                  <a:pt x="13645" y="21563"/>
                </a:lnTo>
                <a:lnTo>
                  <a:pt x="21600" y="10488"/>
                </a:lnTo>
                <a:lnTo>
                  <a:pt x="13971" y="12"/>
                </a:lnTo>
                <a:lnTo>
                  <a:pt x="0" y="0"/>
                </a:lnTo>
                <a:close/>
              </a:path>
            </a:pathLst>
          </a:custGeom>
          <a:solidFill>
            <a:srgbClr val="00B050"/>
          </a:solidFill>
          <a:ln>
            <a:noFill/>
          </a:ln>
        </p:spPr>
        <p:txBody>
          <a:bodyPr spcFirstLastPara="1" wrap="square" lIns="45700" tIns="45700" rIns="45700"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4" name="Google Shape;635;p32">
            <a:extLst>
              <a:ext uri="{FF2B5EF4-FFF2-40B4-BE49-F238E27FC236}">
                <a16:creationId xmlns:a16="http://schemas.microsoft.com/office/drawing/2014/main" id="{9879F9A7-15CA-7CC5-EB51-97EEF7CD378F}"/>
              </a:ext>
            </a:extLst>
          </p:cNvPr>
          <p:cNvSpPr/>
          <p:nvPr/>
        </p:nvSpPr>
        <p:spPr>
          <a:xfrm>
            <a:off x="1730105" y="5245729"/>
            <a:ext cx="893367" cy="701279"/>
          </a:xfrm>
          <a:custGeom>
            <a:avLst/>
            <a:gdLst/>
            <a:ahLst/>
            <a:cxnLst/>
            <a:rect l="l" t="t" r="r" b="b"/>
            <a:pathLst>
              <a:path w="21600" h="21600" extrusionOk="0">
                <a:moveTo>
                  <a:pt x="0" y="0"/>
                </a:moveTo>
                <a:lnTo>
                  <a:pt x="0" y="21600"/>
                </a:lnTo>
                <a:lnTo>
                  <a:pt x="13645" y="21563"/>
                </a:lnTo>
                <a:lnTo>
                  <a:pt x="21600" y="10488"/>
                </a:lnTo>
                <a:lnTo>
                  <a:pt x="13971" y="12"/>
                </a:lnTo>
                <a:lnTo>
                  <a:pt x="0" y="0"/>
                </a:lnTo>
                <a:close/>
              </a:path>
            </a:pathLst>
          </a:custGeom>
          <a:solidFill>
            <a:srgbClr val="00B050"/>
          </a:solidFill>
          <a:ln>
            <a:noFill/>
          </a:ln>
          <a:effectLst>
            <a:outerShdw blurRad="63500" dist="52599" dir="709209" rotWithShape="0">
              <a:srgbClr val="000000">
                <a:alpha val="27058"/>
              </a:srgbClr>
            </a:outerShdw>
          </a:effectLst>
        </p:spPr>
        <p:txBody>
          <a:bodyPr spcFirstLastPara="1" wrap="square" lIns="45700" tIns="45700" rIns="45700"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5" name="Google Shape;636;p32">
            <a:extLst>
              <a:ext uri="{FF2B5EF4-FFF2-40B4-BE49-F238E27FC236}">
                <a16:creationId xmlns:a16="http://schemas.microsoft.com/office/drawing/2014/main" id="{8964512D-33C5-D2E1-5E31-AE6200E25066}"/>
              </a:ext>
            </a:extLst>
          </p:cNvPr>
          <p:cNvSpPr/>
          <p:nvPr/>
        </p:nvSpPr>
        <p:spPr>
          <a:xfrm>
            <a:off x="738358" y="5243422"/>
            <a:ext cx="1566207" cy="919236"/>
          </a:xfrm>
          <a:custGeom>
            <a:avLst/>
            <a:gdLst/>
            <a:ahLst/>
            <a:cxnLst/>
            <a:rect l="l" t="t" r="r" b="b"/>
            <a:pathLst>
              <a:path w="21600" h="21474" extrusionOk="0">
                <a:moveTo>
                  <a:pt x="21600" y="7955"/>
                </a:moveTo>
                <a:lnTo>
                  <a:pt x="17062" y="16359"/>
                </a:lnTo>
                <a:lnTo>
                  <a:pt x="3041" y="16408"/>
                </a:lnTo>
                <a:cubicBezTo>
                  <a:pt x="2378" y="16321"/>
                  <a:pt x="1716" y="16570"/>
                  <a:pt x="1136" y="17120"/>
                </a:cubicBezTo>
                <a:cubicBezTo>
                  <a:pt x="838" y="17403"/>
                  <a:pt x="558" y="17787"/>
                  <a:pt x="469" y="18345"/>
                </a:cubicBezTo>
                <a:cubicBezTo>
                  <a:pt x="320" y="19277"/>
                  <a:pt x="645" y="20073"/>
                  <a:pt x="1052" y="20603"/>
                </a:cubicBezTo>
                <a:cubicBezTo>
                  <a:pt x="1566" y="21274"/>
                  <a:pt x="2218" y="21572"/>
                  <a:pt x="2887" y="21389"/>
                </a:cubicBezTo>
                <a:cubicBezTo>
                  <a:pt x="2602" y="21484"/>
                  <a:pt x="2313" y="21498"/>
                  <a:pt x="2032" y="21436"/>
                </a:cubicBezTo>
                <a:cubicBezTo>
                  <a:pt x="1494" y="21317"/>
                  <a:pt x="979" y="20924"/>
                  <a:pt x="571" y="20261"/>
                </a:cubicBezTo>
                <a:cubicBezTo>
                  <a:pt x="393" y="19973"/>
                  <a:pt x="244" y="19641"/>
                  <a:pt x="157" y="19259"/>
                </a:cubicBezTo>
                <a:cubicBezTo>
                  <a:pt x="113" y="19064"/>
                  <a:pt x="85" y="18860"/>
                  <a:pt x="66" y="18654"/>
                </a:cubicBezTo>
                <a:cubicBezTo>
                  <a:pt x="47" y="18450"/>
                  <a:pt x="34" y="18242"/>
                  <a:pt x="30" y="18032"/>
                </a:cubicBezTo>
                <a:lnTo>
                  <a:pt x="0" y="2516"/>
                </a:lnTo>
                <a:cubicBezTo>
                  <a:pt x="502" y="1631"/>
                  <a:pt x="1114" y="949"/>
                  <a:pt x="1793" y="519"/>
                </a:cubicBezTo>
                <a:cubicBezTo>
                  <a:pt x="2380" y="147"/>
                  <a:pt x="3004" y="-28"/>
                  <a:pt x="3630" y="4"/>
                </a:cubicBezTo>
                <a:lnTo>
                  <a:pt x="17245" y="12"/>
                </a:lnTo>
                <a:lnTo>
                  <a:pt x="21600" y="7955"/>
                </a:lnTo>
              </a:path>
            </a:pathLst>
          </a:custGeom>
          <a:gradFill>
            <a:gsLst>
              <a:gs pos="0">
                <a:srgbClr val="DEE1E6"/>
              </a:gs>
              <a:gs pos="11000">
                <a:srgbClr val="FFFFFF"/>
              </a:gs>
              <a:gs pos="23000">
                <a:srgbClr val="E0E3E8"/>
              </a:gs>
              <a:gs pos="100000">
                <a:srgbClr val="D0D4D9"/>
              </a:gs>
            </a:gsLst>
            <a:lin ang="0" scaled="0"/>
          </a:gradFill>
          <a:ln>
            <a:noFill/>
          </a:ln>
          <a:effectLst>
            <a:outerShdw blurRad="101600" dist="52993" dir="3296727" rotWithShape="0">
              <a:srgbClr val="000000">
                <a:alpha val="49411"/>
              </a:srgbClr>
            </a:outerShdw>
          </a:effectLst>
        </p:spPr>
        <p:txBody>
          <a:bodyPr spcFirstLastPara="1" wrap="square" lIns="45700" tIns="45700" rIns="45700"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Calibri"/>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pic>
        <p:nvPicPr>
          <p:cNvPr id="7" name="Google Shape;626;p32" descr="Picture1.png">
            <a:extLst>
              <a:ext uri="{FF2B5EF4-FFF2-40B4-BE49-F238E27FC236}">
                <a16:creationId xmlns:a16="http://schemas.microsoft.com/office/drawing/2014/main" id="{87C48A2A-E64C-F707-C937-24504B8B3751}"/>
              </a:ext>
            </a:extLst>
          </p:cNvPr>
          <p:cNvPicPr preferRelativeResize="0"/>
          <p:nvPr/>
        </p:nvPicPr>
        <p:blipFill rotWithShape="1">
          <a:blip r:embed="rId3">
            <a:alphaModFix amt="42419"/>
          </a:blip>
          <a:srcRect l="-11493" t="60566"/>
          <a:stretch/>
        </p:blipFill>
        <p:spPr>
          <a:xfrm>
            <a:off x="785888" y="5979092"/>
            <a:ext cx="212527" cy="701279"/>
          </a:xfrm>
          <a:prstGeom prst="rect">
            <a:avLst/>
          </a:prstGeom>
          <a:noFill/>
          <a:ln>
            <a:noFill/>
          </a:ln>
        </p:spPr>
      </p:pic>
      <p:sp>
        <p:nvSpPr>
          <p:cNvPr id="10" name="Google Shape;637;p32">
            <a:extLst>
              <a:ext uri="{FF2B5EF4-FFF2-40B4-BE49-F238E27FC236}">
                <a16:creationId xmlns:a16="http://schemas.microsoft.com/office/drawing/2014/main" id="{E311DCC7-7E64-6C1B-F19C-45AE15502C9F}"/>
              </a:ext>
            </a:extLst>
          </p:cNvPr>
          <p:cNvSpPr txBox="1"/>
          <p:nvPr/>
        </p:nvSpPr>
        <p:spPr>
          <a:xfrm>
            <a:off x="1227899" y="5334748"/>
            <a:ext cx="525545" cy="523239"/>
          </a:xfrm>
          <a:prstGeom prst="rect">
            <a:avLst/>
          </a:prstGeom>
          <a:noFill/>
          <a:ln>
            <a:noFill/>
          </a:ln>
        </p:spPr>
        <p:txBody>
          <a:bodyPr spcFirstLastPara="1" wrap="square" lIns="45700" tIns="45700" rIns="45700" bIns="45700" anchor="t" anchorCtr="0">
            <a:spAutoFit/>
          </a:bodyPr>
          <a:lstStyle/>
          <a:p>
            <a:pPr marL="0" marR="0" lvl="0" indent="0" algn="ctr" defTabSz="914400" rtl="0" eaLnBrk="1" fontAlgn="auto" latinLnBrk="0" hangingPunct="1">
              <a:lnSpc>
                <a:spcPct val="100000"/>
              </a:lnSpc>
              <a:spcBef>
                <a:spcPts val="0"/>
              </a:spcBef>
              <a:spcAft>
                <a:spcPts val="0"/>
              </a:spcAft>
              <a:buClr>
                <a:srgbClr val="45C4E3"/>
              </a:buClr>
              <a:buSzPts val="2800"/>
              <a:buFont typeface="Impact"/>
              <a:buNone/>
              <a:tabLst/>
              <a:defRPr/>
            </a:pPr>
            <a:r>
              <a:rPr kumimoji="0" lang="vi-VN" sz="2800" b="0" i="0" u="none" strike="noStrike" kern="0" cap="none" spc="0" normalizeH="0" baseline="0" noProof="0" dirty="0">
                <a:ln>
                  <a:noFill/>
                </a:ln>
                <a:solidFill>
                  <a:srgbClr val="00B050"/>
                </a:solidFill>
                <a:effectLst/>
                <a:uLnTx/>
                <a:uFillTx/>
                <a:latin typeface="Impact"/>
                <a:ea typeface="Impact"/>
                <a:cs typeface="Impact"/>
                <a:sym typeface="Impact"/>
              </a:rPr>
              <a:t>0</a:t>
            </a:r>
            <a:r>
              <a:rPr kumimoji="0" lang="en-US" sz="2800" b="0" i="0" u="none" strike="noStrike" kern="0" cap="none" spc="0" normalizeH="0" baseline="0" noProof="0" dirty="0">
                <a:ln>
                  <a:noFill/>
                </a:ln>
                <a:solidFill>
                  <a:srgbClr val="00B050"/>
                </a:solidFill>
                <a:effectLst/>
                <a:uLnTx/>
                <a:uFillTx/>
                <a:latin typeface="Impact"/>
                <a:ea typeface="Impact"/>
                <a:cs typeface="Impact"/>
                <a:sym typeface="Impact"/>
              </a:rPr>
              <a:t>4</a:t>
            </a:r>
            <a:endParaRPr kumimoji="0" sz="1400" b="0" i="0" u="none" strike="noStrike" kern="0" cap="none" spc="0" normalizeH="0" baseline="0" noProof="0" dirty="0">
              <a:ln>
                <a:noFill/>
              </a:ln>
              <a:solidFill>
                <a:srgbClr val="00B050"/>
              </a:solidFill>
              <a:effectLst/>
              <a:uLnTx/>
              <a:uFillTx/>
              <a:latin typeface="Arial"/>
              <a:cs typeface="Arial"/>
              <a:sym typeface="Arial"/>
            </a:endParaRPr>
          </a:p>
        </p:txBody>
      </p:sp>
      <p:sp>
        <p:nvSpPr>
          <p:cNvPr id="11" name="Google Shape;638;p32">
            <a:extLst>
              <a:ext uri="{FF2B5EF4-FFF2-40B4-BE49-F238E27FC236}">
                <a16:creationId xmlns:a16="http://schemas.microsoft.com/office/drawing/2014/main" id="{DE9A51BE-78DF-2D7B-5D6A-A354273986A8}"/>
              </a:ext>
            </a:extLst>
          </p:cNvPr>
          <p:cNvSpPr txBox="1"/>
          <p:nvPr/>
        </p:nvSpPr>
        <p:spPr>
          <a:xfrm>
            <a:off x="3029460" y="5334748"/>
            <a:ext cx="8661359" cy="874366"/>
          </a:xfrm>
          <a:prstGeom prst="rect">
            <a:avLst/>
          </a:prstGeom>
          <a:noFill/>
          <a:ln>
            <a:noFill/>
          </a:ln>
        </p:spPr>
        <p:txBody>
          <a:bodyPr spcFirstLastPara="1" wrap="square" lIns="21475" tIns="21475" rIns="21475" bIns="21475" anchor="t" anchorCtr="0">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Đẩy</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mạnh</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đối</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ngoại</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nhân</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dân</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Năm</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1968,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Uỷ</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ban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Việt</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Mĩ</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được</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thành</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lập</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t>
            </a:r>
            <a:endParaRPr kumimoji="0" sz="2700" b="0" i="0" u="none" strike="noStrike" kern="0" cap="none" spc="0" normalizeH="0" baseline="0" noProof="0" dirty="0">
              <a:ln>
                <a:noFill/>
              </a:ln>
              <a:solidFill>
                <a:srgbClr val="000000"/>
              </a:solidFill>
              <a:effectLst/>
              <a:uLnTx/>
              <a:uFillTx/>
              <a:latin typeface="Arial"/>
              <a:ea typeface="+mn-ea"/>
              <a:cs typeface="Arial"/>
              <a:sym typeface="Arial"/>
            </a:endParaRPr>
          </a:p>
        </p:txBody>
      </p:sp>
      <p:pic>
        <p:nvPicPr>
          <p:cNvPr id="12" name="Google Shape;626;p32" descr="Picture1.png">
            <a:extLst>
              <a:ext uri="{FF2B5EF4-FFF2-40B4-BE49-F238E27FC236}">
                <a16:creationId xmlns:a16="http://schemas.microsoft.com/office/drawing/2014/main" id="{009E1661-6553-94C8-4AFB-7957A8B75EE1}"/>
              </a:ext>
            </a:extLst>
          </p:cNvPr>
          <p:cNvPicPr preferRelativeResize="0"/>
          <p:nvPr/>
        </p:nvPicPr>
        <p:blipFill rotWithShape="1">
          <a:blip r:embed="rId3">
            <a:alphaModFix amt="42419"/>
          </a:blip>
          <a:srcRect l="-11493" t="60566"/>
          <a:stretch/>
        </p:blipFill>
        <p:spPr>
          <a:xfrm>
            <a:off x="730336" y="4616222"/>
            <a:ext cx="212527" cy="701279"/>
          </a:xfrm>
          <a:prstGeom prst="rect">
            <a:avLst/>
          </a:prstGeom>
          <a:noFill/>
          <a:ln>
            <a:noFill/>
          </a:ln>
        </p:spPr>
      </p:pic>
      <p:pic>
        <p:nvPicPr>
          <p:cNvPr id="6" name="Picture 5">
            <a:extLst>
              <a:ext uri="{FF2B5EF4-FFF2-40B4-BE49-F238E27FC236}">
                <a16:creationId xmlns:a16="http://schemas.microsoft.com/office/drawing/2014/main" id="{04158A69-A099-EE81-2919-53FA75F3C605}"/>
              </a:ext>
            </a:extLst>
          </p:cNvPr>
          <p:cNvPicPr>
            <a:picLocks noChangeAspect="1"/>
          </p:cNvPicPr>
          <p:nvPr/>
        </p:nvPicPr>
        <p:blipFill>
          <a:blip r:embed="rId4"/>
          <a:stretch>
            <a:fillRect/>
          </a:stretch>
        </p:blipFill>
        <p:spPr>
          <a:xfrm>
            <a:off x="147742" y="6481391"/>
            <a:ext cx="11662659" cy="384081"/>
          </a:xfrm>
          <a:prstGeom prst="rect">
            <a:avLst/>
          </a:prstGeom>
        </p:spPr>
      </p:pic>
    </p:spTree>
    <p:extLst>
      <p:ext uri="{BB962C8B-B14F-4D97-AF65-F5344CB8AC3E}">
        <p14:creationId xmlns:p14="http://schemas.microsoft.com/office/powerpoint/2010/main" val="2352232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26"/>
                                        </p:tgtEl>
                                        <p:attrNameLst>
                                          <p:attrName>style.visibility</p:attrName>
                                        </p:attrNameLst>
                                      </p:cBhvr>
                                      <p:to>
                                        <p:strVal val="visible"/>
                                      </p:to>
                                    </p:set>
                                    <p:animEffect transition="in" filter="fade">
                                      <p:cBhvr>
                                        <p:cTn id="7" dur="500"/>
                                        <p:tgtEl>
                                          <p:spTgt spid="626"/>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nodeType="clickEffect">
                                  <p:stCondLst>
                                    <p:cond delay="0"/>
                                  </p:stCondLst>
                                  <p:childTnLst>
                                    <p:set>
                                      <p:cBhvr>
                                        <p:cTn id="11" dur="1" fill="hold">
                                          <p:stCondLst>
                                            <p:cond delay="0"/>
                                          </p:stCondLst>
                                        </p:cTn>
                                        <p:tgtEl>
                                          <p:spTgt spid="636"/>
                                        </p:tgtEl>
                                        <p:attrNameLst>
                                          <p:attrName>style.visibility</p:attrName>
                                        </p:attrNameLst>
                                      </p:cBhvr>
                                      <p:to>
                                        <p:strVal val="visible"/>
                                      </p:to>
                                    </p:set>
                                    <p:anim calcmode="lin" valueType="num">
                                      <p:cBhvr additive="base">
                                        <p:cTn id="12" dur="500"/>
                                        <p:tgtEl>
                                          <p:spTgt spid="636"/>
                                        </p:tgtEl>
                                        <p:attrNameLst>
                                          <p:attrName>ppt_w</p:attrName>
                                        </p:attrNameLst>
                                      </p:cBhvr>
                                      <p:tavLst>
                                        <p:tav tm="0">
                                          <p:val>
                                            <p:strVal val="0"/>
                                          </p:val>
                                        </p:tav>
                                        <p:tav tm="100000">
                                          <p:val>
                                            <p:strVal val="#ppt_w"/>
                                          </p:val>
                                        </p:tav>
                                      </p:tavLst>
                                    </p:anim>
                                    <p:anim calcmode="lin" valueType="num">
                                      <p:cBhvr additive="base">
                                        <p:cTn id="13" dur="500"/>
                                        <p:tgtEl>
                                          <p:spTgt spid="636"/>
                                        </p:tgtEl>
                                        <p:attrNameLst>
                                          <p:attrName>ppt_h</p:attrName>
                                        </p:attrNameLst>
                                      </p:cBhvr>
                                      <p:tavLst>
                                        <p:tav tm="0">
                                          <p:val>
                                            <p:strVal val="0"/>
                                          </p:val>
                                        </p:tav>
                                        <p:tav tm="100000">
                                          <p:val>
                                            <p:strVal val="#ppt_h"/>
                                          </p:val>
                                        </p:tav>
                                      </p:tavLst>
                                    </p:anim>
                                  </p:childTnLst>
                                </p:cTn>
                              </p:par>
                            </p:childTnLst>
                          </p:cTn>
                        </p:par>
                        <p:par>
                          <p:cTn id="14" fill="hold">
                            <p:stCondLst>
                              <p:cond delay="500"/>
                            </p:stCondLst>
                            <p:childTnLst>
                              <p:par>
                                <p:cTn id="15" presetID="23" presetClass="entr" presetSubtype="16" fill="hold" nodeType="afterEffect">
                                  <p:stCondLst>
                                    <p:cond delay="0"/>
                                  </p:stCondLst>
                                  <p:childTnLst>
                                    <p:set>
                                      <p:cBhvr>
                                        <p:cTn id="16" dur="1" fill="hold">
                                          <p:stCondLst>
                                            <p:cond delay="0"/>
                                          </p:stCondLst>
                                        </p:cTn>
                                        <p:tgtEl>
                                          <p:spTgt spid="633"/>
                                        </p:tgtEl>
                                        <p:attrNameLst>
                                          <p:attrName>style.visibility</p:attrName>
                                        </p:attrNameLst>
                                      </p:cBhvr>
                                      <p:to>
                                        <p:strVal val="visible"/>
                                      </p:to>
                                    </p:set>
                                    <p:anim calcmode="lin" valueType="num">
                                      <p:cBhvr additive="base">
                                        <p:cTn id="17" dur="500"/>
                                        <p:tgtEl>
                                          <p:spTgt spid="633"/>
                                        </p:tgtEl>
                                        <p:attrNameLst>
                                          <p:attrName>ppt_w</p:attrName>
                                        </p:attrNameLst>
                                      </p:cBhvr>
                                      <p:tavLst>
                                        <p:tav tm="0">
                                          <p:val>
                                            <p:strVal val="0"/>
                                          </p:val>
                                        </p:tav>
                                        <p:tav tm="100000">
                                          <p:val>
                                            <p:strVal val="#ppt_w"/>
                                          </p:val>
                                        </p:tav>
                                      </p:tavLst>
                                    </p:anim>
                                    <p:anim calcmode="lin" valueType="num">
                                      <p:cBhvr additive="base">
                                        <p:cTn id="18" dur="500"/>
                                        <p:tgtEl>
                                          <p:spTgt spid="633"/>
                                        </p:tgtEl>
                                        <p:attrNameLst>
                                          <p:attrName>ppt_h</p:attrName>
                                        </p:attrNameLst>
                                      </p:cBhvr>
                                      <p:tavLst>
                                        <p:tav tm="0">
                                          <p:val>
                                            <p:strVal val="0"/>
                                          </p:val>
                                        </p:tav>
                                        <p:tav tm="100000">
                                          <p:val>
                                            <p:strVal val="#ppt_h"/>
                                          </p:val>
                                        </p:tav>
                                      </p:tavLst>
                                    </p:anim>
                                  </p:childTnLst>
                                </p:cTn>
                              </p:par>
                            </p:childTnLst>
                          </p:cTn>
                        </p:par>
                        <p:par>
                          <p:cTn id="19" fill="hold">
                            <p:stCondLst>
                              <p:cond delay="1000"/>
                            </p:stCondLst>
                            <p:childTnLst>
                              <p:par>
                                <p:cTn id="20" presetID="23" presetClass="entr" presetSubtype="16" fill="hold" nodeType="afterEffect">
                                  <p:stCondLst>
                                    <p:cond delay="0"/>
                                  </p:stCondLst>
                                  <p:childTnLst>
                                    <p:set>
                                      <p:cBhvr>
                                        <p:cTn id="21" dur="1" fill="hold">
                                          <p:stCondLst>
                                            <p:cond delay="0"/>
                                          </p:stCondLst>
                                        </p:cTn>
                                        <p:tgtEl>
                                          <p:spTgt spid="635"/>
                                        </p:tgtEl>
                                        <p:attrNameLst>
                                          <p:attrName>style.visibility</p:attrName>
                                        </p:attrNameLst>
                                      </p:cBhvr>
                                      <p:to>
                                        <p:strVal val="visible"/>
                                      </p:to>
                                    </p:set>
                                    <p:anim calcmode="lin" valueType="num">
                                      <p:cBhvr additive="base">
                                        <p:cTn id="22" dur="500"/>
                                        <p:tgtEl>
                                          <p:spTgt spid="635"/>
                                        </p:tgtEl>
                                        <p:attrNameLst>
                                          <p:attrName>ppt_w</p:attrName>
                                        </p:attrNameLst>
                                      </p:cBhvr>
                                      <p:tavLst>
                                        <p:tav tm="0">
                                          <p:val>
                                            <p:strVal val="0"/>
                                          </p:val>
                                        </p:tav>
                                        <p:tav tm="100000">
                                          <p:val>
                                            <p:strVal val="#ppt_w"/>
                                          </p:val>
                                        </p:tav>
                                      </p:tavLst>
                                    </p:anim>
                                    <p:anim calcmode="lin" valueType="num">
                                      <p:cBhvr additive="base">
                                        <p:cTn id="23" dur="500"/>
                                        <p:tgtEl>
                                          <p:spTgt spid="635"/>
                                        </p:tgtEl>
                                        <p:attrNameLst>
                                          <p:attrName>ppt_h</p:attrName>
                                        </p:attrNameLst>
                                      </p:cBhvr>
                                      <p:tavLst>
                                        <p:tav tm="0">
                                          <p:val>
                                            <p:strVal val="0"/>
                                          </p:val>
                                        </p:tav>
                                        <p:tav tm="100000">
                                          <p:val>
                                            <p:strVal val="#ppt_h"/>
                                          </p:val>
                                        </p:tav>
                                      </p:tavLst>
                                    </p:anim>
                                  </p:childTnLst>
                                </p:cTn>
                              </p:par>
                            </p:childTnLst>
                          </p:cTn>
                        </p:par>
                        <p:par>
                          <p:cTn id="24" fill="hold">
                            <p:stCondLst>
                              <p:cond delay="1500"/>
                            </p:stCondLst>
                            <p:childTnLst>
                              <p:par>
                                <p:cTn id="25" presetID="23" presetClass="entr" presetSubtype="16" fill="hold" nodeType="afterEffect">
                                  <p:stCondLst>
                                    <p:cond delay="0"/>
                                  </p:stCondLst>
                                  <p:childTnLst>
                                    <p:set>
                                      <p:cBhvr>
                                        <p:cTn id="26" dur="1" fill="hold">
                                          <p:stCondLst>
                                            <p:cond delay="0"/>
                                          </p:stCondLst>
                                        </p:cTn>
                                        <p:tgtEl>
                                          <p:spTgt spid="634"/>
                                        </p:tgtEl>
                                        <p:attrNameLst>
                                          <p:attrName>style.visibility</p:attrName>
                                        </p:attrNameLst>
                                      </p:cBhvr>
                                      <p:to>
                                        <p:strVal val="visible"/>
                                      </p:to>
                                    </p:set>
                                    <p:anim calcmode="lin" valueType="num">
                                      <p:cBhvr additive="base">
                                        <p:cTn id="27" dur="500"/>
                                        <p:tgtEl>
                                          <p:spTgt spid="634"/>
                                        </p:tgtEl>
                                        <p:attrNameLst>
                                          <p:attrName>ppt_w</p:attrName>
                                        </p:attrNameLst>
                                      </p:cBhvr>
                                      <p:tavLst>
                                        <p:tav tm="0">
                                          <p:val>
                                            <p:strVal val="0"/>
                                          </p:val>
                                        </p:tav>
                                        <p:tav tm="100000">
                                          <p:val>
                                            <p:strVal val="#ppt_w"/>
                                          </p:val>
                                        </p:tav>
                                      </p:tavLst>
                                    </p:anim>
                                    <p:anim calcmode="lin" valueType="num">
                                      <p:cBhvr additive="base">
                                        <p:cTn id="28" dur="500"/>
                                        <p:tgtEl>
                                          <p:spTgt spid="634"/>
                                        </p:tgtEl>
                                        <p:attrNameLst>
                                          <p:attrName>ppt_h</p:attrName>
                                        </p:attrNameLst>
                                      </p:cBhvr>
                                      <p:tavLst>
                                        <p:tav tm="0">
                                          <p:val>
                                            <p:strVal val="0"/>
                                          </p:val>
                                        </p:tav>
                                        <p:tav tm="100000">
                                          <p:val>
                                            <p:strVal val="#ppt_h"/>
                                          </p:val>
                                        </p:tav>
                                      </p:tavLst>
                                    </p:anim>
                                  </p:childTnLst>
                                </p:cTn>
                              </p:par>
                            </p:childTnLst>
                          </p:cTn>
                        </p:par>
                        <p:par>
                          <p:cTn id="29" fill="hold">
                            <p:stCondLst>
                              <p:cond delay="2000"/>
                            </p:stCondLst>
                            <p:childTnLst>
                              <p:par>
                                <p:cTn id="30" presetID="23" presetClass="entr" presetSubtype="16" fill="hold" nodeType="afterEffect">
                                  <p:stCondLst>
                                    <p:cond delay="0"/>
                                  </p:stCondLst>
                                  <p:childTnLst>
                                    <p:set>
                                      <p:cBhvr>
                                        <p:cTn id="31" dur="1" fill="hold">
                                          <p:stCondLst>
                                            <p:cond delay="0"/>
                                          </p:stCondLst>
                                        </p:cTn>
                                        <p:tgtEl>
                                          <p:spTgt spid="637"/>
                                        </p:tgtEl>
                                        <p:attrNameLst>
                                          <p:attrName>style.visibility</p:attrName>
                                        </p:attrNameLst>
                                      </p:cBhvr>
                                      <p:to>
                                        <p:strVal val="visible"/>
                                      </p:to>
                                    </p:set>
                                    <p:anim calcmode="lin" valueType="num">
                                      <p:cBhvr additive="base">
                                        <p:cTn id="32" dur="500"/>
                                        <p:tgtEl>
                                          <p:spTgt spid="637"/>
                                        </p:tgtEl>
                                        <p:attrNameLst>
                                          <p:attrName>ppt_w</p:attrName>
                                        </p:attrNameLst>
                                      </p:cBhvr>
                                      <p:tavLst>
                                        <p:tav tm="0">
                                          <p:val>
                                            <p:strVal val="0"/>
                                          </p:val>
                                        </p:tav>
                                        <p:tav tm="100000">
                                          <p:val>
                                            <p:strVal val="#ppt_w"/>
                                          </p:val>
                                        </p:tav>
                                      </p:tavLst>
                                    </p:anim>
                                    <p:anim calcmode="lin" valueType="num">
                                      <p:cBhvr additive="base">
                                        <p:cTn id="33" dur="500"/>
                                        <p:tgtEl>
                                          <p:spTgt spid="637"/>
                                        </p:tgtEl>
                                        <p:attrNameLst>
                                          <p:attrName>ppt_h</p:attrName>
                                        </p:attrNameLst>
                                      </p:cBhvr>
                                      <p:tavLst>
                                        <p:tav tm="0">
                                          <p:val>
                                            <p:strVal val="0"/>
                                          </p:val>
                                        </p:tav>
                                        <p:tav tm="100000">
                                          <p:val>
                                            <p:strVal val="#ppt_h"/>
                                          </p:val>
                                        </p:tav>
                                      </p:tavLst>
                                    </p:anim>
                                  </p:childTnLst>
                                </p:cTn>
                              </p:par>
                            </p:childTnLst>
                          </p:cTn>
                        </p:par>
                        <p:par>
                          <p:cTn id="34" fill="hold">
                            <p:stCondLst>
                              <p:cond delay="2500"/>
                            </p:stCondLst>
                            <p:childTnLst>
                              <p:par>
                                <p:cTn id="35" presetID="23" presetClass="entr" presetSubtype="16" fill="hold" nodeType="afterEffect">
                                  <p:stCondLst>
                                    <p:cond delay="0"/>
                                  </p:stCondLst>
                                  <p:childTnLst>
                                    <p:set>
                                      <p:cBhvr>
                                        <p:cTn id="36" dur="1" fill="hold">
                                          <p:stCondLst>
                                            <p:cond delay="0"/>
                                          </p:stCondLst>
                                        </p:cTn>
                                        <p:tgtEl>
                                          <p:spTgt spid="638"/>
                                        </p:tgtEl>
                                        <p:attrNameLst>
                                          <p:attrName>style.visibility</p:attrName>
                                        </p:attrNameLst>
                                      </p:cBhvr>
                                      <p:to>
                                        <p:strVal val="visible"/>
                                      </p:to>
                                    </p:set>
                                    <p:anim calcmode="lin" valueType="num">
                                      <p:cBhvr additive="base">
                                        <p:cTn id="37" dur="500"/>
                                        <p:tgtEl>
                                          <p:spTgt spid="638"/>
                                        </p:tgtEl>
                                        <p:attrNameLst>
                                          <p:attrName>ppt_w</p:attrName>
                                        </p:attrNameLst>
                                      </p:cBhvr>
                                      <p:tavLst>
                                        <p:tav tm="0">
                                          <p:val>
                                            <p:strVal val="0"/>
                                          </p:val>
                                        </p:tav>
                                        <p:tav tm="100000">
                                          <p:val>
                                            <p:strVal val="#ppt_w"/>
                                          </p:val>
                                        </p:tav>
                                      </p:tavLst>
                                    </p:anim>
                                    <p:anim calcmode="lin" valueType="num">
                                      <p:cBhvr additive="base">
                                        <p:cTn id="38" dur="500"/>
                                        <p:tgtEl>
                                          <p:spTgt spid="638"/>
                                        </p:tgtEl>
                                        <p:attrNameLst>
                                          <p:attrName>ppt_h</p:attrName>
                                        </p:attrNameLst>
                                      </p:cBhvr>
                                      <p:tavLst>
                                        <p:tav tm="0">
                                          <p:val>
                                            <p:strVal val="0"/>
                                          </p:val>
                                        </p:tav>
                                        <p:tav tm="100000">
                                          <p:val>
                                            <p:strVal val="#ppt_h"/>
                                          </p:val>
                                        </p:tav>
                                      </p:tavLst>
                                    </p:anim>
                                  </p:childTnLst>
                                </p:cTn>
                              </p:par>
                            </p:childTnLst>
                          </p:cTn>
                        </p:par>
                      </p:childTnLst>
                    </p:cTn>
                  </p:par>
                  <p:par>
                    <p:cTn id="39" fill="hold">
                      <p:stCondLst>
                        <p:cond delay="indefinite"/>
                      </p:stCondLst>
                      <p:childTnLst>
                        <p:par>
                          <p:cTn id="40" fill="hold">
                            <p:stCondLst>
                              <p:cond delay="0"/>
                            </p:stCondLst>
                            <p:childTnLst>
                              <p:par>
                                <p:cTn id="41" presetID="23" presetClass="entr" presetSubtype="16"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p:tgtEl>
                                          <p:spTgt spid="5"/>
                                        </p:tgtEl>
                                        <p:attrNameLst>
                                          <p:attrName>ppt_w</p:attrName>
                                        </p:attrNameLst>
                                      </p:cBhvr>
                                      <p:tavLst>
                                        <p:tav tm="0">
                                          <p:val>
                                            <p:strVal val="0"/>
                                          </p:val>
                                        </p:tav>
                                        <p:tav tm="100000">
                                          <p:val>
                                            <p:strVal val="#ppt_w"/>
                                          </p:val>
                                        </p:tav>
                                      </p:tavLst>
                                    </p:anim>
                                    <p:anim calcmode="lin" valueType="num">
                                      <p:cBhvr additive="base">
                                        <p:cTn id="44" dur="500"/>
                                        <p:tgtEl>
                                          <p:spTgt spid="5"/>
                                        </p:tgtEl>
                                        <p:attrNameLst>
                                          <p:attrName>ppt_h</p:attrName>
                                        </p:attrNameLst>
                                      </p:cBhvr>
                                      <p:tavLst>
                                        <p:tav tm="0">
                                          <p:val>
                                            <p:strVal val="0"/>
                                          </p:val>
                                        </p:tav>
                                        <p:tav tm="100000">
                                          <p:val>
                                            <p:strVal val="#ppt_h"/>
                                          </p:val>
                                        </p:tav>
                                      </p:tavLst>
                                    </p:anim>
                                  </p:childTnLst>
                                </p:cTn>
                              </p:par>
                            </p:childTnLst>
                          </p:cTn>
                        </p:par>
                        <p:par>
                          <p:cTn id="45" fill="hold">
                            <p:stCondLst>
                              <p:cond delay="500"/>
                            </p:stCondLst>
                            <p:childTnLst>
                              <p:par>
                                <p:cTn id="46" presetID="23" presetClass="entr" presetSubtype="16" fill="hold" nodeType="afterEffect">
                                  <p:stCondLst>
                                    <p:cond delay="0"/>
                                  </p:stCondLst>
                                  <p:childTnLst>
                                    <p:set>
                                      <p:cBhvr>
                                        <p:cTn id="47" dur="1" fill="hold">
                                          <p:stCondLst>
                                            <p:cond delay="0"/>
                                          </p:stCondLst>
                                        </p:cTn>
                                        <p:tgtEl>
                                          <p:spTgt spid="4"/>
                                        </p:tgtEl>
                                        <p:attrNameLst>
                                          <p:attrName>style.visibility</p:attrName>
                                        </p:attrNameLst>
                                      </p:cBhvr>
                                      <p:to>
                                        <p:strVal val="visible"/>
                                      </p:to>
                                    </p:set>
                                    <p:anim calcmode="lin" valueType="num">
                                      <p:cBhvr additive="base">
                                        <p:cTn id="48" dur="500"/>
                                        <p:tgtEl>
                                          <p:spTgt spid="4"/>
                                        </p:tgtEl>
                                        <p:attrNameLst>
                                          <p:attrName>ppt_w</p:attrName>
                                        </p:attrNameLst>
                                      </p:cBhvr>
                                      <p:tavLst>
                                        <p:tav tm="0">
                                          <p:val>
                                            <p:strVal val="0"/>
                                          </p:val>
                                        </p:tav>
                                        <p:tav tm="100000">
                                          <p:val>
                                            <p:strVal val="#ppt_w"/>
                                          </p:val>
                                        </p:tav>
                                      </p:tavLst>
                                    </p:anim>
                                    <p:anim calcmode="lin" valueType="num">
                                      <p:cBhvr additive="base">
                                        <p:cTn id="49" dur="500"/>
                                        <p:tgtEl>
                                          <p:spTgt spid="4"/>
                                        </p:tgtEl>
                                        <p:attrNameLst>
                                          <p:attrName>ppt_h</p:attrName>
                                        </p:attrNameLst>
                                      </p:cBhvr>
                                      <p:tavLst>
                                        <p:tav tm="0">
                                          <p:val>
                                            <p:strVal val="0"/>
                                          </p:val>
                                        </p:tav>
                                        <p:tav tm="100000">
                                          <p:val>
                                            <p:strVal val="#ppt_h"/>
                                          </p:val>
                                        </p:tav>
                                      </p:tavLst>
                                    </p:anim>
                                  </p:childTnLst>
                                </p:cTn>
                              </p:par>
                            </p:childTnLst>
                          </p:cTn>
                        </p:par>
                        <p:par>
                          <p:cTn id="50" fill="hold">
                            <p:stCondLst>
                              <p:cond delay="1000"/>
                            </p:stCondLst>
                            <p:childTnLst>
                              <p:par>
                                <p:cTn id="51" presetID="23" presetClass="entr" presetSubtype="16" fill="hold" nodeType="afterEffect">
                                  <p:stCondLst>
                                    <p:cond delay="0"/>
                                  </p:stCondLst>
                                  <p:childTnLst>
                                    <p:set>
                                      <p:cBhvr>
                                        <p:cTn id="52" dur="1" fill="hold">
                                          <p:stCondLst>
                                            <p:cond delay="0"/>
                                          </p:stCondLst>
                                        </p:cTn>
                                        <p:tgtEl>
                                          <p:spTgt spid="3"/>
                                        </p:tgtEl>
                                        <p:attrNameLst>
                                          <p:attrName>style.visibility</p:attrName>
                                        </p:attrNameLst>
                                      </p:cBhvr>
                                      <p:to>
                                        <p:strVal val="visible"/>
                                      </p:to>
                                    </p:set>
                                    <p:anim calcmode="lin" valueType="num">
                                      <p:cBhvr additive="base">
                                        <p:cTn id="53" dur="500"/>
                                        <p:tgtEl>
                                          <p:spTgt spid="3"/>
                                        </p:tgtEl>
                                        <p:attrNameLst>
                                          <p:attrName>ppt_w</p:attrName>
                                        </p:attrNameLst>
                                      </p:cBhvr>
                                      <p:tavLst>
                                        <p:tav tm="0">
                                          <p:val>
                                            <p:strVal val="0"/>
                                          </p:val>
                                        </p:tav>
                                        <p:tav tm="100000">
                                          <p:val>
                                            <p:strVal val="#ppt_w"/>
                                          </p:val>
                                        </p:tav>
                                      </p:tavLst>
                                    </p:anim>
                                    <p:anim calcmode="lin" valueType="num">
                                      <p:cBhvr additive="base">
                                        <p:cTn id="54" dur="500"/>
                                        <p:tgtEl>
                                          <p:spTgt spid="3"/>
                                        </p:tgtEl>
                                        <p:attrNameLst>
                                          <p:attrName>ppt_h</p:attrName>
                                        </p:attrNameLst>
                                      </p:cBhvr>
                                      <p:tavLst>
                                        <p:tav tm="0">
                                          <p:val>
                                            <p:strVal val="0"/>
                                          </p:val>
                                        </p:tav>
                                        <p:tav tm="100000">
                                          <p:val>
                                            <p:strVal val="#ppt_h"/>
                                          </p:val>
                                        </p:tav>
                                      </p:tavLst>
                                    </p:anim>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7"/>
                                        </p:tgtEl>
                                        <p:attrNameLst>
                                          <p:attrName>style.visibility</p:attrName>
                                        </p:attrNameLst>
                                      </p:cBhvr>
                                      <p:to>
                                        <p:strVal val="visible"/>
                                      </p:to>
                                    </p:set>
                                    <p:animEffect transition="in" filter="fade">
                                      <p:cBhvr>
                                        <p:cTn id="59" dur="500"/>
                                        <p:tgtEl>
                                          <p:spTgt spid="7"/>
                                        </p:tgtEl>
                                      </p:cBhvr>
                                    </p:animEffect>
                                  </p:childTnLst>
                                </p:cTn>
                              </p:par>
                            </p:childTnLst>
                          </p:cTn>
                        </p:par>
                        <p:par>
                          <p:cTn id="60" fill="hold">
                            <p:stCondLst>
                              <p:cond delay="500"/>
                            </p:stCondLst>
                            <p:childTnLst>
                              <p:par>
                                <p:cTn id="61" presetID="23" presetClass="entr" presetSubtype="16" fill="hold" nodeType="afterEffect">
                                  <p:stCondLst>
                                    <p:cond delay="0"/>
                                  </p:stCondLst>
                                  <p:childTnLst>
                                    <p:set>
                                      <p:cBhvr>
                                        <p:cTn id="62" dur="1" fill="hold">
                                          <p:stCondLst>
                                            <p:cond delay="0"/>
                                          </p:stCondLst>
                                        </p:cTn>
                                        <p:tgtEl>
                                          <p:spTgt spid="10"/>
                                        </p:tgtEl>
                                        <p:attrNameLst>
                                          <p:attrName>style.visibility</p:attrName>
                                        </p:attrNameLst>
                                      </p:cBhvr>
                                      <p:to>
                                        <p:strVal val="visible"/>
                                      </p:to>
                                    </p:set>
                                    <p:anim calcmode="lin" valueType="num">
                                      <p:cBhvr additive="base">
                                        <p:cTn id="63" dur="500"/>
                                        <p:tgtEl>
                                          <p:spTgt spid="10"/>
                                        </p:tgtEl>
                                        <p:attrNameLst>
                                          <p:attrName>ppt_w</p:attrName>
                                        </p:attrNameLst>
                                      </p:cBhvr>
                                      <p:tavLst>
                                        <p:tav tm="0">
                                          <p:val>
                                            <p:strVal val="0"/>
                                          </p:val>
                                        </p:tav>
                                        <p:tav tm="100000">
                                          <p:val>
                                            <p:strVal val="#ppt_w"/>
                                          </p:val>
                                        </p:tav>
                                      </p:tavLst>
                                    </p:anim>
                                    <p:anim calcmode="lin" valueType="num">
                                      <p:cBhvr additive="base">
                                        <p:cTn id="64" dur="500"/>
                                        <p:tgtEl>
                                          <p:spTgt spid="10"/>
                                        </p:tgtEl>
                                        <p:attrNameLst>
                                          <p:attrName>ppt_h</p:attrName>
                                        </p:attrNameLst>
                                      </p:cBhvr>
                                      <p:tavLst>
                                        <p:tav tm="0">
                                          <p:val>
                                            <p:strVal val="0"/>
                                          </p:val>
                                        </p:tav>
                                        <p:tav tm="100000">
                                          <p:val>
                                            <p:strVal val="#ppt_h"/>
                                          </p:val>
                                        </p:tav>
                                      </p:tavLst>
                                    </p:anim>
                                  </p:childTnLst>
                                </p:cTn>
                              </p:par>
                            </p:childTnLst>
                          </p:cTn>
                        </p:par>
                        <p:par>
                          <p:cTn id="65" fill="hold">
                            <p:stCondLst>
                              <p:cond delay="1000"/>
                            </p:stCondLst>
                            <p:childTnLst>
                              <p:par>
                                <p:cTn id="66" presetID="23" presetClass="entr" presetSubtype="16" fill="hold" nodeType="afterEffect">
                                  <p:stCondLst>
                                    <p:cond delay="0"/>
                                  </p:stCondLst>
                                  <p:childTnLst>
                                    <p:set>
                                      <p:cBhvr>
                                        <p:cTn id="67" dur="1" fill="hold">
                                          <p:stCondLst>
                                            <p:cond delay="0"/>
                                          </p:stCondLst>
                                        </p:cTn>
                                        <p:tgtEl>
                                          <p:spTgt spid="11"/>
                                        </p:tgtEl>
                                        <p:attrNameLst>
                                          <p:attrName>style.visibility</p:attrName>
                                        </p:attrNameLst>
                                      </p:cBhvr>
                                      <p:to>
                                        <p:strVal val="visible"/>
                                      </p:to>
                                    </p:set>
                                    <p:anim calcmode="lin" valueType="num">
                                      <p:cBhvr additive="base">
                                        <p:cTn id="68" dur="500"/>
                                        <p:tgtEl>
                                          <p:spTgt spid="11"/>
                                        </p:tgtEl>
                                        <p:attrNameLst>
                                          <p:attrName>ppt_w</p:attrName>
                                        </p:attrNameLst>
                                      </p:cBhvr>
                                      <p:tavLst>
                                        <p:tav tm="0">
                                          <p:val>
                                            <p:strVal val="0"/>
                                          </p:val>
                                        </p:tav>
                                        <p:tav tm="100000">
                                          <p:val>
                                            <p:strVal val="#ppt_w"/>
                                          </p:val>
                                        </p:tav>
                                      </p:tavLst>
                                    </p:anim>
                                    <p:anim calcmode="lin" valueType="num">
                                      <p:cBhvr additive="base">
                                        <p:cTn id="69" dur="500"/>
                                        <p:tgtEl>
                                          <p:spTgt spid="11"/>
                                        </p:tgtEl>
                                        <p:attrNameLst>
                                          <p:attrName>ppt_h</p:attrName>
                                        </p:attrNameLst>
                                      </p:cBhvr>
                                      <p:tavLst>
                                        <p:tav tm="0">
                                          <p:val>
                                            <p:strVal val="0"/>
                                          </p:val>
                                        </p:tav>
                                        <p:tav tm="100000">
                                          <p:val>
                                            <p:strVal val="#ppt_h"/>
                                          </p:val>
                                        </p:tav>
                                      </p:tavLst>
                                    </p:anim>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nodeType="clickEffect">
                                  <p:stCondLst>
                                    <p:cond delay="0"/>
                                  </p:stCondLst>
                                  <p:childTnLst>
                                    <p:set>
                                      <p:cBhvr>
                                        <p:cTn id="73" dur="1" fill="hold">
                                          <p:stCondLst>
                                            <p:cond delay="0"/>
                                          </p:stCondLst>
                                        </p:cTn>
                                        <p:tgtEl>
                                          <p:spTgt spid="12"/>
                                        </p:tgtEl>
                                        <p:attrNameLst>
                                          <p:attrName>style.visibility</p:attrName>
                                        </p:attrNameLst>
                                      </p:cBhvr>
                                      <p:to>
                                        <p:strVal val="visible"/>
                                      </p:to>
                                    </p:set>
                                    <p:animEffect transition="in" filter="fade">
                                      <p:cBhvr>
                                        <p:cTn id="7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420;p27">
            <a:extLst>
              <a:ext uri="{FF2B5EF4-FFF2-40B4-BE49-F238E27FC236}">
                <a16:creationId xmlns:a16="http://schemas.microsoft.com/office/drawing/2014/main" id="{62C4F8D4-FD0D-87AD-B4E5-3F334C1ED047}"/>
              </a:ext>
            </a:extLst>
          </p:cNvPr>
          <p:cNvSpPr txBox="1"/>
          <p:nvPr/>
        </p:nvSpPr>
        <p:spPr>
          <a:xfrm>
            <a:off x="293512" y="225483"/>
            <a:ext cx="11662659" cy="523129"/>
          </a:xfrm>
          <a:prstGeom prst="rect">
            <a:avLst/>
          </a:prstGeom>
          <a:noFill/>
          <a:ln>
            <a:noFill/>
          </a:ln>
        </p:spPr>
        <p:txBody>
          <a:bodyPr spcFirstLastPara="1" wrap="square" lIns="45675" tIns="45675" rIns="45675" bIns="45675" anchor="t" anchorCtr="0">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1" i="0" u="none" strike="noStrike" kern="0" cap="none" spc="0" normalizeH="0" baseline="0" noProof="0" dirty="0">
                <a:ln>
                  <a:noFill/>
                </a:ln>
                <a:effectLst/>
                <a:uLnTx/>
                <a:uFillTx/>
                <a:latin typeface="Times New Roman"/>
                <a:ea typeface="Times New Roman"/>
                <a:cs typeface="Times New Roman"/>
                <a:sym typeface="Times New Roman"/>
              </a:rPr>
              <a:t>3. </a:t>
            </a:r>
            <a:r>
              <a:rPr kumimoji="0" lang="en-US" sz="2800" b="1" i="0" u="none" strike="noStrike" kern="0" cap="none" spc="0" normalizeH="0" baseline="0" noProof="0" dirty="0" err="1">
                <a:ln>
                  <a:noFill/>
                </a:ln>
                <a:effectLst/>
                <a:uLnTx/>
                <a:uFillTx/>
                <a:latin typeface="Times New Roman"/>
                <a:ea typeface="Times New Roman"/>
                <a:cs typeface="Times New Roman"/>
                <a:sym typeface="Times New Roman"/>
              </a:rPr>
              <a:t>Hoạt</a:t>
            </a:r>
            <a:r>
              <a:rPr kumimoji="0" lang="en-US" sz="2800" b="1" i="0" u="none" strike="noStrike" kern="0" cap="none" spc="0" normalizeH="0" baseline="0" noProof="0" dirty="0">
                <a:ln>
                  <a:noFill/>
                </a:ln>
                <a:effectLst/>
                <a:uLnTx/>
                <a:uFillTx/>
                <a:latin typeface="Times New Roman"/>
                <a:ea typeface="Times New Roman"/>
                <a:cs typeface="Times New Roman"/>
                <a:sym typeface="Times New Roman"/>
              </a:rPr>
              <a:t> </a:t>
            </a:r>
            <a:r>
              <a:rPr kumimoji="0" lang="en-US" sz="2800" b="1" i="0" u="none" strike="noStrike" kern="0" cap="none" spc="0" normalizeH="0" baseline="0" noProof="0" dirty="0" err="1">
                <a:ln>
                  <a:noFill/>
                </a:ln>
                <a:effectLst/>
                <a:uLnTx/>
                <a:uFillTx/>
                <a:latin typeface="Times New Roman"/>
                <a:ea typeface="Times New Roman"/>
                <a:cs typeface="Times New Roman"/>
                <a:sym typeface="Times New Roman"/>
              </a:rPr>
              <a:t>động</a:t>
            </a:r>
            <a:r>
              <a:rPr kumimoji="0" lang="en-US" sz="2800" b="1" i="0" u="none" strike="noStrike" kern="0" cap="none" spc="0" normalizeH="0" baseline="0" noProof="0" dirty="0">
                <a:ln>
                  <a:noFill/>
                </a:ln>
                <a:effectLst/>
                <a:uLnTx/>
                <a:uFillTx/>
                <a:latin typeface="Times New Roman"/>
                <a:ea typeface="Times New Roman"/>
                <a:cs typeface="Times New Roman"/>
                <a:sym typeface="Times New Roman"/>
              </a:rPr>
              <a:t> </a:t>
            </a:r>
            <a:r>
              <a:rPr kumimoji="0" lang="en-US" sz="2800" b="1" i="0" u="none" strike="noStrike" kern="0" cap="none" spc="0" normalizeH="0" baseline="0" noProof="0" dirty="0" err="1">
                <a:ln>
                  <a:noFill/>
                </a:ln>
                <a:effectLst/>
                <a:uLnTx/>
                <a:uFillTx/>
                <a:latin typeface="Times New Roman"/>
                <a:ea typeface="Times New Roman"/>
                <a:cs typeface="Times New Roman"/>
                <a:sym typeface="Times New Roman"/>
              </a:rPr>
              <a:t>đối</a:t>
            </a:r>
            <a:r>
              <a:rPr kumimoji="0" lang="en-US" sz="2800" b="1" i="0" u="none" strike="noStrike" kern="0" cap="none" spc="0" normalizeH="0" baseline="0" noProof="0" dirty="0">
                <a:ln>
                  <a:noFill/>
                </a:ln>
                <a:effectLst/>
                <a:uLnTx/>
                <a:uFillTx/>
                <a:latin typeface="Times New Roman"/>
                <a:ea typeface="Times New Roman"/>
                <a:cs typeface="Times New Roman"/>
                <a:sym typeface="Times New Roman"/>
              </a:rPr>
              <a:t> </a:t>
            </a:r>
            <a:r>
              <a:rPr kumimoji="0" lang="en-US" sz="2800" b="1" i="0" u="none" strike="noStrike" kern="0" cap="none" spc="0" normalizeH="0" baseline="0" noProof="0" dirty="0" err="1">
                <a:ln>
                  <a:noFill/>
                </a:ln>
                <a:effectLst/>
                <a:uLnTx/>
                <a:uFillTx/>
                <a:latin typeface="Times New Roman"/>
                <a:ea typeface="Times New Roman"/>
                <a:cs typeface="Times New Roman"/>
                <a:sym typeface="Times New Roman"/>
              </a:rPr>
              <a:t>ngoại</a:t>
            </a:r>
            <a:r>
              <a:rPr kumimoji="0" lang="en-US" sz="2800" b="1" i="0" u="none" strike="noStrike" kern="0" cap="none" spc="0" normalizeH="0" baseline="0" noProof="0" dirty="0">
                <a:ln>
                  <a:noFill/>
                </a:ln>
                <a:effectLst/>
                <a:uLnTx/>
                <a:uFillTx/>
                <a:latin typeface="Times New Roman"/>
                <a:ea typeface="Times New Roman"/>
                <a:cs typeface="Times New Roman"/>
                <a:sym typeface="Times New Roman"/>
              </a:rPr>
              <a:t> </a:t>
            </a:r>
            <a:r>
              <a:rPr kumimoji="0" lang="en-US" sz="2800" b="1" i="0" u="none" strike="noStrike" kern="0" cap="none" spc="0" normalizeH="0" baseline="0" noProof="0" dirty="0" err="1">
                <a:ln>
                  <a:noFill/>
                </a:ln>
                <a:effectLst/>
                <a:uLnTx/>
                <a:uFillTx/>
                <a:latin typeface="Times New Roman"/>
                <a:ea typeface="Times New Roman"/>
                <a:cs typeface="Times New Roman"/>
                <a:sym typeface="Times New Roman"/>
              </a:rPr>
              <a:t>chủ</a:t>
            </a:r>
            <a:r>
              <a:rPr kumimoji="0" lang="en-US" sz="2800" b="1" i="0" u="none" strike="noStrike" kern="0" cap="none" spc="0" normalizeH="0" baseline="0" noProof="0" dirty="0">
                <a:ln>
                  <a:noFill/>
                </a:ln>
                <a:effectLst/>
                <a:uLnTx/>
                <a:uFillTx/>
                <a:latin typeface="Times New Roman"/>
                <a:ea typeface="Times New Roman"/>
                <a:cs typeface="Times New Roman"/>
                <a:sym typeface="Times New Roman"/>
              </a:rPr>
              <a:t> </a:t>
            </a:r>
            <a:r>
              <a:rPr kumimoji="0" lang="en-US" sz="2800" b="1" i="0" u="none" strike="noStrike" kern="0" cap="none" spc="0" normalizeH="0" baseline="0" noProof="0" dirty="0" err="1">
                <a:ln>
                  <a:noFill/>
                </a:ln>
                <a:effectLst/>
                <a:uLnTx/>
                <a:uFillTx/>
                <a:latin typeface="Times New Roman"/>
                <a:ea typeface="Times New Roman"/>
                <a:cs typeface="Times New Roman"/>
                <a:sym typeface="Times New Roman"/>
              </a:rPr>
              <a:t>yếu</a:t>
            </a:r>
            <a:r>
              <a:rPr kumimoji="0" lang="en-US" sz="2800" b="1" i="0" u="none" strike="noStrike" kern="0" cap="none" spc="0" normalizeH="0" baseline="0" noProof="0" dirty="0">
                <a:ln>
                  <a:noFill/>
                </a:ln>
                <a:effectLst/>
                <a:uLnTx/>
                <a:uFillTx/>
                <a:latin typeface="Times New Roman"/>
                <a:ea typeface="Times New Roman"/>
                <a:cs typeface="Times New Roman"/>
                <a:sym typeface="Times New Roman"/>
              </a:rPr>
              <a:t> </a:t>
            </a:r>
            <a:r>
              <a:rPr kumimoji="0" lang="en-US" sz="2800" b="1" i="0" u="none" strike="noStrike" kern="0" cap="none" spc="0" normalizeH="0" baseline="0" noProof="0" dirty="0" err="1">
                <a:ln>
                  <a:noFill/>
                </a:ln>
                <a:effectLst/>
                <a:uLnTx/>
                <a:uFillTx/>
                <a:latin typeface="Times New Roman"/>
                <a:ea typeface="Times New Roman"/>
                <a:cs typeface="Times New Roman"/>
                <a:sym typeface="Times New Roman"/>
              </a:rPr>
              <a:t>của</a:t>
            </a:r>
            <a:r>
              <a:rPr kumimoji="0" lang="en-US" sz="2800" b="1" i="0" u="none" strike="noStrike" kern="0" cap="none" spc="0" normalizeH="0" baseline="0" noProof="0" dirty="0">
                <a:ln>
                  <a:noFill/>
                </a:ln>
                <a:effectLst/>
                <a:uLnTx/>
                <a:uFillTx/>
                <a:latin typeface="Times New Roman"/>
                <a:ea typeface="Times New Roman"/>
                <a:cs typeface="Times New Roman"/>
                <a:sym typeface="Times New Roman"/>
              </a:rPr>
              <a:t> </a:t>
            </a:r>
            <a:r>
              <a:rPr kumimoji="0" lang="en-US" sz="2800" b="1" i="0" u="none" strike="noStrike" kern="0" cap="none" spc="0" normalizeH="0" baseline="0" noProof="0" dirty="0" err="1">
                <a:ln>
                  <a:noFill/>
                </a:ln>
                <a:effectLst/>
                <a:uLnTx/>
                <a:uFillTx/>
                <a:latin typeface="Times New Roman"/>
                <a:ea typeface="Times New Roman"/>
                <a:cs typeface="Times New Roman"/>
                <a:sym typeface="Times New Roman"/>
              </a:rPr>
              <a:t>Việt</a:t>
            </a:r>
            <a:r>
              <a:rPr kumimoji="0" lang="en-US" sz="2800" b="1" i="0" u="none" strike="noStrike" kern="0" cap="none" spc="0" normalizeH="0" baseline="0" noProof="0" dirty="0">
                <a:ln>
                  <a:noFill/>
                </a:ln>
                <a:effectLst/>
                <a:uLnTx/>
                <a:uFillTx/>
                <a:latin typeface="Times New Roman"/>
                <a:ea typeface="Times New Roman"/>
                <a:cs typeface="Times New Roman"/>
                <a:sym typeface="Times New Roman"/>
              </a:rPr>
              <a:t> Nam </a:t>
            </a:r>
            <a:r>
              <a:rPr kumimoji="0" lang="en-US" sz="2800" b="1" i="0" u="none" strike="noStrike" kern="0" cap="none" spc="0" normalizeH="0" baseline="0" noProof="0" dirty="0" err="1">
                <a:ln>
                  <a:noFill/>
                </a:ln>
                <a:effectLst/>
                <a:uLnTx/>
                <a:uFillTx/>
                <a:latin typeface="Times New Roman"/>
                <a:ea typeface="Times New Roman"/>
                <a:cs typeface="Times New Roman"/>
                <a:sym typeface="Times New Roman"/>
              </a:rPr>
              <a:t>trong</a:t>
            </a:r>
            <a:r>
              <a:rPr kumimoji="0" lang="en-US" sz="2800" b="1" i="0" u="none" strike="noStrike" kern="0" cap="none" spc="0" normalizeH="0" baseline="0" noProof="0" dirty="0">
                <a:ln>
                  <a:noFill/>
                </a:ln>
                <a:effectLst/>
                <a:uLnTx/>
                <a:uFillTx/>
                <a:latin typeface="Times New Roman"/>
                <a:ea typeface="Times New Roman"/>
                <a:cs typeface="Times New Roman"/>
                <a:sym typeface="Times New Roman"/>
              </a:rPr>
              <a:t> </a:t>
            </a:r>
            <a:r>
              <a:rPr kumimoji="0" lang="en-US" sz="2800" b="1" i="0" u="none" strike="noStrike" kern="0" cap="none" spc="0" normalizeH="0" baseline="0" noProof="0" dirty="0" err="1">
                <a:ln>
                  <a:noFill/>
                </a:ln>
                <a:effectLst/>
                <a:uLnTx/>
                <a:uFillTx/>
                <a:latin typeface="Times New Roman"/>
                <a:ea typeface="Times New Roman"/>
                <a:cs typeface="Times New Roman"/>
                <a:sym typeface="Times New Roman"/>
              </a:rPr>
              <a:t>kháng</a:t>
            </a:r>
            <a:r>
              <a:rPr kumimoji="0" lang="en-US" sz="2800" b="1" i="0" u="none" strike="noStrike" kern="0" cap="none" spc="0" normalizeH="0" baseline="0" noProof="0" dirty="0">
                <a:ln>
                  <a:noFill/>
                </a:ln>
                <a:effectLst/>
                <a:uLnTx/>
                <a:uFillTx/>
                <a:latin typeface="Times New Roman"/>
                <a:ea typeface="Times New Roman"/>
                <a:cs typeface="Times New Roman"/>
                <a:sym typeface="Times New Roman"/>
              </a:rPr>
              <a:t> </a:t>
            </a:r>
            <a:r>
              <a:rPr kumimoji="0" lang="en-US" sz="2800" b="1" i="0" u="none" strike="noStrike" kern="0" cap="none" spc="0" normalizeH="0" baseline="0" noProof="0" dirty="0" err="1">
                <a:ln>
                  <a:noFill/>
                </a:ln>
                <a:effectLst/>
                <a:uLnTx/>
                <a:uFillTx/>
                <a:latin typeface="Times New Roman"/>
                <a:ea typeface="Times New Roman"/>
                <a:cs typeface="Times New Roman"/>
                <a:sym typeface="Times New Roman"/>
              </a:rPr>
              <a:t>chiến</a:t>
            </a:r>
            <a:r>
              <a:rPr kumimoji="0" lang="en-US" sz="2800" b="1" i="0" u="none" strike="noStrike" kern="0" cap="none" spc="0" normalizeH="0" baseline="0" noProof="0" dirty="0">
                <a:ln>
                  <a:noFill/>
                </a:ln>
                <a:effectLst/>
                <a:uLnTx/>
                <a:uFillTx/>
                <a:latin typeface="Times New Roman"/>
                <a:ea typeface="Times New Roman"/>
                <a:cs typeface="Times New Roman"/>
                <a:sym typeface="Times New Roman"/>
              </a:rPr>
              <a:t> </a:t>
            </a:r>
            <a:r>
              <a:rPr kumimoji="0" lang="en-US" sz="2800" b="1" i="0" u="none" strike="noStrike" kern="0" cap="none" spc="0" normalizeH="0" baseline="0" noProof="0" dirty="0" err="1">
                <a:ln>
                  <a:noFill/>
                </a:ln>
                <a:effectLst/>
                <a:uLnTx/>
                <a:uFillTx/>
                <a:latin typeface="Times New Roman"/>
                <a:ea typeface="Times New Roman"/>
                <a:cs typeface="Times New Roman"/>
                <a:sym typeface="Times New Roman"/>
              </a:rPr>
              <a:t>chống</a:t>
            </a:r>
            <a:r>
              <a:rPr kumimoji="0" lang="en-US" sz="2800" b="1" i="0" u="none" strike="noStrike" kern="0" cap="none" spc="0" normalizeH="0" baseline="0" noProof="0" dirty="0">
                <a:ln>
                  <a:noFill/>
                </a:ln>
                <a:effectLst/>
                <a:uLnTx/>
                <a:uFillTx/>
                <a:latin typeface="Times New Roman"/>
                <a:ea typeface="Times New Roman"/>
                <a:cs typeface="Times New Roman"/>
                <a:sym typeface="Times New Roman"/>
              </a:rPr>
              <a:t> </a:t>
            </a:r>
            <a:r>
              <a:rPr kumimoji="0" lang="en-US" sz="2800" b="1" i="0" u="none" strike="noStrike" kern="0" cap="none" spc="0" normalizeH="0" baseline="0" noProof="0" dirty="0" err="1">
                <a:ln>
                  <a:noFill/>
                </a:ln>
                <a:effectLst/>
                <a:uLnTx/>
                <a:uFillTx/>
                <a:latin typeface="Times New Roman"/>
                <a:ea typeface="Times New Roman"/>
                <a:cs typeface="Times New Roman"/>
                <a:sym typeface="Times New Roman"/>
              </a:rPr>
              <a:t>Mỹ</a:t>
            </a:r>
            <a:r>
              <a:rPr kumimoji="0" lang="en-US" sz="27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a:t>
            </a:r>
            <a:endParaRPr kumimoji="0" sz="2700" b="0" i="0" u="none" strike="noStrike" kern="0" cap="none" spc="0" normalizeH="0" baseline="0" noProof="0" dirty="0">
              <a:ln>
                <a:noFill/>
              </a:ln>
              <a:solidFill>
                <a:srgbClr val="C00000"/>
              </a:solidFill>
              <a:effectLst/>
              <a:uLnTx/>
              <a:uFillTx/>
              <a:latin typeface="Arial"/>
              <a:ea typeface="+mn-ea"/>
              <a:cs typeface="Arial"/>
              <a:sym typeface="Arial"/>
            </a:endParaRPr>
          </a:p>
        </p:txBody>
      </p:sp>
      <p:sp>
        <p:nvSpPr>
          <p:cNvPr id="5" name="Google Shape;623;p32">
            <a:extLst>
              <a:ext uri="{FF2B5EF4-FFF2-40B4-BE49-F238E27FC236}">
                <a16:creationId xmlns:a16="http://schemas.microsoft.com/office/drawing/2014/main" id="{ADB84F84-F298-6B56-B623-F342DDDA452D}"/>
              </a:ext>
            </a:extLst>
          </p:cNvPr>
          <p:cNvSpPr txBox="1"/>
          <p:nvPr/>
        </p:nvSpPr>
        <p:spPr>
          <a:xfrm>
            <a:off x="293512" y="986114"/>
            <a:ext cx="8674031" cy="474257"/>
          </a:xfrm>
          <a:prstGeom prst="rect">
            <a:avLst/>
          </a:prstGeom>
          <a:noFill/>
          <a:ln>
            <a:noFill/>
          </a:ln>
        </p:spPr>
        <p:txBody>
          <a:bodyPr spcFirstLastPara="1" wrap="square" lIns="21475" tIns="21475" rIns="21475" bIns="21475" anchor="t" anchorCtr="0">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lang="en-US" sz="2800" kern="0" dirty="0" err="1">
                <a:solidFill>
                  <a:srgbClr val="000000"/>
                </a:solidFill>
                <a:latin typeface="Times New Roman"/>
                <a:ea typeface="Times New Roman"/>
                <a:cs typeface="Times New Roman"/>
                <a:sym typeface="Times New Roman"/>
              </a:rPr>
              <a:t>Đấu</a:t>
            </a:r>
            <a:r>
              <a:rPr lang="en-US" sz="2800" kern="0" dirty="0">
                <a:solidFill>
                  <a:srgbClr val="000000"/>
                </a:solidFill>
                <a:latin typeface="Times New Roman"/>
                <a:ea typeface="Times New Roman"/>
                <a:cs typeface="Times New Roman"/>
                <a:sym typeface="Times New Roman"/>
              </a:rPr>
              <a:t> </a:t>
            </a:r>
            <a:r>
              <a:rPr lang="en-US" sz="2800" kern="0" dirty="0" err="1">
                <a:solidFill>
                  <a:srgbClr val="000000"/>
                </a:solidFill>
                <a:latin typeface="Times New Roman"/>
                <a:ea typeface="Times New Roman"/>
                <a:cs typeface="Times New Roman"/>
                <a:sym typeface="Times New Roman"/>
              </a:rPr>
              <a:t>tranh</a:t>
            </a:r>
            <a:r>
              <a:rPr lang="en-US" sz="2800" kern="0" dirty="0">
                <a:solidFill>
                  <a:srgbClr val="000000"/>
                </a:solidFill>
                <a:latin typeface="Times New Roman"/>
                <a:ea typeface="Times New Roman"/>
                <a:cs typeface="Times New Roman"/>
                <a:sym typeface="Times New Roman"/>
              </a:rPr>
              <a:t> </a:t>
            </a:r>
            <a:r>
              <a:rPr lang="en-US" sz="2800" kern="0" dirty="0" err="1">
                <a:solidFill>
                  <a:srgbClr val="000000"/>
                </a:solidFill>
                <a:latin typeface="Times New Roman"/>
                <a:ea typeface="Times New Roman"/>
                <a:cs typeface="Times New Roman"/>
                <a:sym typeface="Times New Roman"/>
              </a:rPr>
              <a:t>yêu</a:t>
            </a:r>
            <a:r>
              <a:rPr lang="en-US" sz="2800" kern="0" dirty="0">
                <a:solidFill>
                  <a:srgbClr val="000000"/>
                </a:solidFill>
                <a:latin typeface="Times New Roman"/>
                <a:ea typeface="Times New Roman"/>
                <a:cs typeface="Times New Roman"/>
                <a:sym typeface="Times New Roman"/>
              </a:rPr>
              <a:t> </a:t>
            </a:r>
            <a:r>
              <a:rPr lang="en-US" sz="2800" kern="0" dirty="0" err="1">
                <a:solidFill>
                  <a:srgbClr val="000000"/>
                </a:solidFill>
                <a:latin typeface="Times New Roman"/>
                <a:ea typeface="Times New Roman"/>
                <a:cs typeface="Times New Roman"/>
                <a:sym typeface="Times New Roman"/>
              </a:rPr>
              <a:t>cầu</a:t>
            </a:r>
            <a:r>
              <a:rPr lang="en-US" sz="2800" kern="0" dirty="0">
                <a:solidFill>
                  <a:srgbClr val="000000"/>
                </a:solidFill>
                <a:latin typeface="Times New Roman"/>
                <a:ea typeface="Times New Roman"/>
                <a:cs typeface="Times New Roman"/>
                <a:sym typeface="Times New Roman"/>
              </a:rPr>
              <a:t> </a:t>
            </a:r>
            <a:r>
              <a:rPr lang="en-US" sz="2800" kern="0" dirty="0" err="1">
                <a:solidFill>
                  <a:srgbClr val="000000"/>
                </a:solidFill>
                <a:latin typeface="Times New Roman"/>
                <a:ea typeface="Times New Roman"/>
                <a:cs typeface="Times New Roman"/>
                <a:sym typeface="Times New Roman"/>
              </a:rPr>
              <a:t>thực</a:t>
            </a:r>
            <a:r>
              <a:rPr lang="en-US" sz="2800" kern="0" dirty="0">
                <a:solidFill>
                  <a:srgbClr val="000000"/>
                </a:solidFill>
                <a:latin typeface="Times New Roman"/>
                <a:ea typeface="Times New Roman"/>
                <a:cs typeface="Times New Roman"/>
                <a:sym typeface="Times New Roman"/>
              </a:rPr>
              <a:t> </a:t>
            </a:r>
            <a:r>
              <a:rPr lang="en-US" sz="2800" kern="0" dirty="0" err="1">
                <a:solidFill>
                  <a:srgbClr val="000000"/>
                </a:solidFill>
                <a:latin typeface="Times New Roman"/>
                <a:ea typeface="Times New Roman"/>
                <a:cs typeface="Times New Roman"/>
                <a:sym typeface="Times New Roman"/>
              </a:rPr>
              <a:t>hiện</a:t>
            </a:r>
            <a:r>
              <a:rPr lang="en-US" sz="2800" kern="0" dirty="0">
                <a:solidFill>
                  <a:srgbClr val="000000"/>
                </a:solidFill>
                <a:latin typeface="Times New Roman"/>
                <a:ea typeface="Times New Roman"/>
                <a:cs typeface="Times New Roman"/>
                <a:sym typeface="Times New Roman"/>
              </a:rPr>
              <a:t> </a:t>
            </a:r>
            <a:r>
              <a:rPr lang="en-US" sz="2800" kern="0" dirty="0" err="1">
                <a:solidFill>
                  <a:srgbClr val="000000"/>
                </a:solidFill>
                <a:latin typeface="Times New Roman"/>
                <a:ea typeface="Times New Roman"/>
                <a:cs typeface="Times New Roman"/>
                <a:sym typeface="Times New Roman"/>
              </a:rPr>
              <a:t>hiệp</a:t>
            </a:r>
            <a:r>
              <a:rPr lang="en-US" sz="2800" kern="0" dirty="0">
                <a:solidFill>
                  <a:srgbClr val="000000"/>
                </a:solidFill>
                <a:latin typeface="Times New Roman"/>
                <a:ea typeface="Times New Roman"/>
                <a:cs typeface="Times New Roman"/>
                <a:sym typeface="Times New Roman"/>
              </a:rPr>
              <a:t> </a:t>
            </a:r>
            <a:r>
              <a:rPr lang="en-US" sz="2800" kern="0" dirty="0" err="1">
                <a:solidFill>
                  <a:srgbClr val="000000"/>
                </a:solidFill>
                <a:latin typeface="Times New Roman"/>
                <a:ea typeface="Times New Roman"/>
                <a:cs typeface="Times New Roman"/>
                <a:sym typeface="Times New Roman"/>
              </a:rPr>
              <a:t>định</a:t>
            </a:r>
            <a:r>
              <a:rPr lang="en-US" sz="2800" kern="0" dirty="0">
                <a:solidFill>
                  <a:srgbClr val="000000"/>
                </a:solidFill>
                <a:latin typeface="Times New Roman"/>
                <a:ea typeface="Times New Roman"/>
                <a:cs typeface="Times New Roman"/>
                <a:sym typeface="Times New Roman"/>
              </a:rPr>
              <a:t> </a:t>
            </a:r>
            <a:r>
              <a:rPr lang="en-US" sz="2800" kern="0" dirty="0" err="1">
                <a:solidFill>
                  <a:srgbClr val="000000"/>
                </a:solidFill>
                <a:latin typeface="Times New Roman"/>
                <a:ea typeface="Times New Roman"/>
                <a:cs typeface="Times New Roman"/>
                <a:sym typeface="Times New Roman"/>
              </a:rPr>
              <a:t>Giơ</a:t>
            </a:r>
            <a:r>
              <a:rPr lang="en-US" sz="2800" kern="0" dirty="0">
                <a:solidFill>
                  <a:srgbClr val="000000"/>
                </a:solidFill>
                <a:latin typeface="Times New Roman"/>
                <a:ea typeface="Times New Roman"/>
                <a:cs typeface="Times New Roman"/>
                <a:sym typeface="Times New Roman"/>
              </a:rPr>
              <a:t>-ne-</a:t>
            </a:r>
            <a:r>
              <a:rPr lang="en-US" sz="2800" kern="0" dirty="0" err="1">
                <a:solidFill>
                  <a:srgbClr val="000000"/>
                </a:solidFill>
                <a:latin typeface="Times New Roman"/>
                <a:ea typeface="Times New Roman"/>
                <a:cs typeface="Times New Roman"/>
                <a:sym typeface="Times New Roman"/>
              </a:rPr>
              <a:t>vơ</a:t>
            </a:r>
            <a:r>
              <a:rPr kumimoji="0" lang="vi-VN"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endParaRPr kumimoji="0" sz="2800" b="0" i="0" u="none" strike="noStrike" kern="0" cap="none" spc="0" normalizeH="0" baseline="0" noProof="0" dirty="0">
              <a:ln>
                <a:noFill/>
              </a:ln>
              <a:solidFill>
                <a:srgbClr val="000000"/>
              </a:solidFill>
              <a:effectLst/>
              <a:uLnTx/>
              <a:uFillTx/>
              <a:latin typeface="Arial"/>
              <a:ea typeface="+mn-ea"/>
              <a:cs typeface="Arial"/>
              <a:sym typeface="Arial"/>
            </a:endParaRPr>
          </a:p>
        </p:txBody>
      </p:sp>
      <p:pic>
        <p:nvPicPr>
          <p:cNvPr id="6" name="Picture 5">
            <a:extLst>
              <a:ext uri="{FF2B5EF4-FFF2-40B4-BE49-F238E27FC236}">
                <a16:creationId xmlns:a16="http://schemas.microsoft.com/office/drawing/2014/main" id="{B1C351E4-48B8-2732-F89D-FB98535C74DB}"/>
              </a:ext>
            </a:extLst>
          </p:cNvPr>
          <p:cNvPicPr>
            <a:picLocks noChangeAspect="1"/>
          </p:cNvPicPr>
          <p:nvPr/>
        </p:nvPicPr>
        <p:blipFill>
          <a:blip r:embed="rId2"/>
          <a:stretch>
            <a:fillRect/>
          </a:stretch>
        </p:blipFill>
        <p:spPr>
          <a:xfrm>
            <a:off x="115384" y="1443524"/>
            <a:ext cx="8852159" cy="719390"/>
          </a:xfrm>
          <a:prstGeom prst="rect">
            <a:avLst/>
          </a:prstGeom>
        </p:spPr>
      </p:pic>
      <p:sp>
        <p:nvSpPr>
          <p:cNvPr id="7" name="Google Shape;638;p32">
            <a:extLst>
              <a:ext uri="{FF2B5EF4-FFF2-40B4-BE49-F238E27FC236}">
                <a16:creationId xmlns:a16="http://schemas.microsoft.com/office/drawing/2014/main" id="{0F0E8DAA-2DCB-C355-853F-63E1D51EF056}"/>
              </a:ext>
            </a:extLst>
          </p:cNvPr>
          <p:cNvSpPr txBox="1"/>
          <p:nvPr/>
        </p:nvSpPr>
        <p:spPr>
          <a:xfrm>
            <a:off x="306184" y="2136920"/>
            <a:ext cx="8661359" cy="458868"/>
          </a:xfrm>
          <a:prstGeom prst="rect">
            <a:avLst/>
          </a:prstGeom>
          <a:noFill/>
          <a:ln>
            <a:noFill/>
          </a:ln>
        </p:spPr>
        <p:txBody>
          <a:bodyPr spcFirstLastPara="1" wrap="square" lIns="21475" tIns="21475" rIns="21475" bIns="21475" anchor="t" anchorCtr="0">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Tăng</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cường</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quan</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hệ</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đoàn</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kết</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giữa</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3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nước</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Đông</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noProof="0" dirty="0" err="1">
                <a:ln>
                  <a:noFill/>
                </a:ln>
                <a:solidFill>
                  <a:srgbClr val="000000"/>
                </a:solidFill>
                <a:effectLst/>
                <a:uLnTx/>
                <a:uFillTx/>
                <a:latin typeface="Times New Roman"/>
                <a:ea typeface="Times New Roman"/>
                <a:cs typeface="Times New Roman"/>
                <a:sym typeface="Times New Roman"/>
              </a:rPr>
              <a:t>Dương</a:t>
            </a:r>
            <a:r>
              <a:rPr kumimoji="0" lang="en-US" sz="2700" b="0" i="0" u="none" strike="noStrike" kern="0" cap="none" spc="0" normalizeH="0" noProof="0" dirty="0">
                <a:ln>
                  <a:noFill/>
                </a:ln>
                <a:solidFill>
                  <a:srgbClr val="000000"/>
                </a:solidFill>
                <a:effectLst/>
                <a:uLnTx/>
                <a:uFillTx/>
                <a:latin typeface="Times New Roman"/>
                <a:ea typeface="Times New Roman"/>
                <a:cs typeface="Times New Roman"/>
                <a:sym typeface="Times New Roman"/>
              </a:rPr>
              <a:t>.</a:t>
            </a:r>
            <a:endParaRPr kumimoji="0" sz="27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8" name="Google Shape;638;p32">
            <a:extLst>
              <a:ext uri="{FF2B5EF4-FFF2-40B4-BE49-F238E27FC236}">
                <a16:creationId xmlns:a16="http://schemas.microsoft.com/office/drawing/2014/main" id="{D50D433F-F148-DE47-2ADF-5580A9BCA983}"/>
              </a:ext>
            </a:extLst>
          </p:cNvPr>
          <p:cNvSpPr txBox="1"/>
          <p:nvPr/>
        </p:nvSpPr>
        <p:spPr>
          <a:xfrm>
            <a:off x="306184" y="4294007"/>
            <a:ext cx="11364362" cy="458868"/>
          </a:xfrm>
          <a:prstGeom prst="rect">
            <a:avLst/>
          </a:prstGeom>
          <a:noFill/>
          <a:ln>
            <a:noFill/>
          </a:ln>
        </p:spPr>
        <p:txBody>
          <a:bodyPr spcFirstLastPara="1" wrap="square" lIns="21475" tIns="21475" rIns="21475" bIns="21475" anchor="t" anchorCtr="0">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Đẩy</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mạnh</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đối</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ngoại</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nhân</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dân</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Năm</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1968,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Uỷ</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ban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Việt</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Mĩ</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được</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thành</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lập</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t>
            </a:r>
            <a:endParaRPr kumimoji="0" sz="27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9" name="TextBox 8">
            <a:extLst>
              <a:ext uri="{FF2B5EF4-FFF2-40B4-BE49-F238E27FC236}">
                <a16:creationId xmlns:a16="http://schemas.microsoft.com/office/drawing/2014/main" id="{200CB451-F05C-172C-7ED2-386EDD2D9F0F}"/>
              </a:ext>
            </a:extLst>
          </p:cNvPr>
          <p:cNvSpPr txBox="1"/>
          <p:nvPr/>
        </p:nvSpPr>
        <p:spPr>
          <a:xfrm>
            <a:off x="293512" y="2715956"/>
            <a:ext cx="5167423" cy="523220"/>
          </a:xfrm>
          <a:prstGeom prst="rect">
            <a:avLst/>
          </a:prstGeom>
          <a:noFill/>
        </p:spPr>
        <p:txBody>
          <a:bodyPr wrap="square" rtlCol="0">
            <a:spAutoFit/>
          </a:bodyPr>
          <a:lstStyle/>
          <a:p>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Đàm</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phán</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kí</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Hiệp</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định</a:t>
            </a:r>
            <a:r>
              <a:rPr lang="en-US" sz="2800" dirty="0">
                <a:latin typeface="Times New Roman" panose="02020603050405020304" pitchFamily="18" charset="0"/>
                <a:cs typeface="Times New Roman" panose="02020603050405020304" pitchFamily="18" charset="0"/>
              </a:rPr>
              <a:t> Pa-</a:t>
            </a:r>
            <a:r>
              <a:rPr lang="en-US" sz="2800" dirty="0" err="1">
                <a:latin typeface="Times New Roman" panose="02020603050405020304" pitchFamily="18" charset="0"/>
                <a:cs typeface="Times New Roman" panose="02020603050405020304" pitchFamily="18" charset="0"/>
              </a:rPr>
              <a:t>ri</a:t>
            </a:r>
            <a:r>
              <a:rPr lang="en-US" sz="2800" dirty="0">
                <a:latin typeface="Times New Roman" panose="02020603050405020304" pitchFamily="18" charset="0"/>
                <a:cs typeface="Times New Roman" panose="02020603050405020304" pitchFamily="18" charset="0"/>
              </a:rPr>
              <a:t>.</a:t>
            </a:r>
          </a:p>
        </p:txBody>
      </p:sp>
      <p:sp>
        <p:nvSpPr>
          <p:cNvPr id="10" name="TextBox 9">
            <a:extLst>
              <a:ext uri="{FF2B5EF4-FFF2-40B4-BE49-F238E27FC236}">
                <a16:creationId xmlns:a16="http://schemas.microsoft.com/office/drawing/2014/main" id="{2177D467-0E2E-75E2-4AA8-2A297EEE16EC}"/>
              </a:ext>
            </a:extLst>
          </p:cNvPr>
          <p:cNvSpPr txBox="1"/>
          <p:nvPr/>
        </p:nvSpPr>
        <p:spPr>
          <a:xfrm>
            <a:off x="293512" y="3272337"/>
            <a:ext cx="11268669" cy="954107"/>
          </a:xfrm>
          <a:prstGeom prst="rect">
            <a:avLst/>
          </a:prstGeom>
          <a:noFill/>
        </p:spPr>
        <p:txBody>
          <a:bodyPr wrap="square" rtlCol="0">
            <a:spAutoFit/>
          </a:bodyPr>
          <a:lstStyle/>
          <a:p>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Mở</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rộng</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quan</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hệ</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ngoại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giao</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với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các</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nước,đặc</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biệt</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là</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sau</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khi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Hiệp</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định</a:t>
            </a:r>
            <a:r>
              <a:rPr lang="en-US" sz="2800" dirty="0">
                <a:latin typeface="Times New Roman" panose="02020603050405020304" pitchFamily="18" charset="0"/>
                <a:cs typeface="Times New Roman" panose="02020603050405020304" pitchFamily="18" charset="0"/>
              </a:rPr>
              <a:t> </a:t>
            </a:r>
          </a:p>
          <a:p>
            <a:r>
              <a:rPr lang="en-US" sz="2800" dirty="0">
                <a:latin typeface="Times New Roman" panose="02020603050405020304" pitchFamily="18" charset="0"/>
                <a:cs typeface="Times New Roman" panose="02020603050405020304" pitchFamily="18" charset="0"/>
              </a:rPr>
              <a:t>Pa-</a:t>
            </a:r>
            <a:r>
              <a:rPr lang="en-US" sz="2800" dirty="0" err="1">
                <a:latin typeface="Times New Roman" panose="02020603050405020304" pitchFamily="18" charset="0"/>
                <a:cs typeface="Times New Roman" panose="02020603050405020304" pitchFamily="18" charset="0"/>
              </a:rPr>
              <a:t>ri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được</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kí</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kết</a:t>
            </a:r>
            <a:r>
              <a:rPr lang="en-US" sz="28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142043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p:tgtEl>
                                          <p:spTgt spid="7"/>
                                        </p:tgtEl>
                                        <p:attrNameLst>
                                          <p:attrName>ppt_w</p:attrName>
                                        </p:attrNameLst>
                                      </p:cBhvr>
                                      <p:tavLst>
                                        <p:tav tm="0">
                                          <p:val>
                                            <p:strVal val="0"/>
                                          </p:val>
                                        </p:tav>
                                        <p:tav tm="100000">
                                          <p:val>
                                            <p:strVal val="#ppt_w"/>
                                          </p:val>
                                        </p:tav>
                                      </p:tavLst>
                                    </p:anim>
                                    <p:anim calcmode="lin" valueType="num">
                                      <p:cBhvr additive="base">
                                        <p:cTn id="8" dur="500"/>
                                        <p:tgtEl>
                                          <p:spTgt spid="7"/>
                                        </p:tgtEl>
                                        <p:attrNameLst>
                                          <p:attrName>ppt_h</p:attrName>
                                        </p:attrNameLst>
                                      </p:cBhvr>
                                      <p:tavLst>
                                        <p:tav tm="0">
                                          <p:val>
                                            <p:strVal val="0"/>
                                          </p:val>
                                        </p:tav>
                                        <p:tav tm="100000">
                                          <p:val>
                                            <p:strVal val="#ppt_h"/>
                                          </p:val>
                                        </p:tav>
                                      </p:tavLst>
                                    </p:anim>
                                  </p:childTnLst>
                                </p:cTn>
                              </p:par>
                            </p:childTnLst>
                          </p:cTn>
                        </p:par>
                        <p:par>
                          <p:cTn id="9" fill="hold">
                            <p:stCondLst>
                              <p:cond delay="500"/>
                            </p:stCondLst>
                            <p:childTnLst>
                              <p:par>
                                <p:cTn id="10" presetID="23" presetClass="entr" presetSubtype="16" fill="hold" nodeType="after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p:tgtEl>
                                          <p:spTgt spid="8"/>
                                        </p:tgtEl>
                                        <p:attrNameLst>
                                          <p:attrName>ppt_w</p:attrName>
                                        </p:attrNameLst>
                                      </p:cBhvr>
                                      <p:tavLst>
                                        <p:tav tm="0">
                                          <p:val>
                                            <p:strVal val="0"/>
                                          </p:val>
                                        </p:tav>
                                        <p:tav tm="100000">
                                          <p:val>
                                            <p:strVal val="#ppt_w"/>
                                          </p:val>
                                        </p:tav>
                                      </p:tavLst>
                                    </p:anim>
                                    <p:anim calcmode="lin" valueType="num">
                                      <p:cBhvr additive="base">
                                        <p:cTn id="13" dur="500"/>
                                        <p:tgtEl>
                                          <p:spTgt spid="8"/>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8AE367-E68E-11B9-0321-BE0CC152696D}"/>
            </a:ext>
          </a:extLst>
        </p:cNvPr>
        <p:cNvGrpSpPr/>
        <p:nvPr/>
      </p:nvGrpSpPr>
      <p:grpSpPr>
        <a:xfrm>
          <a:off x="0" y="0"/>
          <a:ext cx="0" cy="0"/>
          <a:chOff x="0" y="0"/>
          <a:chExt cx="0" cy="0"/>
        </a:xfrm>
      </p:grpSpPr>
      <p:pic>
        <p:nvPicPr>
          <p:cNvPr id="2" name="Hiệp định Paris 1973_ Nhìn lại trang sử hào hùng của dân tộc ">
            <a:hlinkClick r:id="" action="ppaction://media"/>
            <a:extLst>
              <a:ext uri="{FF2B5EF4-FFF2-40B4-BE49-F238E27FC236}">
                <a16:creationId xmlns:a16="http://schemas.microsoft.com/office/drawing/2014/main" id="{CB8D98FF-1EB8-FB31-E6B5-12DE920B6C43}"/>
              </a:ext>
            </a:extLst>
          </p:cNvPr>
          <p:cNvPicPr>
            <a:picLocks noChangeAspect="1"/>
          </p:cNvPicPr>
          <p:nvPr>
            <a:videoFile r:link="rId1"/>
            <p:extLst>
              <p:ext uri="{DAA4B4D4-6D71-4841-9C94-3DE7FCFB9230}">
                <p14:media xmlns:p14="http://schemas.microsoft.com/office/powerpoint/2010/main" r:embed="rId2">
                  <p14:trim st="2168" end="10249.8775"/>
                </p14:media>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752865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14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E7EDF1"/>
        </a:solidFill>
        <a:effectLst/>
      </p:bgPr>
    </p:bg>
    <p:spTree>
      <p:nvGrpSpPr>
        <p:cNvPr id="1" name="">
          <a:extLst>
            <a:ext uri="{FF2B5EF4-FFF2-40B4-BE49-F238E27FC236}">
              <a16:creationId xmlns:a16="http://schemas.microsoft.com/office/drawing/2014/main" id="{4B74C54E-B803-E08D-D8A3-7DEC72DC9CB5}"/>
            </a:ext>
          </a:extLst>
        </p:cNvPr>
        <p:cNvGrpSpPr/>
        <p:nvPr/>
      </p:nvGrpSpPr>
      <p:grpSpPr>
        <a:xfrm>
          <a:off x="0" y="0"/>
          <a:ext cx="0" cy="0"/>
          <a:chOff x="0" y="0"/>
          <a:chExt cx="0" cy="0"/>
        </a:xfrm>
      </p:grpSpPr>
      <p:sp>
        <p:nvSpPr>
          <p:cNvPr id="2" name="Scroll: Horizontal 1">
            <a:extLst>
              <a:ext uri="{FF2B5EF4-FFF2-40B4-BE49-F238E27FC236}">
                <a16:creationId xmlns:a16="http://schemas.microsoft.com/office/drawing/2014/main" id="{5284E1E4-9B10-2BC7-3765-7C252735EF42}"/>
              </a:ext>
            </a:extLst>
          </p:cNvPr>
          <p:cNvSpPr/>
          <p:nvPr/>
        </p:nvSpPr>
        <p:spPr>
          <a:xfrm>
            <a:off x="947277" y="503651"/>
            <a:ext cx="1976235" cy="625644"/>
          </a:xfrm>
          <a:prstGeom prst="horizontalScroll">
            <a:avLst/>
          </a:prstGeom>
          <a:gradFill flip="none" rotWithShape="1">
            <a:gsLst>
              <a:gs pos="0">
                <a:srgbClr val="D6F6FE"/>
              </a:gs>
              <a:gs pos="33000">
                <a:srgbClr val="BAEAF4"/>
              </a:gs>
              <a:gs pos="68000">
                <a:srgbClr val="FFFFCC"/>
              </a:gs>
              <a:gs pos="100000">
                <a:srgbClr val="FFFF00"/>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lvl="0" algn="ctr" defTabSz="914400" rtl="0" eaLnBrk="1" fontAlgn="auto" latinLnBrk="0" hangingPunct="1">
              <a:lnSpc>
                <a:spcPct val="100000"/>
              </a:lnSpc>
              <a:spcBef>
                <a:spcPts val="0"/>
              </a:spcBef>
              <a:spcAft>
                <a:spcPts val="0"/>
              </a:spcAft>
              <a:buClrTx/>
              <a:buSzTx/>
              <a:tabLst/>
              <a:defRPr/>
            </a:pP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LUYỆN TẬP</a:t>
            </a:r>
          </a:p>
        </p:txBody>
      </p:sp>
      <p:grpSp>
        <p:nvGrpSpPr>
          <p:cNvPr id="14" name="Group 13">
            <a:extLst>
              <a:ext uri="{FF2B5EF4-FFF2-40B4-BE49-F238E27FC236}">
                <a16:creationId xmlns:a16="http://schemas.microsoft.com/office/drawing/2014/main" id="{FDF602D5-5CA7-3003-514E-B5AB495D9715}"/>
              </a:ext>
            </a:extLst>
          </p:cNvPr>
          <p:cNvGrpSpPr/>
          <p:nvPr/>
        </p:nvGrpSpPr>
        <p:grpSpPr>
          <a:xfrm>
            <a:off x="344518" y="3175771"/>
            <a:ext cx="2168406" cy="1327851"/>
            <a:chOff x="344518" y="3175771"/>
            <a:chExt cx="2168406" cy="1327851"/>
          </a:xfrm>
        </p:grpSpPr>
        <p:pic>
          <p:nvPicPr>
            <p:cNvPr id="1026" name="Picture 2" descr="Máy bay – Wikipedia tiếng Việt">
              <a:hlinkClick r:id="rId2" action="ppaction://hlinksldjump"/>
              <a:extLst>
                <a:ext uri="{FF2B5EF4-FFF2-40B4-BE49-F238E27FC236}">
                  <a16:creationId xmlns:a16="http://schemas.microsoft.com/office/drawing/2014/main" id="{7FC97189-B57E-184C-72A9-F13C900E61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807" b="22906"/>
            <a:stretch/>
          </p:blipFill>
          <p:spPr bwMode="auto">
            <a:xfrm rot="20761928">
              <a:off x="344518" y="3738992"/>
              <a:ext cx="2168406" cy="764630"/>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a:hlinkClick r:id="rId2" action="ppaction://hlinksldjump"/>
              <a:extLst>
                <a:ext uri="{FF2B5EF4-FFF2-40B4-BE49-F238E27FC236}">
                  <a16:creationId xmlns:a16="http://schemas.microsoft.com/office/drawing/2014/main" id="{594D8A8A-8122-2C86-5860-A097B9657CB0}"/>
                </a:ext>
              </a:extLst>
            </p:cNvPr>
            <p:cNvSpPr/>
            <p:nvPr/>
          </p:nvSpPr>
          <p:spPr>
            <a:xfrm>
              <a:off x="1028958" y="3175771"/>
              <a:ext cx="799526" cy="62564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accent4"/>
                  </a:solidFill>
                </a:rPr>
                <a:t>1</a:t>
              </a:r>
            </a:p>
          </p:txBody>
        </p:sp>
      </p:grpSp>
      <p:grpSp>
        <p:nvGrpSpPr>
          <p:cNvPr id="15" name="Group 14">
            <a:extLst>
              <a:ext uri="{FF2B5EF4-FFF2-40B4-BE49-F238E27FC236}">
                <a16:creationId xmlns:a16="http://schemas.microsoft.com/office/drawing/2014/main" id="{828A86A9-4B5D-F426-56EA-3167D5419656}"/>
              </a:ext>
            </a:extLst>
          </p:cNvPr>
          <p:cNvGrpSpPr/>
          <p:nvPr/>
        </p:nvGrpSpPr>
        <p:grpSpPr>
          <a:xfrm>
            <a:off x="284293" y="4856006"/>
            <a:ext cx="2657475" cy="1761362"/>
            <a:chOff x="284293" y="4856006"/>
            <a:chExt cx="2657475" cy="1761362"/>
          </a:xfrm>
        </p:grpSpPr>
        <p:pic>
          <p:nvPicPr>
            <p:cNvPr id="1036" name="Picture 12" descr="Nga tiến tới tự chủ về máy bay dân dụng | baotintuc.vn">
              <a:hlinkClick r:id="rId4" action="ppaction://hlinksldjump"/>
              <a:extLst>
                <a:ext uri="{FF2B5EF4-FFF2-40B4-BE49-F238E27FC236}">
                  <a16:creationId xmlns:a16="http://schemas.microsoft.com/office/drawing/2014/main" id="{56F5A731-F767-D94C-D50C-8B56DB3F966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4293" y="4893343"/>
              <a:ext cx="2657475" cy="1724025"/>
            </a:xfrm>
            <a:prstGeom prst="ellipse">
              <a:avLst/>
            </a:prstGeom>
            <a:noFill/>
            <a:extLst>
              <a:ext uri="{909E8E84-426E-40DD-AFC4-6F175D3DCCD1}">
                <a14:hiddenFill xmlns:a14="http://schemas.microsoft.com/office/drawing/2010/main">
                  <a:solidFill>
                    <a:srgbClr val="FFFFFF"/>
                  </a:solidFill>
                </a14:hiddenFill>
              </a:ext>
            </a:extLst>
          </p:spPr>
        </p:pic>
        <p:sp>
          <p:nvSpPr>
            <p:cNvPr id="10" name="Oval 9">
              <a:extLst>
                <a:ext uri="{FF2B5EF4-FFF2-40B4-BE49-F238E27FC236}">
                  <a16:creationId xmlns:a16="http://schemas.microsoft.com/office/drawing/2014/main" id="{DC223023-D63C-EFC9-E51B-56EA357AEBDE}"/>
                </a:ext>
              </a:extLst>
            </p:cNvPr>
            <p:cNvSpPr/>
            <p:nvPr/>
          </p:nvSpPr>
          <p:spPr>
            <a:xfrm>
              <a:off x="1042736" y="4856006"/>
              <a:ext cx="799526" cy="625645"/>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0070C0"/>
                  </a:solidFill>
                </a:rPr>
                <a:t>2</a:t>
              </a:r>
            </a:p>
          </p:txBody>
        </p:sp>
      </p:grpSp>
      <p:grpSp>
        <p:nvGrpSpPr>
          <p:cNvPr id="18" name="Group 17">
            <a:extLst>
              <a:ext uri="{FF2B5EF4-FFF2-40B4-BE49-F238E27FC236}">
                <a16:creationId xmlns:a16="http://schemas.microsoft.com/office/drawing/2014/main" id="{85C48B7D-75D4-38B2-7BE2-3A45B6C772BD}"/>
              </a:ext>
            </a:extLst>
          </p:cNvPr>
          <p:cNvGrpSpPr/>
          <p:nvPr/>
        </p:nvGrpSpPr>
        <p:grpSpPr>
          <a:xfrm>
            <a:off x="9165893" y="5189846"/>
            <a:ext cx="2762250" cy="1329082"/>
            <a:chOff x="9165893" y="5189846"/>
            <a:chExt cx="2762250" cy="1329082"/>
          </a:xfrm>
        </p:grpSpPr>
        <p:pic>
          <p:nvPicPr>
            <p:cNvPr id="1030" name="Picture 6" descr="Máy bay 'made in China' đổi tên để dễ cạnh tranh - Báo VnExpress Kinh doanh">
              <a:hlinkClick r:id="rId6" action="ppaction://hlinksldjump"/>
              <a:extLst>
                <a:ext uri="{FF2B5EF4-FFF2-40B4-BE49-F238E27FC236}">
                  <a16:creationId xmlns:a16="http://schemas.microsoft.com/office/drawing/2014/main" id="{FF9855C2-8E96-45AC-1C67-00903AF1903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4387" b="16726"/>
            <a:stretch/>
          </p:blipFill>
          <p:spPr bwMode="auto">
            <a:xfrm>
              <a:off x="9165893" y="5377249"/>
              <a:ext cx="2762250" cy="1141679"/>
            </a:xfrm>
            <a:prstGeom prst="ellipse">
              <a:avLst/>
            </a:prstGeom>
            <a:noFill/>
            <a:extLst>
              <a:ext uri="{909E8E84-426E-40DD-AFC4-6F175D3DCCD1}">
                <a14:hiddenFill xmlns:a14="http://schemas.microsoft.com/office/drawing/2010/main">
                  <a:solidFill>
                    <a:srgbClr val="FFFFFF"/>
                  </a:solidFill>
                </a14:hiddenFill>
              </a:ext>
            </a:extLst>
          </p:spPr>
        </p:pic>
        <p:sp>
          <p:nvSpPr>
            <p:cNvPr id="11" name="Oval 10">
              <a:extLst>
                <a:ext uri="{FF2B5EF4-FFF2-40B4-BE49-F238E27FC236}">
                  <a16:creationId xmlns:a16="http://schemas.microsoft.com/office/drawing/2014/main" id="{41612496-1B02-13B0-AD78-4E6463FE59BD}"/>
                </a:ext>
              </a:extLst>
            </p:cNvPr>
            <p:cNvSpPr/>
            <p:nvPr/>
          </p:nvSpPr>
          <p:spPr>
            <a:xfrm>
              <a:off x="10349738" y="5189846"/>
              <a:ext cx="799526" cy="625645"/>
            </a:xfrm>
            <a:prstGeom prst="ellipse">
              <a:avLst/>
            </a:prstGeom>
            <a:solidFill>
              <a:srgbClr val="FF99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t>3</a:t>
              </a:r>
            </a:p>
          </p:txBody>
        </p:sp>
      </p:grpSp>
      <p:grpSp>
        <p:nvGrpSpPr>
          <p:cNvPr id="17" name="Group 16">
            <a:extLst>
              <a:ext uri="{FF2B5EF4-FFF2-40B4-BE49-F238E27FC236}">
                <a16:creationId xmlns:a16="http://schemas.microsoft.com/office/drawing/2014/main" id="{FA3AC6F3-5843-B789-F596-6CA4588E8A55}"/>
              </a:ext>
            </a:extLst>
          </p:cNvPr>
          <p:cNvGrpSpPr/>
          <p:nvPr/>
        </p:nvGrpSpPr>
        <p:grpSpPr>
          <a:xfrm>
            <a:off x="9186329" y="3406738"/>
            <a:ext cx="2721378" cy="1454502"/>
            <a:chOff x="9186329" y="3406738"/>
            <a:chExt cx="2721378" cy="1454502"/>
          </a:xfrm>
        </p:grpSpPr>
        <p:pic>
          <p:nvPicPr>
            <p:cNvPr id="1028" name="Picture 4" descr="Airbus A380 – Wikipedia tiếng Việt">
              <a:hlinkClick r:id="rId8" action="ppaction://hlinksldjump"/>
              <a:extLst>
                <a:ext uri="{FF2B5EF4-FFF2-40B4-BE49-F238E27FC236}">
                  <a16:creationId xmlns:a16="http://schemas.microsoft.com/office/drawing/2014/main" id="{5C5815E4-88BD-DE7C-8B57-1D03D63D412D}"/>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5481" b="10613"/>
            <a:stretch/>
          </p:blipFill>
          <p:spPr bwMode="auto">
            <a:xfrm>
              <a:off x="9186329" y="3719561"/>
              <a:ext cx="2721378" cy="1141679"/>
            </a:xfrm>
            <a:prstGeom prst="ellipse">
              <a:avLst/>
            </a:prstGeom>
            <a:noFill/>
            <a:extLst>
              <a:ext uri="{909E8E84-426E-40DD-AFC4-6F175D3DCCD1}">
                <a14:hiddenFill xmlns:a14="http://schemas.microsoft.com/office/drawing/2010/main">
                  <a:solidFill>
                    <a:srgbClr val="FFFFFF"/>
                  </a:solidFill>
                </a14:hiddenFill>
              </a:ext>
            </a:extLst>
          </p:spPr>
        </p:pic>
        <p:sp>
          <p:nvSpPr>
            <p:cNvPr id="12" name="Oval 11">
              <a:extLst>
                <a:ext uri="{FF2B5EF4-FFF2-40B4-BE49-F238E27FC236}">
                  <a16:creationId xmlns:a16="http://schemas.microsoft.com/office/drawing/2014/main" id="{8ADDF6E3-1810-EC7B-F229-EF0F2DED00DF}"/>
                </a:ext>
              </a:extLst>
            </p:cNvPr>
            <p:cNvSpPr/>
            <p:nvPr/>
          </p:nvSpPr>
          <p:spPr>
            <a:xfrm>
              <a:off x="10349738" y="3406738"/>
              <a:ext cx="799526" cy="625645"/>
            </a:xfrm>
            <a:prstGeom prst="ellipse">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accent2">
                      <a:lumMod val="75000"/>
                    </a:schemeClr>
                  </a:solidFill>
                </a:rPr>
                <a:t>4</a:t>
              </a:r>
            </a:p>
          </p:txBody>
        </p:sp>
      </p:grpSp>
      <p:grpSp>
        <p:nvGrpSpPr>
          <p:cNvPr id="16" name="Group 15">
            <a:extLst>
              <a:ext uri="{FF2B5EF4-FFF2-40B4-BE49-F238E27FC236}">
                <a16:creationId xmlns:a16="http://schemas.microsoft.com/office/drawing/2014/main" id="{D33D762B-EF20-079F-6770-02820CFDCC27}"/>
              </a:ext>
            </a:extLst>
          </p:cNvPr>
          <p:cNvGrpSpPr/>
          <p:nvPr/>
        </p:nvGrpSpPr>
        <p:grpSpPr>
          <a:xfrm>
            <a:off x="9299243" y="416864"/>
            <a:ext cx="2628900" cy="1665196"/>
            <a:chOff x="9299243" y="416864"/>
            <a:chExt cx="2628900" cy="1665196"/>
          </a:xfrm>
        </p:grpSpPr>
        <p:pic>
          <p:nvPicPr>
            <p:cNvPr id="1038" name="Picture 14" descr="Máy bay phản lực thân rộng – Wikipedia tiếng Việt">
              <a:hlinkClick r:id="rId10" action="ppaction://hlinksldjump"/>
              <a:extLst>
                <a:ext uri="{FF2B5EF4-FFF2-40B4-BE49-F238E27FC236}">
                  <a16:creationId xmlns:a16="http://schemas.microsoft.com/office/drawing/2014/main" id="{5EDD0F91-920F-4DE1-7AEE-F96B9164007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299243" y="553454"/>
              <a:ext cx="2628900" cy="1528606"/>
            </a:xfrm>
            <a:prstGeom prst="ellipse">
              <a:avLst/>
            </a:prstGeom>
            <a:noFill/>
            <a:extLst>
              <a:ext uri="{909E8E84-426E-40DD-AFC4-6F175D3DCCD1}">
                <a14:hiddenFill xmlns:a14="http://schemas.microsoft.com/office/drawing/2010/main">
                  <a:solidFill>
                    <a:srgbClr val="FFFFFF"/>
                  </a:solidFill>
                </a14:hiddenFill>
              </a:ext>
            </a:extLst>
          </p:spPr>
        </p:pic>
        <p:sp>
          <p:nvSpPr>
            <p:cNvPr id="13" name="Oval 12">
              <a:extLst>
                <a:ext uri="{FF2B5EF4-FFF2-40B4-BE49-F238E27FC236}">
                  <a16:creationId xmlns:a16="http://schemas.microsoft.com/office/drawing/2014/main" id="{618F5DAD-D1D6-BDCA-E181-05F2CC7A8FB7}"/>
                </a:ext>
              </a:extLst>
            </p:cNvPr>
            <p:cNvSpPr/>
            <p:nvPr/>
          </p:nvSpPr>
          <p:spPr>
            <a:xfrm>
              <a:off x="10213930" y="416864"/>
              <a:ext cx="799526" cy="625645"/>
            </a:xfrm>
            <a:prstGeom prst="ellipse">
              <a:avLst/>
            </a:prstGeom>
            <a:solidFill>
              <a:srgbClr val="71DA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002060"/>
                  </a:solidFill>
                </a:rPr>
                <a:t>5</a:t>
              </a:r>
            </a:p>
          </p:txBody>
        </p:sp>
      </p:grpSp>
      <p:grpSp>
        <p:nvGrpSpPr>
          <p:cNvPr id="19" name="Group 18">
            <a:extLst>
              <a:ext uri="{FF2B5EF4-FFF2-40B4-BE49-F238E27FC236}">
                <a16:creationId xmlns:a16="http://schemas.microsoft.com/office/drawing/2014/main" id="{9FC765D4-F673-ACF5-5404-7C5B2A395F85}"/>
              </a:ext>
            </a:extLst>
          </p:cNvPr>
          <p:cNvGrpSpPr/>
          <p:nvPr/>
        </p:nvGrpSpPr>
        <p:grpSpPr>
          <a:xfrm>
            <a:off x="4012724" y="2082060"/>
            <a:ext cx="4528076" cy="1440176"/>
            <a:chOff x="697458" y="2204123"/>
            <a:chExt cx="5169760" cy="1777805"/>
          </a:xfrm>
        </p:grpSpPr>
        <p:pic>
          <p:nvPicPr>
            <p:cNvPr id="20" name="Picture 4" descr="Phan Bội Châu – Tầm nhìn vượt thời đại – Báo Nghệ An">
              <a:extLst>
                <a:ext uri="{FF2B5EF4-FFF2-40B4-BE49-F238E27FC236}">
                  <a16:creationId xmlns:a16="http://schemas.microsoft.com/office/drawing/2014/main" id="{4EF50B9A-B865-7E45-D9A9-357CC03810D2}"/>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54874" b="16840"/>
            <a:stretch/>
          </p:blipFill>
          <p:spPr bwMode="auto">
            <a:xfrm>
              <a:off x="697458" y="2204123"/>
              <a:ext cx="1851998" cy="1777804"/>
            </a:xfrm>
            <a:prstGeom prst="flowChartConnector">
              <a:avLst/>
            </a:prstGeom>
            <a:noFill/>
            <a:extLst>
              <a:ext uri="{909E8E84-426E-40DD-AFC4-6F175D3DCCD1}">
                <a14:hiddenFill xmlns:a14="http://schemas.microsoft.com/office/drawing/2010/main">
                  <a:solidFill>
                    <a:srgbClr val="FFFFFF"/>
                  </a:solidFill>
                </a14:hiddenFill>
              </a:ext>
            </a:extLst>
          </p:spPr>
        </p:pic>
        <p:pic>
          <p:nvPicPr>
            <p:cNvPr id="21" name="Picture 6" descr="Đọc lại một số thi phẩm của Phan Châu Trinh">
              <a:extLst>
                <a:ext uri="{FF2B5EF4-FFF2-40B4-BE49-F238E27FC236}">
                  <a16:creationId xmlns:a16="http://schemas.microsoft.com/office/drawing/2014/main" id="{22C2455F-B2F0-B567-EE42-C89D36C4D30B}"/>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23053" r="14070"/>
            <a:stretch/>
          </p:blipFill>
          <p:spPr bwMode="auto">
            <a:xfrm>
              <a:off x="2365840" y="2204123"/>
              <a:ext cx="1865080" cy="1777804"/>
            </a:xfrm>
            <a:prstGeom prst="flowChartConnector">
              <a:avLst/>
            </a:prstGeom>
            <a:noFill/>
            <a:extLst>
              <a:ext uri="{909E8E84-426E-40DD-AFC4-6F175D3DCCD1}">
                <a14:hiddenFill xmlns:a14="http://schemas.microsoft.com/office/drawing/2010/main">
                  <a:solidFill>
                    <a:srgbClr val="FFFFFF"/>
                  </a:solidFill>
                </a14:hiddenFill>
              </a:ext>
            </a:extLst>
          </p:spPr>
        </p:pic>
        <p:pic>
          <p:nvPicPr>
            <p:cNvPr id="22" name="Picture 8" descr="Nguyễn Ái Quốc và quá trình thành lập Đảng Cộng sản Việt Nam">
              <a:extLst>
                <a:ext uri="{FF2B5EF4-FFF2-40B4-BE49-F238E27FC236}">
                  <a16:creationId xmlns:a16="http://schemas.microsoft.com/office/drawing/2014/main" id="{EC4039DB-0B82-2633-9DBD-FF6BEF4C918D}"/>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50000" b="11654"/>
            <a:stretch/>
          </p:blipFill>
          <p:spPr bwMode="auto">
            <a:xfrm>
              <a:off x="4070502" y="2204123"/>
              <a:ext cx="1796716" cy="1777805"/>
            </a:xfrm>
            <a:prstGeom prst="flowChartConnector">
              <a:avLst/>
            </a:prstGeom>
            <a:noFill/>
            <a:extLst>
              <a:ext uri="{909E8E84-426E-40DD-AFC4-6F175D3DCCD1}">
                <a14:hiddenFill xmlns:a14="http://schemas.microsoft.com/office/drawing/2010/main">
                  <a:solidFill>
                    <a:srgbClr val="FFFFFF"/>
                  </a:solidFill>
                </a14:hiddenFill>
              </a:ext>
            </a:extLst>
          </p:spPr>
        </p:pic>
      </p:grpSp>
      <p:pic>
        <p:nvPicPr>
          <p:cNvPr id="23" name="Picture 2" descr="Về sử dụng cờ Đảng và hình ảnh cờ Đảng Cộng sản Việt Nam">
            <a:extLst>
              <a:ext uri="{FF2B5EF4-FFF2-40B4-BE49-F238E27FC236}">
                <a16:creationId xmlns:a16="http://schemas.microsoft.com/office/drawing/2014/main" id="{645F3D79-B693-68C3-B047-A3FD06F5CEBC}"/>
              </a:ext>
            </a:extLst>
          </p:cNvPr>
          <p:cNvPicPr>
            <a:picLocks noChangeAspect="1" noChangeArrowheads="1"/>
          </p:cNvPicPr>
          <p:nvPr/>
        </p:nvPicPr>
        <p:blipFill rotWithShape="1">
          <a:blip r:embed="rId15">
            <a:extLst>
              <a:ext uri="{28A0092B-C50C-407E-A947-70E740481C1C}">
                <a14:useLocalDpi xmlns:a14="http://schemas.microsoft.com/office/drawing/2010/main" val="0"/>
              </a:ext>
            </a:extLst>
          </a:blip>
          <a:srcRect l="16753" r="15091"/>
          <a:stretch/>
        </p:blipFill>
        <p:spPr bwMode="auto">
          <a:xfrm>
            <a:off x="5523542" y="652824"/>
            <a:ext cx="1175671" cy="1147892"/>
          </a:xfrm>
          <a:prstGeom prst="ellipse">
            <a:avLst/>
          </a:prstGeom>
          <a:noFill/>
          <a:extLst>
            <a:ext uri="{909E8E84-426E-40DD-AFC4-6F175D3DCCD1}">
              <a14:hiddenFill xmlns:a14="http://schemas.microsoft.com/office/drawing/2010/main">
                <a:solidFill>
                  <a:srgbClr val="FFFFFF"/>
                </a:solidFill>
              </a14:hiddenFill>
            </a:ext>
          </a:extLst>
        </p:spPr>
      </p:pic>
      <p:sp>
        <p:nvSpPr>
          <p:cNvPr id="3" name="Scroll: Horizontal 2">
            <a:extLst>
              <a:ext uri="{FF2B5EF4-FFF2-40B4-BE49-F238E27FC236}">
                <a16:creationId xmlns:a16="http://schemas.microsoft.com/office/drawing/2014/main" id="{610B47BD-07B4-464B-ED7E-B5E4CCDA4AB8}"/>
              </a:ext>
            </a:extLst>
          </p:cNvPr>
          <p:cNvSpPr/>
          <p:nvPr/>
        </p:nvSpPr>
        <p:spPr>
          <a:xfrm>
            <a:off x="3315063" y="3928148"/>
            <a:ext cx="5729296" cy="1930390"/>
          </a:xfrm>
          <a:prstGeom prst="horizontalScroll">
            <a:avLst/>
          </a:prstGeom>
          <a:gradFill flip="none" rotWithShape="1">
            <a:gsLst>
              <a:gs pos="0">
                <a:srgbClr val="D6F6FE"/>
              </a:gs>
              <a:gs pos="33000">
                <a:srgbClr val="BAEAF4"/>
              </a:gs>
              <a:gs pos="68000">
                <a:srgbClr val="FFFFCC"/>
              </a:gs>
              <a:gs pos="100000">
                <a:srgbClr val="FFFF00"/>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I.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Hoạt</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động</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đối</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ngoại</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chủ</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yếu</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của</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Việt</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Nam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trong</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đấu</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tranh</a:t>
            </a:r>
            <a:r>
              <a:rPr lang="en-US" sz="2400" b="1" dirty="0">
                <a:solidFill>
                  <a:srgbClr val="002060"/>
                </a:solidFill>
                <a:latin typeface="Calibri" panose="020F0502020204030204"/>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giành</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độc</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lập</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dân</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tộc</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từ</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đầu</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thế</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kỷ</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XX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đến</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Cách</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mạng</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tháng</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Tám</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1" i="0" u="none" strike="noStrike" kern="1200" cap="none" spc="0" normalizeH="0" baseline="0" noProof="0" dirty="0" err="1">
                <a:ln>
                  <a:noFill/>
                </a:ln>
                <a:solidFill>
                  <a:srgbClr val="002060"/>
                </a:solidFill>
                <a:effectLst/>
                <a:uLnTx/>
                <a:uFillTx/>
                <a:latin typeface="Calibri" panose="020F0502020204030204"/>
                <a:ea typeface="+mn-ea"/>
                <a:cs typeface="+mn-cs"/>
              </a:rPr>
              <a:t>năm</a:t>
            </a: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 1945</a:t>
            </a:r>
          </a:p>
        </p:txBody>
      </p:sp>
      <p:pic>
        <p:nvPicPr>
          <p:cNvPr id="4" name="Picture 3">
            <a:extLst>
              <a:ext uri="{FF2B5EF4-FFF2-40B4-BE49-F238E27FC236}">
                <a16:creationId xmlns:a16="http://schemas.microsoft.com/office/drawing/2014/main" id="{8B965E58-7F43-9894-196E-1C2FBCCB8593}"/>
              </a:ext>
            </a:extLst>
          </p:cNvPr>
          <p:cNvPicPr>
            <a:picLocks noChangeAspect="1"/>
          </p:cNvPicPr>
          <p:nvPr/>
        </p:nvPicPr>
        <p:blipFill>
          <a:blip r:embed="rId16"/>
          <a:stretch>
            <a:fillRect/>
          </a:stretch>
        </p:blipFill>
        <p:spPr>
          <a:xfrm>
            <a:off x="160420" y="6460140"/>
            <a:ext cx="11662659" cy="384081"/>
          </a:xfrm>
          <a:prstGeom prst="rect">
            <a:avLst/>
          </a:prstGeom>
        </p:spPr>
      </p:pic>
    </p:spTree>
    <p:extLst>
      <p:ext uri="{BB962C8B-B14F-4D97-AF65-F5344CB8AC3E}">
        <p14:creationId xmlns:p14="http://schemas.microsoft.com/office/powerpoint/2010/main" val="354775828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E7EDF1"/>
        </a:solidFill>
        <a:effectLst/>
      </p:bgPr>
    </p:bg>
    <p:spTree>
      <p:nvGrpSpPr>
        <p:cNvPr id="1" name="">
          <a:extLst>
            <a:ext uri="{FF2B5EF4-FFF2-40B4-BE49-F238E27FC236}">
              <a16:creationId xmlns:a16="http://schemas.microsoft.com/office/drawing/2014/main" id="{86351B2C-8E1A-83D6-9700-FBFFFBBDA367}"/>
            </a:ext>
          </a:extLst>
        </p:cNvPr>
        <p:cNvGrpSpPr/>
        <p:nvPr/>
      </p:nvGrpSpPr>
      <p:grpSpPr>
        <a:xfrm>
          <a:off x="0" y="0"/>
          <a:ext cx="0" cy="0"/>
          <a:chOff x="0" y="0"/>
          <a:chExt cx="0" cy="0"/>
        </a:xfrm>
      </p:grpSpPr>
      <p:pic>
        <p:nvPicPr>
          <p:cNvPr id="1026" name="Picture 2" descr="Máy bay – Wikipedia tiếng Việt">
            <a:hlinkClick r:id="" action="ppaction://hlinkshowjump?jump=lastslide"/>
            <a:extLst>
              <a:ext uri="{FF2B5EF4-FFF2-40B4-BE49-F238E27FC236}">
                <a16:creationId xmlns:a16="http://schemas.microsoft.com/office/drawing/2014/main" id="{8DCA58E4-EAA5-1E50-C22A-3BC7E94ECCF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807" b="22906"/>
          <a:stretch/>
        </p:blipFill>
        <p:spPr bwMode="auto">
          <a:xfrm>
            <a:off x="1588" y="5952932"/>
            <a:ext cx="2168406" cy="625644"/>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a:extLst>
              <a:ext uri="{FF2B5EF4-FFF2-40B4-BE49-F238E27FC236}">
                <a16:creationId xmlns:a16="http://schemas.microsoft.com/office/drawing/2014/main" id="{9B9359FE-7D03-F363-8E52-2F8121FCDAEF}"/>
              </a:ext>
            </a:extLst>
          </p:cNvPr>
          <p:cNvSpPr/>
          <p:nvPr/>
        </p:nvSpPr>
        <p:spPr>
          <a:xfrm>
            <a:off x="5584997" y="1014667"/>
            <a:ext cx="5756292" cy="2656579"/>
          </a:xfrm>
          <a:prstGeom prst="ellipse">
            <a:avLst/>
          </a:prstGeom>
          <a:gradFill>
            <a:gsLst>
              <a:gs pos="0">
                <a:srgbClr val="FF0000"/>
              </a:gs>
              <a:gs pos="27000">
                <a:srgbClr val="FFFF00"/>
              </a:gs>
              <a:gs pos="78000">
                <a:schemeClr val="bg2">
                  <a:lumMod val="90000"/>
                </a:schemeClr>
              </a:gs>
              <a:gs pos="65000">
                <a:srgbClr val="B0E6BE"/>
              </a:gs>
              <a:gs pos="37605">
                <a:srgbClr val="E1F276"/>
              </a:gs>
              <a:gs pos="48000">
                <a:srgbClr val="C4E5EA"/>
              </a:gs>
              <a:gs pos="100000">
                <a:srgbClr val="FF99FF"/>
              </a:gs>
            </a:gsLst>
            <a:lin ang="135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err="1">
                <a:ln>
                  <a:noFill/>
                </a:ln>
                <a:solidFill>
                  <a:srgbClr val="002060"/>
                </a:solidFill>
                <a:effectLst/>
                <a:uLnTx/>
                <a:uFillTx/>
                <a:latin typeface="Calibri" panose="020F0502020204030204"/>
                <a:ea typeface="+mn-ea"/>
                <a:cs typeface="+mn-cs"/>
              </a:rPr>
              <a:t>Gửi</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bản</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1" u="none" strike="noStrike" kern="1200" cap="none" spc="0" normalizeH="0" noProof="0" dirty="0">
                <a:ln>
                  <a:noFill/>
                </a:ln>
                <a:solidFill>
                  <a:srgbClr val="002060"/>
                </a:solidFill>
                <a:effectLst/>
                <a:uLnTx/>
                <a:uFillTx/>
                <a:latin typeface="Calibri" panose="020F0502020204030204"/>
              </a:rPr>
              <a:t>“</a:t>
            </a:r>
            <a:r>
              <a:rPr lang="en-US" sz="2400" i="1" dirty="0">
                <a:solidFill>
                  <a:srgbClr val="002060"/>
                </a:solidFill>
                <a:latin typeface="Calibri" panose="020F0502020204030204"/>
              </a:rPr>
              <a:t>Y</a:t>
            </a:r>
            <a:r>
              <a:rPr kumimoji="0" lang="en-US" sz="2400" b="0" i="1" u="none" strike="noStrike" kern="1200" cap="none" spc="0" normalizeH="0" noProof="0" dirty="0" err="1">
                <a:ln>
                  <a:noFill/>
                </a:ln>
                <a:solidFill>
                  <a:srgbClr val="002060"/>
                </a:solidFill>
                <a:effectLst/>
                <a:uLnTx/>
                <a:uFillTx/>
                <a:latin typeface="Calibri" panose="020F0502020204030204"/>
              </a:rPr>
              <a:t>êu</a:t>
            </a:r>
            <a:r>
              <a:rPr kumimoji="0" lang="en-US" sz="2400" b="0" i="1" u="none" strike="noStrike" kern="1200" cap="none" spc="0" normalizeH="0" noProof="0" dirty="0">
                <a:ln>
                  <a:noFill/>
                </a:ln>
                <a:solidFill>
                  <a:srgbClr val="002060"/>
                </a:solidFill>
                <a:effectLst/>
                <a:uLnTx/>
                <a:uFillTx/>
                <a:latin typeface="Calibri" panose="020F0502020204030204"/>
              </a:rPr>
              <a:t> </a:t>
            </a:r>
            <a:r>
              <a:rPr kumimoji="0" lang="en-US" sz="2400" b="0" i="1" u="none" strike="noStrike" kern="1200" cap="none" spc="0" normalizeH="0" noProof="0" dirty="0" err="1">
                <a:ln>
                  <a:noFill/>
                </a:ln>
                <a:solidFill>
                  <a:srgbClr val="002060"/>
                </a:solidFill>
                <a:effectLst/>
                <a:uLnTx/>
                <a:uFillTx/>
                <a:latin typeface="Calibri" panose="020F0502020204030204"/>
              </a:rPr>
              <a:t>sách</a:t>
            </a:r>
            <a:r>
              <a:rPr kumimoji="0" lang="en-US" sz="2400" b="0" i="1" u="none" strike="noStrike" kern="1200" cap="none" spc="0" normalizeH="0" noProof="0" dirty="0">
                <a:ln>
                  <a:noFill/>
                </a:ln>
                <a:solidFill>
                  <a:srgbClr val="002060"/>
                </a:solidFill>
                <a:effectLst/>
                <a:uLnTx/>
                <a:uFillTx/>
                <a:latin typeface="Calibri" panose="020F0502020204030204"/>
              </a:rPr>
              <a:t> </a:t>
            </a:r>
            <a:r>
              <a:rPr kumimoji="0" lang="en-US" sz="2400" b="0" i="1" u="none" strike="noStrike" kern="1200" cap="none" spc="0" normalizeH="0" noProof="0" dirty="0" err="1">
                <a:ln>
                  <a:noFill/>
                </a:ln>
                <a:solidFill>
                  <a:srgbClr val="002060"/>
                </a:solidFill>
                <a:effectLst/>
                <a:uLnTx/>
                <a:uFillTx/>
                <a:latin typeface="Calibri" panose="020F0502020204030204"/>
              </a:rPr>
              <a:t>của</a:t>
            </a:r>
            <a:r>
              <a:rPr kumimoji="0" lang="en-US" sz="2400" b="0" i="1" u="none" strike="noStrike" kern="1200" cap="none" spc="0" normalizeH="0" noProof="0" dirty="0">
                <a:ln>
                  <a:noFill/>
                </a:ln>
                <a:solidFill>
                  <a:srgbClr val="002060"/>
                </a:solidFill>
                <a:effectLst/>
                <a:uLnTx/>
                <a:uFillTx/>
                <a:latin typeface="Calibri" panose="020F0502020204030204"/>
              </a:rPr>
              <a:t> </a:t>
            </a:r>
            <a:r>
              <a:rPr kumimoji="0" lang="en-US" sz="2400" b="0" i="1" u="none" strike="noStrike" kern="1200" cap="none" spc="0" normalizeH="0" noProof="0" dirty="0" err="1">
                <a:ln>
                  <a:noFill/>
                </a:ln>
                <a:solidFill>
                  <a:srgbClr val="002060"/>
                </a:solidFill>
                <a:effectLst/>
                <a:uLnTx/>
                <a:uFillTx/>
                <a:latin typeface="Calibri" panose="020F0502020204030204"/>
              </a:rPr>
              <a:t>Nhân</a:t>
            </a:r>
            <a:r>
              <a:rPr kumimoji="0" lang="en-US" sz="2400" b="0" i="1" u="none" strike="noStrike" kern="1200" cap="none" spc="0" normalizeH="0" noProof="0" dirty="0">
                <a:ln>
                  <a:noFill/>
                </a:ln>
                <a:solidFill>
                  <a:srgbClr val="002060"/>
                </a:solidFill>
                <a:effectLst/>
                <a:uLnTx/>
                <a:uFillTx/>
                <a:latin typeface="Calibri" panose="020F0502020204030204"/>
              </a:rPr>
              <a:t> </a:t>
            </a:r>
            <a:r>
              <a:rPr kumimoji="0" lang="en-US" sz="2400" b="0" i="1" u="none" strike="noStrike" kern="1200" cap="none" spc="0" normalizeH="0" noProof="0" dirty="0" err="1">
                <a:ln>
                  <a:noFill/>
                </a:ln>
                <a:solidFill>
                  <a:srgbClr val="002060"/>
                </a:solidFill>
                <a:effectLst/>
                <a:uLnTx/>
                <a:uFillTx/>
                <a:latin typeface="Calibri" panose="020F0502020204030204"/>
              </a:rPr>
              <a:t>dân</a:t>
            </a:r>
            <a:r>
              <a:rPr kumimoji="0" lang="en-US" sz="2400" b="0" i="1" u="none" strike="noStrike" kern="1200" cap="none" spc="0" normalizeH="0" noProof="0" dirty="0">
                <a:ln>
                  <a:noFill/>
                </a:ln>
                <a:solidFill>
                  <a:srgbClr val="002060"/>
                </a:solidFill>
                <a:effectLst/>
                <a:uLnTx/>
                <a:uFillTx/>
                <a:latin typeface="Calibri" panose="020F0502020204030204"/>
              </a:rPr>
              <a:t> An Nam”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đến</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Hội</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nghị</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Véc-xai</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là</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một</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trong</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những</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hoạt</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động</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đối</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ngoại</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của</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ai?</a:t>
            </a: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pic>
        <p:nvPicPr>
          <p:cNvPr id="2050" name="Picture 2" descr="Ảo thuật tôn ngộ không chuyên nghiệp - Chú Hề Sinh Nhật Trọn Gói - Sự Kiện  Ngôi Sao Lớn">
            <a:extLst>
              <a:ext uri="{FF2B5EF4-FFF2-40B4-BE49-F238E27FC236}">
                <a16:creationId xmlns:a16="http://schemas.microsoft.com/office/drawing/2014/main" id="{7089240B-13E4-39DE-2C78-8ED8160846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331" r="-14965"/>
          <a:stretch/>
        </p:blipFill>
        <p:spPr bwMode="auto">
          <a:xfrm>
            <a:off x="0" y="139400"/>
            <a:ext cx="1380929" cy="1453751"/>
          </a:xfrm>
          <a:prstGeom prst="flowChartConnector">
            <a:avLst/>
          </a:prstGeom>
          <a:noFill/>
          <a:extLst>
            <a:ext uri="{909E8E84-426E-40DD-AFC4-6F175D3DCCD1}">
              <a14:hiddenFill xmlns:a14="http://schemas.microsoft.com/office/drawing/2010/main">
                <a:solidFill>
                  <a:srgbClr val="FFFFFF"/>
                </a:solidFill>
              </a14:hiddenFill>
            </a:ext>
          </a:extLst>
        </p:spPr>
      </p:pic>
      <p:sp>
        <p:nvSpPr>
          <p:cNvPr id="3" name="Scroll: Horizontal 2">
            <a:hlinkClick r:id="rId4" action="ppaction://hlinksldjump"/>
            <a:extLst>
              <a:ext uri="{FF2B5EF4-FFF2-40B4-BE49-F238E27FC236}">
                <a16:creationId xmlns:a16="http://schemas.microsoft.com/office/drawing/2014/main" id="{3E05C933-050F-6CED-2C37-AB504CD20A0D}"/>
              </a:ext>
            </a:extLst>
          </p:cNvPr>
          <p:cNvSpPr/>
          <p:nvPr/>
        </p:nvSpPr>
        <p:spPr>
          <a:xfrm>
            <a:off x="135919" y="1386647"/>
            <a:ext cx="1113455" cy="413007"/>
          </a:xfrm>
          <a:prstGeom prst="horizontalScroll">
            <a:avLst/>
          </a:prstGeom>
          <a:gradFill flip="none" rotWithShape="1">
            <a:gsLst>
              <a:gs pos="0">
                <a:srgbClr val="D6F6FE"/>
              </a:gs>
              <a:gs pos="33000">
                <a:srgbClr val="BAEAF4"/>
              </a:gs>
              <a:gs pos="68000">
                <a:srgbClr val="FFFFCC"/>
              </a:gs>
              <a:gs pos="100000">
                <a:srgbClr val="FFFF00"/>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b="1" dirty="0">
                <a:solidFill>
                  <a:srgbClr val="002060"/>
                </a:solidFill>
                <a:latin typeface="Calibri" panose="020F0502020204030204"/>
              </a:rPr>
              <a:t>HOME</a:t>
            </a:r>
            <a:endParaRPr kumimoji="0" lang="en-US" b="1" i="0" u="none" strike="noStrike" kern="1200" cap="none" spc="0" normalizeH="0" baseline="0" noProof="0" dirty="0">
              <a:ln>
                <a:noFill/>
              </a:ln>
              <a:solidFill>
                <a:srgbClr val="002060"/>
              </a:solidFill>
              <a:effectLst/>
              <a:uLnTx/>
              <a:uFillTx/>
              <a:latin typeface="Calibri" panose="020F0502020204030204"/>
            </a:endParaRPr>
          </a:p>
        </p:txBody>
      </p:sp>
      <p:sp>
        <p:nvSpPr>
          <p:cNvPr id="4" name="Thought Bubble: Cloud 3">
            <a:extLst>
              <a:ext uri="{FF2B5EF4-FFF2-40B4-BE49-F238E27FC236}">
                <a16:creationId xmlns:a16="http://schemas.microsoft.com/office/drawing/2014/main" id="{93A354FA-E592-F670-64C5-A05A0EB141B8}"/>
              </a:ext>
            </a:extLst>
          </p:cNvPr>
          <p:cNvSpPr/>
          <p:nvPr/>
        </p:nvSpPr>
        <p:spPr>
          <a:xfrm>
            <a:off x="690464" y="2435068"/>
            <a:ext cx="5200962" cy="2623279"/>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dirty="0">
              <a:solidFill>
                <a:srgbClr val="0070C0"/>
              </a:solidFill>
            </a:endParaRPr>
          </a:p>
          <a:p>
            <a:pPr algn="ctr"/>
            <a:endParaRPr lang="en-US" sz="2800" dirty="0">
              <a:solidFill>
                <a:srgbClr val="0070C0"/>
              </a:solidFill>
            </a:endParaRPr>
          </a:p>
          <a:p>
            <a:pPr algn="ctr"/>
            <a:r>
              <a:rPr lang="en-US" sz="2800" dirty="0" err="1">
                <a:solidFill>
                  <a:srgbClr val="0070C0"/>
                </a:solidFill>
              </a:rPr>
              <a:t>Nguyễn</a:t>
            </a:r>
            <a:r>
              <a:rPr lang="en-US" sz="2800" dirty="0">
                <a:solidFill>
                  <a:srgbClr val="0070C0"/>
                </a:solidFill>
              </a:rPr>
              <a:t> </a:t>
            </a:r>
            <a:r>
              <a:rPr lang="en-US" sz="2800" dirty="0" err="1">
                <a:solidFill>
                  <a:srgbClr val="0070C0"/>
                </a:solidFill>
              </a:rPr>
              <a:t>Ái</a:t>
            </a:r>
            <a:r>
              <a:rPr lang="en-US" sz="2800" dirty="0">
                <a:solidFill>
                  <a:srgbClr val="0070C0"/>
                </a:solidFill>
              </a:rPr>
              <a:t> </a:t>
            </a:r>
            <a:r>
              <a:rPr lang="en-US" sz="2800" dirty="0" err="1">
                <a:solidFill>
                  <a:srgbClr val="0070C0"/>
                </a:solidFill>
              </a:rPr>
              <a:t>Quốc</a:t>
            </a:r>
            <a:endParaRPr lang="en-US" sz="2800" dirty="0">
              <a:solidFill>
                <a:srgbClr val="0070C0"/>
              </a:solidFill>
            </a:endParaRPr>
          </a:p>
        </p:txBody>
      </p:sp>
      <p:pic>
        <p:nvPicPr>
          <p:cNvPr id="2" name="Picture 1" descr="Nguyễn Ái Quốc và quá trình thành lập Đảng Cộng sản Việt Nam">
            <a:extLst>
              <a:ext uri="{FF2B5EF4-FFF2-40B4-BE49-F238E27FC236}">
                <a16:creationId xmlns:a16="http://schemas.microsoft.com/office/drawing/2014/main" id="{24B324F6-F320-9E73-533D-017FBBBF3AB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0000" b="11654"/>
          <a:stretch/>
        </p:blipFill>
        <p:spPr bwMode="auto">
          <a:xfrm>
            <a:off x="2618045" y="2694180"/>
            <a:ext cx="1345799" cy="1189853"/>
          </a:xfrm>
          <a:prstGeom prst="flowChartConnector">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FB91B465-381A-8168-F0BD-EE2ACC190BC9}"/>
              </a:ext>
            </a:extLst>
          </p:cNvPr>
          <p:cNvPicPr>
            <a:picLocks noChangeAspect="1"/>
          </p:cNvPicPr>
          <p:nvPr/>
        </p:nvPicPr>
        <p:blipFill>
          <a:blip r:embed="rId6"/>
          <a:stretch>
            <a:fillRect/>
          </a:stretch>
        </p:blipFill>
        <p:spPr>
          <a:xfrm>
            <a:off x="160420" y="6460140"/>
            <a:ext cx="11662659" cy="384081"/>
          </a:xfrm>
          <a:prstGeom prst="rect">
            <a:avLst/>
          </a:prstGeom>
        </p:spPr>
      </p:pic>
    </p:spTree>
    <p:extLst>
      <p:ext uri="{BB962C8B-B14F-4D97-AF65-F5344CB8AC3E}">
        <p14:creationId xmlns:p14="http://schemas.microsoft.com/office/powerpoint/2010/main" val="1212096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0"/>
                                  </p:stCondLst>
                                  <p:childTnLst>
                                    <p:animMotion origin="layout" path="M -0.00351 -0.00255 L 0.6763 -0.82385 " pathEditMode="relative" rAng="0" ptsTypes="AA">
                                      <p:cBhvr>
                                        <p:cTn id="6" dur="6000" fill="hold"/>
                                        <p:tgtEl>
                                          <p:spTgt spid="1026"/>
                                        </p:tgtEl>
                                        <p:attrNameLst>
                                          <p:attrName>ppt_x</p:attrName>
                                          <p:attrName>ppt_y</p:attrName>
                                        </p:attrNameLst>
                                      </p:cBhvr>
                                      <p:rCtr x="33984" y="-41065"/>
                                    </p:animMotion>
                                  </p:childTnLst>
                                </p:cTn>
                              </p:par>
                              <p:par>
                                <p:cTn id="7" presetID="6" presetClass="entr" presetSubtype="16" fill="hold" grpId="0" nodeType="withEffect">
                                  <p:stCondLst>
                                    <p:cond delay="4000"/>
                                  </p:stCondLst>
                                  <p:childTnLst>
                                    <p:set>
                                      <p:cBhvr>
                                        <p:cTn id="8" dur="1" fill="hold">
                                          <p:stCondLst>
                                            <p:cond delay="0"/>
                                          </p:stCondLst>
                                        </p:cTn>
                                        <p:tgtEl>
                                          <p:spTgt spid="6"/>
                                        </p:tgtEl>
                                        <p:attrNameLst>
                                          <p:attrName>style.visibility</p:attrName>
                                        </p:attrNameLst>
                                      </p:cBhvr>
                                      <p:to>
                                        <p:strVal val="visible"/>
                                      </p:to>
                                    </p:set>
                                    <p:animEffect transition="in" filter="circle(in)">
                                      <p:cBhvr>
                                        <p:cTn id="9" dur="20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circle(in)">
                                      <p:cBhvr>
                                        <p:cTn id="14" dur="2000"/>
                                        <p:tgtEl>
                                          <p:spTgt spid="2"/>
                                        </p:tgtEl>
                                      </p:cBhvr>
                                    </p:animEffect>
                                  </p:childTnLst>
                                </p:cTn>
                              </p:par>
                              <p:par>
                                <p:cTn id="15" presetID="6" presetClass="entr" presetSubtype="16"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circle(in)">
                                      <p:cBhvr>
                                        <p:cTn id="1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4"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BCCFEE"/>
        </a:solidFill>
        <a:effectLst/>
      </p:bgPr>
    </p:bg>
    <p:spTree>
      <p:nvGrpSpPr>
        <p:cNvPr id="1" name="">
          <a:extLst>
            <a:ext uri="{FF2B5EF4-FFF2-40B4-BE49-F238E27FC236}">
              <a16:creationId xmlns:a16="http://schemas.microsoft.com/office/drawing/2014/main" id="{E42AA9F4-6801-EF22-3B47-2536396355E5}"/>
            </a:ext>
          </a:extLst>
        </p:cNvPr>
        <p:cNvGrpSpPr/>
        <p:nvPr/>
      </p:nvGrpSpPr>
      <p:grpSpPr>
        <a:xfrm>
          <a:off x="0" y="0"/>
          <a:ext cx="0" cy="0"/>
          <a:chOff x="0" y="0"/>
          <a:chExt cx="0" cy="0"/>
        </a:xfrm>
      </p:grpSpPr>
      <p:pic>
        <p:nvPicPr>
          <p:cNvPr id="1036" name="Picture 12" descr="Nga tiến tới tự chủ về máy bay dân dụng | baotintuc.vn">
            <a:hlinkClick r:id="rId2" action="ppaction://hlinksldjump"/>
            <a:extLst>
              <a:ext uri="{FF2B5EF4-FFF2-40B4-BE49-F238E27FC236}">
                <a16:creationId xmlns:a16="http://schemas.microsoft.com/office/drawing/2014/main" id="{BA4A17FC-0147-74EE-B6A2-4FE6448AE1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293" y="4893343"/>
            <a:ext cx="2657475" cy="1724025"/>
          </a:xfrm>
          <a:prstGeom prst="ellipse">
            <a:avLst/>
          </a:prstGeom>
          <a:noFill/>
          <a:extLst>
            <a:ext uri="{909E8E84-426E-40DD-AFC4-6F175D3DCCD1}">
              <a14:hiddenFill xmlns:a14="http://schemas.microsoft.com/office/drawing/2010/main">
                <a:solidFill>
                  <a:srgbClr val="FFFFFF"/>
                </a:solidFill>
              </a14:hiddenFill>
            </a:ext>
          </a:extLst>
        </p:spPr>
      </p:pic>
      <p:sp>
        <p:nvSpPr>
          <p:cNvPr id="3" name="Oval 2">
            <a:extLst>
              <a:ext uri="{FF2B5EF4-FFF2-40B4-BE49-F238E27FC236}">
                <a16:creationId xmlns:a16="http://schemas.microsoft.com/office/drawing/2014/main" id="{804EAE9E-9C9F-5453-8200-C162FFF0231A}"/>
              </a:ext>
            </a:extLst>
          </p:cNvPr>
          <p:cNvSpPr/>
          <p:nvPr/>
        </p:nvSpPr>
        <p:spPr>
          <a:xfrm>
            <a:off x="5584997" y="1014667"/>
            <a:ext cx="5756292" cy="2656579"/>
          </a:xfrm>
          <a:prstGeom prst="ellipse">
            <a:avLst/>
          </a:prstGeom>
          <a:gradFill>
            <a:gsLst>
              <a:gs pos="0">
                <a:srgbClr val="FF0000"/>
              </a:gs>
              <a:gs pos="27000">
                <a:srgbClr val="FFFF00"/>
              </a:gs>
              <a:gs pos="78000">
                <a:schemeClr val="bg2">
                  <a:lumMod val="90000"/>
                </a:schemeClr>
              </a:gs>
              <a:gs pos="65000">
                <a:srgbClr val="B0E6BE"/>
              </a:gs>
              <a:gs pos="37605">
                <a:srgbClr val="E1F276"/>
              </a:gs>
              <a:gs pos="48000">
                <a:srgbClr val="C4E5EA"/>
              </a:gs>
              <a:gs pos="100000">
                <a:srgbClr val="FF99FF"/>
              </a:gs>
            </a:gsLst>
            <a:lin ang="135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US" sz="2400" dirty="0" err="1">
                <a:solidFill>
                  <a:srgbClr val="C00000"/>
                </a:solidFill>
              </a:rPr>
              <a:t>Gửi</a:t>
            </a:r>
            <a:r>
              <a:rPr lang="en-US" sz="2400" dirty="0">
                <a:solidFill>
                  <a:srgbClr val="C00000"/>
                </a:solidFill>
              </a:rPr>
              <a:t> </a:t>
            </a:r>
            <a:r>
              <a:rPr lang="en-US" sz="2400" dirty="0" err="1">
                <a:solidFill>
                  <a:srgbClr val="C00000"/>
                </a:solidFill>
              </a:rPr>
              <a:t>thư</a:t>
            </a:r>
            <a:r>
              <a:rPr lang="en-US" sz="2400" dirty="0">
                <a:solidFill>
                  <a:srgbClr val="C00000"/>
                </a:solidFill>
              </a:rPr>
              <a:t> </a:t>
            </a:r>
            <a:r>
              <a:rPr lang="en-US" sz="2400" dirty="0" err="1">
                <a:solidFill>
                  <a:srgbClr val="C00000"/>
                </a:solidFill>
              </a:rPr>
              <a:t>đề</a:t>
            </a:r>
            <a:r>
              <a:rPr lang="en-US" sz="2400" dirty="0">
                <a:solidFill>
                  <a:srgbClr val="C00000"/>
                </a:solidFill>
              </a:rPr>
              <a:t> </a:t>
            </a:r>
            <a:r>
              <a:rPr lang="en-US" sz="2400" dirty="0" err="1">
                <a:solidFill>
                  <a:srgbClr val="C00000"/>
                </a:solidFill>
              </a:rPr>
              <a:t>nghị</a:t>
            </a:r>
            <a:r>
              <a:rPr lang="en-US" sz="2400" dirty="0">
                <a:solidFill>
                  <a:srgbClr val="C00000"/>
                </a:solidFill>
              </a:rPr>
              <a:t> </a:t>
            </a:r>
            <a:r>
              <a:rPr lang="en-US" sz="2400" dirty="0" err="1">
                <a:solidFill>
                  <a:srgbClr val="C00000"/>
                </a:solidFill>
              </a:rPr>
              <a:t>Toàn</a:t>
            </a:r>
            <a:r>
              <a:rPr lang="en-US" sz="2400" dirty="0">
                <a:solidFill>
                  <a:srgbClr val="C00000"/>
                </a:solidFill>
              </a:rPr>
              <a:t> </a:t>
            </a:r>
            <a:r>
              <a:rPr lang="en-US" sz="2400" dirty="0" err="1">
                <a:solidFill>
                  <a:srgbClr val="C00000"/>
                </a:solidFill>
              </a:rPr>
              <a:t>quyền</a:t>
            </a:r>
            <a:r>
              <a:rPr lang="en-US" sz="2400" dirty="0">
                <a:solidFill>
                  <a:srgbClr val="C00000"/>
                </a:solidFill>
              </a:rPr>
              <a:t> </a:t>
            </a:r>
            <a:r>
              <a:rPr lang="en-US" sz="2400" dirty="0" err="1">
                <a:solidFill>
                  <a:srgbClr val="C00000"/>
                </a:solidFill>
              </a:rPr>
              <a:t>Đông</a:t>
            </a:r>
            <a:r>
              <a:rPr lang="en-US" sz="2400" dirty="0">
                <a:solidFill>
                  <a:srgbClr val="C00000"/>
                </a:solidFill>
              </a:rPr>
              <a:t> </a:t>
            </a:r>
            <a:r>
              <a:rPr lang="en-US" sz="2400" dirty="0" err="1">
                <a:solidFill>
                  <a:srgbClr val="C00000"/>
                </a:solidFill>
              </a:rPr>
              <a:t>Dương</a:t>
            </a:r>
            <a:r>
              <a:rPr lang="en-US" sz="2400" dirty="0">
                <a:solidFill>
                  <a:srgbClr val="C00000"/>
                </a:solidFill>
              </a:rPr>
              <a:t> </a:t>
            </a:r>
            <a:r>
              <a:rPr lang="en-US" sz="2400" dirty="0" err="1">
                <a:solidFill>
                  <a:srgbClr val="C00000"/>
                </a:solidFill>
              </a:rPr>
              <a:t>cải</a:t>
            </a:r>
            <a:r>
              <a:rPr lang="en-US" sz="2400" dirty="0">
                <a:solidFill>
                  <a:srgbClr val="C00000"/>
                </a:solidFill>
              </a:rPr>
              <a:t> </a:t>
            </a:r>
            <a:r>
              <a:rPr lang="en-US" sz="2400" dirty="0" err="1">
                <a:solidFill>
                  <a:srgbClr val="C00000"/>
                </a:solidFill>
              </a:rPr>
              <a:t>cách</a:t>
            </a:r>
            <a:r>
              <a:rPr lang="en-US" sz="2400" dirty="0">
                <a:solidFill>
                  <a:srgbClr val="C00000"/>
                </a:solidFill>
              </a:rPr>
              <a:t> </a:t>
            </a:r>
            <a:r>
              <a:rPr lang="en-US" sz="2400" dirty="0" err="1">
                <a:solidFill>
                  <a:srgbClr val="C00000"/>
                </a:solidFill>
              </a:rPr>
              <a:t>chế</a:t>
            </a:r>
            <a:r>
              <a:rPr lang="en-US" sz="2400" dirty="0">
                <a:solidFill>
                  <a:srgbClr val="C00000"/>
                </a:solidFill>
              </a:rPr>
              <a:t> </a:t>
            </a:r>
            <a:r>
              <a:rPr lang="en-US" sz="2400" dirty="0" err="1">
                <a:solidFill>
                  <a:srgbClr val="C00000"/>
                </a:solidFill>
              </a:rPr>
              <a:t>độ</a:t>
            </a:r>
            <a:r>
              <a:rPr lang="en-US" sz="2400" dirty="0">
                <a:solidFill>
                  <a:srgbClr val="C00000"/>
                </a:solidFill>
              </a:rPr>
              <a:t> </a:t>
            </a:r>
            <a:r>
              <a:rPr lang="en-US" sz="2400" dirty="0" err="1">
                <a:solidFill>
                  <a:srgbClr val="C00000"/>
                </a:solidFill>
              </a:rPr>
              <a:t>cai</a:t>
            </a:r>
            <a:r>
              <a:rPr lang="en-US" sz="2400" dirty="0">
                <a:solidFill>
                  <a:srgbClr val="C00000"/>
                </a:solidFill>
              </a:rPr>
              <a:t> </a:t>
            </a:r>
            <a:r>
              <a:rPr lang="en-US" sz="2400" dirty="0" err="1">
                <a:solidFill>
                  <a:srgbClr val="C00000"/>
                </a:solidFill>
              </a:rPr>
              <a:t>trị</a:t>
            </a:r>
            <a:r>
              <a:rPr lang="en-US" sz="2400" dirty="0">
                <a:solidFill>
                  <a:srgbClr val="C00000"/>
                </a:solidFill>
              </a:rPr>
              <a:t> </a:t>
            </a:r>
            <a:r>
              <a:rPr lang="en-US" sz="2400" dirty="0" err="1">
                <a:solidFill>
                  <a:srgbClr val="C00000"/>
                </a:solidFill>
              </a:rPr>
              <a:t>là</a:t>
            </a:r>
            <a:r>
              <a:rPr lang="en-US" sz="2400" dirty="0">
                <a:solidFill>
                  <a:srgbClr val="C00000"/>
                </a:solidFill>
              </a:rPr>
              <a:t> </a:t>
            </a:r>
            <a:r>
              <a:rPr lang="en-US" sz="2400" dirty="0" err="1">
                <a:solidFill>
                  <a:srgbClr val="C00000"/>
                </a:solidFill>
              </a:rPr>
              <a:t>một</a:t>
            </a:r>
            <a:r>
              <a:rPr lang="en-US" sz="2400" dirty="0">
                <a:solidFill>
                  <a:srgbClr val="C00000"/>
                </a:solidFill>
              </a:rPr>
              <a:t> </a:t>
            </a:r>
            <a:r>
              <a:rPr lang="en-US" sz="2400" dirty="0" err="1">
                <a:solidFill>
                  <a:srgbClr val="C00000"/>
                </a:solidFill>
              </a:rPr>
              <a:t>trong</a:t>
            </a:r>
            <a:r>
              <a:rPr lang="en-US" sz="2400" dirty="0">
                <a:solidFill>
                  <a:srgbClr val="C00000"/>
                </a:solidFill>
              </a:rPr>
              <a:t> </a:t>
            </a:r>
            <a:r>
              <a:rPr lang="en-US" sz="2400" dirty="0" err="1">
                <a:solidFill>
                  <a:srgbClr val="C00000"/>
                </a:solidFill>
              </a:rPr>
              <a:t>những</a:t>
            </a:r>
            <a:r>
              <a:rPr lang="en-US" sz="2400" dirty="0">
                <a:solidFill>
                  <a:srgbClr val="C00000"/>
                </a:solidFill>
              </a:rPr>
              <a:t> </a:t>
            </a:r>
            <a:r>
              <a:rPr lang="en-US" sz="2400" dirty="0" err="1">
                <a:solidFill>
                  <a:srgbClr val="C00000"/>
                </a:solidFill>
              </a:rPr>
              <a:t>hoạt</a:t>
            </a:r>
            <a:r>
              <a:rPr lang="en-US" sz="2400" dirty="0">
                <a:solidFill>
                  <a:srgbClr val="C00000"/>
                </a:solidFill>
              </a:rPr>
              <a:t> </a:t>
            </a:r>
            <a:r>
              <a:rPr lang="en-US" sz="2400" dirty="0" err="1">
                <a:solidFill>
                  <a:srgbClr val="C00000"/>
                </a:solidFill>
              </a:rPr>
              <a:t>động</a:t>
            </a:r>
            <a:r>
              <a:rPr lang="en-US" sz="2400" dirty="0">
                <a:solidFill>
                  <a:srgbClr val="C00000"/>
                </a:solidFill>
              </a:rPr>
              <a:t> </a:t>
            </a:r>
            <a:r>
              <a:rPr lang="en-US" sz="2400" dirty="0" err="1">
                <a:solidFill>
                  <a:srgbClr val="C00000"/>
                </a:solidFill>
              </a:rPr>
              <a:t>đối</a:t>
            </a:r>
            <a:r>
              <a:rPr lang="en-US" sz="2400" dirty="0">
                <a:solidFill>
                  <a:srgbClr val="C00000"/>
                </a:solidFill>
              </a:rPr>
              <a:t> </a:t>
            </a:r>
            <a:r>
              <a:rPr lang="en-US" sz="2400" dirty="0" err="1">
                <a:solidFill>
                  <a:srgbClr val="C00000"/>
                </a:solidFill>
              </a:rPr>
              <a:t>ngoại</a:t>
            </a:r>
            <a:r>
              <a:rPr lang="en-US" sz="2400" dirty="0">
                <a:solidFill>
                  <a:srgbClr val="C00000"/>
                </a:solidFill>
              </a:rPr>
              <a:t> </a:t>
            </a:r>
            <a:r>
              <a:rPr lang="en-US" sz="2400" dirty="0" err="1">
                <a:solidFill>
                  <a:srgbClr val="C00000"/>
                </a:solidFill>
              </a:rPr>
              <a:t>của</a:t>
            </a:r>
            <a:r>
              <a:rPr lang="en-US" sz="2400" dirty="0">
                <a:solidFill>
                  <a:srgbClr val="C00000"/>
                </a:solidFill>
              </a:rPr>
              <a:t> ai?</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2" descr="Ảo thuật tôn ngộ không chuyên nghiệp - Chú Hề Sinh Nhật Trọn Gói - Sự Kiện  Ngôi Sao Lớn">
            <a:extLst>
              <a:ext uri="{FF2B5EF4-FFF2-40B4-BE49-F238E27FC236}">
                <a16:creationId xmlns:a16="http://schemas.microsoft.com/office/drawing/2014/main" id="{C5847B6B-8E90-7E79-26F1-8A86B333D50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331" r="-14965"/>
          <a:stretch/>
        </p:blipFill>
        <p:spPr bwMode="auto">
          <a:xfrm>
            <a:off x="0" y="139400"/>
            <a:ext cx="1380929" cy="1453751"/>
          </a:xfrm>
          <a:prstGeom prst="flowChartConnector">
            <a:avLst/>
          </a:prstGeom>
          <a:noFill/>
          <a:extLst>
            <a:ext uri="{909E8E84-426E-40DD-AFC4-6F175D3DCCD1}">
              <a14:hiddenFill xmlns:a14="http://schemas.microsoft.com/office/drawing/2010/main">
                <a:solidFill>
                  <a:srgbClr val="FFFFFF"/>
                </a:solidFill>
              </a14:hiddenFill>
            </a:ext>
          </a:extLst>
        </p:spPr>
      </p:pic>
      <p:sp>
        <p:nvSpPr>
          <p:cNvPr id="5" name="Scroll: Horizontal 4">
            <a:hlinkClick r:id="rId2" action="ppaction://hlinksldjump"/>
            <a:extLst>
              <a:ext uri="{FF2B5EF4-FFF2-40B4-BE49-F238E27FC236}">
                <a16:creationId xmlns:a16="http://schemas.microsoft.com/office/drawing/2014/main" id="{EEA9DD40-862A-B01E-2AF8-D9ED4C4A7B83}"/>
              </a:ext>
            </a:extLst>
          </p:cNvPr>
          <p:cNvSpPr/>
          <p:nvPr/>
        </p:nvSpPr>
        <p:spPr>
          <a:xfrm>
            <a:off x="156473" y="1386647"/>
            <a:ext cx="1113455" cy="413007"/>
          </a:xfrm>
          <a:prstGeom prst="horizontalScroll">
            <a:avLst/>
          </a:prstGeom>
          <a:gradFill flip="none" rotWithShape="1">
            <a:gsLst>
              <a:gs pos="0">
                <a:srgbClr val="D6F6FE"/>
              </a:gs>
              <a:gs pos="33000">
                <a:srgbClr val="BAEAF4"/>
              </a:gs>
              <a:gs pos="68000">
                <a:srgbClr val="FFFFCC"/>
              </a:gs>
              <a:gs pos="100000">
                <a:srgbClr val="FFFF00"/>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b="1" dirty="0">
                <a:solidFill>
                  <a:srgbClr val="002060"/>
                </a:solidFill>
                <a:latin typeface="Calibri" panose="020F0502020204030204"/>
              </a:rPr>
              <a:t>HOME</a:t>
            </a:r>
            <a:endParaRPr kumimoji="0" lang="en-US" b="1" i="0" u="none" strike="noStrike" kern="1200" cap="none" spc="0" normalizeH="0" baseline="0" noProof="0" dirty="0">
              <a:ln>
                <a:noFill/>
              </a:ln>
              <a:solidFill>
                <a:srgbClr val="002060"/>
              </a:solidFill>
              <a:effectLst/>
              <a:uLnTx/>
              <a:uFillTx/>
              <a:latin typeface="Calibri" panose="020F0502020204030204"/>
            </a:endParaRPr>
          </a:p>
        </p:txBody>
      </p:sp>
      <p:sp>
        <p:nvSpPr>
          <p:cNvPr id="7" name="Thought Bubble: Cloud 6">
            <a:extLst>
              <a:ext uri="{FF2B5EF4-FFF2-40B4-BE49-F238E27FC236}">
                <a16:creationId xmlns:a16="http://schemas.microsoft.com/office/drawing/2014/main" id="{E816A98C-5987-7EB5-1A10-5E1D1063479B}"/>
              </a:ext>
            </a:extLst>
          </p:cNvPr>
          <p:cNvSpPr/>
          <p:nvPr/>
        </p:nvSpPr>
        <p:spPr>
          <a:xfrm>
            <a:off x="140514" y="1735261"/>
            <a:ext cx="5200962" cy="2623279"/>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dirty="0">
              <a:solidFill>
                <a:srgbClr val="C00000"/>
              </a:solidFill>
            </a:endParaRPr>
          </a:p>
          <a:p>
            <a:pPr algn="ctr"/>
            <a:endParaRPr lang="en-US" sz="2800" dirty="0">
              <a:solidFill>
                <a:srgbClr val="C00000"/>
              </a:solidFill>
            </a:endParaRPr>
          </a:p>
          <a:p>
            <a:pPr algn="ctr"/>
            <a:r>
              <a:rPr lang="en-US" sz="2800" dirty="0">
                <a:solidFill>
                  <a:srgbClr val="C00000"/>
                </a:solidFill>
              </a:rPr>
              <a:t>Phan Châu Trinh</a:t>
            </a:r>
          </a:p>
        </p:txBody>
      </p:sp>
      <p:pic>
        <p:nvPicPr>
          <p:cNvPr id="2" name="Picture 6" descr="Đọc lại một số thi phẩm của Phan Châu Trinh">
            <a:extLst>
              <a:ext uri="{FF2B5EF4-FFF2-40B4-BE49-F238E27FC236}">
                <a16:creationId xmlns:a16="http://schemas.microsoft.com/office/drawing/2014/main" id="{588E68ED-C1E5-419C-F8C9-DD32396DE9F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053" r="14070"/>
          <a:stretch/>
        </p:blipFill>
        <p:spPr bwMode="auto">
          <a:xfrm>
            <a:off x="2003161" y="2039086"/>
            <a:ext cx="1397006" cy="1189852"/>
          </a:xfrm>
          <a:prstGeom prst="flowChartConnector">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A7755BAC-E09B-51FF-F8C7-410324E06B0A}"/>
              </a:ext>
            </a:extLst>
          </p:cNvPr>
          <p:cNvPicPr>
            <a:picLocks noChangeAspect="1"/>
          </p:cNvPicPr>
          <p:nvPr/>
        </p:nvPicPr>
        <p:blipFill>
          <a:blip r:embed="rId6"/>
          <a:stretch>
            <a:fillRect/>
          </a:stretch>
        </p:blipFill>
        <p:spPr>
          <a:xfrm>
            <a:off x="160420" y="6460140"/>
            <a:ext cx="11662659" cy="384081"/>
          </a:xfrm>
          <a:prstGeom prst="rect">
            <a:avLst/>
          </a:prstGeom>
        </p:spPr>
      </p:pic>
    </p:spTree>
    <p:extLst>
      <p:ext uri="{BB962C8B-B14F-4D97-AF65-F5344CB8AC3E}">
        <p14:creationId xmlns:p14="http://schemas.microsoft.com/office/powerpoint/2010/main" val="3172135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500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10"/>
                                        <p:tgtEl>
                                          <p:spTgt spid="3"/>
                                        </p:tgtEl>
                                      </p:cBhvr>
                                    </p:animEffect>
                                  </p:childTnLst>
                                </p:cTn>
                              </p:par>
                              <p:par>
                                <p:cTn id="8" presetID="42" presetClass="path" presetSubtype="0" accel="50000" decel="50000" fill="hold" nodeType="withEffect">
                                  <p:stCondLst>
                                    <p:cond delay="0"/>
                                  </p:stCondLst>
                                  <p:childTnLst>
                                    <p:animMotion origin="layout" path="M -0.00208 0.00069 L 0.7099 -0.74398 " pathEditMode="relative" rAng="0" ptsTypes="AA">
                                      <p:cBhvr>
                                        <p:cTn id="9" dur="6000" fill="hold"/>
                                        <p:tgtEl>
                                          <p:spTgt spid="1036"/>
                                        </p:tgtEl>
                                        <p:attrNameLst>
                                          <p:attrName>ppt_x</p:attrName>
                                          <p:attrName>ppt_y</p:attrName>
                                        </p:attrNameLst>
                                      </p:cBhvr>
                                      <p:rCtr x="35599" y="-37245"/>
                                    </p:animMotion>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circle(in)">
                                      <p:cBhvr>
                                        <p:cTn id="14" dur="2000"/>
                                        <p:tgtEl>
                                          <p:spTgt spid="2"/>
                                        </p:tgtEl>
                                      </p:cBhvr>
                                    </p:animEffect>
                                  </p:childTnLst>
                                </p:cTn>
                              </p:par>
                              <p:par>
                                <p:cTn id="15" presetID="6" presetClass="entr" presetSubtype="16"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BCBCBC"/>
        </a:solidFill>
        <a:effectLst/>
      </p:bgPr>
    </p:bg>
    <p:spTree>
      <p:nvGrpSpPr>
        <p:cNvPr id="1" name="">
          <a:extLst>
            <a:ext uri="{FF2B5EF4-FFF2-40B4-BE49-F238E27FC236}">
              <a16:creationId xmlns:a16="http://schemas.microsoft.com/office/drawing/2014/main" id="{EBE3E98A-9B60-1491-1E62-2E19CFC8C626}"/>
            </a:ext>
          </a:extLst>
        </p:cNvPr>
        <p:cNvGrpSpPr/>
        <p:nvPr/>
      </p:nvGrpSpPr>
      <p:grpSpPr>
        <a:xfrm>
          <a:off x="0" y="0"/>
          <a:ext cx="0" cy="0"/>
          <a:chOff x="0" y="0"/>
          <a:chExt cx="0" cy="0"/>
        </a:xfrm>
      </p:grpSpPr>
      <p:pic>
        <p:nvPicPr>
          <p:cNvPr id="1030" name="Picture 6" descr="Máy bay 'made in China' đổi tên để dễ cạnh tranh - Báo VnExpress Kinh doanh">
            <a:extLst>
              <a:ext uri="{FF2B5EF4-FFF2-40B4-BE49-F238E27FC236}">
                <a16:creationId xmlns:a16="http://schemas.microsoft.com/office/drawing/2014/main" id="{E8364F68-F058-DF24-A51C-F84718C84C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387" b="16726"/>
          <a:stretch/>
        </p:blipFill>
        <p:spPr bwMode="auto">
          <a:xfrm>
            <a:off x="9165893" y="5377249"/>
            <a:ext cx="2762250" cy="1141679"/>
          </a:xfrm>
          <a:prstGeom prst="ellipse">
            <a:avLst/>
          </a:prstGeom>
          <a:noFill/>
          <a:extLst>
            <a:ext uri="{909E8E84-426E-40DD-AFC4-6F175D3DCCD1}">
              <a14:hiddenFill xmlns:a14="http://schemas.microsoft.com/office/drawing/2010/main">
                <a:solidFill>
                  <a:srgbClr val="FFFFFF"/>
                </a:solidFill>
              </a14:hiddenFill>
            </a:ext>
          </a:extLst>
        </p:spPr>
      </p:pic>
      <p:sp>
        <p:nvSpPr>
          <p:cNvPr id="3" name="Oval 2">
            <a:extLst>
              <a:ext uri="{FF2B5EF4-FFF2-40B4-BE49-F238E27FC236}">
                <a16:creationId xmlns:a16="http://schemas.microsoft.com/office/drawing/2014/main" id="{4A01D35C-356B-C3CB-DDAA-1103A31D8C8E}"/>
              </a:ext>
            </a:extLst>
          </p:cNvPr>
          <p:cNvSpPr/>
          <p:nvPr/>
        </p:nvSpPr>
        <p:spPr>
          <a:xfrm>
            <a:off x="1042736" y="1873084"/>
            <a:ext cx="5756292" cy="2656579"/>
          </a:xfrm>
          <a:prstGeom prst="ellipse">
            <a:avLst/>
          </a:prstGeom>
          <a:gradFill>
            <a:gsLst>
              <a:gs pos="0">
                <a:srgbClr val="FF0000"/>
              </a:gs>
              <a:gs pos="27000">
                <a:srgbClr val="FFFF00"/>
              </a:gs>
              <a:gs pos="78000">
                <a:schemeClr val="bg2">
                  <a:lumMod val="90000"/>
                </a:schemeClr>
              </a:gs>
              <a:gs pos="65000">
                <a:srgbClr val="B0E6BE"/>
              </a:gs>
              <a:gs pos="37605">
                <a:srgbClr val="E1F276"/>
              </a:gs>
              <a:gs pos="48000">
                <a:srgbClr val="C4E5EA"/>
              </a:gs>
              <a:gs pos="100000">
                <a:srgbClr val="FF99FF"/>
              </a:gs>
            </a:gsLst>
            <a:lin ang="135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US" sz="2000" dirty="0" err="1">
                <a:solidFill>
                  <a:schemeClr val="accent2">
                    <a:lumMod val="50000"/>
                  </a:schemeClr>
                </a:solidFill>
              </a:rPr>
              <a:t>Từ</a:t>
            </a:r>
            <a:r>
              <a:rPr lang="en-US" sz="2000" dirty="0">
                <a:solidFill>
                  <a:schemeClr val="accent2">
                    <a:lumMod val="50000"/>
                  </a:schemeClr>
                </a:solidFill>
              </a:rPr>
              <a:t> </a:t>
            </a:r>
            <a:r>
              <a:rPr lang="en-US" sz="2000" dirty="0" err="1">
                <a:solidFill>
                  <a:schemeClr val="accent2">
                    <a:lumMod val="50000"/>
                  </a:schemeClr>
                </a:solidFill>
              </a:rPr>
              <a:t>tháng</a:t>
            </a:r>
            <a:r>
              <a:rPr lang="en-US" sz="2000" dirty="0">
                <a:solidFill>
                  <a:schemeClr val="accent2">
                    <a:lumMod val="50000"/>
                  </a:schemeClr>
                </a:solidFill>
              </a:rPr>
              <a:t> 2 </a:t>
            </a:r>
            <a:r>
              <a:rPr lang="en-US" sz="2000" dirty="0" err="1">
                <a:solidFill>
                  <a:schemeClr val="accent2">
                    <a:lumMod val="50000"/>
                  </a:schemeClr>
                </a:solidFill>
              </a:rPr>
              <a:t>đến</a:t>
            </a:r>
            <a:r>
              <a:rPr lang="en-US" sz="2000" dirty="0">
                <a:solidFill>
                  <a:schemeClr val="accent2">
                    <a:lumMod val="50000"/>
                  </a:schemeClr>
                </a:solidFill>
              </a:rPr>
              <a:t> </a:t>
            </a:r>
            <a:r>
              <a:rPr lang="en-US" sz="2000" dirty="0" err="1">
                <a:solidFill>
                  <a:schemeClr val="accent2">
                    <a:lumMod val="50000"/>
                  </a:schemeClr>
                </a:solidFill>
              </a:rPr>
              <a:t>tháng</a:t>
            </a:r>
            <a:r>
              <a:rPr lang="en-US" sz="2000" dirty="0">
                <a:solidFill>
                  <a:schemeClr val="accent2">
                    <a:lumMod val="50000"/>
                  </a:schemeClr>
                </a:solidFill>
              </a:rPr>
              <a:t> 5 </a:t>
            </a:r>
            <a:r>
              <a:rPr lang="en-US" sz="2000" dirty="0" err="1">
                <a:solidFill>
                  <a:schemeClr val="accent2">
                    <a:lumMod val="50000"/>
                  </a:schemeClr>
                </a:solidFill>
              </a:rPr>
              <a:t>năm</a:t>
            </a:r>
            <a:r>
              <a:rPr lang="en-US" sz="2000" dirty="0">
                <a:solidFill>
                  <a:schemeClr val="accent2">
                    <a:lumMod val="50000"/>
                  </a:schemeClr>
                </a:solidFill>
              </a:rPr>
              <a:t> 1945, </a:t>
            </a:r>
            <a:r>
              <a:rPr lang="en-US" sz="2000" dirty="0" err="1">
                <a:solidFill>
                  <a:schemeClr val="accent2">
                    <a:lumMod val="50000"/>
                  </a:schemeClr>
                </a:solidFill>
              </a:rPr>
              <a:t>Cách</a:t>
            </a:r>
            <a:r>
              <a:rPr lang="en-US" sz="2000" dirty="0">
                <a:solidFill>
                  <a:schemeClr val="accent2">
                    <a:lumMod val="50000"/>
                  </a:schemeClr>
                </a:solidFill>
              </a:rPr>
              <a:t> </a:t>
            </a:r>
            <a:r>
              <a:rPr lang="en-US" sz="2000" dirty="0" err="1">
                <a:solidFill>
                  <a:schemeClr val="accent2">
                    <a:lumMod val="50000"/>
                  </a:schemeClr>
                </a:solidFill>
              </a:rPr>
              <a:t>mạng</a:t>
            </a:r>
            <a:r>
              <a:rPr lang="en-US" sz="2000" dirty="0">
                <a:solidFill>
                  <a:schemeClr val="accent2">
                    <a:lumMod val="50000"/>
                  </a:schemeClr>
                </a:solidFill>
              </a:rPr>
              <a:t> </a:t>
            </a:r>
            <a:r>
              <a:rPr lang="en-US" sz="2000" dirty="0" err="1">
                <a:solidFill>
                  <a:schemeClr val="accent2">
                    <a:lumMod val="50000"/>
                  </a:schemeClr>
                </a:solidFill>
              </a:rPr>
              <a:t>Việt</a:t>
            </a:r>
            <a:r>
              <a:rPr lang="en-US" sz="2000" dirty="0">
                <a:solidFill>
                  <a:schemeClr val="accent2">
                    <a:lumMod val="50000"/>
                  </a:schemeClr>
                </a:solidFill>
              </a:rPr>
              <a:t> Nam </a:t>
            </a:r>
            <a:r>
              <a:rPr lang="en-US" sz="2000" dirty="0" err="1">
                <a:solidFill>
                  <a:schemeClr val="accent2">
                    <a:lumMod val="50000"/>
                  </a:schemeClr>
                </a:solidFill>
              </a:rPr>
              <a:t>từng</a:t>
            </a:r>
            <a:r>
              <a:rPr lang="en-US" sz="2000" dirty="0">
                <a:solidFill>
                  <a:schemeClr val="accent2">
                    <a:lumMod val="50000"/>
                  </a:schemeClr>
                </a:solidFill>
              </a:rPr>
              <a:t> </a:t>
            </a:r>
            <a:r>
              <a:rPr lang="en-US" sz="2000" dirty="0" err="1">
                <a:solidFill>
                  <a:schemeClr val="accent2">
                    <a:lumMod val="50000"/>
                  </a:schemeClr>
                </a:solidFill>
              </a:rPr>
              <a:t>bước</a:t>
            </a:r>
            <a:r>
              <a:rPr lang="en-US" sz="2000" dirty="0">
                <a:solidFill>
                  <a:schemeClr val="accent2">
                    <a:lumMod val="50000"/>
                  </a:schemeClr>
                </a:solidFill>
              </a:rPr>
              <a:t> </a:t>
            </a:r>
            <a:r>
              <a:rPr lang="en-US" sz="2000" dirty="0" err="1">
                <a:solidFill>
                  <a:schemeClr val="accent2">
                    <a:lumMod val="50000"/>
                  </a:schemeClr>
                </a:solidFill>
              </a:rPr>
              <a:t>nhận</a:t>
            </a:r>
            <a:r>
              <a:rPr lang="en-US" sz="2000" dirty="0">
                <a:solidFill>
                  <a:schemeClr val="accent2">
                    <a:lumMod val="50000"/>
                  </a:schemeClr>
                </a:solidFill>
              </a:rPr>
              <a:t> </a:t>
            </a:r>
            <a:r>
              <a:rPr lang="en-US" sz="2000" dirty="0" err="1">
                <a:solidFill>
                  <a:schemeClr val="accent2">
                    <a:lumMod val="50000"/>
                  </a:schemeClr>
                </a:solidFill>
              </a:rPr>
              <a:t>được</a:t>
            </a:r>
            <a:r>
              <a:rPr lang="en-US" sz="2000" dirty="0">
                <a:solidFill>
                  <a:schemeClr val="accent2">
                    <a:lumMod val="50000"/>
                  </a:schemeClr>
                </a:solidFill>
              </a:rPr>
              <a:t> </a:t>
            </a:r>
            <a:r>
              <a:rPr lang="en-US" sz="2000" dirty="0" err="1">
                <a:solidFill>
                  <a:schemeClr val="accent2">
                    <a:lumMod val="50000"/>
                  </a:schemeClr>
                </a:solidFill>
              </a:rPr>
              <a:t>sự</a:t>
            </a:r>
            <a:r>
              <a:rPr lang="en-US" sz="2000" dirty="0">
                <a:solidFill>
                  <a:schemeClr val="accent2">
                    <a:lumMod val="50000"/>
                  </a:schemeClr>
                </a:solidFill>
              </a:rPr>
              <a:t> </a:t>
            </a:r>
            <a:r>
              <a:rPr lang="en-US" sz="2000" dirty="0" err="1">
                <a:solidFill>
                  <a:schemeClr val="accent2">
                    <a:lumMod val="50000"/>
                  </a:schemeClr>
                </a:solidFill>
              </a:rPr>
              <a:t>ủng</a:t>
            </a:r>
            <a:r>
              <a:rPr lang="en-US" sz="2000" dirty="0">
                <a:solidFill>
                  <a:schemeClr val="accent2">
                    <a:lumMod val="50000"/>
                  </a:schemeClr>
                </a:solidFill>
              </a:rPr>
              <a:t> </a:t>
            </a:r>
            <a:r>
              <a:rPr lang="en-US" sz="2000" dirty="0" err="1">
                <a:solidFill>
                  <a:schemeClr val="accent2">
                    <a:lumMod val="50000"/>
                  </a:schemeClr>
                </a:solidFill>
              </a:rPr>
              <a:t>hộ</a:t>
            </a:r>
            <a:r>
              <a:rPr lang="en-US" sz="2000" dirty="0">
                <a:solidFill>
                  <a:schemeClr val="accent2">
                    <a:lumMod val="50000"/>
                  </a:schemeClr>
                </a:solidFill>
              </a:rPr>
              <a:t>, </a:t>
            </a:r>
            <a:r>
              <a:rPr lang="en-US" sz="2000" dirty="0" err="1">
                <a:solidFill>
                  <a:schemeClr val="accent2">
                    <a:lumMod val="50000"/>
                  </a:schemeClr>
                </a:solidFill>
              </a:rPr>
              <a:t>giúp</a:t>
            </a:r>
            <a:r>
              <a:rPr lang="en-US" sz="2000" dirty="0">
                <a:solidFill>
                  <a:schemeClr val="accent2">
                    <a:lumMod val="50000"/>
                  </a:schemeClr>
                </a:solidFill>
              </a:rPr>
              <a:t> </a:t>
            </a:r>
            <a:r>
              <a:rPr lang="en-US" sz="2000" dirty="0" err="1">
                <a:solidFill>
                  <a:schemeClr val="accent2">
                    <a:lumMod val="50000"/>
                  </a:schemeClr>
                </a:solidFill>
              </a:rPr>
              <a:t>đỡ</a:t>
            </a:r>
            <a:r>
              <a:rPr lang="en-US" sz="2000" dirty="0">
                <a:solidFill>
                  <a:schemeClr val="accent2">
                    <a:lumMod val="50000"/>
                  </a:schemeClr>
                </a:solidFill>
              </a:rPr>
              <a:t> </a:t>
            </a:r>
            <a:r>
              <a:rPr lang="en-US" sz="2000" dirty="0" err="1">
                <a:solidFill>
                  <a:schemeClr val="accent2">
                    <a:lumMod val="50000"/>
                  </a:schemeClr>
                </a:solidFill>
              </a:rPr>
              <a:t>từ</a:t>
            </a:r>
            <a:r>
              <a:rPr lang="en-US" sz="2000" dirty="0">
                <a:solidFill>
                  <a:schemeClr val="accent2">
                    <a:lumMod val="50000"/>
                  </a:schemeClr>
                </a:solidFill>
              </a:rPr>
              <a:t> </a:t>
            </a:r>
            <a:r>
              <a:rPr lang="en-US" sz="2000" dirty="0" err="1">
                <a:solidFill>
                  <a:schemeClr val="accent2">
                    <a:lumMod val="50000"/>
                  </a:schemeClr>
                </a:solidFill>
              </a:rPr>
              <a:t>phía</a:t>
            </a:r>
            <a:r>
              <a:rPr lang="en-US" sz="2000" dirty="0">
                <a:solidFill>
                  <a:schemeClr val="accent2">
                    <a:lumMod val="50000"/>
                  </a:schemeClr>
                </a:solidFill>
              </a:rPr>
              <a:t> </a:t>
            </a:r>
            <a:r>
              <a:rPr lang="en-US" sz="2000" dirty="0" err="1">
                <a:solidFill>
                  <a:schemeClr val="accent2">
                    <a:lumMod val="50000"/>
                  </a:schemeClr>
                </a:solidFill>
              </a:rPr>
              <a:t>Mĩ</a:t>
            </a:r>
            <a:r>
              <a:rPr lang="en-US" sz="2000" dirty="0">
                <a:solidFill>
                  <a:schemeClr val="accent2">
                    <a:lumMod val="50000"/>
                  </a:schemeClr>
                </a:solidFill>
              </a:rPr>
              <a:t>, </a:t>
            </a:r>
            <a:r>
              <a:rPr lang="en-US" sz="2000" dirty="0" err="1">
                <a:solidFill>
                  <a:schemeClr val="accent2">
                    <a:lumMod val="50000"/>
                  </a:schemeClr>
                </a:solidFill>
              </a:rPr>
              <a:t>đó</a:t>
            </a:r>
            <a:r>
              <a:rPr lang="en-US" sz="2000" dirty="0">
                <a:solidFill>
                  <a:schemeClr val="accent2">
                    <a:lumMod val="50000"/>
                  </a:schemeClr>
                </a:solidFill>
              </a:rPr>
              <a:t> </a:t>
            </a:r>
            <a:r>
              <a:rPr lang="en-US" sz="2000" dirty="0" err="1">
                <a:solidFill>
                  <a:schemeClr val="accent2">
                    <a:lumMod val="50000"/>
                  </a:schemeClr>
                </a:solidFill>
              </a:rPr>
              <a:t>là</a:t>
            </a:r>
            <a:r>
              <a:rPr lang="en-US" sz="2000" dirty="0">
                <a:solidFill>
                  <a:schemeClr val="accent2">
                    <a:lumMod val="50000"/>
                  </a:schemeClr>
                </a:solidFill>
              </a:rPr>
              <a:t> </a:t>
            </a:r>
            <a:r>
              <a:rPr lang="en-US" sz="2000" dirty="0" err="1">
                <a:solidFill>
                  <a:schemeClr val="accent2">
                    <a:lumMod val="50000"/>
                  </a:schemeClr>
                </a:solidFill>
              </a:rPr>
              <a:t>thắng</a:t>
            </a:r>
            <a:r>
              <a:rPr lang="en-US" sz="2000" dirty="0">
                <a:solidFill>
                  <a:schemeClr val="accent2">
                    <a:lumMod val="50000"/>
                  </a:schemeClr>
                </a:solidFill>
              </a:rPr>
              <a:t> </a:t>
            </a:r>
            <a:r>
              <a:rPr lang="en-US" sz="2000" dirty="0" err="1">
                <a:solidFill>
                  <a:schemeClr val="accent2">
                    <a:lumMod val="50000"/>
                  </a:schemeClr>
                </a:solidFill>
              </a:rPr>
              <a:t>lợi</a:t>
            </a:r>
            <a:r>
              <a:rPr lang="en-US" sz="2000" dirty="0">
                <a:solidFill>
                  <a:schemeClr val="accent2">
                    <a:lumMod val="50000"/>
                  </a:schemeClr>
                </a:solidFill>
              </a:rPr>
              <a:t> </a:t>
            </a:r>
            <a:r>
              <a:rPr lang="en-US" sz="2000" dirty="0" err="1">
                <a:solidFill>
                  <a:schemeClr val="accent2">
                    <a:lumMod val="50000"/>
                  </a:schemeClr>
                </a:solidFill>
              </a:rPr>
              <a:t>trong</a:t>
            </a:r>
            <a:r>
              <a:rPr lang="en-US" sz="2000" dirty="0">
                <a:solidFill>
                  <a:schemeClr val="accent2">
                    <a:lumMod val="50000"/>
                  </a:schemeClr>
                </a:solidFill>
              </a:rPr>
              <a:t> </a:t>
            </a:r>
            <a:r>
              <a:rPr lang="en-US" sz="2000" dirty="0" err="1">
                <a:solidFill>
                  <a:schemeClr val="accent2">
                    <a:lumMod val="50000"/>
                  </a:schemeClr>
                </a:solidFill>
              </a:rPr>
              <a:t>hoạt</a:t>
            </a:r>
            <a:r>
              <a:rPr lang="en-US" sz="2000" dirty="0">
                <a:solidFill>
                  <a:schemeClr val="accent2">
                    <a:lumMod val="50000"/>
                  </a:schemeClr>
                </a:solidFill>
              </a:rPr>
              <a:t> </a:t>
            </a:r>
            <a:r>
              <a:rPr lang="en-US" sz="2000" dirty="0" err="1">
                <a:solidFill>
                  <a:schemeClr val="accent2">
                    <a:lumMod val="50000"/>
                  </a:schemeClr>
                </a:solidFill>
              </a:rPr>
              <a:t>động</a:t>
            </a:r>
            <a:r>
              <a:rPr lang="en-US" sz="2000" dirty="0">
                <a:solidFill>
                  <a:schemeClr val="accent2">
                    <a:lumMod val="50000"/>
                  </a:schemeClr>
                </a:solidFill>
              </a:rPr>
              <a:t> </a:t>
            </a:r>
            <a:r>
              <a:rPr lang="en-US" sz="2000" dirty="0" err="1">
                <a:solidFill>
                  <a:schemeClr val="accent2">
                    <a:lumMod val="50000"/>
                  </a:schemeClr>
                </a:solidFill>
              </a:rPr>
              <a:t>đối</a:t>
            </a:r>
            <a:r>
              <a:rPr lang="en-US" sz="2000" dirty="0">
                <a:solidFill>
                  <a:schemeClr val="accent2">
                    <a:lumMod val="50000"/>
                  </a:schemeClr>
                </a:solidFill>
              </a:rPr>
              <a:t> </a:t>
            </a:r>
            <a:r>
              <a:rPr lang="en-US" sz="2000" dirty="0" err="1">
                <a:solidFill>
                  <a:schemeClr val="accent2">
                    <a:lumMod val="50000"/>
                  </a:schemeClr>
                </a:solidFill>
              </a:rPr>
              <a:t>ngoại</a:t>
            </a:r>
            <a:r>
              <a:rPr lang="en-US" sz="2000" dirty="0">
                <a:solidFill>
                  <a:schemeClr val="accent2">
                    <a:lumMod val="50000"/>
                  </a:schemeClr>
                </a:solidFill>
              </a:rPr>
              <a:t> </a:t>
            </a:r>
            <a:r>
              <a:rPr lang="en-US" sz="2000" dirty="0" err="1">
                <a:solidFill>
                  <a:schemeClr val="accent2">
                    <a:lumMod val="50000"/>
                  </a:schemeClr>
                </a:solidFill>
              </a:rPr>
              <a:t>của</a:t>
            </a:r>
            <a:r>
              <a:rPr lang="en-US" sz="2000" dirty="0">
                <a:solidFill>
                  <a:schemeClr val="accent2">
                    <a:lumMod val="50000"/>
                  </a:schemeClr>
                </a:solidFill>
              </a:rPr>
              <a: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2" descr="Ảo thuật tôn ngộ không chuyên nghiệp - Chú Hề Sinh Nhật Trọn Gói - Sự Kiện  Ngôi Sao Lớn">
            <a:extLst>
              <a:ext uri="{FF2B5EF4-FFF2-40B4-BE49-F238E27FC236}">
                <a16:creationId xmlns:a16="http://schemas.microsoft.com/office/drawing/2014/main" id="{D3AD0B28-D2CF-2153-C138-D7AA976CD72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331" r="-14965"/>
          <a:stretch/>
        </p:blipFill>
        <p:spPr bwMode="auto">
          <a:xfrm>
            <a:off x="0" y="139400"/>
            <a:ext cx="1380929" cy="1453751"/>
          </a:xfrm>
          <a:prstGeom prst="flowChartConnector">
            <a:avLst/>
          </a:prstGeom>
          <a:noFill/>
          <a:extLst>
            <a:ext uri="{909E8E84-426E-40DD-AFC4-6F175D3DCCD1}">
              <a14:hiddenFill xmlns:a14="http://schemas.microsoft.com/office/drawing/2010/main">
                <a:solidFill>
                  <a:srgbClr val="FFFFFF"/>
                </a:solidFill>
              </a14:hiddenFill>
            </a:ext>
          </a:extLst>
        </p:spPr>
      </p:pic>
      <p:sp>
        <p:nvSpPr>
          <p:cNvPr id="5" name="Scroll: Horizontal 4">
            <a:hlinkClick r:id="rId4" action="ppaction://hlinksldjump"/>
            <a:extLst>
              <a:ext uri="{FF2B5EF4-FFF2-40B4-BE49-F238E27FC236}">
                <a16:creationId xmlns:a16="http://schemas.microsoft.com/office/drawing/2014/main" id="{90BD8175-3F44-6829-F051-8E0959D7F773}"/>
              </a:ext>
            </a:extLst>
          </p:cNvPr>
          <p:cNvSpPr/>
          <p:nvPr/>
        </p:nvSpPr>
        <p:spPr>
          <a:xfrm>
            <a:off x="116717" y="1386647"/>
            <a:ext cx="1113455" cy="413007"/>
          </a:xfrm>
          <a:prstGeom prst="horizontalScroll">
            <a:avLst/>
          </a:prstGeom>
          <a:gradFill flip="none" rotWithShape="1">
            <a:gsLst>
              <a:gs pos="0">
                <a:srgbClr val="D6F6FE"/>
              </a:gs>
              <a:gs pos="33000">
                <a:srgbClr val="BAEAF4"/>
              </a:gs>
              <a:gs pos="68000">
                <a:srgbClr val="FFFFCC"/>
              </a:gs>
              <a:gs pos="100000">
                <a:srgbClr val="FFFF00"/>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b="1" dirty="0">
                <a:solidFill>
                  <a:srgbClr val="002060"/>
                </a:solidFill>
                <a:latin typeface="Calibri" panose="020F0502020204030204"/>
              </a:rPr>
              <a:t>HOME</a:t>
            </a:r>
            <a:endParaRPr kumimoji="0" lang="en-US" b="1" i="0" u="none" strike="noStrike" kern="1200" cap="none" spc="0" normalizeH="0" baseline="0" noProof="0" dirty="0">
              <a:ln>
                <a:noFill/>
              </a:ln>
              <a:solidFill>
                <a:srgbClr val="002060"/>
              </a:solidFill>
              <a:effectLst/>
              <a:uLnTx/>
              <a:uFillTx/>
              <a:latin typeface="Calibri" panose="020F0502020204030204"/>
            </a:endParaRPr>
          </a:p>
        </p:txBody>
      </p:sp>
      <p:sp>
        <p:nvSpPr>
          <p:cNvPr id="7" name="Thought Bubble: Cloud 6">
            <a:extLst>
              <a:ext uri="{FF2B5EF4-FFF2-40B4-BE49-F238E27FC236}">
                <a16:creationId xmlns:a16="http://schemas.microsoft.com/office/drawing/2014/main" id="{34039FE0-E09D-B2CB-E8BC-78E6FA184F87}"/>
              </a:ext>
            </a:extLst>
          </p:cNvPr>
          <p:cNvSpPr/>
          <p:nvPr/>
        </p:nvSpPr>
        <p:spPr>
          <a:xfrm>
            <a:off x="6727181" y="578094"/>
            <a:ext cx="5200962" cy="2623279"/>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dirty="0">
              <a:solidFill>
                <a:schemeClr val="accent2">
                  <a:lumMod val="50000"/>
                </a:schemeClr>
              </a:solidFill>
            </a:endParaRPr>
          </a:p>
          <a:p>
            <a:pPr algn="ctr"/>
            <a:endParaRPr lang="en-US" sz="2400" dirty="0">
              <a:solidFill>
                <a:schemeClr val="accent2">
                  <a:lumMod val="50000"/>
                </a:schemeClr>
              </a:solidFill>
            </a:endParaRPr>
          </a:p>
          <a:p>
            <a:pPr algn="ctr"/>
            <a:r>
              <a:rPr lang="en-US" sz="2400" dirty="0" err="1">
                <a:solidFill>
                  <a:schemeClr val="accent2">
                    <a:lumMod val="50000"/>
                  </a:schemeClr>
                </a:solidFill>
              </a:rPr>
              <a:t>Đảng</a:t>
            </a:r>
            <a:r>
              <a:rPr lang="en-US" sz="2400" dirty="0">
                <a:solidFill>
                  <a:schemeClr val="accent2">
                    <a:lumMod val="50000"/>
                  </a:schemeClr>
                </a:solidFill>
              </a:rPr>
              <a:t> </a:t>
            </a:r>
            <a:r>
              <a:rPr lang="en-US" sz="2400" dirty="0" err="1">
                <a:solidFill>
                  <a:schemeClr val="accent2">
                    <a:lumMod val="50000"/>
                  </a:schemeClr>
                </a:solidFill>
              </a:rPr>
              <a:t>Cộng</a:t>
            </a:r>
            <a:r>
              <a:rPr lang="en-US" sz="2400" dirty="0">
                <a:solidFill>
                  <a:schemeClr val="accent2">
                    <a:lumMod val="50000"/>
                  </a:schemeClr>
                </a:solidFill>
              </a:rPr>
              <a:t> </a:t>
            </a:r>
            <a:r>
              <a:rPr lang="en-US" sz="2400" dirty="0" err="1">
                <a:solidFill>
                  <a:schemeClr val="accent2">
                    <a:lumMod val="50000"/>
                  </a:schemeClr>
                </a:solidFill>
              </a:rPr>
              <a:t>sản</a:t>
            </a:r>
            <a:r>
              <a:rPr lang="en-US" sz="2400" dirty="0">
                <a:solidFill>
                  <a:schemeClr val="accent2">
                    <a:lumMod val="50000"/>
                  </a:schemeClr>
                </a:solidFill>
              </a:rPr>
              <a:t> </a:t>
            </a:r>
          </a:p>
          <a:p>
            <a:pPr algn="ctr"/>
            <a:r>
              <a:rPr lang="en-US" sz="2400" dirty="0" err="1">
                <a:solidFill>
                  <a:schemeClr val="accent2">
                    <a:lumMod val="50000"/>
                  </a:schemeClr>
                </a:solidFill>
              </a:rPr>
              <a:t>Đông</a:t>
            </a:r>
            <a:r>
              <a:rPr lang="en-US" sz="2400" dirty="0">
                <a:solidFill>
                  <a:schemeClr val="accent2">
                    <a:lumMod val="50000"/>
                  </a:schemeClr>
                </a:solidFill>
              </a:rPr>
              <a:t> </a:t>
            </a:r>
            <a:r>
              <a:rPr lang="en-US" sz="2400" dirty="0" err="1">
                <a:solidFill>
                  <a:schemeClr val="accent2">
                    <a:lumMod val="50000"/>
                  </a:schemeClr>
                </a:solidFill>
              </a:rPr>
              <a:t>Dương</a:t>
            </a:r>
            <a:endParaRPr lang="en-US" sz="2400" dirty="0">
              <a:solidFill>
                <a:schemeClr val="accent2">
                  <a:lumMod val="50000"/>
                </a:schemeClr>
              </a:solidFill>
            </a:endParaRPr>
          </a:p>
        </p:txBody>
      </p:sp>
      <p:pic>
        <p:nvPicPr>
          <p:cNvPr id="2" name="Picture 2" descr="Về sử dụng cờ Đảng và hình ảnh cờ Đảng Cộng sản Việt Nam">
            <a:extLst>
              <a:ext uri="{FF2B5EF4-FFF2-40B4-BE49-F238E27FC236}">
                <a16:creationId xmlns:a16="http://schemas.microsoft.com/office/drawing/2014/main" id="{12C9A78C-B59F-7686-A896-C79DB98A9D7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753" r="15091"/>
          <a:stretch/>
        </p:blipFill>
        <p:spPr bwMode="auto">
          <a:xfrm>
            <a:off x="8471459" y="725192"/>
            <a:ext cx="1175671" cy="1147892"/>
          </a:xfrm>
          <a:prstGeom prst="ellipse">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30E72D69-4C0A-68AC-BA8A-B417DAE9536C}"/>
              </a:ext>
            </a:extLst>
          </p:cNvPr>
          <p:cNvPicPr>
            <a:picLocks noChangeAspect="1"/>
          </p:cNvPicPr>
          <p:nvPr/>
        </p:nvPicPr>
        <p:blipFill>
          <a:blip r:embed="rId6"/>
          <a:stretch>
            <a:fillRect/>
          </a:stretch>
        </p:blipFill>
        <p:spPr>
          <a:xfrm>
            <a:off x="160420" y="6460140"/>
            <a:ext cx="11662659" cy="384081"/>
          </a:xfrm>
          <a:prstGeom prst="rect">
            <a:avLst/>
          </a:prstGeom>
        </p:spPr>
      </p:pic>
    </p:spTree>
    <p:extLst>
      <p:ext uri="{BB962C8B-B14F-4D97-AF65-F5344CB8AC3E}">
        <p14:creationId xmlns:p14="http://schemas.microsoft.com/office/powerpoint/2010/main" val="3536945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500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10"/>
                                        <p:tgtEl>
                                          <p:spTgt spid="3"/>
                                        </p:tgtEl>
                                      </p:cBhvr>
                                    </p:animEffect>
                                  </p:childTnLst>
                                </p:cTn>
                              </p:par>
                              <p:par>
                                <p:cTn id="8" presetID="42" presetClass="path" presetSubtype="0" accel="50000" decel="50000" fill="hold" nodeType="withEffect">
                                  <p:stCondLst>
                                    <p:cond delay="0"/>
                                  </p:stCondLst>
                                  <p:childTnLst>
                                    <p:animMotion origin="layout" path="M -4.16667E-6 3.7037E-7 L -0.62656 -0.68125 " pathEditMode="relative" rAng="0" ptsTypes="AA">
                                      <p:cBhvr>
                                        <p:cTn id="9" dur="6000" fill="hold"/>
                                        <p:tgtEl>
                                          <p:spTgt spid="1030"/>
                                        </p:tgtEl>
                                        <p:attrNameLst>
                                          <p:attrName>ppt_x</p:attrName>
                                          <p:attrName>ppt_y</p:attrName>
                                        </p:attrNameLst>
                                      </p:cBhvr>
                                      <p:rCtr x="-31328" y="-34074"/>
                                    </p:animMotion>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circle(in)">
                                      <p:cBhvr>
                                        <p:cTn id="14" dur="2000"/>
                                        <p:tgtEl>
                                          <p:spTgt spid="2"/>
                                        </p:tgtEl>
                                      </p:cBhvr>
                                    </p:animEffect>
                                  </p:childTnLst>
                                </p:cTn>
                              </p:par>
                              <p:par>
                                <p:cTn id="15" presetID="6" presetClass="entr" presetSubtype="16"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91AFD3"/>
        </a:solidFill>
        <a:effectLst/>
      </p:bgPr>
    </p:bg>
    <p:spTree>
      <p:nvGrpSpPr>
        <p:cNvPr id="1" name="">
          <a:extLst>
            <a:ext uri="{FF2B5EF4-FFF2-40B4-BE49-F238E27FC236}">
              <a16:creationId xmlns:a16="http://schemas.microsoft.com/office/drawing/2014/main" id="{3B8077D3-9524-632F-E2B1-1EBF0E3C87F0}"/>
            </a:ext>
          </a:extLst>
        </p:cNvPr>
        <p:cNvGrpSpPr/>
        <p:nvPr/>
      </p:nvGrpSpPr>
      <p:grpSpPr>
        <a:xfrm>
          <a:off x="0" y="0"/>
          <a:ext cx="0" cy="0"/>
          <a:chOff x="0" y="0"/>
          <a:chExt cx="0" cy="0"/>
        </a:xfrm>
      </p:grpSpPr>
      <p:pic>
        <p:nvPicPr>
          <p:cNvPr id="1028" name="Picture 4" descr="Airbus A380 – Wikipedia tiếng Việt">
            <a:extLst>
              <a:ext uri="{FF2B5EF4-FFF2-40B4-BE49-F238E27FC236}">
                <a16:creationId xmlns:a16="http://schemas.microsoft.com/office/drawing/2014/main" id="{68ED4E7E-3D9A-4606-CD18-D81E9C91D13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481" b="10613"/>
          <a:stretch/>
        </p:blipFill>
        <p:spPr bwMode="auto">
          <a:xfrm>
            <a:off x="9470622" y="4813843"/>
            <a:ext cx="2721378" cy="1141679"/>
          </a:xfrm>
          <a:prstGeom prst="ellipse">
            <a:avLst/>
          </a:prstGeom>
          <a:noFill/>
          <a:extLst>
            <a:ext uri="{909E8E84-426E-40DD-AFC4-6F175D3DCCD1}">
              <a14:hiddenFill xmlns:a14="http://schemas.microsoft.com/office/drawing/2010/main">
                <a:solidFill>
                  <a:srgbClr val="FFFFFF"/>
                </a:solidFill>
              </a14:hiddenFill>
            </a:ext>
          </a:extLst>
        </p:spPr>
      </p:pic>
      <p:sp>
        <p:nvSpPr>
          <p:cNvPr id="3" name="Oval 2">
            <a:extLst>
              <a:ext uri="{FF2B5EF4-FFF2-40B4-BE49-F238E27FC236}">
                <a16:creationId xmlns:a16="http://schemas.microsoft.com/office/drawing/2014/main" id="{F881A876-CFF5-BA44-3319-B4ED5D3E5ADD}"/>
              </a:ext>
            </a:extLst>
          </p:cNvPr>
          <p:cNvSpPr/>
          <p:nvPr/>
        </p:nvSpPr>
        <p:spPr>
          <a:xfrm>
            <a:off x="284293" y="1929067"/>
            <a:ext cx="5756292" cy="2656579"/>
          </a:xfrm>
          <a:prstGeom prst="ellipse">
            <a:avLst/>
          </a:prstGeom>
          <a:gradFill>
            <a:gsLst>
              <a:gs pos="0">
                <a:srgbClr val="FF0000"/>
              </a:gs>
              <a:gs pos="27000">
                <a:srgbClr val="FFFF00"/>
              </a:gs>
              <a:gs pos="78000">
                <a:schemeClr val="bg2">
                  <a:lumMod val="90000"/>
                </a:schemeClr>
              </a:gs>
              <a:gs pos="65000">
                <a:srgbClr val="B0E6BE"/>
              </a:gs>
              <a:gs pos="37605">
                <a:srgbClr val="E1F276"/>
              </a:gs>
              <a:gs pos="48000">
                <a:srgbClr val="C4E5EA"/>
              </a:gs>
              <a:gs pos="100000">
                <a:srgbClr val="FF99FF"/>
              </a:gs>
            </a:gsLst>
            <a:lin ang="135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Liên</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lạc</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với</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Công</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sứ</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Đức</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Đại</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sứ</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quán</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Nga…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nhằm</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tranh</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thủ</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sự</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giúp</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đỡ</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đối</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với</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cách</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mạng</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Việt</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Nam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là</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hoạt</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động</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 </a:t>
            </a:r>
            <a:r>
              <a:rPr kumimoji="0" lang="en-US" sz="2400" b="0" i="0" u="none" strike="noStrike" kern="1200" cap="none" spc="0" normalizeH="0" noProof="0" dirty="0" err="1">
                <a:ln>
                  <a:noFill/>
                </a:ln>
                <a:solidFill>
                  <a:srgbClr val="002060"/>
                </a:solidFill>
                <a:effectLst/>
                <a:uLnTx/>
                <a:uFillTx/>
                <a:latin typeface="Calibri" panose="020F0502020204030204"/>
                <a:ea typeface="+mn-ea"/>
                <a:cs typeface="+mn-cs"/>
              </a:rPr>
              <a:t>của</a:t>
            </a:r>
            <a:r>
              <a:rPr kumimoji="0" lang="en-US" sz="2400" b="0" i="0" u="none" strike="noStrike" kern="1200" cap="none" spc="0" normalizeH="0" noProof="0" dirty="0">
                <a:ln>
                  <a:noFill/>
                </a:ln>
                <a:solidFill>
                  <a:srgbClr val="002060"/>
                </a:solidFill>
                <a:effectLst/>
                <a:uLnTx/>
                <a:uFillTx/>
                <a:latin typeface="Calibri" panose="020F0502020204030204"/>
                <a:ea typeface="+mn-ea"/>
                <a:cs typeface="+mn-cs"/>
              </a:rPr>
              <a:t>…</a:t>
            </a: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pic>
        <p:nvPicPr>
          <p:cNvPr id="4" name="Picture 2" descr="Ảo thuật tôn ngộ không chuyên nghiệp - Chú Hề Sinh Nhật Trọn Gói - Sự Kiện  Ngôi Sao Lớn">
            <a:extLst>
              <a:ext uri="{FF2B5EF4-FFF2-40B4-BE49-F238E27FC236}">
                <a16:creationId xmlns:a16="http://schemas.microsoft.com/office/drawing/2014/main" id="{EF111CA7-8AE0-A4C5-7AA7-EE189C340BA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331" r="-14965"/>
          <a:stretch/>
        </p:blipFill>
        <p:spPr bwMode="auto">
          <a:xfrm>
            <a:off x="0" y="139400"/>
            <a:ext cx="1380929" cy="1453751"/>
          </a:xfrm>
          <a:prstGeom prst="flowChartConnector">
            <a:avLst/>
          </a:prstGeom>
          <a:noFill/>
          <a:extLst>
            <a:ext uri="{909E8E84-426E-40DD-AFC4-6F175D3DCCD1}">
              <a14:hiddenFill xmlns:a14="http://schemas.microsoft.com/office/drawing/2010/main">
                <a:solidFill>
                  <a:srgbClr val="FFFFFF"/>
                </a:solidFill>
              </a14:hiddenFill>
            </a:ext>
          </a:extLst>
        </p:spPr>
      </p:pic>
      <p:sp>
        <p:nvSpPr>
          <p:cNvPr id="5" name="Scroll: Horizontal 4">
            <a:hlinkClick r:id="rId4" action="ppaction://hlinksldjump"/>
            <a:extLst>
              <a:ext uri="{FF2B5EF4-FFF2-40B4-BE49-F238E27FC236}">
                <a16:creationId xmlns:a16="http://schemas.microsoft.com/office/drawing/2014/main" id="{F0330938-4D47-4475-85FA-B6D089235F48}"/>
              </a:ext>
            </a:extLst>
          </p:cNvPr>
          <p:cNvSpPr/>
          <p:nvPr/>
        </p:nvSpPr>
        <p:spPr>
          <a:xfrm>
            <a:off x="104163" y="1386647"/>
            <a:ext cx="1113455" cy="413007"/>
          </a:xfrm>
          <a:prstGeom prst="horizontalScroll">
            <a:avLst/>
          </a:prstGeom>
          <a:gradFill flip="none" rotWithShape="1">
            <a:gsLst>
              <a:gs pos="0">
                <a:srgbClr val="D6F6FE"/>
              </a:gs>
              <a:gs pos="33000">
                <a:srgbClr val="BAEAF4"/>
              </a:gs>
              <a:gs pos="68000">
                <a:srgbClr val="FFFFCC"/>
              </a:gs>
              <a:gs pos="100000">
                <a:srgbClr val="FFFF00"/>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b="1" dirty="0">
                <a:solidFill>
                  <a:srgbClr val="002060"/>
                </a:solidFill>
                <a:latin typeface="Calibri" panose="020F0502020204030204"/>
              </a:rPr>
              <a:t>HOME</a:t>
            </a:r>
            <a:endParaRPr kumimoji="0" lang="en-US" b="1" i="0" u="none" strike="noStrike" kern="1200" cap="none" spc="0" normalizeH="0" baseline="0" noProof="0" dirty="0">
              <a:ln>
                <a:noFill/>
              </a:ln>
              <a:solidFill>
                <a:srgbClr val="002060"/>
              </a:solidFill>
              <a:effectLst/>
              <a:uLnTx/>
              <a:uFillTx/>
              <a:latin typeface="Calibri" panose="020F0502020204030204"/>
            </a:endParaRPr>
          </a:p>
        </p:txBody>
      </p:sp>
      <p:sp>
        <p:nvSpPr>
          <p:cNvPr id="7" name="Thought Bubble: Cloud 6">
            <a:extLst>
              <a:ext uri="{FF2B5EF4-FFF2-40B4-BE49-F238E27FC236}">
                <a16:creationId xmlns:a16="http://schemas.microsoft.com/office/drawing/2014/main" id="{3B453914-9A2C-DD96-2706-FA1A6E6F44D5}"/>
              </a:ext>
            </a:extLst>
          </p:cNvPr>
          <p:cNvSpPr/>
          <p:nvPr/>
        </p:nvSpPr>
        <p:spPr>
          <a:xfrm>
            <a:off x="6560695" y="805721"/>
            <a:ext cx="5200962" cy="2623279"/>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dirty="0">
              <a:solidFill>
                <a:srgbClr val="002060"/>
              </a:solidFill>
            </a:endParaRPr>
          </a:p>
          <a:p>
            <a:pPr algn="ctr"/>
            <a:endParaRPr lang="en-US" sz="2800" dirty="0">
              <a:solidFill>
                <a:srgbClr val="002060"/>
              </a:solidFill>
            </a:endParaRPr>
          </a:p>
          <a:p>
            <a:pPr algn="ctr"/>
            <a:r>
              <a:rPr lang="en-US" sz="2800" dirty="0">
                <a:solidFill>
                  <a:srgbClr val="002060"/>
                </a:solidFill>
              </a:rPr>
              <a:t>Phan </a:t>
            </a:r>
            <a:r>
              <a:rPr lang="en-US" sz="2800" dirty="0" err="1">
                <a:solidFill>
                  <a:srgbClr val="002060"/>
                </a:solidFill>
              </a:rPr>
              <a:t>Bội</a:t>
            </a:r>
            <a:r>
              <a:rPr lang="en-US" sz="2800" dirty="0">
                <a:solidFill>
                  <a:srgbClr val="002060"/>
                </a:solidFill>
              </a:rPr>
              <a:t> Châu</a:t>
            </a:r>
          </a:p>
        </p:txBody>
      </p:sp>
      <p:pic>
        <p:nvPicPr>
          <p:cNvPr id="2" name="Picture 4" descr="Phan Bội Châu – Tầm nhìn vượt thời đại – Báo Nghệ An">
            <a:extLst>
              <a:ext uri="{FF2B5EF4-FFF2-40B4-BE49-F238E27FC236}">
                <a16:creationId xmlns:a16="http://schemas.microsoft.com/office/drawing/2014/main" id="{E295AA6B-1B1B-4C15-6587-DCEA3CFEC9B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4874" b="16840"/>
          <a:stretch/>
        </p:blipFill>
        <p:spPr bwMode="auto">
          <a:xfrm>
            <a:off x="8440276" y="1150136"/>
            <a:ext cx="1387207" cy="1189852"/>
          </a:xfrm>
          <a:prstGeom prst="flowChartConnector">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248437DC-249A-2A9C-2130-3496CD08D665}"/>
              </a:ext>
            </a:extLst>
          </p:cNvPr>
          <p:cNvPicPr>
            <a:picLocks noChangeAspect="1"/>
          </p:cNvPicPr>
          <p:nvPr/>
        </p:nvPicPr>
        <p:blipFill>
          <a:blip r:embed="rId6"/>
          <a:stretch>
            <a:fillRect/>
          </a:stretch>
        </p:blipFill>
        <p:spPr>
          <a:xfrm>
            <a:off x="160420" y="6460140"/>
            <a:ext cx="11662659" cy="384081"/>
          </a:xfrm>
          <a:prstGeom prst="rect">
            <a:avLst/>
          </a:prstGeom>
        </p:spPr>
      </p:pic>
    </p:spTree>
    <p:extLst>
      <p:ext uri="{BB962C8B-B14F-4D97-AF65-F5344CB8AC3E}">
        <p14:creationId xmlns:p14="http://schemas.microsoft.com/office/powerpoint/2010/main" val="2510009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500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10"/>
                                        <p:tgtEl>
                                          <p:spTgt spid="3"/>
                                        </p:tgtEl>
                                      </p:cBhvr>
                                    </p:animEffect>
                                  </p:childTnLst>
                                </p:cTn>
                              </p:par>
                              <p:par>
                                <p:cTn id="8" presetID="42" presetClass="path" presetSubtype="0" accel="50000" decel="50000" fill="hold" nodeType="withEffect">
                                  <p:stCondLst>
                                    <p:cond delay="0"/>
                                  </p:stCondLst>
                                  <p:childTnLst>
                                    <p:animMotion origin="layout" path="M -1.45833E-6 4.81481E-6 L -0.66706 -0.60371 " pathEditMode="relative" rAng="0" ptsTypes="AA">
                                      <p:cBhvr>
                                        <p:cTn id="9" dur="6000" fill="hold"/>
                                        <p:tgtEl>
                                          <p:spTgt spid="1028"/>
                                        </p:tgtEl>
                                        <p:attrNameLst>
                                          <p:attrName>ppt_x</p:attrName>
                                          <p:attrName>ppt_y</p:attrName>
                                        </p:attrNameLst>
                                      </p:cBhvr>
                                      <p:rCtr x="-33359" y="-30185"/>
                                    </p:animMotion>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circle(in)">
                                      <p:cBhvr>
                                        <p:cTn id="14" dur="2000"/>
                                        <p:tgtEl>
                                          <p:spTgt spid="2"/>
                                        </p:tgtEl>
                                      </p:cBhvr>
                                    </p:animEffect>
                                  </p:childTnLst>
                                </p:cTn>
                              </p:par>
                              <p:par>
                                <p:cTn id="15" presetID="6" presetClass="entr" presetSubtype="16"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7399C7"/>
        </a:solidFill>
        <a:effectLst/>
      </p:bgPr>
    </p:bg>
    <p:spTree>
      <p:nvGrpSpPr>
        <p:cNvPr id="1" name="">
          <a:extLst>
            <a:ext uri="{FF2B5EF4-FFF2-40B4-BE49-F238E27FC236}">
              <a16:creationId xmlns:a16="http://schemas.microsoft.com/office/drawing/2014/main" id="{952322AE-0253-42C6-D03D-07F113F5F57A}"/>
            </a:ext>
          </a:extLst>
        </p:cNvPr>
        <p:cNvGrpSpPr/>
        <p:nvPr/>
      </p:nvGrpSpPr>
      <p:grpSpPr>
        <a:xfrm>
          <a:off x="0" y="0"/>
          <a:ext cx="0" cy="0"/>
          <a:chOff x="0" y="0"/>
          <a:chExt cx="0" cy="0"/>
        </a:xfrm>
      </p:grpSpPr>
      <p:pic>
        <p:nvPicPr>
          <p:cNvPr id="1038" name="Picture 14" descr="Máy bay phản lực thân rộng – Wikipedia tiếng Việt">
            <a:extLst>
              <a:ext uri="{FF2B5EF4-FFF2-40B4-BE49-F238E27FC236}">
                <a16:creationId xmlns:a16="http://schemas.microsoft.com/office/drawing/2014/main" id="{670C296F-C48A-B0AC-D7AB-C1DE03A88A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83218" y="622344"/>
            <a:ext cx="2628900" cy="1528606"/>
          </a:xfrm>
          <a:prstGeom prst="ellipse">
            <a:avLst/>
          </a:prstGeom>
          <a:noFill/>
          <a:extLst>
            <a:ext uri="{909E8E84-426E-40DD-AFC4-6F175D3DCCD1}">
              <a14:hiddenFill xmlns:a14="http://schemas.microsoft.com/office/drawing/2010/main">
                <a:solidFill>
                  <a:srgbClr val="FFFFFF"/>
                </a:solidFill>
              </a14:hiddenFill>
            </a:ext>
          </a:extLst>
        </p:spPr>
      </p:pic>
      <p:sp>
        <p:nvSpPr>
          <p:cNvPr id="3" name="Oval 2">
            <a:extLst>
              <a:ext uri="{FF2B5EF4-FFF2-40B4-BE49-F238E27FC236}">
                <a16:creationId xmlns:a16="http://schemas.microsoft.com/office/drawing/2014/main" id="{706651CD-8E3B-91CB-2AA9-80F5E4EEC6EB}"/>
              </a:ext>
            </a:extLst>
          </p:cNvPr>
          <p:cNvSpPr/>
          <p:nvPr/>
        </p:nvSpPr>
        <p:spPr>
          <a:xfrm>
            <a:off x="339708" y="1705132"/>
            <a:ext cx="5756292" cy="2656579"/>
          </a:xfrm>
          <a:prstGeom prst="ellipse">
            <a:avLst/>
          </a:prstGeom>
          <a:gradFill>
            <a:gsLst>
              <a:gs pos="0">
                <a:srgbClr val="FF0000"/>
              </a:gs>
              <a:gs pos="27000">
                <a:srgbClr val="FFFF00"/>
              </a:gs>
              <a:gs pos="78000">
                <a:schemeClr val="bg2">
                  <a:lumMod val="90000"/>
                </a:schemeClr>
              </a:gs>
              <a:gs pos="65000">
                <a:srgbClr val="B0E6BE"/>
              </a:gs>
              <a:gs pos="37605">
                <a:srgbClr val="E1F276"/>
              </a:gs>
              <a:gs pos="48000">
                <a:srgbClr val="C4E5EA"/>
              </a:gs>
              <a:gs pos="100000">
                <a:srgbClr val="FF99FF"/>
              </a:gs>
            </a:gsLst>
            <a:lin ang="135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US" sz="2000" dirty="0" err="1">
                <a:solidFill>
                  <a:srgbClr val="002060"/>
                </a:solidFill>
              </a:rPr>
              <a:t>Những</a:t>
            </a:r>
            <a:r>
              <a:rPr lang="en-US" sz="2000" dirty="0">
                <a:solidFill>
                  <a:srgbClr val="002060"/>
                </a:solidFill>
              </a:rPr>
              <a:t> ai </a:t>
            </a:r>
            <a:r>
              <a:rPr lang="en-US" sz="2000" dirty="0" err="1">
                <a:solidFill>
                  <a:srgbClr val="002060"/>
                </a:solidFill>
              </a:rPr>
              <a:t>đã</a:t>
            </a:r>
            <a:r>
              <a:rPr lang="en-US" sz="2000" dirty="0">
                <a:solidFill>
                  <a:srgbClr val="002060"/>
                </a:solidFill>
              </a:rPr>
              <a:t> </a:t>
            </a:r>
            <a:r>
              <a:rPr lang="en-US" sz="2000" dirty="0" err="1">
                <a:solidFill>
                  <a:srgbClr val="002060"/>
                </a:solidFill>
              </a:rPr>
              <a:t>có</a:t>
            </a:r>
            <a:r>
              <a:rPr lang="en-US" sz="2000" dirty="0">
                <a:solidFill>
                  <a:srgbClr val="002060"/>
                </a:solidFill>
              </a:rPr>
              <a:t> </a:t>
            </a:r>
            <a:r>
              <a:rPr lang="en-US" sz="2000" dirty="0" err="1">
                <a:solidFill>
                  <a:srgbClr val="002060"/>
                </a:solidFill>
              </a:rPr>
              <a:t>hoạt</a:t>
            </a:r>
            <a:r>
              <a:rPr lang="en-US" sz="2000" dirty="0">
                <a:solidFill>
                  <a:srgbClr val="002060"/>
                </a:solidFill>
              </a:rPr>
              <a:t> </a:t>
            </a:r>
            <a:r>
              <a:rPr lang="en-US" sz="2000" dirty="0" err="1">
                <a:solidFill>
                  <a:srgbClr val="002060"/>
                </a:solidFill>
              </a:rPr>
              <a:t>động</a:t>
            </a:r>
            <a:r>
              <a:rPr lang="en-US" sz="2000" dirty="0">
                <a:solidFill>
                  <a:srgbClr val="002060"/>
                </a:solidFill>
              </a:rPr>
              <a:t> </a:t>
            </a:r>
            <a:r>
              <a:rPr lang="en-US" sz="2000" dirty="0" err="1">
                <a:solidFill>
                  <a:srgbClr val="002060"/>
                </a:solidFill>
              </a:rPr>
              <a:t>đối</a:t>
            </a:r>
            <a:r>
              <a:rPr lang="en-US" sz="2000" dirty="0">
                <a:solidFill>
                  <a:srgbClr val="002060"/>
                </a:solidFill>
              </a:rPr>
              <a:t> </a:t>
            </a:r>
            <a:r>
              <a:rPr lang="en-US" sz="2000" dirty="0" err="1">
                <a:solidFill>
                  <a:srgbClr val="002060"/>
                </a:solidFill>
              </a:rPr>
              <a:t>ngoại</a:t>
            </a:r>
            <a:r>
              <a:rPr lang="en-US" sz="2000" dirty="0">
                <a:solidFill>
                  <a:srgbClr val="002060"/>
                </a:solidFill>
              </a:rPr>
              <a:t> </a:t>
            </a:r>
            <a:r>
              <a:rPr lang="en-US" sz="2000" dirty="0" err="1">
                <a:solidFill>
                  <a:srgbClr val="002060"/>
                </a:solidFill>
              </a:rPr>
              <a:t>bước</a:t>
            </a:r>
            <a:r>
              <a:rPr lang="en-US" sz="2000" dirty="0">
                <a:solidFill>
                  <a:srgbClr val="002060"/>
                </a:solidFill>
              </a:rPr>
              <a:t> </a:t>
            </a:r>
            <a:r>
              <a:rPr lang="en-US" sz="2000" dirty="0" err="1">
                <a:solidFill>
                  <a:srgbClr val="002060"/>
                </a:solidFill>
              </a:rPr>
              <a:t>đầu</a:t>
            </a:r>
            <a:r>
              <a:rPr lang="en-US" sz="2000" dirty="0">
                <a:solidFill>
                  <a:srgbClr val="002060"/>
                </a:solidFill>
              </a:rPr>
              <a:t> </a:t>
            </a:r>
            <a:r>
              <a:rPr lang="en-US" sz="2000" dirty="0" err="1">
                <a:solidFill>
                  <a:srgbClr val="002060"/>
                </a:solidFill>
              </a:rPr>
              <a:t>kết</a:t>
            </a:r>
            <a:r>
              <a:rPr lang="en-US" sz="2000" dirty="0">
                <a:solidFill>
                  <a:srgbClr val="002060"/>
                </a:solidFill>
              </a:rPr>
              <a:t> </a:t>
            </a:r>
            <a:r>
              <a:rPr lang="en-US" sz="2000" dirty="0" err="1">
                <a:solidFill>
                  <a:srgbClr val="002060"/>
                </a:solidFill>
              </a:rPr>
              <a:t>nối</a:t>
            </a:r>
            <a:r>
              <a:rPr lang="en-US" sz="2000" dirty="0">
                <a:solidFill>
                  <a:srgbClr val="002060"/>
                </a:solidFill>
              </a:rPr>
              <a:t> </a:t>
            </a:r>
            <a:r>
              <a:rPr lang="en-US" sz="2000" dirty="0" err="1">
                <a:solidFill>
                  <a:srgbClr val="002060"/>
                </a:solidFill>
              </a:rPr>
              <a:t>cách</a:t>
            </a:r>
            <a:r>
              <a:rPr lang="en-US" sz="2000" dirty="0">
                <a:solidFill>
                  <a:srgbClr val="002060"/>
                </a:solidFill>
              </a:rPr>
              <a:t> </a:t>
            </a:r>
            <a:r>
              <a:rPr lang="en-US" sz="2000" dirty="0" err="1">
                <a:solidFill>
                  <a:srgbClr val="002060"/>
                </a:solidFill>
              </a:rPr>
              <a:t>mạng</a:t>
            </a:r>
            <a:r>
              <a:rPr lang="en-US" sz="2000" dirty="0">
                <a:solidFill>
                  <a:srgbClr val="002060"/>
                </a:solidFill>
              </a:rPr>
              <a:t> </a:t>
            </a:r>
            <a:r>
              <a:rPr lang="en-US" sz="2000" dirty="0" err="1">
                <a:solidFill>
                  <a:srgbClr val="002060"/>
                </a:solidFill>
              </a:rPr>
              <a:t>Việt</a:t>
            </a:r>
            <a:r>
              <a:rPr lang="en-US" sz="2000" dirty="0">
                <a:solidFill>
                  <a:srgbClr val="002060"/>
                </a:solidFill>
              </a:rPr>
              <a:t> Nam </a:t>
            </a:r>
            <a:r>
              <a:rPr lang="en-US" sz="2000" dirty="0" err="1">
                <a:solidFill>
                  <a:srgbClr val="002060"/>
                </a:solidFill>
              </a:rPr>
              <a:t>với</a:t>
            </a:r>
            <a:r>
              <a:rPr lang="en-US" sz="2000" dirty="0">
                <a:solidFill>
                  <a:srgbClr val="002060"/>
                </a:solidFill>
              </a:rPr>
              <a:t> </a:t>
            </a:r>
            <a:r>
              <a:rPr lang="en-US" sz="2000" dirty="0" err="1">
                <a:solidFill>
                  <a:srgbClr val="002060"/>
                </a:solidFill>
              </a:rPr>
              <a:t>cách</a:t>
            </a:r>
            <a:r>
              <a:rPr lang="en-US" sz="2000" dirty="0">
                <a:solidFill>
                  <a:srgbClr val="002060"/>
                </a:solidFill>
              </a:rPr>
              <a:t> </a:t>
            </a:r>
            <a:r>
              <a:rPr lang="en-US" sz="2000" dirty="0" err="1">
                <a:solidFill>
                  <a:srgbClr val="002060"/>
                </a:solidFill>
              </a:rPr>
              <a:t>mạng</a:t>
            </a:r>
            <a:r>
              <a:rPr lang="en-US" sz="2000" dirty="0">
                <a:solidFill>
                  <a:srgbClr val="002060"/>
                </a:solidFill>
              </a:rPr>
              <a:t> </a:t>
            </a:r>
            <a:r>
              <a:rPr lang="en-US" sz="2000" dirty="0" err="1">
                <a:solidFill>
                  <a:srgbClr val="002060"/>
                </a:solidFill>
              </a:rPr>
              <a:t>thế</a:t>
            </a:r>
            <a:r>
              <a:rPr lang="en-US" sz="2000" dirty="0">
                <a:solidFill>
                  <a:srgbClr val="002060"/>
                </a:solidFill>
              </a:rPr>
              <a:t> </a:t>
            </a:r>
            <a:r>
              <a:rPr lang="en-US" sz="2000" dirty="0" err="1">
                <a:solidFill>
                  <a:srgbClr val="002060"/>
                </a:solidFill>
              </a:rPr>
              <a:t>giới</a:t>
            </a:r>
            <a:r>
              <a:rPr lang="en-US" sz="2000" dirty="0">
                <a:solidFill>
                  <a:srgbClr val="002060"/>
                </a:solidFill>
              </a:rPr>
              <a: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2" descr="Ảo thuật tôn ngộ không chuyên nghiệp - Chú Hề Sinh Nhật Trọn Gói - Sự Kiện  Ngôi Sao Lớn">
            <a:extLst>
              <a:ext uri="{FF2B5EF4-FFF2-40B4-BE49-F238E27FC236}">
                <a16:creationId xmlns:a16="http://schemas.microsoft.com/office/drawing/2014/main" id="{80A4004F-FC9F-CF47-553F-5C4458E6F4C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331" r="-14965"/>
          <a:stretch/>
        </p:blipFill>
        <p:spPr bwMode="auto">
          <a:xfrm>
            <a:off x="164892" y="4921262"/>
            <a:ext cx="1380929" cy="1453751"/>
          </a:xfrm>
          <a:prstGeom prst="flowChartConnector">
            <a:avLst/>
          </a:prstGeom>
          <a:noFill/>
          <a:extLst>
            <a:ext uri="{909E8E84-426E-40DD-AFC4-6F175D3DCCD1}">
              <a14:hiddenFill xmlns:a14="http://schemas.microsoft.com/office/drawing/2010/main">
                <a:solidFill>
                  <a:srgbClr val="FFFFFF"/>
                </a:solidFill>
              </a14:hiddenFill>
            </a:ext>
          </a:extLst>
        </p:spPr>
      </p:pic>
      <p:sp>
        <p:nvSpPr>
          <p:cNvPr id="5" name="Scroll: Horizontal 4">
            <a:hlinkClick r:id="rId4" action="ppaction://hlinksldjump"/>
            <a:extLst>
              <a:ext uri="{FF2B5EF4-FFF2-40B4-BE49-F238E27FC236}">
                <a16:creationId xmlns:a16="http://schemas.microsoft.com/office/drawing/2014/main" id="{F416F1EC-5DEF-36F1-5D94-29F978FC5298}"/>
              </a:ext>
            </a:extLst>
          </p:cNvPr>
          <p:cNvSpPr/>
          <p:nvPr/>
        </p:nvSpPr>
        <p:spPr>
          <a:xfrm>
            <a:off x="188845" y="6168509"/>
            <a:ext cx="1113455" cy="413007"/>
          </a:xfrm>
          <a:prstGeom prst="horizontalScroll">
            <a:avLst/>
          </a:prstGeom>
          <a:gradFill flip="none" rotWithShape="1">
            <a:gsLst>
              <a:gs pos="0">
                <a:srgbClr val="D6F6FE"/>
              </a:gs>
              <a:gs pos="33000">
                <a:srgbClr val="BAEAF4"/>
              </a:gs>
              <a:gs pos="68000">
                <a:srgbClr val="FFFFCC"/>
              </a:gs>
              <a:gs pos="100000">
                <a:srgbClr val="FFFF00"/>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b="1" dirty="0">
                <a:solidFill>
                  <a:srgbClr val="002060"/>
                </a:solidFill>
                <a:latin typeface="Calibri" panose="020F0502020204030204"/>
              </a:rPr>
              <a:t>HOME</a:t>
            </a:r>
            <a:endParaRPr kumimoji="0" lang="en-US" b="1" i="0" u="none" strike="noStrike" kern="1200" cap="none" spc="0" normalizeH="0" baseline="0" noProof="0" dirty="0">
              <a:ln>
                <a:noFill/>
              </a:ln>
              <a:solidFill>
                <a:srgbClr val="002060"/>
              </a:solidFill>
              <a:effectLst/>
              <a:uLnTx/>
              <a:uFillTx/>
              <a:latin typeface="Calibri" panose="020F0502020204030204"/>
            </a:endParaRPr>
          </a:p>
        </p:txBody>
      </p:sp>
      <p:sp>
        <p:nvSpPr>
          <p:cNvPr id="7" name="Thought Bubble: Cloud 6">
            <a:extLst>
              <a:ext uri="{FF2B5EF4-FFF2-40B4-BE49-F238E27FC236}">
                <a16:creationId xmlns:a16="http://schemas.microsoft.com/office/drawing/2014/main" id="{2E006DAA-5913-B024-2796-87CD2027FDDD}"/>
              </a:ext>
            </a:extLst>
          </p:cNvPr>
          <p:cNvSpPr/>
          <p:nvPr/>
        </p:nvSpPr>
        <p:spPr>
          <a:xfrm>
            <a:off x="6096000" y="3050071"/>
            <a:ext cx="5200962" cy="2623279"/>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1">
            <a:extLst>
              <a:ext uri="{FF2B5EF4-FFF2-40B4-BE49-F238E27FC236}">
                <a16:creationId xmlns:a16="http://schemas.microsoft.com/office/drawing/2014/main" id="{8101C440-34B2-52D1-29F7-1EADD46D9CE6}"/>
              </a:ext>
            </a:extLst>
          </p:cNvPr>
          <p:cNvGrpSpPr/>
          <p:nvPr/>
        </p:nvGrpSpPr>
        <p:grpSpPr>
          <a:xfrm>
            <a:off x="6760321" y="3731409"/>
            <a:ext cx="3872319" cy="1189853"/>
            <a:chOff x="697458" y="2204123"/>
            <a:chExt cx="5169760" cy="1777805"/>
          </a:xfrm>
        </p:grpSpPr>
        <p:pic>
          <p:nvPicPr>
            <p:cNvPr id="6" name="Picture 4" descr="Phan Bội Châu – Tầm nhìn vượt thời đại – Báo Nghệ An">
              <a:extLst>
                <a:ext uri="{FF2B5EF4-FFF2-40B4-BE49-F238E27FC236}">
                  <a16:creationId xmlns:a16="http://schemas.microsoft.com/office/drawing/2014/main" id="{7085E47F-3134-59EA-7C5C-73B967D0C8E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4874" b="16840"/>
            <a:stretch/>
          </p:blipFill>
          <p:spPr bwMode="auto">
            <a:xfrm>
              <a:off x="697458" y="2204123"/>
              <a:ext cx="1851998" cy="1777804"/>
            </a:xfrm>
            <a:prstGeom prst="flowChartConnector">
              <a:avLst/>
            </a:prstGeom>
            <a:noFill/>
            <a:extLst>
              <a:ext uri="{909E8E84-426E-40DD-AFC4-6F175D3DCCD1}">
                <a14:hiddenFill xmlns:a14="http://schemas.microsoft.com/office/drawing/2010/main">
                  <a:solidFill>
                    <a:srgbClr val="FFFFFF"/>
                  </a:solidFill>
                </a14:hiddenFill>
              </a:ext>
            </a:extLst>
          </p:spPr>
        </p:pic>
        <p:pic>
          <p:nvPicPr>
            <p:cNvPr id="8" name="Picture 6" descr="Đọc lại một số thi phẩm của Phan Châu Trinh">
              <a:extLst>
                <a:ext uri="{FF2B5EF4-FFF2-40B4-BE49-F238E27FC236}">
                  <a16:creationId xmlns:a16="http://schemas.microsoft.com/office/drawing/2014/main" id="{6D2D8C85-C56B-9637-D51C-AF89C45A920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3053" r="14070"/>
            <a:stretch/>
          </p:blipFill>
          <p:spPr bwMode="auto">
            <a:xfrm>
              <a:off x="2365840" y="2204123"/>
              <a:ext cx="1865080" cy="1777804"/>
            </a:xfrm>
            <a:prstGeom prst="flowChartConnector">
              <a:avLst/>
            </a:prstGeom>
            <a:noFill/>
            <a:extLst>
              <a:ext uri="{909E8E84-426E-40DD-AFC4-6F175D3DCCD1}">
                <a14:hiddenFill xmlns:a14="http://schemas.microsoft.com/office/drawing/2010/main">
                  <a:solidFill>
                    <a:srgbClr val="FFFFFF"/>
                  </a:solidFill>
                </a14:hiddenFill>
              </a:ext>
            </a:extLst>
          </p:spPr>
        </p:pic>
        <p:pic>
          <p:nvPicPr>
            <p:cNvPr id="9" name="Picture 8" descr="Nguyễn Ái Quốc và quá trình thành lập Đảng Cộng sản Việt Nam">
              <a:extLst>
                <a:ext uri="{FF2B5EF4-FFF2-40B4-BE49-F238E27FC236}">
                  <a16:creationId xmlns:a16="http://schemas.microsoft.com/office/drawing/2014/main" id="{0B860E74-679E-7FBE-0978-4DF19D2DD1D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50000" b="11654"/>
            <a:stretch/>
          </p:blipFill>
          <p:spPr bwMode="auto">
            <a:xfrm>
              <a:off x="4070502" y="2204123"/>
              <a:ext cx="1796716" cy="1777805"/>
            </a:xfrm>
            <a:prstGeom prst="flowChartConnector">
              <a:avLst/>
            </a:prstGeom>
            <a:noFill/>
            <a:extLst>
              <a:ext uri="{909E8E84-426E-40DD-AFC4-6F175D3DCCD1}">
                <a14:hiddenFill xmlns:a14="http://schemas.microsoft.com/office/drawing/2010/main">
                  <a:solidFill>
                    <a:srgbClr val="FFFFFF"/>
                  </a:solidFill>
                </a14:hiddenFill>
              </a:ext>
            </a:extLst>
          </p:spPr>
        </p:pic>
      </p:grpSp>
      <p:pic>
        <p:nvPicPr>
          <p:cNvPr id="10" name="Picture 9">
            <a:extLst>
              <a:ext uri="{FF2B5EF4-FFF2-40B4-BE49-F238E27FC236}">
                <a16:creationId xmlns:a16="http://schemas.microsoft.com/office/drawing/2014/main" id="{198A33E8-C666-93F3-335F-1CEABAEDAC97}"/>
              </a:ext>
            </a:extLst>
          </p:cNvPr>
          <p:cNvPicPr>
            <a:picLocks noChangeAspect="1"/>
          </p:cNvPicPr>
          <p:nvPr/>
        </p:nvPicPr>
        <p:blipFill>
          <a:blip r:embed="rId8"/>
          <a:stretch>
            <a:fillRect/>
          </a:stretch>
        </p:blipFill>
        <p:spPr>
          <a:xfrm>
            <a:off x="160420" y="6460140"/>
            <a:ext cx="11662659" cy="384081"/>
          </a:xfrm>
          <a:prstGeom prst="rect">
            <a:avLst/>
          </a:prstGeom>
        </p:spPr>
      </p:pic>
    </p:spTree>
    <p:extLst>
      <p:ext uri="{BB962C8B-B14F-4D97-AF65-F5344CB8AC3E}">
        <p14:creationId xmlns:p14="http://schemas.microsoft.com/office/powerpoint/2010/main" val="432575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500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10"/>
                                        <p:tgtEl>
                                          <p:spTgt spid="3"/>
                                        </p:tgtEl>
                                      </p:cBhvr>
                                    </p:animEffect>
                                  </p:childTnLst>
                                </p:cTn>
                              </p:par>
                              <p:par>
                                <p:cTn id="8" presetID="0" presetClass="path" presetSubtype="0" accel="50000" decel="50000" fill="hold" nodeType="withEffect">
                                  <p:stCondLst>
                                    <p:cond delay="0"/>
                                  </p:stCondLst>
                                  <p:childTnLst>
                                    <p:animMotion origin="layout" path="M -0.07825 0.0382 L -0.07825 0.0382 C -0.08125 0.04468 -0.08463 0.0507 -0.08698 0.05787 C -0.08802 0.06111 -0.08763 0.06528 -0.08815 0.06875 C -0.08893 0.07477 -0.0901 0.08033 -0.09062 0.08635 C -0.09101 0.09074 -0.09114 0.09514 -0.09179 0.09931 C -0.09336 0.10811 -0.10156 0.14213 -0.10416 0.14746 C -0.10625 0.15186 -0.10833 0.15602 -0.11028 0.16065 C -0.11953 0.18264 -0.11067 0.16574 -0.12018 0.18241 C -0.12434 0.19769 -0.12031 0.18542 -0.1263 0.19792 C -0.13007 0.20556 -0.13359 0.21389 -0.13737 0.22176 C -0.14049 0.22848 -0.14323 0.23635 -0.14713 0.24144 L -0.15703 0.25463 C -0.15781 0.25695 -0.15885 0.2588 -0.1595 0.26111 C -0.16302 0.2757 -0.1569 0.27199 -0.16562 0.2919 C -0.17513 0.31366 -0.17031 0.30695 -0.17786 0.31598 C -0.18398 0.3338 -0.17994 0.32385 -0.1914 0.34422 C -0.19349 0.34792 -0.19505 0.35255 -0.19752 0.35533 C -0.20312 0.36111 -0.20716 0.36505 -0.21237 0.37269 C -0.22291 0.38843 -0.21341 0.38056 -0.22591 0.38797 C -0.22747 0.39028 -0.22903 0.39283 -0.23073 0.39468 C -0.23424 0.39792 -0.24088 0.40093 -0.24427 0.40324 C -0.24596 0.40463 -0.24752 0.40648 -0.24921 0.40764 C -0.25039 0.40857 -0.25169 0.4088 -0.25286 0.40996 C -0.25507 0.41181 -0.25677 0.41551 -0.25911 0.41644 C -0.26393 0.41852 -0.26888 0.41783 -0.27382 0.41875 C -0.3026 0.41436 -0.27786 0.42014 -0.29596 0.41204 C -0.30065 0.40996 -0.30742 0.40787 -0.31198 0.40324 C -0.32057 0.39491 -0.31328 0.39699 -0.32421 0.38797 C -0.32695 0.38588 -0.33007 0.38588 -0.33281 0.38357 C -0.33671 0.38056 -0.3401 0.37593 -0.34388 0.37269 C -0.35755 0.36135 -0.3569 0.36968 -0.37343 0.34861 C -0.38671 0.33195 -0.37981 0.34005 -0.39804 0.32014 C -0.39987 0.31829 -0.41184 0.30533 -0.41276 0.30486 L -0.42135 0.30047 C -0.42343 0.29769 -0.42526 0.29422 -0.42747 0.2919 C -0.42942 0.28982 -0.43164 0.28912 -0.43372 0.2875 C -0.43619 0.28542 -0.43867 0.28357 -0.44101 0.28079 C -0.44323 0.27848 -0.44505 0.27477 -0.44713 0.27223 C -0.44869 0.27037 -0.45052 0.26945 -0.45208 0.26783 C -0.46927 0.2507 -0.44843 0.27107 -0.46315 0.25463 C -0.46471 0.25301 -0.46653 0.25209 -0.46809 0.25023 C -0.46979 0.24838 -0.47135 0.24584 -0.47304 0.24375 C -0.475 0.24144 -0.47721 0.23959 -0.47916 0.23727 C -0.48255 0.23311 -0.48528 0.22732 -0.48893 0.22408 C -0.49362 0.21991 -0.49544 0.21852 -0.5 0.2132 C -0.50286 0.20973 -0.50976 0.19931 -0.51237 0.19792 L -0.51601 0.19561 C -0.52448 0.18565 -0.5138 0.19699 -0.52708 0.18912 C -0.52851 0.1882 -0.52942 0.18588 -0.53073 0.18473 C -0.53281 0.18287 -0.53502 0.18218 -0.53698 0.18033 C -0.53828 0.17917 -0.53919 0.17662 -0.54062 0.17593 C -0.54336 0.17454 -0.54635 0.17454 -0.54921 0.17385 C -0.55612 0.15556 -0.55208 0.16436 -0.56158 0.14746 C -0.56276 0.14537 -0.56367 0.14236 -0.56523 0.14098 C -0.56679 0.13959 -0.56862 0.13843 -0.57018 0.13658 C -0.57942 0.12408 -0.57096 0.13033 -0.57877 0.1257 C -0.58711 0.11574 -0.57669 0.12801 -0.58854 0.11482 C -0.58984 0.11343 -0.59101 0.11158 -0.59231 0.11042 C -0.59674 0.10579 -0.60052 0.1044 -0.60455 0.09723 C -0.60586 0.09514 -0.6069 0.0926 -0.6082 0.09074 C -0.61054 0.0875 -0.61562 0.08195 -0.61562 0.08195 C -0.6164 0.07963 -0.61718 0.07732 -0.61809 0.07547 C -0.62005 0.07084 -0.62148 0.06991 -0.62421 0.06667 C -0.62604 0.06181 -0.62669 0.05926 -0.62916 0.05579 C -0.63033 0.05394 -0.63177 0.05324 -0.63281 0.05139 C -0.63737 0.04306 -0.63632 0.03843 -0.6427 0.03172 C -0.64479 0.0294 -0.647 0.02778 -0.64882 0.025 C -0.65104 0.02176 -0.65273 0.0176 -0.65494 0.01412 C -0.65898 0.00787 -0.65885 0.01111 -0.66354 0.00533 C -0.66458 0.00417 -0.6651 0.00232 -0.66601 0.00093 C -0.6694 -0.00393 -0.66953 -0.00324 -0.67343 -0.00555 C -0.67421 -0.00694 -0.67487 -0.00902 -0.67591 -0.00995 C -0.67825 -0.01203 -0.6832 -0.01435 -0.6832 -0.01435 C -0.6914 -0.02893 -0.68268 -0.01504 -0.69062 -0.02291 C -0.69323 -0.02569 -0.69804 -0.03171 -0.69804 -0.03171 C -0.69934 -0.03912 -0.69791 -0.03842 -0.70052 -0.03842 L -0.70052 -0.04051 L -0.70052 -0.04259 L -0.70169 -0.04259 L -0.70169 -0.04259 L -0.70286 -0.04259 " pathEditMode="relative" ptsTypes="AAAAAAAAAAAAAAAAAAAAAAAAAAAAAAAAAAAAAAAAAAAAAAAAAAAAAAAAAAAAAAAAAAAAAAAAAAAAAAAAAA">
                                      <p:cBhvr>
                                        <p:cTn id="9" dur="6000" fill="hold"/>
                                        <p:tgtEl>
                                          <p:spTgt spid="1038"/>
                                        </p:tgtEl>
                                        <p:attrNameLst>
                                          <p:attrName>ppt_x</p:attrName>
                                          <p:attrName>ppt_y</p:attrName>
                                        </p:attrNameLst>
                                      </p:cBhvr>
                                    </p:animMotion>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circle(in)">
                                      <p:cBhvr>
                                        <p:cTn id="14" dur="2000"/>
                                        <p:tgtEl>
                                          <p:spTgt spid="2"/>
                                        </p:tgtEl>
                                      </p:cBhvr>
                                    </p:animEffect>
                                  </p:childTnLst>
                                </p:cTn>
                              </p:par>
                              <p:par>
                                <p:cTn id="15" presetID="6" presetClass="entr" presetSubtype="16"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930</TotalTime>
  <Words>3336</Words>
  <Application>Microsoft Office PowerPoint</Application>
  <PresentationFormat>Widescreen</PresentationFormat>
  <Paragraphs>214</Paragraphs>
  <Slides>46</Slides>
  <Notes>7</Notes>
  <HiddenSlides>0</HiddenSlides>
  <MMClips>7</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46</vt:i4>
      </vt:variant>
    </vt:vector>
  </HeadingPairs>
  <TitlesOfParts>
    <vt:vector size="55" baseType="lpstr">
      <vt:lpstr>Arial</vt:lpstr>
      <vt:lpstr>Calibri</vt:lpstr>
      <vt:lpstr>Calibri Light</vt:lpstr>
      <vt:lpstr>Impact</vt:lpstr>
      <vt:lpstr>Merriweather</vt:lpstr>
      <vt:lpstr>Times New Roman</vt:lpstr>
      <vt:lpstr>VNI-Trung Kien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Admin</dc:creator>
  <cp:lastModifiedBy>Administrator</cp:lastModifiedBy>
  <cp:revision>80</cp:revision>
  <dcterms:created xsi:type="dcterms:W3CDTF">2024-11-28T01:03:18Z</dcterms:created>
  <dcterms:modified xsi:type="dcterms:W3CDTF">2025-12-29T00:40:59Z</dcterms:modified>
</cp:coreProperties>
</file>