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2.xml" ContentType="application/vnd.openxmlformats-officedocument.presentationml.comments+xml"/>
  <Override PartName="/ppt/notesSlides/notesSlide4.xml" ContentType="application/vnd.openxmlformats-officedocument.presentationml.notesSlide+xml"/>
  <Override PartName="/ppt/comments/comment3.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96" r:id="rId2"/>
    <p:sldId id="297" r:id="rId3"/>
    <p:sldId id="2791" r:id="rId4"/>
    <p:sldId id="2790" r:id="rId5"/>
    <p:sldId id="2792" r:id="rId6"/>
    <p:sldId id="941" r:id="rId7"/>
    <p:sldId id="2709" r:id="rId8"/>
    <p:sldId id="268" r:id="rId9"/>
    <p:sldId id="2736" r:id="rId10"/>
    <p:sldId id="2778" r:id="rId11"/>
    <p:sldId id="2738" r:id="rId12"/>
    <p:sldId id="2739" r:id="rId13"/>
    <p:sldId id="939" r:id="rId14"/>
    <p:sldId id="2793" r:id="rId15"/>
    <p:sldId id="2794" r:id="rId16"/>
    <p:sldId id="2760" r:id="rId17"/>
    <p:sldId id="2761" r:id="rId18"/>
    <p:sldId id="2795" r:id="rId19"/>
    <p:sldId id="2780" r:id="rId20"/>
    <p:sldId id="2764" r:id="rId21"/>
    <p:sldId id="2781" r:id="rId22"/>
    <p:sldId id="2782" r:id="rId23"/>
    <p:sldId id="2784" r:id="rId24"/>
    <p:sldId id="2769" r:id="rId25"/>
    <p:sldId id="2786" r:id="rId26"/>
    <p:sldId id="2789" r:id="rId27"/>
    <p:sldId id="2796" r:id="rId28"/>
    <p:sldId id="277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ÀNG THỊ MAI TRINH" initials="TH" lastIdx="4" clrIdx="0">
    <p:extLst>
      <p:ext uri="{19B8F6BF-5375-455C-9EA6-DF929625EA0E}">
        <p15:presenceInfo xmlns:p15="http://schemas.microsoft.com/office/powerpoint/2012/main" userId="S::ptxh.hoangthimaitrinh@dongduschool.edu.vn::233ebd23-0153-40c9-bd9d-f3cee087e27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69" autoAdjust="0"/>
    <p:restoredTop sz="94660"/>
  </p:normalViewPr>
  <p:slideViewPr>
    <p:cSldViewPr snapToGrid="0">
      <p:cViewPr>
        <p:scale>
          <a:sx n="69" d="100"/>
          <a:sy n="69" d="100"/>
        </p:scale>
        <p:origin x="564" y="-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6-09T21:14:55.854" idx="1">
    <p:pos x="7452" y="159"/>
    <p:text/>
    <p:extLst>
      <p:ext uri="{C676402C-5697-4E1C-873F-D02D1690AC5C}">
        <p15:threadingInfo xmlns:p15="http://schemas.microsoft.com/office/powerpoint/2012/main" timeZoneBias="-42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4-06-09T21:14:55.854" idx="2">
    <p:pos x="7452" y="159"/>
    <p:text/>
    <p:extLst>
      <p:ext uri="{C676402C-5697-4E1C-873F-D02D1690AC5C}">
        <p15:threadingInfo xmlns:p15="http://schemas.microsoft.com/office/powerpoint/2012/main" timeZoneBias="-42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4-06-09T21:14:55.854" idx="3">
    <p:pos x="7452" y="159"/>
    <p:text/>
    <p:extLst>
      <p:ext uri="{C676402C-5697-4E1C-873F-D02D1690AC5C}">
        <p15:threadingInfo xmlns:p15="http://schemas.microsoft.com/office/powerpoint/2012/main" timeZoneBias="-42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B3A9C-AAC2-4C94-9882-DCB412E826F0}" type="datetimeFigureOut">
              <a:rPr lang="en-US" smtClean="0"/>
              <a:t>12/1/2026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B687DA-7F23-49ED-A878-DBD127C0E5F7}" type="slidenum">
              <a:rPr lang="en-US" smtClean="0"/>
              <a:t>‹#›</a:t>
            </a:fld>
            <a:endParaRPr lang="en-US"/>
          </a:p>
        </p:txBody>
      </p:sp>
    </p:spTree>
    <p:extLst>
      <p:ext uri="{BB962C8B-B14F-4D97-AF65-F5344CB8AC3E}">
        <p14:creationId xmlns:p14="http://schemas.microsoft.com/office/powerpoint/2010/main" val="721137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7</a:t>
            </a:fld>
            <a:endParaRPr lang="en-US"/>
          </a:p>
        </p:txBody>
      </p:sp>
    </p:spTree>
    <p:extLst>
      <p:ext uri="{BB962C8B-B14F-4D97-AF65-F5344CB8AC3E}">
        <p14:creationId xmlns:p14="http://schemas.microsoft.com/office/powerpoint/2010/main" val="105468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8</a:t>
            </a:fld>
            <a:endParaRPr lang="en-US"/>
          </a:p>
        </p:txBody>
      </p:sp>
    </p:spTree>
    <p:extLst>
      <p:ext uri="{BB962C8B-B14F-4D97-AF65-F5344CB8AC3E}">
        <p14:creationId xmlns:p14="http://schemas.microsoft.com/office/powerpoint/2010/main" val="854837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GV </a:t>
            </a:r>
            <a:r>
              <a:rPr lang="en-US" dirty="0" err="1"/>
              <a:t>nhan</a:t>
            </a:r>
            <a:r>
              <a:rPr lang="en-US" dirty="0"/>
              <a:t> </a:t>
            </a:r>
            <a:r>
              <a:rPr lang="en-US" dirty="0" err="1"/>
              <a:t>vào</a:t>
            </a:r>
            <a:r>
              <a:rPr lang="en-US" dirty="0"/>
              <a:t> </a:t>
            </a:r>
            <a:r>
              <a:rPr lang="en-US" dirty="0" err="1"/>
              <a:t>câu</a:t>
            </a:r>
            <a:r>
              <a:rPr lang="en-US" dirty="0"/>
              <a:t> </a:t>
            </a:r>
            <a:r>
              <a:rPr lang="en-US" dirty="0" err="1"/>
              <a:t>hỏi</a:t>
            </a:r>
            <a:r>
              <a:rPr lang="en-US" dirty="0"/>
              <a:t> </a:t>
            </a:r>
            <a:r>
              <a:rPr lang="en-US" dirty="0" err="1"/>
              <a:t>sẽ</a:t>
            </a:r>
            <a:r>
              <a:rPr lang="en-US" dirty="0"/>
              <a:t> </a:t>
            </a:r>
            <a:r>
              <a:rPr lang="en-US" dirty="0" err="1"/>
              <a:t>hiện</a:t>
            </a:r>
            <a:r>
              <a:rPr lang="en-US" dirty="0"/>
              <a:t> </a:t>
            </a:r>
            <a:r>
              <a:rPr lang="en-US" dirty="0" err="1"/>
              <a:t>ra</a:t>
            </a:r>
            <a:r>
              <a:rPr lang="en-US" dirty="0"/>
              <a:t> </a:t>
            </a:r>
            <a:r>
              <a:rPr lang="en-US" dirty="0" err="1"/>
              <a:t>đáp</a:t>
            </a:r>
            <a:r>
              <a:rPr lang="en-US" dirty="0"/>
              <a:t> </a:t>
            </a:r>
            <a:r>
              <a:rPr lang="en-US" dirty="0" err="1"/>
              <a:t>án</a:t>
            </a:r>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9</a:t>
            </a:fld>
            <a:endParaRPr lang="en-US"/>
          </a:p>
        </p:txBody>
      </p:sp>
    </p:spTree>
    <p:extLst>
      <p:ext uri="{BB962C8B-B14F-4D97-AF65-F5344CB8AC3E}">
        <p14:creationId xmlns:p14="http://schemas.microsoft.com/office/powerpoint/2010/main" val="3758516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10</a:t>
            </a:fld>
            <a:endParaRPr lang="en-US"/>
          </a:p>
        </p:txBody>
      </p:sp>
    </p:spTree>
    <p:extLst>
      <p:ext uri="{BB962C8B-B14F-4D97-AF65-F5344CB8AC3E}">
        <p14:creationId xmlns:p14="http://schemas.microsoft.com/office/powerpoint/2010/main" val="3142183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2A053-9E28-4D4C-B446-3C2814735BD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0534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2A053-9E28-4D4C-B446-3C2814735BD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568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2A053-9E28-4D4C-B446-3C2814735BD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6279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7AD63-79C4-3683-2F3F-702648EE1C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694F0C-E9B9-F5C5-B679-2E96003898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F85D08-B50F-B8E5-EE40-EEF96B87CE1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7C94F68-91B8-6D34-6F6F-DBE0074D39A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2A053-9E28-4D4C-B446-3C2814735BD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464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19</a:t>
            </a:fld>
            <a:endParaRPr lang="en-US"/>
          </a:p>
        </p:txBody>
      </p:sp>
    </p:spTree>
    <p:extLst>
      <p:ext uri="{BB962C8B-B14F-4D97-AF65-F5344CB8AC3E}">
        <p14:creationId xmlns:p14="http://schemas.microsoft.com/office/powerpoint/2010/main" val="4126919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21</a:t>
            </a:fld>
            <a:endParaRPr lang="en-US"/>
          </a:p>
        </p:txBody>
      </p:sp>
    </p:spTree>
    <p:extLst>
      <p:ext uri="{BB962C8B-B14F-4D97-AF65-F5344CB8AC3E}">
        <p14:creationId xmlns:p14="http://schemas.microsoft.com/office/powerpoint/2010/main" val="99589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22</a:t>
            </a:fld>
            <a:endParaRPr lang="en-US"/>
          </a:p>
        </p:txBody>
      </p:sp>
    </p:spTree>
    <p:extLst>
      <p:ext uri="{BB962C8B-B14F-4D97-AF65-F5344CB8AC3E}">
        <p14:creationId xmlns:p14="http://schemas.microsoft.com/office/powerpoint/2010/main" val="331655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23</a:t>
            </a:fld>
            <a:endParaRPr lang="en-US"/>
          </a:p>
        </p:txBody>
      </p:sp>
    </p:spTree>
    <p:extLst>
      <p:ext uri="{BB962C8B-B14F-4D97-AF65-F5344CB8AC3E}">
        <p14:creationId xmlns:p14="http://schemas.microsoft.com/office/powerpoint/2010/main" val="34164658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25</a:t>
            </a:fld>
            <a:endParaRPr lang="en-US"/>
          </a:p>
        </p:txBody>
      </p:sp>
    </p:spTree>
    <p:extLst>
      <p:ext uri="{BB962C8B-B14F-4D97-AF65-F5344CB8AC3E}">
        <p14:creationId xmlns:p14="http://schemas.microsoft.com/office/powerpoint/2010/main" val="4138613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E9ADD-F8D2-4DD3-B11F-E09528587E43}" type="slidenum">
              <a:rPr lang="en-US" smtClean="0"/>
              <a:t>26</a:t>
            </a:fld>
            <a:endParaRPr lang="en-US"/>
          </a:p>
        </p:txBody>
      </p:sp>
    </p:spTree>
    <p:extLst>
      <p:ext uri="{BB962C8B-B14F-4D97-AF65-F5344CB8AC3E}">
        <p14:creationId xmlns:p14="http://schemas.microsoft.com/office/powerpoint/2010/main" val="3049061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1C53C-3D2F-D4B1-5CE6-C5439C265A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B133CA-3B5F-411B-67D6-653634EC1E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1138AA-116D-2E8C-08C7-B9A465E2864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846424C-4FC9-6A26-A60F-99DF5D81C91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2A053-9E28-4D4C-B446-3C2814735BD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1719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C3CD5-0AB2-DCF7-97A2-275B64666C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7F994C5-0120-3450-CA0C-C57B9D3489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1F3152E-5579-39AB-72AC-F5E954A47DA5}"/>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5" name="Footer Placeholder 4">
            <a:extLst>
              <a:ext uri="{FF2B5EF4-FFF2-40B4-BE49-F238E27FC236}">
                <a16:creationId xmlns:a16="http://schemas.microsoft.com/office/drawing/2014/main" id="{881C9804-12AA-69B2-09F6-673F12554F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99399D-E940-5824-E67E-C26387AFFDD8}"/>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1161172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807CD-B986-DAC8-9BE4-A807B1462E1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30DCBB-5680-DEF7-0733-793E3E20D1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286578-0811-7E7B-7FC8-2F4D6F90B791}"/>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5" name="Footer Placeholder 4">
            <a:extLst>
              <a:ext uri="{FF2B5EF4-FFF2-40B4-BE49-F238E27FC236}">
                <a16:creationId xmlns:a16="http://schemas.microsoft.com/office/drawing/2014/main" id="{A64ED487-C4D5-FE50-8699-60EC7E910D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30D397-B402-73EE-18CD-CF0026A049AE}"/>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4037512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E7FEF-183D-8458-6FE1-2225169548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F239618-B74F-1545-9D3F-1E87BE96DD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E7124C-375E-AD2F-164C-B7EDED16ADCB}"/>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5" name="Footer Placeholder 4">
            <a:extLst>
              <a:ext uri="{FF2B5EF4-FFF2-40B4-BE49-F238E27FC236}">
                <a16:creationId xmlns:a16="http://schemas.microsoft.com/office/drawing/2014/main" id="{BBD4621C-5403-BB5A-CDAA-1D8D04BF9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F603BF-00F8-59F0-A830-751A05AF32FC}"/>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299678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3C39-888E-FD9F-18EA-EB7A50315A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99BAB50-79D1-B439-6BCD-70BA1C9A55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3F62C40-78A0-1912-A1AD-9C78750B67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6232EC2-4418-0D0C-B89D-477319CBCE3F}"/>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6" name="Footer Placeholder 5">
            <a:extLst>
              <a:ext uri="{FF2B5EF4-FFF2-40B4-BE49-F238E27FC236}">
                <a16:creationId xmlns:a16="http://schemas.microsoft.com/office/drawing/2014/main" id="{1A5B8777-4665-FB09-19A6-BE9B13F0A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C02756-7A9C-F99D-53BC-1A8DB29C250A}"/>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1908405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7322B-57AC-83E8-530D-1685151FF63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D67397D-8E28-537A-08A6-710D5A682E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874FC8-8CF7-96A4-FDBC-A07AC4EA0A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315C3F8-BF31-2C5F-59AD-F420D476EA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6FA451-45C2-E4DC-39E9-834C376279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14C6A99-14A8-46C0-7038-B9768B9F771A}"/>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8" name="Footer Placeholder 7">
            <a:extLst>
              <a:ext uri="{FF2B5EF4-FFF2-40B4-BE49-F238E27FC236}">
                <a16:creationId xmlns:a16="http://schemas.microsoft.com/office/drawing/2014/main" id="{806A818D-50BD-45F1-75E6-EC0616AEEB0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B3C33E-F226-7127-5AB6-7508838BC289}"/>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1114877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5EA3C-8A22-1F21-B376-F3B3A1A3BBC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3480C0D-146B-8024-9F42-5DD43CFCEFB1}"/>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4" name="Footer Placeholder 3">
            <a:extLst>
              <a:ext uri="{FF2B5EF4-FFF2-40B4-BE49-F238E27FC236}">
                <a16:creationId xmlns:a16="http://schemas.microsoft.com/office/drawing/2014/main" id="{E163258A-A8A9-6428-AEF4-A310F068F5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CACCA9-BA94-4A88-A70B-D99D29DE1571}"/>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4071791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DAED2B-CFE6-D55D-D697-BFCC9026AF23}"/>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3" name="Footer Placeholder 2">
            <a:extLst>
              <a:ext uri="{FF2B5EF4-FFF2-40B4-BE49-F238E27FC236}">
                <a16:creationId xmlns:a16="http://schemas.microsoft.com/office/drawing/2014/main" id="{4D414208-CCE6-8B24-FFEB-D2B2EF1034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FEC364-6BCD-3A4E-ECEB-77C079574725}"/>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266658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04724-1EB5-7BF3-820F-6851D798EA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2358D0F-FC6D-49C8-D902-1EBA28FF00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9513A5-AFEE-763D-5374-656F294E95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7A413-FC84-7653-8743-3CB8860D199D}"/>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6" name="Footer Placeholder 5">
            <a:extLst>
              <a:ext uri="{FF2B5EF4-FFF2-40B4-BE49-F238E27FC236}">
                <a16:creationId xmlns:a16="http://schemas.microsoft.com/office/drawing/2014/main" id="{B4338192-286A-8D0F-726B-326E018CD5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43C22-79AE-0D0D-C373-9E05B5ECC55C}"/>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989467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F9B1F-2F56-4E81-BC3E-D40EE81C31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7172D3C-0070-C994-F427-1B062DF993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56597D-194D-1914-679F-5E92DF027A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AFE30C-6866-D2F8-3582-EF08BF27380C}"/>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6" name="Footer Placeholder 5">
            <a:extLst>
              <a:ext uri="{FF2B5EF4-FFF2-40B4-BE49-F238E27FC236}">
                <a16:creationId xmlns:a16="http://schemas.microsoft.com/office/drawing/2014/main" id="{01DB6453-4E9C-EB58-148D-D18C1C182D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E79090-91B6-5451-E1D3-15FE32FB7131}"/>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2942650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C0D6C-289B-916D-97BC-A1B644F32E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4666DAB-28D8-1FB6-F839-9E7ADF88AF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6FA22D-E08A-61C1-C49D-B317B81D915A}"/>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5" name="Footer Placeholder 4">
            <a:extLst>
              <a:ext uri="{FF2B5EF4-FFF2-40B4-BE49-F238E27FC236}">
                <a16:creationId xmlns:a16="http://schemas.microsoft.com/office/drawing/2014/main" id="{7F05498F-4C00-E6AD-A56C-B8A1FA7B2A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9614C2-B130-2A54-48AD-BC5B492D237C}"/>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3913993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B81621-0538-A523-D7CF-D0158DA1783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345F4FA-88C8-2CF8-94AC-7D41CF0F2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AB1ED8-871D-C11F-EE81-02D83DF811F3}"/>
              </a:ext>
            </a:extLst>
          </p:cNvPr>
          <p:cNvSpPr>
            <a:spLocks noGrp="1"/>
          </p:cNvSpPr>
          <p:nvPr>
            <p:ph type="dt" sz="half" idx="10"/>
          </p:nvPr>
        </p:nvSpPr>
        <p:spPr/>
        <p:txBody>
          <a:bodyPr/>
          <a:lstStyle/>
          <a:p>
            <a:fld id="{4D345EE0-74C2-4BF7-89A4-A0138DD5F1F4}" type="datetimeFigureOut">
              <a:rPr lang="en-US" smtClean="0"/>
              <a:t>12/1/2026</a:t>
            </a:fld>
            <a:endParaRPr lang="en-US"/>
          </a:p>
        </p:txBody>
      </p:sp>
      <p:sp>
        <p:nvSpPr>
          <p:cNvPr id="5" name="Footer Placeholder 4">
            <a:extLst>
              <a:ext uri="{FF2B5EF4-FFF2-40B4-BE49-F238E27FC236}">
                <a16:creationId xmlns:a16="http://schemas.microsoft.com/office/drawing/2014/main" id="{6BDDC682-BB40-1DAD-25C1-24FE0F78E9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91BB2F-055D-F867-4F54-B121459A2BFF}"/>
              </a:ext>
            </a:extLst>
          </p:cNvPr>
          <p:cNvSpPr>
            <a:spLocks noGrp="1"/>
          </p:cNvSpPr>
          <p:nvPr>
            <p:ph type="sldNum" sz="quarter" idx="12"/>
          </p:nvPr>
        </p:nvSpPr>
        <p:spPr/>
        <p:txBody>
          <a:bodyPr/>
          <a:lstStyle/>
          <a:p>
            <a:fld id="{BE06CB19-E554-437A-9F52-FF80F1F74F2C}" type="slidenum">
              <a:rPr lang="en-US" smtClean="0"/>
              <a:t>‹#›</a:t>
            </a:fld>
            <a:endParaRPr lang="en-US"/>
          </a:p>
        </p:txBody>
      </p:sp>
    </p:spTree>
    <p:extLst>
      <p:ext uri="{BB962C8B-B14F-4D97-AF65-F5344CB8AC3E}">
        <p14:creationId xmlns:p14="http://schemas.microsoft.com/office/powerpoint/2010/main" val="1282326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9_Custom Layout">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CDF241A1-3249-4A50-880D-BD32EE84584D}"/>
              </a:ext>
            </a:extLst>
          </p:cNvPr>
          <p:cNvSpPr>
            <a:spLocks noGrp="1"/>
          </p:cNvSpPr>
          <p:nvPr>
            <p:ph type="pic" sz="quarter" idx="15"/>
          </p:nvPr>
        </p:nvSpPr>
        <p:spPr>
          <a:xfrm>
            <a:off x="6096000" y="0"/>
            <a:ext cx="5314259" cy="6858000"/>
          </a:xfrm>
          <a:custGeom>
            <a:avLst/>
            <a:gdLst>
              <a:gd name="connsiteX0" fmla="*/ 0 w 10345056"/>
              <a:gd name="connsiteY0" fmla="*/ 0 h 10610851"/>
              <a:gd name="connsiteX1" fmla="*/ 10345056 w 10345056"/>
              <a:gd name="connsiteY1" fmla="*/ 0 h 10610851"/>
              <a:gd name="connsiteX2" fmla="*/ 10345056 w 10345056"/>
              <a:gd name="connsiteY2" fmla="*/ 10610851 h 10610851"/>
              <a:gd name="connsiteX3" fmla="*/ 0 w 10345056"/>
              <a:gd name="connsiteY3" fmla="*/ 10610851 h 10610851"/>
            </a:gdLst>
            <a:ahLst/>
            <a:cxnLst>
              <a:cxn ang="0">
                <a:pos x="connsiteX0" y="connsiteY0"/>
              </a:cxn>
              <a:cxn ang="0">
                <a:pos x="connsiteX1" y="connsiteY1"/>
              </a:cxn>
              <a:cxn ang="0">
                <a:pos x="connsiteX2" y="connsiteY2"/>
              </a:cxn>
              <a:cxn ang="0">
                <a:pos x="connsiteX3" y="connsiteY3"/>
              </a:cxn>
            </a:cxnLst>
            <a:rect l="l" t="t" r="r" b="b"/>
            <a:pathLst>
              <a:path w="10345056" h="10610851">
                <a:moveTo>
                  <a:pt x="0" y="0"/>
                </a:moveTo>
                <a:lnTo>
                  <a:pt x="10345056" y="0"/>
                </a:lnTo>
                <a:lnTo>
                  <a:pt x="10345056" y="10610851"/>
                </a:lnTo>
                <a:lnTo>
                  <a:pt x="0" y="10610851"/>
                </a:lnTo>
                <a:close/>
              </a:path>
            </a:pathLst>
          </a:custGeom>
          <a:pattFill prst="pct60">
            <a:fgClr>
              <a:schemeClr val="bg1"/>
            </a:fgClr>
            <a:bgClr>
              <a:schemeClr val="bg1">
                <a:lumMod val="85000"/>
              </a:schemeClr>
            </a:bgClr>
          </a:pattFill>
          <a:effectLst/>
        </p:spPr>
        <p:txBody>
          <a:bodyPr wrap="square" anchor="ctr">
            <a:noAutofit/>
          </a:bodyPr>
          <a:lstStyle>
            <a:lvl1pPr marL="0" indent="0" algn="ctr">
              <a:buFontTx/>
              <a:buNone/>
              <a:defRPr sz="1200"/>
            </a:lvl1pPr>
          </a:lstStyle>
          <a:p>
            <a:endParaRPr lang="en-US"/>
          </a:p>
        </p:txBody>
      </p:sp>
      <p:sp>
        <p:nvSpPr>
          <p:cNvPr id="3" name="9Slide.vn - 2019">
            <a:extLst>
              <a:ext uri="{FF2B5EF4-FFF2-40B4-BE49-F238E27FC236}">
                <a16:creationId xmlns:a16="http://schemas.microsoft.com/office/drawing/2014/main" id="{741A53CA-532A-9C63-6E03-597626158365}"/>
              </a:ext>
            </a:extLst>
          </p:cNvPr>
          <p:cNvSpPr txBox="1"/>
          <p:nvPr userDrawn="1"/>
        </p:nvSpPr>
        <p:spPr>
          <a:xfrm>
            <a:off x="0" y="-2734965"/>
            <a:ext cx="12192000" cy="461665"/>
          </a:xfrm>
          <a:prstGeom prst="rect">
            <a:avLst/>
          </a:prstGeom>
          <a:noFill/>
        </p:spPr>
        <p:txBody>
          <a:bodyPr vert="horz" wrap="square" rtlCol="0">
            <a:spAutoFit/>
          </a:bodyPr>
          <a:lstStyle/>
          <a:p>
            <a:pPr algn="ctr"/>
            <a:r>
              <a:rPr lang="en-US" sz="2400">
                <a:solidFill>
                  <a:srgbClr val="CFCFCF"/>
                </a:solidFill>
              </a:rPr>
              <a:t>www.9slide.vn</a:t>
            </a:r>
          </a:p>
        </p:txBody>
      </p:sp>
      <p:grpSp>
        <p:nvGrpSpPr>
          <p:cNvPr id="4" name="Group 3">
            <a:extLst>
              <a:ext uri="{FF2B5EF4-FFF2-40B4-BE49-F238E27FC236}">
                <a16:creationId xmlns:a16="http://schemas.microsoft.com/office/drawing/2014/main" id="{A72566EA-25F6-D837-0C38-4A06007518A9}"/>
              </a:ext>
            </a:extLst>
          </p:cNvPr>
          <p:cNvGrpSpPr/>
          <p:nvPr userDrawn="1"/>
        </p:nvGrpSpPr>
        <p:grpSpPr>
          <a:xfrm>
            <a:off x="364772" y="369582"/>
            <a:ext cx="51405" cy="349068"/>
            <a:chOff x="364772" y="369582"/>
            <a:chExt cx="51405" cy="349068"/>
          </a:xfrm>
        </p:grpSpPr>
        <p:sp>
          <p:nvSpPr>
            <p:cNvPr id="5" name="Oval 4">
              <a:extLst>
                <a:ext uri="{FF2B5EF4-FFF2-40B4-BE49-F238E27FC236}">
                  <a16:creationId xmlns:a16="http://schemas.microsoft.com/office/drawing/2014/main" id="{74903236-2E80-257F-2B70-4956F01274CC}"/>
                </a:ext>
              </a:extLst>
            </p:cNvPr>
            <p:cNvSpPr/>
            <p:nvPr/>
          </p:nvSpPr>
          <p:spPr>
            <a:xfrm>
              <a:off x="364772" y="369582"/>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6" name="Oval 5">
              <a:extLst>
                <a:ext uri="{FF2B5EF4-FFF2-40B4-BE49-F238E27FC236}">
                  <a16:creationId xmlns:a16="http://schemas.microsoft.com/office/drawing/2014/main" id="{9A706CB1-22DE-8B48-E794-7F4C8594CA12}"/>
                </a:ext>
              </a:extLst>
            </p:cNvPr>
            <p:cNvSpPr/>
            <p:nvPr/>
          </p:nvSpPr>
          <p:spPr>
            <a:xfrm>
              <a:off x="364772" y="518410"/>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7" name="Oval 6">
              <a:extLst>
                <a:ext uri="{FF2B5EF4-FFF2-40B4-BE49-F238E27FC236}">
                  <a16:creationId xmlns:a16="http://schemas.microsoft.com/office/drawing/2014/main" id="{70F40D09-BD39-B92F-38FE-3D57F3ED8938}"/>
                </a:ext>
              </a:extLst>
            </p:cNvPr>
            <p:cNvSpPr/>
            <p:nvPr/>
          </p:nvSpPr>
          <p:spPr>
            <a:xfrm>
              <a:off x="364772" y="667238"/>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grpSp>
      <p:grpSp>
        <p:nvGrpSpPr>
          <p:cNvPr id="8" name="Group 7">
            <a:extLst>
              <a:ext uri="{FF2B5EF4-FFF2-40B4-BE49-F238E27FC236}">
                <a16:creationId xmlns:a16="http://schemas.microsoft.com/office/drawing/2014/main" id="{437A09F1-AD35-AA88-92D1-2B4BE3150276}"/>
              </a:ext>
            </a:extLst>
          </p:cNvPr>
          <p:cNvGrpSpPr/>
          <p:nvPr userDrawn="1"/>
        </p:nvGrpSpPr>
        <p:grpSpPr>
          <a:xfrm>
            <a:off x="364772" y="6096000"/>
            <a:ext cx="51405" cy="349068"/>
            <a:chOff x="364772" y="369582"/>
            <a:chExt cx="51405" cy="349068"/>
          </a:xfrm>
        </p:grpSpPr>
        <p:sp>
          <p:nvSpPr>
            <p:cNvPr id="9" name="Oval 8">
              <a:extLst>
                <a:ext uri="{FF2B5EF4-FFF2-40B4-BE49-F238E27FC236}">
                  <a16:creationId xmlns:a16="http://schemas.microsoft.com/office/drawing/2014/main" id="{7BCCD42D-5DE0-8BC3-CEC8-E7BCE68F1423}"/>
                </a:ext>
              </a:extLst>
            </p:cNvPr>
            <p:cNvSpPr/>
            <p:nvPr/>
          </p:nvSpPr>
          <p:spPr>
            <a:xfrm>
              <a:off x="364772" y="369582"/>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0" name="Oval 9">
              <a:extLst>
                <a:ext uri="{FF2B5EF4-FFF2-40B4-BE49-F238E27FC236}">
                  <a16:creationId xmlns:a16="http://schemas.microsoft.com/office/drawing/2014/main" id="{BE4D5336-12B8-569A-EEBA-8A5E8EB5E114}"/>
                </a:ext>
              </a:extLst>
            </p:cNvPr>
            <p:cNvSpPr/>
            <p:nvPr/>
          </p:nvSpPr>
          <p:spPr>
            <a:xfrm>
              <a:off x="364772" y="518410"/>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1" name="Oval 10">
              <a:extLst>
                <a:ext uri="{FF2B5EF4-FFF2-40B4-BE49-F238E27FC236}">
                  <a16:creationId xmlns:a16="http://schemas.microsoft.com/office/drawing/2014/main" id="{E99278D8-382E-5D1A-3F64-35833EAFC67F}"/>
                </a:ext>
              </a:extLst>
            </p:cNvPr>
            <p:cNvSpPr/>
            <p:nvPr/>
          </p:nvSpPr>
          <p:spPr>
            <a:xfrm>
              <a:off x="364772" y="667238"/>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grpSp>
      <p:grpSp>
        <p:nvGrpSpPr>
          <p:cNvPr id="12" name="Group 11">
            <a:extLst>
              <a:ext uri="{FF2B5EF4-FFF2-40B4-BE49-F238E27FC236}">
                <a16:creationId xmlns:a16="http://schemas.microsoft.com/office/drawing/2014/main" id="{B1550C1A-A028-5176-4DD1-D9B6C728F18B}"/>
              </a:ext>
            </a:extLst>
          </p:cNvPr>
          <p:cNvGrpSpPr/>
          <p:nvPr userDrawn="1"/>
        </p:nvGrpSpPr>
        <p:grpSpPr>
          <a:xfrm>
            <a:off x="11734800" y="369582"/>
            <a:ext cx="51405" cy="349068"/>
            <a:chOff x="364772" y="369582"/>
            <a:chExt cx="51405" cy="349068"/>
          </a:xfrm>
        </p:grpSpPr>
        <p:sp>
          <p:nvSpPr>
            <p:cNvPr id="13" name="Oval 12">
              <a:extLst>
                <a:ext uri="{FF2B5EF4-FFF2-40B4-BE49-F238E27FC236}">
                  <a16:creationId xmlns:a16="http://schemas.microsoft.com/office/drawing/2014/main" id="{200AB3D4-946B-E42F-82E4-3213DB6F32B0}"/>
                </a:ext>
              </a:extLst>
            </p:cNvPr>
            <p:cNvSpPr/>
            <p:nvPr/>
          </p:nvSpPr>
          <p:spPr>
            <a:xfrm>
              <a:off x="364772" y="369582"/>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4" name="Oval 13">
              <a:extLst>
                <a:ext uri="{FF2B5EF4-FFF2-40B4-BE49-F238E27FC236}">
                  <a16:creationId xmlns:a16="http://schemas.microsoft.com/office/drawing/2014/main" id="{E0C87BCC-7F9E-6350-3D66-B34348652EB6}"/>
                </a:ext>
              </a:extLst>
            </p:cNvPr>
            <p:cNvSpPr/>
            <p:nvPr/>
          </p:nvSpPr>
          <p:spPr>
            <a:xfrm>
              <a:off x="364772" y="518410"/>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5" name="Oval 14">
              <a:extLst>
                <a:ext uri="{FF2B5EF4-FFF2-40B4-BE49-F238E27FC236}">
                  <a16:creationId xmlns:a16="http://schemas.microsoft.com/office/drawing/2014/main" id="{3B063D08-C251-FD07-33B9-D53E936BEF29}"/>
                </a:ext>
              </a:extLst>
            </p:cNvPr>
            <p:cNvSpPr/>
            <p:nvPr/>
          </p:nvSpPr>
          <p:spPr>
            <a:xfrm>
              <a:off x="364772" y="667238"/>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grpSp>
      <p:grpSp>
        <p:nvGrpSpPr>
          <p:cNvPr id="16" name="Group 15">
            <a:extLst>
              <a:ext uri="{FF2B5EF4-FFF2-40B4-BE49-F238E27FC236}">
                <a16:creationId xmlns:a16="http://schemas.microsoft.com/office/drawing/2014/main" id="{E9157C51-A863-F445-0937-A8D30643B935}"/>
              </a:ext>
            </a:extLst>
          </p:cNvPr>
          <p:cNvGrpSpPr/>
          <p:nvPr userDrawn="1"/>
        </p:nvGrpSpPr>
        <p:grpSpPr>
          <a:xfrm>
            <a:off x="11734800" y="6096000"/>
            <a:ext cx="51405" cy="349068"/>
            <a:chOff x="364772" y="369582"/>
            <a:chExt cx="51405" cy="349068"/>
          </a:xfrm>
        </p:grpSpPr>
        <p:sp>
          <p:nvSpPr>
            <p:cNvPr id="17" name="Oval 16">
              <a:extLst>
                <a:ext uri="{FF2B5EF4-FFF2-40B4-BE49-F238E27FC236}">
                  <a16:creationId xmlns:a16="http://schemas.microsoft.com/office/drawing/2014/main" id="{241F9374-5856-E5B4-3EB3-55DCB99EC642}"/>
                </a:ext>
              </a:extLst>
            </p:cNvPr>
            <p:cNvSpPr/>
            <p:nvPr/>
          </p:nvSpPr>
          <p:spPr>
            <a:xfrm>
              <a:off x="364772" y="369582"/>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8" name="Oval 17">
              <a:extLst>
                <a:ext uri="{FF2B5EF4-FFF2-40B4-BE49-F238E27FC236}">
                  <a16:creationId xmlns:a16="http://schemas.microsoft.com/office/drawing/2014/main" id="{AD6084F4-35B3-D587-777D-F5AF2B823E7A}"/>
                </a:ext>
              </a:extLst>
            </p:cNvPr>
            <p:cNvSpPr/>
            <p:nvPr/>
          </p:nvSpPr>
          <p:spPr>
            <a:xfrm>
              <a:off x="364772" y="518410"/>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9" name="Oval 18">
              <a:extLst>
                <a:ext uri="{FF2B5EF4-FFF2-40B4-BE49-F238E27FC236}">
                  <a16:creationId xmlns:a16="http://schemas.microsoft.com/office/drawing/2014/main" id="{A6D03566-70E5-B506-7EBF-A8497C88087A}"/>
                </a:ext>
              </a:extLst>
            </p:cNvPr>
            <p:cNvSpPr/>
            <p:nvPr/>
          </p:nvSpPr>
          <p:spPr>
            <a:xfrm>
              <a:off x="364772" y="667238"/>
              <a:ext cx="51405" cy="51412"/>
            </a:xfrm>
            <a:prstGeom prst="ellipse">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grpSp>
    </p:spTree>
    <p:extLst>
      <p:ext uri="{BB962C8B-B14F-4D97-AF65-F5344CB8AC3E}">
        <p14:creationId xmlns:p14="http://schemas.microsoft.com/office/powerpoint/2010/main" val="4192379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652FC8-799B-E70A-9987-510D3FE8C2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0AAFFA6-1942-F725-1323-B5655D7D2C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DAC37C-27E5-D1E5-C392-6A4762FA4A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345EE0-74C2-4BF7-89A4-A0138DD5F1F4}" type="datetimeFigureOut">
              <a:rPr lang="en-US" smtClean="0"/>
              <a:t>12/1/2026</a:t>
            </a:fld>
            <a:endParaRPr lang="en-US"/>
          </a:p>
        </p:txBody>
      </p:sp>
      <p:sp>
        <p:nvSpPr>
          <p:cNvPr id="5" name="Footer Placeholder 4">
            <a:extLst>
              <a:ext uri="{FF2B5EF4-FFF2-40B4-BE49-F238E27FC236}">
                <a16:creationId xmlns:a16="http://schemas.microsoft.com/office/drawing/2014/main" id="{8F98F068-FFC3-D992-4688-C75239E1C7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63AB3E-03A2-CAF4-FE27-80CFE8235D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06CB19-E554-437A-9F52-FF80F1F74F2C}" type="slidenum">
              <a:rPr lang="en-US" smtClean="0"/>
              <a:t>‹#›</a:t>
            </a:fld>
            <a:endParaRPr lang="en-US"/>
          </a:p>
        </p:txBody>
      </p:sp>
    </p:spTree>
    <p:extLst>
      <p:ext uri="{BB962C8B-B14F-4D97-AF65-F5344CB8AC3E}">
        <p14:creationId xmlns:p14="http://schemas.microsoft.com/office/powerpoint/2010/main" val="2531635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comments" Target="../comments/comment1.xml"/><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comments" Target="../comments/comment2.xml"/><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comments" Target="../comments/comment3.xml"/><Relationship Id="rId5" Type="http://schemas.openxmlformats.org/officeDocument/2006/relationships/image" Target="../media/image18.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svg"/><Relationship Id="rId18" Type="http://schemas.openxmlformats.org/officeDocument/2006/relationships/image" Target="../media/image41.png"/><Relationship Id="rId3" Type="http://schemas.openxmlformats.org/officeDocument/2006/relationships/image" Target="../media/image26.svg"/><Relationship Id="rId21" Type="http://schemas.openxmlformats.org/officeDocument/2006/relationships/image" Target="../media/image44.svg"/><Relationship Id="rId7" Type="http://schemas.openxmlformats.org/officeDocument/2006/relationships/image" Target="../media/image30.svg"/><Relationship Id="rId12" Type="http://schemas.openxmlformats.org/officeDocument/2006/relationships/image" Target="../media/image35.png"/><Relationship Id="rId17" Type="http://schemas.openxmlformats.org/officeDocument/2006/relationships/image" Target="../media/image40.svg"/><Relationship Id="rId25" Type="http://schemas.openxmlformats.org/officeDocument/2006/relationships/image" Target="../media/image48.svg"/><Relationship Id="rId2" Type="http://schemas.openxmlformats.org/officeDocument/2006/relationships/image" Target="../media/image25.png"/><Relationship Id="rId16" Type="http://schemas.openxmlformats.org/officeDocument/2006/relationships/image" Target="../media/image39.png"/><Relationship Id="rId20" Type="http://schemas.openxmlformats.org/officeDocument/2006/relationships/image" Target="../media/image43.png"/><Relationship Id="rId1" Type="http://schemas.openxmlformats.org/officeDocument/2006/relationships/slideLayout" Target="../slideLayouts/slideLayout7.xml"/><Relationship Id="rId6" Type="http://schemas.openxmlformats.org/officeDocument/2006/relationships/image" Target="../media/image29.png"/><Relationship Id="rId11" Type="http://schemas.openxmlformats.org/officeDocument/2006/relationships/image" Target="../media/image34.jpeg"/><Relationship Id="rId24" Type="http://schemas.openxmlformats.org/officeDocument/2006/relationships/image" Target="../media/image47.png"/><Relationship Id="rId5" Type="http://schemas.openxmlformats.org/officeDocument/2006/relationships/image" Target="../media/image28.svg"/><Relationship Id="rId15" Type="http://schemas.openxmlformats.org/officeDocument/2006/relationships/image" Target="../media/image38.svg"/><Relationship Id="rId23" Type="http://schemas.openxmlformats.org/officeDocument/2006/relationships/image" Target="../media/image46.svg"/><Relationship Id="rId10" Type="http://schemas.openxmlformats.org/officeDocument/2006/relationships/image" Target="../media/image33.png"/><Relationship Id="rId19" Type="http://schemas.openxmlformats.org/officeDocument/2006/relationships/image" Target="../media/image42.sv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37.png"/><Relationship Id="rId22" Type="http://schemas.openxmlformats.org/officeDocument/2006/relationships/image" Target="../media/image45.png"/></Relationships>
</file>

<file path=ppt/slides/_rels/slide1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 Id="rId5" Type="http://schemas.openxmlformats.org/officeDocument/2006/relationships/image" Target="../media/image59.png"/><Relationship Id="rId4" Type="http://schemas.openxmlformats.org/officeDocument/2006/relationships/image" Target="../media/image58.jpeg"/></Relationships>
</file>

<file path=ppt/slides/_rels/slide2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2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64.jpeg"/><Relationship Id="rId4" Type="http://schemas.openxmlformats.org/officeDocument/2006/relationships/image" Target="../media/image63.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jpeg"/><Relationship Id="rId1" Type="http://schemas.openxmlformats.org/officeDocument/2006/relationships/slideLayout" Target="../slideLayouts/slideLayout7.xml"/><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jpeg"/></Relationships>
</file>

<file path=ppt/slides/_rels/slide25.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2.png"/><Relationship Id="rId7" Type="http://schemas.openxmlformats.org/officeDocument/2006/relationships/image" Target="../media/image76.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74.svg"/><Relationship Id="rId4" Type="http://schemas.openxmlformats.org/officeDocument/2006/relationships/image" Target="../media/image73.png"/><Relationship Id="rId9" Type="http://schemas.openxmlformats.org/officeDocument/2006/relationships/image" Target="../media/image78.svg"/></Relationships>
</file>

<file path=ppt/slides/_rels/slide2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8" Type="http://schemas.openxmlformats.org/officeDocument/2006/relationships/image" Target="../media/image81.jpeg"/><Relationship Id="rId13" Type="http://schemas.openxmlformats.org/officeDocument/2006/relationships/image" Target="../media/image86.png"/><Relationship Id="rId18" Type="http://schemas.openxmlformats.org/officeDocument/2006/relationships/image" Target="../media/image91.png"/><Relationship Id="rId3" Type="http://schemas.microsoft.com/office/2007/relationships/media" Target="../media/media5.mp4"/><Relationship Id="rId7" Type="http://schemas.openxmlformats.org/officeDocument/2006/relationships/audio" Target="../media/audio2.wav"/><Relationship Id="rId12" Type="http://schemas.openxmlformats.org/officeDocument/2006/relationships/image" Target="../media/image85.png"/><Relationship Id="rId17" Type="http://schemas.openxmlformats.org/officeDocument/2006/relationships/image" Target="../media/image90.svg"/><Relationship Id="rId2" Type="http://schemas.openxmlformats.org/officeDocument/2006/relationships/video" Target="../media/media4.mp4"/><Relationship Id="rId16" Type="http://schemas.openxmlformats.org/officeDocument/2006/relationships/image" Target="../media/image89.png"/><Relationship Id="rId20" Type="http://schemas.openxmlformats.org/officeDocument/2006/relationships/audio" Target="../media/audio2.wav"/><Relationship Id="rId1" Type="http://schemas.microsoft.com/office/2007/relationships/media" Target="../media/media4.mp4"/><Relationship Id="rId6" Type="http://schemas.openxmlformats.org/officeDocument/2006/relationships/audio" Target="../media/audio1.wav"/><Relationship Id="rId11" Type="http://schemas.openxmlformats.org/officeDocument/2006/relationships/image" Target="../media/image84.png"/><Relationship Id="rId5" Type="http://schemas.openxmlformats.org/officeDocument/2006/relationships/slideLayout" Target="../slideLayouts/slideLayout7.xml"/><Relationship Id="rId15" Type="http://schemas.openxmlformats.org/officeDocument/2006/relationships/image" Target="../media/image88.svg"/><Relationship Id="rId10" Type="http://schemas.openxmlformats.org/officeDocument/2006/relationships/image" Target="../media/image83.png"/><Relationship Id="rId19" Type="http://schemas.openxmlformats.org/officeDocument/2006/relationships/audio" Target="../media/audio1.wav"/><Relationship Id="rId4" Type="http://schemas.openxmlformats.org/officeDocument/2006/relationships/video" Target="../media/media5.mp4"/><Relationship Id="rId9" Type="http://schemas.openxmlformats.org/officeDocument/2006/relationships/image" Target="../media/image82.jpeg"/><Relationship Id="rId14" Type="http://schemas.openxmlformats.org/officeDocument/2006/relationships/image" Target="../media/image8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63245-61CE-BDB0-60F0-847A7E2C37F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3B9CF06-133A-EF4B-6408-451526BE9619}"/>
              </a:ext>
            </a:extLst>
          </p:cNvPr>
          <p:cNvSpPr>
            <a:spLocks noGrp="1"/>
          </p:cNvSpPr>
          <p:nvPr>
            <p:ph idx="1"/>
          </p:nvPr>
        </p:nvSpPr>
        <p:spPr/>
        <p:txBody>
          <a:bodyPr/>
          <a:lstStyle/>
          <a:p>
            <a:endParaRPr lang="en-US"/>
          </a:p>
        </p:txBody>
      </p:sp>
      <p:sp>
        <p:nvSpPr>
          <p:cNvPr id="4" name="Hình tự do: Hình 8">
            <a:extLst>
              <a:ext uri="{FF2B5EF4-FFF2-40B4-BE49-F238E27FC236}">
                <a16:creationId xmlns:a16="http://schemas.microsoft.com/office/drawing/2014/main" id="{197EF1A6-4969-F186-1E5E-038A6646C0C3}"/>
              </a:ext>
            </a:extLst>
          </p:cNvPr>
          <p:cNvSpPr/>
          <p:nvPr/>
        </p:nvSpPr>
        <p:spPr>
          <a:xfrm flipH="1">
            <a:off x="358688" y="340711"/>
            <a:ext cx="11474624" cy="6176578"/>
          </a:xfrm>
          <a:prstGeom prst="roundRect">
            <a:avLst>
              <a:gd name="adj" fmla="val 5781"/>
            </a:avLst>
          </a:prstGeom>
          <a:solidFill>
            <a:srgbClr val="F3FDE4"/>
          </a:solidFill>
          <a:ln w="2032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9Slide02 Noi dung dai"/>
            </a:endParaRPr>
          </a:p>
        </p:txBody>
      </p:sp>
      <p:pic>
        <p:nvPicPr>
          <p:cNvPr id="5" name="Graphic 4">
            <a:extLst>
              <a:ext uri="{FF2B5EF4-FFF2-40B4-BE49-F238E27FC236}">
                <a16:creationId xmlns:a16="http://schemas.microsoft.com/office/drawing/2014/main" id="{91BDB8AC-FF45-DF2D-833D-2D40F4D8FC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2447" y="2155169"/>
            <a:ext cx="4863597" cy="5021663"/>
          </a:xfrm>
          <a:prstGeom prst="rect">
            <a:avLst/>
          </a:prstGeom>
        </p:spPr>
      </p:pic>
      <p:grpSp>
        <p:nvGrpSpPr>
          <p:cNvPr id="6" name="Graphic 3">
            <a:extLst>
              <a:ext uri="{FF2B5EF4-FFF2-40B4-BE49-F238E27FC236}">
                <a16:creationId xmlns:a16="http://schemas.microsoft.com/office/drawing/2014/main" id="{FB1B37FD-C974-5B55-47CE-884DB6D0FCA6}"/>
              </a:ext>
            </a:extLst>
          </p:cNvPr>
          <p:cNvGrpSpPr/>
          <p:nvPr/>
        </p:nvGrpSpPr>
        <p:grpSpPr>
          <a:xfrm flipH="1">
            <a:off x="4189300" y="-51628"/>
            <a:ext cx="2854086" cy="3771530"/>
            <a:chOff x="7319009" y="1465706"/>
            <a:chExt cx="1974341" cy="2608992"/>
          </a:xfrm>
          <a:solidFill>
            <a:srgbClr val="EFDBA1"/>
          </a:solidFill>
        </p:grpSpPr>
        <p:sp>
          <p:nvSpPr>
            <p:cNvPr id="7" name="Freeform: Shape 6">
              <a:extLst>
                <a:ext uri="{FF2B5EF4-FFF2-40B4-BE49-F238E27FC236}">
                  <a16:creationId xmlns:a16="http://schemas.microsoft.com/office/drawing/2014/main" id="{C357C990-4C89-424C-F0C0-BBC56E4CFDD2}"/>
                </a:ext>
              </a:extLst>
            </p:cNvPr>
            <p:cNvSpPr/>
            <p:nvPr/>
          </p:nvSpPr>
          <p:spPr>
            <a:xfrm>
              <a:off x="7546847" y="3431285"/>
              <a:ext cx="87534" cy="103917"/>
            </a:xfrm>
            <a:custGeom>
              <a:avLst/>
              <a:gdLst>
                <a:gd name="connsiteX0" fmla="*/ 59341 w 87534"/>
                <a:gd name="connsiteY0" fmla="*/ 34671 h 103917"/>
                <a:gd name="connsiteX1" fmla="*/ 43815 w 87534"/>
                <a:gd name="connsiteY1" fmla="*/ 0 h 103917"/>
                <a:gd name="connsiteX2" fmla="*/ 28194 w 87534"/>
                <a:gd name="connsiteY2" fmla="*/ 34671 h 103917"/>
                <a:gd name="connsiteX3" fmla="*/ 0 w 87534"/>
                <a:gd name="connsiteY3" fmla="*/ 52007 h 103917"/>
                <a:gd name="connsiteX4" fmla="*/ 28194 w 87534"/>
                <a:gd name="connsiteY4" fmla="*/ 69342 h 103917"/>
                <a:gd name="connsiteX5" fmla="*/ 43815 w 87534"/>
                <a:gd name="connsiteY5" fmla="*/ 103918 h 103917"/>
                <a:gd name="connsiteX6" fmla="*/ 59341 w 87534"/>
                <a:gd name="connsiteY6" fmla="*/ 69342 h 103917"/>
                <a:gd name="connsiteX7" fmla="*/ 87535 w 87534"/>
                <a:gd name="connsiteY7" fmla="*/ 52007 h 103917"/>
                <a:gd name="connsiteX8" fmla="*/ 59341 w 87534"/>
                <a:gd name="connsiteY8" fmla="*/ 34671 h 10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917">
                  <a:moveTo>
                    <a:pt x="59341" y="34671"/>
                  </a:moveTo>
                  <a:lnTo>
                    <a:pt x="43815" y="0"/>
                  </a:lnTo>
                  <a:lnTo>
                    <a:pt x="28194" y="34671"/>
                  </a:lnTo>
                  <a:lnTo>
                    <a:pt x="0" y="52007"/>
                  </a:lnTo>
                  <a:lnTo>
                    <a:pt x="28194" y="69342"/>
                  </a:lnTo>
                  <a:lnTo>
                    <a:pt x="43815" y="103918"/>
                  </a:lnTo>
                  <a:lnTo>
                    <a:pt x="59341" y="69342"/>
                  </a:lnTo>
                  <a:lnTo>
                    <a:pt x="87535" y="52007"/>
                  </a:lnTo>
                  <a:lnTo>
                    <a:pt x="59341" y="3467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8" name="Freeform: Shape 7">
              <a:extLst>
                <a:ext uri="{FF2B5EF4-FFF2-40B4-BE49-F238E27FC236}">
                  <a16:creationId xmlns:a16="http://schemas.microsoft.com/office/drawing/2014/main" id="{C07607FB-DAF3-30B4-5D0B-4766932AA53A}"/>
                </a:ext>
              </a:extLst>
            </p:cNvPr>
            <p:cNvSpPr/>
            <p:nvPr/>
          </p:nvSpPr>
          <p:spPr>
            <a:xfrm>
              <a:off x="8550972" y="3575303"/>
              <a:ext cx="155067" cy="184118"/>
            </a:xfrm>
            <a:custGeom>
              <a:avLst/>
              <a:gdLst>
                <a:gd name="connsiteX0" fmla="*/ 105156 w 155067"/>
                <a:gd name="connsiteY0" fmla="*/ 61341 h 184118"/>
                <a:gd name="connsiteX1" fmla="*/ 77534 w 155067"/>
                <a:gd name="connsiteY1" fmla="*/ 0 h 184118"/>
                <a:gd name="connsiteX2" fmla="*/ 49911 w 155067"/>
                <a:gd name="connsiteY2" fmla="*/ 61341 h 184118"/>
                <a:gd name="connsiteX3" fmla="*/ 0 w 155067"/>
                <a:gd name="connsiteY3" fmla="*/ 92012 h 184118"/>
                <a:gd name="connsiteX4" fmla="*/ 49911 w 155067"/>
                <a:gd name="connsiteY4" fmla="*/ 122682 h 184118"/>
                <a:gd name="connsiteX5" fmla="*/ 77534 w 155067"/>
                <a:gd name="connsiteY5" fmla="*/ 184118 h 184118"/>
                <a:gd name="connsiteX6" fmla="*/ 105156 w 155067"/>
                <a:gd name="connsiteY6" fmla="*/ 122682 h 184118"/>
                <a:gd name="connsiteX7" fmla="*/ 155067 w 155067"/>
                <a:gd name="connsiteY7" fmla="*/ 92012 h 184118"/>
                <a:gd name="connsiteX8" fmla="*/ 105156 w 155067"/>
                <a:gd name="connsiteY8" fmla="*/ 61341 h 184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67" h="184118">
                  <a:moveTo>
                    <a:pt x="105156" y="61341"/>
                  </a:moveTo>
                  <a:lnTo>
                    <a:pt x="77534" y="0"/>
                  </a:lnTo>
                  <a:lnTo>
                    <a:pt x="49911" y="61341"/>
                  </a:lnTo>
                  <a:lnTo>
                    <a:pt x="0" y="92012"/>
                  </a:lnTo>
                  <a:lnTo>
                    <a:pt x="49911" y="122682"/>
                  </a:lnTo>
                  <a:lnTo>
                    <a:pt x="77534" y="184118"/>
                  </a:lnTo>
                  <a:lnTo>
                    <a:pt x="105156" y="122682"/>
                  </a:lnTo>
                  <a:lnTo>
                    <a:pt x="155067" y="92012"/>
                  </a:lnTo>
                  <a:lnTo>
                    <a:pt x="105156" y="6134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9" name="Freeform: Shape 8">
              <a:extLst>
                <a:ext uri="{FF2B5EF4-FFF2-40B4-BE49-F238E27FC236}">
                  <a16:creationId xmlns:a16="http://schemas.microsoft.com/office/drawing/2014/main" id="{4C094BF8-1F04-663C-9962-747474E11F90}"/>
                </a:ext>
              </a:extLst>
            </p:cNvPr>
            <p:cNvSpPr/>
            <p:nvPr/>
          </p:nvSpPr>
          <p:spPr>
            <a:xfrm>
              <a:off x="8210454" y="3009899"/>
              <a:ext cx="191357" cy="227266"/>
            </a:xfrm>
            <a:custGeom>
              <a:avLst/>
              <a:gdLst>
                <a:gd name="connsiteX0" fmla="*/ 129730 w 191357"/>
                <a:gd name="connsiteY0" fmla="*/ 75819 h 227266"/>
                <a:gd name="connsiteX1" fmla="*/ 95631 w 191357"/>
                <a:gd name="connsiteY1" fmla="*/ 0 h 227266"/>
                <a:gd name="connsiteX2" fmla="*/ 61627 w 191357"/>
                <a:gd name="connsiteY2" fmla="*/ 75819 h 227266"/>
                <a:gd name="connsiteX3" fmla="*/ 0 w 191357"/>
                <a:gd name="connsiteY3" fmla="*/ 113633 h 227266"/>
                <a:gd name="connsiteX4" fmla="*/ 61627 w 191357"/>
                <a:gd name="connsiteY4" fmla="*/ 151543 h 227266"/>
                <a:gd name="connsiteX5" fmla="*/ 95631 w 191357"/>
                <a:gd name="connsiteY5" fmla="*/ 227266 h 227266"/>
                <a:gd name="connsiteX6" fmla="*/ 129730 w 191357"/>
                <a:gd name="connsiteY6" fmla="*/ 151543 h 227266"/>
                <a:gd name="connsiteX7" fmla="*/ 191358 w 191357"/>
                <a:gd name="connsiteY7" fmla="*/ 113633 h 227266"/>
                <a:gd name="connsiteX8" fmla="*/ 129730 w 191357"/>
                <a:gd name="connsiteY8" fmla="*/ 75819 h 227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357" h="227266">
                  <a:moveTo>
                    <a:pt x="129730" y="75819"/>
                  </a:moveTo>
                  <a:lnTo>
                    <a:pt x="95631" y="0"/>
                  </a:lnTo>
                  <a:lnTo>
                    <a:pt x="61627" y="75819"/>
                  </a:lnTo>
                  <a:lnTo>
                    <a:pt x="0" y="113633"/>
                  </a:lnTo>
                  <a:lnTo>
                    <a:pt x="61627" y="151543"/>
                  </a:lnTo>
                  <a:lnTo>
                    <a:pt x="95631" y="227266"/>
                  </a:lnTo>
                  <a:lnTo>
                    <a:pt x="129730" y="151543"/>
                  </a:lnTo>
                  <a:lnTo>
                    <a:pt x="191358" y="113633"/>
                  </a:lnTo>
                  <a:lnTo>
                    <a:pt x="129730" y="75819"/>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0" name="Freeform: Shape 9">
              <a:extLst>
                <a:ext uri="{FF2B5EF4-FFF2-40B4-BE49-F238E27FC236}">
                  <a16:creationId xmlns:a16="http://schemas.microsoft.com/office/drawing/2014/main" id="{E7B7828B-931B-7FA0-23B1-95ED07711BDE}"/>
                </a:ext>
              </a:extLst>
            </p:cNvPr>
            <p:cNvSpPr/>
            <p:nvPr/>
          </p:nvSpPr>
          <p:spPr>
            <a:xfrm>
              <a:off x="8262365" y="3970876"/>
              <a:ext cx="87534" cy="103822"/>
            </a:xfrm>
            <a:custGeom>
              <a:avLst/>
              <a:gdLst>
                <a:gd name="connsiteX0" fmla="*/ 59341 w 87534"/>
                <a:gd name="connsiteY0" fmla="*/ 34576 h 103822"/>
                <a:gd name="connsiteX1" fmla="*/ 43720 w 87534"/>
                <a:gd name="connsiteY1" fmla="*/ 0 h 103822"/>
                <a:gd name="connsiteX2" fmla="*/ 28194 w 87534"/>
                <a:gd name="connsiteY2" fmla="*/ 34576 h 103822"/>
                <a:gd name="connsiteX3" fmla="*/ 0 w 87534"/>
                <a:gd name="connsiteY3" fmla="*/ 51911 h 103822"/>
                <a:gd name="connsiteX4" fmla="*/ 28194 w 87534"/>
                <a:gd name="connsiteY4" fmla="*/ 69247 h 103822"/>
                <a:gd name="connsiteX5" fmla="*/ 43720 w 87534"/>
                <a:gd name="connsiteY5" fmla="*/ 103822 h 103822"/>
                <a:gd name="connsiteX6" fmla="*/ 59341 w 87534"/>
                <a:gd name="connsiteY6" fmla="*/ 69247 h 103822"/>
                <a:gd name="connsiteX7" fmla="*/ 87535 w 87534"/>
                <a:gd name="connsiteY7" fmla="*/ 51911 h 103822"/>
                <a:gd name="connsiteX8" fmla="*/ 59341 w 87534"/>
                <a:gd name="connsiteY8" fmla="*/ 34576 h 10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822">
                  <a:moveTo>
                    <a:pt x="59341" y="34576"/>
                  </a:moveTo>
                  <a:lnTo>
                    <a:pt x="43720" y="0"/>
                  </a:lnTo>
                  <a:lnTo>
                    <a:pt x="28194" y="34576"/>
                  </a:lnTo>
                  <a:lnTo>
                    <a:pt x="0" y="51911"/>
                  </a:lnTo>
                  <a:lnTo>
                    <a:pt x="28194" y="69247"/>
                  </a:lnTo>
                  <a:lnTo>
                    <a:pt x="43720" y="103822"/>
                  </a:lnTo>
                  <a:lnTo>
                    <a:pt x="59341" y="69247"/>
                  </a:lnTo>
                  <a:lnTo>
                    <a:pt x="87535" y="51911"/>
                  </a:lnTo>
                  <a:lnTo>
                    <a:pt x="59341"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1" name="Freeform: Shape 10">
              <a:extLst>
                <a:ext uri="{FF2B5EF4-FFF2-40B4-BE49-F238E27FC236}">
                  <a16:creationId xmlns:a16="http://schemas.microsoft.com/office/drawing/2014/main" id="{920E3601-0959-00B5-BD7C-119C9A69B796}"/>
                </a:ext>
              </a:extLst>
            </p:cNvPr>
            <p:cNvSpPr/>
            <p:nvPr/>
          </p:nvSpPr>
          <p:spPr>
            <a:xfrm>
              <a:off x="9205816" y="3213067"/>
              <a:ext cx="87534" cy="103917"/>
            </a:xfrm>
            <a:custGeom>
              <a:avLst/>
              <a:gdLst>
                <a:gd name="connsiteX0" fmla="*/ 59341 w 87534"/>
                <a:gd name="connsiteY0" fmla="*/ 34576 h 103917"/>
                <a:gd name="connsiteX1" fmla="*/ 43720 w 87534"/>
                <a:gd name="connsiteY1" fmla="*/ 0 h 103917"/>
                <a:gd name="connsiteX2" fmla="*/ 28194 w 87534"/>
                <a:gd name="connsiteY2" fmla="*/ 34576 h 103917"/>
                <a:gd name="connsiteX3" fmla="*/ 0 w 87534"/>
                <a:gd name="connsiteY3" fmla="*/ 51911 h 103917"/>
                <a:gd name="connsiteX4" fmla="*/ 28194 w 87534"/>
                <a:gd name="connsiteY4" fmla="*/ 69247 h 103917"/>
                <a:gd name="connsiteX5" fmla="*/ 43720 w 87534"/>
                <a:gd name="connsiteY5" fmla="*/ 103918 h 103917"/>
                <a:gd name="connsiteX6" fmla="*/ 59341 w 87534"/>
                <a:gd name="connsiteY6" fmla="*/ 69247 h 103917"/>
                <a:gd name="connsiteX7" fmla="*/ 87535 w 87534"/>
                <a:gd name="connsiteY7" fmla="*/ 51911 h 103917"/>
                <a:gd name="connsiteX8" fmla="*/ 59341 w 87534"/>
                <a:gd name="connsiteY8" fmla="*/ 34576 h 10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917">
                  <a:moveTo>
                    <a:pt x="59341" y="34576"/>
                  </a:moveTo>
                  <a:lnTo>
                    <a:pt x="43720" y="0"/>
                  </a:lnTo>
                  <a:lnTo>
                    <a:pt x="28194" y="34576"/>
                  </a:lnTo>
                  <a:lnTo>
                    <a:pt x="0" y="51911"/>
                  </a:lnTo>
                  <a:lnTo>
                    <a:pt x="28194" y="69247"/>
                  </a:lnTo>
                  <a:lnTo>
                    <a:pt x="43720" y="103918"/>
                  </a:lnTo>
                  <a:lnTo>
                    <a:pt x="59341" y="69247"/>
                  </a:lnTo>
                  <a:lnTo>
                    <a:pt x="87535" y="51911"/>
                  </a:lnTo>
                  <a:lnTo>
                    <a:pt x="59341"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2" name="Freeform: Shape 11">
              <a:extLst>
                <a:ext uri="{FF2B5EF4-FFF2-40B4-BE49-F238E27FC236}">
                  <a16:creationId xmlns:a16="http://schemas.microsoft.com/office/drawing/2014/main" id="{1E3E0C5D-55D0-6919-27F4-86CEF2D9F81F}"/>
                </a:ext>
              </a:extLst>
            </p:cNvPr>
            <p:cNvSpPr/>
            <p:nvPr/>
          </p:nvSpPr>
          <p:spPr>
            <a:xfrm>
              <a:off x="8809957" y="2829019"/>
              <a:ext cx="87534" cy="103822"/>
            </a:xfrm>
            <a:custGeom>
              <a:avLst/>
              <a:gdLst>
                <a:gd name="connsiteX0" fmla="*/ 59341 w 87534"/>
                <a:gd name="connsiteY0" fmla="*/ 34576 h 103822"/>
                <a:gd name="connsiteX1" fmla="*/ 43720 w 87534"/>
                <a:gd name="connsiteY1" fmla="*/ 0 h 103822"/>
                <a:gd name="connsiteX2" fmla="*/ 28194 w 87534"/>
                <a:gd name="connsiteY2" fmla="*/ 34576 h 103822"/>
                <a:gd name="connsiteX3" fmla="*/ 0 w 87534"/>
                <a:gd name="connsiteY3" fmla="*/ 51911 h 103822"/>
                <a:gd name="connsiteX4" fmla="*/ 28194 w 87534"/>
                <a:gd name="connsiteY4" fmla="*/ 69247 h 103822"/>
                <a:gd name="connsiteX5" fmla="*/ 43720 w 87534"/>
                <a:gd name="connsiteY5" fmla="*/ 103823 h 103822"/>
                <a:gd name="connsiteX6" fmla="*/ 59341 w 87534"/>
                <a:gd name="connsiteY6" fmla="*/ 69247 h 103822"/>
                <a:gd name="connsiteX7" fmla="*/ 87535 w 87534"/>
                <a:gd name="connsiteY7" fmla="*/ 51911 h 103822"/>
                <a:gd name="connsiteX8" fmla="*/ 59341 w 87534"/>
                <a:gd name="connsiteY8" fmla="*/ 34576 h 10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822">
                  <a:moveTo>
                    <a:pt x="59341" y="34576"/>
                  </a:moveTo>
                  <a:lnTo>
                    <a:pt x="43720" y="0"/>
                  </a:lnTo>
                  <a:lnTo>
                    <a:pt x="28194" y="34576"/>
                  </a:lnTo>
                  <a:lnTo>
                    <a:pt x="0" y="51911"/>
                  </a:lnTo>
                  <a:lnTo>
                    <a:pt x="28194" y="69247"/>
                  </a:lnTo>
                  <a:lnTo>
                    <a:pt x="43720" y="103823"/>
                  </a:lnTo>
                  <a:lnTo>
                    <a:pt x="59341" y="69247"/>
                  </a:lnTo>
                  <a:lnTo>
                    <a:pt x="87535" y="51911"/>
                  </a:lnTo>
                  <a:lnTo>
                    <a:pt x="59341"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3" name="Freeform: Shape 12">
              <a:extLst>
                <a:ext uri="{FF2B5EF4-FFF2-40B4-BE49-F238E27FC236}">
                  <a16:creationId xmlns:a16="http://schemas.microsoft.com/office/drawing/2014/main" id="{6C5BDF73-4702-B620-E1B7-4E758BF70FA1}"/>
                </a:ext>
              </a:extLst>
            </p:cNvPr>
            <p:cNvSpPr/>
            <p:nvPr/>
          </p:nvSpPr>
          <p:spPr>
            <a:xfrm>
              <a:off x="8401811" y="2164650"/>
              <a:ext cx="155066" cy="184118"/>
            </a:xfrm>
            <a:custGeom>
              <a:avLst/>
              <a:gdLst>
                <a:gd name="connsiteX0" fmla="*/ 105156 w 155066"/>
                <a:gd name="connsiteY0" fmla="*/ 61436 h 184118"/>
                <a:gd name="connsiteX1" fmla="*/ 77533 w 155066"/>
                <a:gd name="connsiteY1" fmla="*/ 0 h 184118"/>
                <a:gd name="connsiteX2" fmla="*/ 49911 w 155066"/>
                <a:gd name="connsiteY2" fmla="*/ 61436 h 184118"/>
                <a:gd name="connsiteX3" fmla="*/ 0 w 155066"/>
                <a:gd name="connsiteY3" fmla="*/ 92107 h 184118"/>
                <a:gd name="connsiteX4" fmla="*/ 49911 w 155066"/>
                <a:gd name="connsiteY4" fmla="*/ 122777 h 184118"/>
                <a:gd name="connsiteX5" fmla="*/ 77533 w 155066"/>
                <a:gd name="connsiteY5" fmla="*/ 184118 h 184118"/>
                <a:gd name="connsiteX6" fmla="*/ 105156 w 155066"/>
                <a:gd name="connsiteY6" fmla="*/ 122777 h 184118"/>
                <a:gd name="connsiteX7" fmla="*/ 155067 w 155066"/>
                <a:gd name="connsiteY7" fmla="*/ 92107 h 184118"/>
                <a:gd name="connsiteX8" fmla="*/ 105156 w 155066"/>
                <a:gd name="connsiteY8" fmla="*/ 61436 h 184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66" h="184118">
                  <a:moveTo>
                    <a:pt x="105156" y="61436"/>
                  </a:moveTo>
                  <a:lnTo>
                    <a:pt x="77533" y="0"/>
                  </a:lnTo>
                  <a:lnTo>
                    <a:pt x="49911" y="61436"/>
                  </a:lnTo>
                  <a:lnTo>
                    <a:pt x="0" y="92107"/>
                  </a:lnTo>
                  <a:lnTo>
                    <a:pt x="49911" y="122777"/>
                  </a:lnTo>
                  <a:lnTo>
                    <a:pt x="77533" y="184118"/>
                  </a:lnTo>
                  <a:lnTo>
                    <a:pt x="105156" y="122777"/>
                  </a:lnTo>
                  <a:lnTo>
                    <a:pt x="155067" y="92107"/>
                  </a:lnTo>
                  <a:lnTo>
                    <a:pt x="105156" y="6143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4" name="Freeform: Shape 13">
              <a:extLst>
                <a:ext uri="{FF2B5EF4-FFF2-40B4-BE49-F238E27FC236}">
                  <a16:creationId xmlns:a16="http://schemas.microsoft.com/office/drawing/2014/main" id="{F7EB027C-B771-AB03-AAAB-BEAD08BF272C}"/>
                </a:ext>
              </a:extLst>
            </p:cNvPr>
            <p:cNvSpPr/>
            <p:nvPr/>
          </p:nvSpPr>
          <p:spPr>
            <a:xfrm>
              <a:off x="8945403" y="2278284"/>
              <a:ext cx="191356" cy="227266"/>
            </a:xfrm>
            <a:custGeom>
              <a:avLst/>
              <a:gdLst>
                <a:gd name="connsiteX0" fmla="*/ 129826 w 191356"/>
                <a:gd name="connsiteY0" fmla="*/ 75724 h 227266"/>
                <a:gd name="connsiteX1" fmla="*/ 95726 w 191356"/>
                <a:gd name="connsiteY1" fmla="*/ 0 h 227266"/>
                <a:gd name="connsiteX2" fmla="*/ 61626 w 191356"/>
                <a:gd name="connsiteY2" fmla="*/ 75724 h 227266"/>
                <a:gd name="connsiteX3" fmla="*/ 0 w 191356"/>
                <a:gd name="connsiteY3" fmla="*/ 113633 h 227266"/>
                <a:gd name="connsiteX4" fmla="*/ 61626 w 191356"/>
                <a:gd name="connsiteY4" fmla="*/ 151543 h 227266"/>
                <a:gd name="connsiteX5" fmla="*/ 95726 w 191356"/>
                <a:gd name="connsiteY5" fmla="*/ 227267 h 227266"/>
                <a:gd name="connsiteX6" fmla="*/ 129826 w 191356"/>
                <a:gd name="connsiteY6" fmla="*/ 151543 h 227266"/>
                <a:gd name="connsiteX7" fmla="*/ 191357 w 191356"/>
                <a:gd name="connsiteY7" fmla="*/ 113633 h 227266"/>
                <a:gd name="connsiteX8" fmla="*/ 129826 w 191356"/>
                <a:gd name="connsiteY8" fmla="*/ 75724 h 227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356" h="227266">
                  <a:moveTo>
                    <a:pt x="129826" y="75724"/>
                  </a:moveTo>
                  <a:lnTo>
                    <a:pt x="95726" y="0"/>
                  </a:lnTo>
                  <a:lnTo>
                    <a:pt x="61626" y="75724"/>
                  </a:lnTo>
                  <a:lnTo>
                    <a:pt x="0" y="113633"/>
                  </a:lnTo>
                  <a:lnTo>
                    <a:pt x="61626" y="151543"/>
                  </a:lnTo>
                  <a:lnTo>
                    <a:pt x="95726" y="227267"/>
                  </a:lnTo>
                  <a:lnTo>
                    <a:pt x="129826" y="151543"/>
                  </a:lnTo>
                  <a:lnTo>
                    <a:pt x="191357" y="113633"/>
                  </a:lnTo>
                  <a:lnTo>
                    <a:pt x="129826" y="75724"/>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5" name="Freeform: Shape 14">
              <a:extLst>
                <a:ext uri="{FF2B5EF4-FFF2-40B4-BE49-F238E27FC236}">
                  <a16:creationId xmlns:a16="http://schemas.microsoft.com/office/drawing/2014/main" id="{4E3BB0E8-D73B-6D51-25E0-0CB07E1E6409}"/>
                </a:ext>
              </a:extLst>
            </p:cNvPr>
            <p:cNvSpPr/>
            <p:nvPr/>
          </p:nvSpPr>
          <p:spPr>
            <a:xfrm>
              <a:off x="7756206" y="2060828"/>
              <a:ext cx="87534" cy="103822"/>
            </a:xfrm>
            <a:custGeom>
              <a:avLst/>
              <a:gdLst>
                <a:gd name="connsiteX0" fmla="*/ 59341 w 87534"/>
                <a:gd name="connsiteY0" fmla="*/ 34576 h 103822"/>
                <a:gd name="connsiteX1" fmla="*/ 43720 w 87534"/>
                <a:gd name="connsiteY1" fmla="*/ 0 h 103822"/>
                <a:gd name="connsiteX2" fmla="*/ 28194 w 87534"/>
                <a:gd name="connsiteY2" fmla="*/ 34576 h 103822"/>
                <a:gd name="connsiteX3" fmla="*/ 0 w 87534"/>
                <a:gd name="connsiteY3" fmla="*/ 51911 h 103822"/>
                <a:gd name="connsiteX4" fmla="*/ 28194 w 87534"/>
                <a:gd name="connsiteY4" fmla="*/ 69247 h 103822"/>
                <a:gd name="connsiteX5" fmla="*/ 43720 w 87534"/>
                <a:gd name="connsiteY5" fmla="*/ 103822 h 103822"/>
                <a:gd name="connsiteX6" fmla="*/ 59341 w 87534"/>
                <a:gd name="connsiteY6" fmla="*/ 69247 h 103822"/>
                <a:gd name="connsiteX7" fmla="*/ 87535 w 87534"/>
                <a:gd name="connsiteY7" fmla="*/ 51911 h 103822"/>
                <a:gd name="connsiteX8" fmla="*/ 59341 w 87534"/>
                <a:gd name="connsiteY8" fmla="*/ 34576 h 10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822">
                  <a:moveTo>
                    <a:pt x="59341" y="34576"/>
                  </a:moveTo>
                  <a:lnTo>
                    <a:pt x="43720" y="0"/>
                  </a:lnTo>
                  <a:lnTo>
                    <a:pt x="28194" y="34576"/>
                  </a:lnTo>
                  <a:lnTo>
                    <a:pt x="0" y="51911"/>
                  </a:lnTo>
                  <a:lnTo>
                    <a:pt x="28194" y="69247"/>
                  </a:lnTo>
                  <a:lnTo>
                    <a:pt x="43720" y="103822"/>
                  </a:lnTo>
                  <a:lnTo>
                    <a:pt x="59341" y="69247"/>
                  </a:lnTo>
                  <a:lnTo>
                    <a:pt x="87535" y="51911"/>
                  </a:lnTo>
                  <a:lnTo>
                    <a:pt x="59341"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6" name="Freeform: Shape 15">
              <a:extLst>
                <a:ext uri="{FF2B5EF4-FFF2-40B4-BE49-F238E27FC236}">
                  <a16:creationId xmlns:a16="http://schemas.microsoft.com/office/drawing/2014/main" id="{2B4F9C45-EC00-BAFE-7B26-35833124CF22}"/>
                </a:ext>
              </a:extLst>
            </p:cNvPr>
            <p:cNvSpPr/>
            <p:nvPr/>
          </p:nvSpPr>
          <p:spPr>
            <a:xfrm>
              <a:off x="8122919" y="1465706"/>
              <a:ext cx="87534" cy="103917"/>
            </a:xfrm>
            <a:custGeom>
              <a:avLst/>
              <a:gdLst>
                <a:gd name="connsiteX0" fmla="*/ 59341 w 87534"/>
                <a:gd name="connsiteY0" fmla="*/ 34671 h 103917"/>
                <a:gd name="connsiteX1" fmla="*/ 43720 w 87534"/>
                <a:gd name="connsiteY1" fmla="*/ 0 h 103917"/>
                <a:gd name="connsiteX2" fmla="*/ 28194 w 87534"/>
                <a:gd name="connsiteY2" fmla="*/ 34671 h 103917"/>
                <a:gd name="connsiteX3" fmla="*/ 0 w 87534"/>
                <a:gd name="connsiteY3" fmla="*/ 51911 h 103917"/>
                <a:gd name="connsiteX4" fmla="*/ 28194 w 87534"/>
                <a:gd name="connsiteY4" fmla="*/ 69247 h 103917"/>
                <a:gd name="connsiteX5" fmla="*/ 43720 w 87534"/>
                <a:gd name="connsiteY5" fmla="*/ 103918 h 103917"/>
                <a:gd name="connsiteX6" fmla="*/ 59341 w 87534"/>
                <a:gd name="connsiteY6" fmla="*/ 69247 h 103917"/>
                <a:gd name="connsiteX7" fmla="*/ 87535 w 87534"/>
                <a:gd name="connsiteY7" fmla="*/ 51911 h 103917"/>
                <a:gd name="connsiteX8" fmla="*/ 59341 w 87534"/>
                <a:gd name="connsiteY8" fmla="*/ 34671 h 10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917">
                  <a:moveTo>
                    <a:pt x="59341" y="34671"/>
                  </a:moveTo>
                  <a:lnTo>
                    <a:pt x="43720" y="0"/>
                  </a:lnTo>
                  <a:lnTo>
                    <a:pt x="28194" y="34671"/>
                  </a:lnTo>
                  <a:lnTo>
                    <a:pt x="0" y="51911"/>
                  </a:lnTo>
                  <a:lnTo>
                    <a:pt x="28194" y="69247"/>
                  </a:lnTo>
                  <a:lnTo>
                    <a:pt x="43720" y="103918"/>
                  </a:lnTo>
                  <a:lnTo>
                    <a:pt x="59341" y="69247"/>
                  </a:lnTo>
                  <a:lnTo>
                    <a:pt x="87535" y="51911"/>
                  </a:lnTo>
                  <a:lnTo>
                    <a:pt x="59341" y="3467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17" name="Freeform: Shape 16">
              <a:extLst>
                <a:ext uri="{FF2B5EF4-FFF2-40B4-BE49-F238E27FC236}">
                  <a16:creationId xmlns:a16="http://schemas.microsoft.com/office/drawing/2014/main" id="{B12AA805-E554-200B-DCDD-3E41500995E0}"/>
                </a:ext>
              </a:extLst>
            </p:cNvPr>
            <p:cNvSpPr/>
            <p:nvPr/>
          </p:nvSpPr>
          <p:spPr>
            <a:xfrm>
              <a:off x="7319009" y="1569624"/>
              <a:ext cx="154971" cy="184022"/>
            </a:xfrm>
            <a:custGeom>
              <a:avLst/>
              <a:gdLst>
                <a:gd name="connsiteX0" fmla="*/ 105156 w 154971"/>
                <a:gd name="connsiteY0" fmla="*/ 61341 h 184022"/>
                <a:gd name="connsiteX1" fmla="*/ 77533 w 154971"/>
                <a:gd name="connsiteY1" fmla="*/ 0 h 184022"/>
                <a:gd name="connsiteX2" fmla="*/ 49911 w 154971"/>
                <a:gd name="connsiteY2" fmla="*/ 61341 h 184022"/>
                <a:gd name="connsiteX3" fmla="*/ 0 w 154971"/>
                <a:gd name="connsiteY3" fmla="*/ 92011 h 184022"/>
                <a:gd name="connsiteX4" fmla="*/ 49911 w 154971"/>
                <a:gd name="connsiteY4" fmla="*/ 122682 h 184022"/>
                <a:gd name="connsiteX5" fmla="*/ 77533 w 154971"/>
                <a:gd name="connsiteY5" fmla="*/ 184023 h 184022"/>
                <a:gd name="connsiteX6" fmla="*/ 105156 w 154971"/>
                <a:gd name="connsiteY6" fmla="*/ 122682 h 184022"/>
                <a:gd name="connsiteX7" fmla="*/ 154971 w 154971"/>
                <a:gd name="connsiteY7" fmla="*/ 92011 h 184022"/>
                <a:gd name="connsiteX8" fmla="*/ 105156 w 154971"/>
                <a:gd name="connsiteY8" fmla="*/ 61341 h 18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971" h="184022">
                  <a:moveTo>
                    <a:pt x="105156" y="61341"/>
                  </a:moveTo>
                  <a:lnTo>
                    <a:pt x="77533" y="0"/>
                  </a:lnTo>
                  <a:lnTo>
                    <a:pt x="49911" y="61341"/>
                  </a:lnTo>
                  <a:lnTo>
                    <a:pt x="0" y="92011"/>
                  </a:lnTo>
                  <a:lnTo>
                    <a:pt x="49911" y="122682"/>
                  </a:lnTo>
                  <a:lnTo>
                    <a:pt x="77533" y="184023"/>
                  </a:lnTo>
                  <a:lnTo>
                    <a:pt x="105156" y="122682"/>
                  </a:lnTo>
                  <a:lnTo>
                    <a:pt x="154971" y="92011"/>
                  </a:lnTo>
                  <a:lnTo>
                    <a:pt x="105156" y="6134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grpSp>
      <p:grpSp>
        <p:nvGrpSpPr>
          <p:cNvPr id="18" name="Graphic 3">
            <a:extLst>
              <a:ext uri="{FF2B5EF4-FFF2-40B4-BE49-F238E27FC236}">
                <a16:creationId xmlns:a16="http://schemas.microsoft.com/office/drawing/2014/main" id="{5C1B49F0-FB34-5215-CD91-1D01A974DA3C}"/>
              </a:ext>
            </a:extLst>
          </p:cNvPr>
          <p:cNvGrpSpPr/>
          <p:nvPr/>
        </p:nvGrpSpPr>
        <p:grpSpPr>
          <a:xfrm flipH="1">
            <a:off x="7960655" y="19792"/>
            <a:ext cx="2854088" cy="3771530"/>
            <a:chOff x="2635852" y="1465706"/>
            <a:chExt cx="1974342" cy="2608992"/>
          </a:xfrm>
          <a:solidFill>
            <a:srgbClr val="EFDBA1"/>
          </a:solidFill>
        </p:grpSpPr>
        <p:sp>
          <p:nvSpPr>
            <p:cNvPr id="19" name="Freeform: Shape 18">
              <a:extLst>
                <a:ext uri="{FF2B5EF4-FFF2-40B4-BE49-F238E27FC236}">
                  <a16:creationId xmlns:a16="http://schemas.microsoft.com/office/drawing/2014/main" id="{1883B997-2771-3D33-E028-197F3D78DC90}"/>
                </a:ext>
              </a:extLst>
            </p:cNvPr>
            <p:cNvSpPr/>
            <p:nvPr/>
          </p:nvSpPr>
          <p:spPr>
            <a:xfrm>
              <a:off x="4294821" y="3431285"/>
              <a:ext cx="87439" cy="103917"/>
            </a:xfrm>
            <a:custGeom>
              <a:avLst/>
              <a:gdLst>
                <a:gd name="connsiteX0" fmla="*/ 28099 w 87439"/>
                <a:gd name="connsiteY0" fmla="*/ 34671 h 103917"/>
                <a:gd name="connsiteX1" fmla="*/ 43720 w 87439"/>
                <a:gd name="connsiteY1" fmla="*/ 0 h 103917"/>
                <a:gd name="connsiteX2" fmla="*/ 59341 w 87439"/>
                <a:gd name="connsiteY2" fmla="*/ 34671 h 103917"/>
                <a:gd name="connsiteX3" fmla="*/ 87440 w 87439"/>
                <a:gd name="connsiteY3" fmla="*/ 52007 h 103917"/>
                <a:gd name="connsiteX4" fmla="*/ 59341 w 87439"/>
                <a:gd name="connsiteY4" fmla="*/ 69342 h 103917"/>
                <a:gd name="connsiteX5" fmla="*/ 43720 w 87439"/>
                <a:gd name="connsiteY5" fmla="*/ 103918 h 103917"/>
                <a:gd name="connsiteX6" fmla="*/ 28099 w 87439"/>
                <a:gd name="connsiteY6" fmla="*/ 69342 h 103917"/>
                <a:gd name="connsiteX7" fmla="*/ 0 w 87439"/>
                <a:gd name="connsiteY7" fmla="*/ 52007 h 103917"/>
                <a:gd name="connsiteX8" fmla="*/ 28099 w 87439"/>
                <a:gd name="connsiteY8" fmla="*/ 34671 h 10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439" h="103917">
                  <a:moveTo>
                    <a:pt x="28099" y="34671"/>
                  </a:moveTo>
                  <a:lnTo>
                    <a:pt x="43720" y="0"/>
                  </a:lnTo>
                  <a:lnTo>
                    <a:pt x="59341" y="34671"/>
                  </a:lnTo>
                  <a:lnTo>
                    <a:pt x="87440" y="52007"/>
                  </a:lnTo>
                  <a:lnTo>
                    <a:pt x="59341" y="69342"/>
                  </a:lnTo>
                  <a:lnTo>
                    <a:pt x="43720" y="103918"/>
                  </a:lnTo>
                  <a:lnTo>
                    <a:pt x="28099" y="69342"/>
                  </a:lnTo>
                  <a:lnTo>
                    <a:pt x="0" y="52007"/>
                  </a:lnTo>
                  <a:lnTo>
                    <a:pt x="28099" y="3467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0" name="Freeform: Shape 19">
              <a:extLst>
                <a:ext uri="{FF2B5EF4-FFF2-40B4-BE49-F238E27FC236}">
                  <a16:creationId xmlns:a16="http://schemas.microsoft.com/office/drawing/2014/main" id="{37DBA158-F280-8B95-2CF6-0DD57CF90B48}"/>
                </a:ext>
              </a:extLst>
            </p:cNvPr>
            <p:cNvSpPr/>
            <p:nvPr/>
          </p:nvSpPr>
          <p:spPr>
            <a:xfrm>
              <a:off x="3223164" y="3575303"/>
              <a:ext cx="155066" cy="184118"/>
            </a:xfrm>
            <a:custGeom>
              <a:avLst/>
              <a:gdLst>
                <a:gd name="connsiteX0" fmla="*/ 49911 w 155066"/>
                <a:gd name="connsiteY0" fmla="*/ 61341 h 184118"/>
                <a:gd name="connsiteX1" fmla="*/ 77533 w 155066"/>
                <a:gd name="connsiteY1" fmla="*/ 0 h 184118"/>
                <a:gd name="connsiteX2" fmla="*/ 105156 w 155066"/>
                <a:gd name="connsiteY2" fmla="*/ 61341 h 184118"/>
                <a:gd name="connsiteX3" fmla="*/ 155067 w 155066"/>
                <a:gd name="connsiteY3" fmla="*/ 92012 h 184118"/>
                <a:gd name="connsiteX4" fmla="*/ 105156 w 155066"/>
                <a:gd name="connsiteY4" fmla="*/ 122682 h 184118"/>
                <a:gd name="connsiteX5" fmla="*/ 77533 w 155066"/>
                <a:gd name="connsiteY5" fmla="*/ 184118 h 184118"/>
                <a:gd name="connsiteX6" fmla="*/ 49911 w 155066"/>
                <a:gd name="connsiteY6" fmla="*/ 122682 h 184118"/>
                <a:gd name="connsiteX7" fmla="*/ 0 w 155066"/>
                <a:gd name="connsiteY7" fmla="*/ 92012 h 184118"/>
                <a:gd name="connsiteX8" fmla="*/ 49911 w 155066"/>
                <a:gd name="connsiteY8" fmla="*/ 61341 h 184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66" h="184118">
                  <a:moveTo>
                    <a:pt x="49911" y="61341"/>
                  </a:moveTo>
                  <a:lnTo>
                    <a:pt x="77533" y="0"/>
                  </a:lnTo>
                  <a:lnTo>
                    <a:pt x="105156" y="61341"/>
                  </a:lnTo>
                  <a:lnTo>
                    <a:pt x="155067" y="92012"/>
                  </a:lnTo>
                  <a:lnTo>
                    <a:pt x="105156" y="122682"/>
                  </a:lnTo>
                  <a:lnTo>
                    <a:pt x="77533" y="184118"/>
                  </a:lnTo>
                  <a:lnTo>
                    <a:pt x="49911" y="122682"/>
                  </a:lnTo>
                  <a:lnTo>
                    <a:pt x="0" y="92012"/>
                  </a:lnTo>
                  <a:lnTo>
                    <a:pt x="49911" y="6134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1" name="Freeform: Shape 20">
              <a:extLst>
                <a:ext uri="{FF2B5EF4-FFF2-40B4-BE49-F238E27FC236}">
                  <a16:creationId xmlns:a16="http://schemas.microsoft.com/office/drawing/2014/main" id="{9C6DCE59-6BA6-0863-09BF-E5C81034A10A}"/>
                </a:ext>
              </a:extLst>
            </p:cNvPr>
            <p:cNvSpPr/>
            <p:nvPr/>
          </p:nvSpPr>
          <p:spPr>
            <a:xfrm>
              <a:off x="3527392" y="3009899"/>
              <a:ext cx="191357" cy="227266"/>
            </a:xfrm>
            <a:custGeom>
              <a:avLst/>
              <a:gdLst>
                <a:gd name="connsiteX0" fmla="*/ 61531 w 191357"/>
                <a:gd name="connsiteY0" fmla="*/ 75819 h 227266"/>
                <a:gd name="connsiteX1" fmla="*/ 95631 w 191357"/>
                <a:gd name="connsiteY1" fmla="*/ 0 h 227266"/>
                <a:gd name="connsiteX2" fmla="*/ 129730 w 191357"/>
                <a:gd name="connsiteY2" fmla="*/ 75819 h 227266"/>
                <a:gd name="connsiteX3" fmla="*/ 191357 w 191357"/>
                <a:gd name="connsiteY3" fmla="*/ 113633 h 227266"/>
                <a:gd name="connsiteX4" fmla="*/ 129730 w 191357"/>
                <a:gd name="connsiteY4" fmla="*/ 151543 h 227266"/>
                <a:gd name="connsiteX5" fmla="*/ 95631 w 191357"/>
                <a:gd name="connsiteY5" fmla="*/ 227266 h 227266"/>
                <a:gd name="connsiteX6" fmla="*/ 61531 w 191357"/>
                <a:gd name="connsiteY6" fmla="*/ 151543 h 227266"/>
                <a:gd name="connsiteX7" fmla="*/ 0 w 191357"/>
                <a:gd name="connsiteY7" fmla="*/ 113633 h 227266"/>
                <a:gd name="connsiteX8" fmla="*/ 61531 w 191357"/>
                <a:gd name="connsiteY8" fmla="*/ 75819 h 227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357" h="227266">
                  <a:moveTo>
                    <a:pt x="61531" y="75819"/>
                  </a:moveTo>
                  <a:lnTo>
                    <a:pt x="95631" y="0"/>
                  </a:lnTo>
                  <a:lnTo>
                    <a:pt x="129730" y="75819"/>
                  </a:lnTo>
                  <a:lnTo>
                    <a:pt x="191357" y="113633"/>
                  </a:lnTo>
                  <a:lnTo>
                    <a:pt x="129730" y="151543"/>
                  </a:lnTo>
                  <a:lnTo>
                    <a:pt x="95631" y="227266"/>
                  </a:lnTo>
                  <a:lnTo>
                    <a:pt x="61531" y="151543"/>
                  </a:lnTo>
                  <a:lnTo>
                    <a:pt x="0" y="113633"/>
                  </a:lnTo>
                  <a:lnTo>
                    <a:pt x="61531" y="75819"/>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2" name="Freeform: Shape 21">
              <a:extLst>
                <a:ext uri="{FF2B5EF4-FFF2-40B4-BE49-F238E27FC236}">
                  <a16:creationId xmlns:a16="http://schemas.microsoft.com/office/drawing/2014/main" id="{AC071777-B75F-D245-D754-08638EF038FB}"/>
                </a:ext>
              </a:extLst>
            </p:cNvPr>
            <p:cNvSpPr/>
            <p:nvPr/>
          </p:nvSpPr>
          <p:spPr>
            <a:xfrm>
              <a:off x="3579303" y="3970876"/>
              <a:ext cx="87534" cy="103822"/>
            </a:xfrm>
            <a:custGeom>
              <a:avLst/>
              <a:gdLst>
                <a:gd name="connsiteX0" fmla="*/ 28194 w 87534"/>
                <a:gd name="connsiteY0" fmla="*/ 34576 h 103822"/>
                <a:gd name="connsiteX1" fmla="*/ 43720 w 87534"/>
                <a:gd name="connsiteY1" fmla="*/ 0 h 103822"/>
                <a:gd name="connsiteX2" fmla="*/ 59341 w 87534"/>
                <a:gd name="connsiteY2" fmla="*/ 34576 h 103822"/>
                <a:gd name="connsiteX3" fmla="*/ 87535 w 87534"/>
                <a:gd name="connsiteY3" fmla="*/ 51911 h 103822"/>
                <a:gd name="connsiteX4" fmla="*/ 59341 w 87534"/>
                <a:gd name="connsiteY4" fmla="*/ 69247 h 103822"/>
                <a:gd name="connsiteX5" fmla="*/ 43720 w 87534"/>
                <a:gd name="connsiteY5" fmla="*/ 103822 h 103822"/>
                <a:gd name="connsiteX6" fmla="*/ 28194 w 87534"/>
                <a:gd name="connsiteY6" fmla="*/ 69247 h 103822"/>
                <a:gd name="connsiteX7" fmla="*/ 0 w 87534"/>
                <a:gd name="connsiteY7" fmla="*/ 51911 h 103822"/>
                <a:gd name="connsiteX8" fmla="*/ 28194 w 87534"/>
                <a:gd name="connsiteY8" fmla="*/ 34576 h 10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822">
                  <a:moveTo>
                    <a:pt x="28194" y="34576"/>
                  </a:moveTo>
                  <a:lnTo>
                    <a:pt x="43720" y="0"/>
                  </a:lnTo>
                  <a:lnTo>
                    <a:pt x="59341" y="34576"/>
                  </a:lnTo>
                  <a:lnTo>
                    <a:pt x="87535" y="51911"/>
                  </a:lnTo>
                  <a:lnTo>
                    <a:pt x="59341" y="69247"/>
                  </a:lnTo>
                  <a:lnTo>
                    <a:pt x="43720" y="103822"/>
                  </a:lnTo>
                  <a:lnTo>
                    <a:pt x="28194" y="69247"/>
                  </a:lnTo>
                  <a:lnTo>
                    <a:pt x="0" y="51911"/>
                  </a:lnTo>
                  <a:lnTo>
                    <a:pt x="28194"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3" name="Freeform: Shape 22">
              <a:extLst>
                <a:ext uri="{FF2B5EF4-FFF2-40B4-BE49-F238E27FC236}">
                  <a16:creationId xmlns:a16="http://schemas.microsoft.com/office/drawing/2014/main" id="{9E6B9533-1D10-EE06-1790-0DF0523EFBF3}"/>
                </a:ext>
              </a:extLst>
            </p:cNvPr>
            <p:cNvSpPr/>
            <p:nvPr/>
          </p:nvSpPr>
          <p:spPr>
            <a:xfrm>
              <a:off x="2635852" y="3213067"/>
              <a:ext cx="87534" cy="103917"/>
            </a:xfrm>
            <a:custGeom>
              <a:avLst/>
              <a:gdLst>
                <a:gd name="connsiteX0" fmla="*/ 28194 w 87534"/>
                <a:gd name="connsiteY0" fmla="*/ 34576 h 103917"/>
                <a:gd name="connsiteX1" fmla="*/ 43815 w 87534"/>
                <a:gd name="connsiteY1" fmla="*/ 0 h 103917"/>
                <a:gd name="connsiteX2" fmla="*/ 59341 w 87534"/>
                <a:gd name="connsiteY2" fmla="*/ 34576 h 103917"/>
                <a:gd name="connsiteX3" fmla="*/ 87535 w 87534"/>
                <a:gd name="connsiteY3" fmla="*/ 51911 h 103917"/>
                <a:gd name="connsiteX4" fmla="*/ 59341 w 87534"/>
                <a:gd name="connsiteY4" fmla="*/ 69247 h 103917"/>
                <a:gd name="connsiteX5" fmla="*/ 43815 w 87534"/>
                <a:gd name="connsiteY5" fmla="*/ 103918 h 103917"/>
                <a:gd name="connsiteX6" fmla="*/ 28194 w 87534"/>
                <a:gd name="connsiteY6" fmla="*/ 69247 h 103917"/>
                <a:gd name="connsiteX7" fmla="*/ 0 w 87534"/>
                <a:gd name="connsiteY7" fmla="*/ 51911 h 103917"/>
                <a:gd name="connsiteX8" fmla="*/ 28194 w 87534"/>
                <a:gd name="connsiteY8" fmla="*/ 34576 h 10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917">
                  <a:moveTo>
                    <a:pt x="28194" y="34576"/>
                  </a:moveTo>
                  <a:lnTo>
                    <a:pt x="43815" y="0"/>
                  </a:lnTo>
                  <a:lnTo>
                    <a:pt x="59341" y="34576"/>
                  </a:lnTo>
                  <a:lnTo>
                    <a:pt x="87535" y="51911"/>
                  </a:lnTo>
                  <a:lnTo>
                    <a:pt x="59341" y="69247"/>
                  </a:lnTo>
                  <a:lnTo>
                    <a:pt x="43815" y="103918"/>
                  </a:lnTo>
                  <a:lnTo>
                    <a:pt x="28194" y="69247"/>
                  </a:lnTo>
                  <a:lnTo>
                    <a:pt x="0" y="51911"/>
                  </a:lnTo>
                  <a:lnTo>
                    <a:pt x="28194"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4" name="Freeform: Shape 23">
              <a:extLst>
                <a:ext uri="{FF2B5EF4-FFF2-40B4-BE49-F238E27FC236}">
                  <a16:creationId xmlns:a16="http://schemas.microsoft.com/office/drawing/2014/main" id="{74639D1E-6268-F21C-F615-A03AB70291D6}"/>
                </a:ext>
              </a:extLst>
            </p:cNvPr>
            <p:cNvSpPr/>
            <p:nvPr/>
          </p:nvSpPr>
          <p:spPr>
            <a:xfrm>
              <a:off x="3031711" y="2829019"/>
              <a:ext cx="87534" cy="103822"/>
            </a:xfrm>
            <a:custGeom>
              <a:avLst/>
              <a:gdLst>
                <a:gd name="connsiteX0" fmla="*/ 28194 w 87534"/>
                <a:gd name="connsiteY0" fmla="*/ 34576 h 103822"/>
                <a:gd name="connsiteX1" fmla="*/ 43815 w 87534"/>
                <a:gd name="connsiteY1" fmla="*/ 0 h 103822"/>
                <a:gd name="connsiteX2" fmla="*/ 59341 w 87534"/>
                <a:gd name="connsiteY2" fmla="*/ 34576 h 103822"/>
                <a:gd name="connsiteX3" fmla="*/ 87535 w 87534"/>
                <a:gd name="connsiteY3" fmla="*/ 51911 h 103822"/>
                <a:gd name="connsiteX4" fmla="*/ 59341 w 87534"/>
                <a:gd name="connsiteY4" fmla="*/ 69247 h 103822"/>
                <a:gd name="connsiteX5" fmla="*/ 43815 w 87534"/>
                <a:gd name="connsiteY5" fmla="*/ 103823 h 103822"/>
                <a:gd name="connsiteX6" fmla="*/ 28194 w 87534"/>
                <a:gd name="connsiteY6" fmla="*/ 69247 h 103822"/>
                <a:gd name="connsiteX7" fmla="*/ 0 w 87534"/>
                <a:gd name="connsiteY7" fmla="*/ 51911 h 103822"/>
                <a:gd name="connsiteX8" fmla="*/ 28194 w 87534"/>
                <a:gd name="connsiteY8" fmla="*/ 34576 h 10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822">
                  <a:moveTo>
                    <a:pt x="28194" y="34576"/>
                  </a:moveTo>
                  <a:lnTo>
                    <a:pt x="43815" y="0"/>
                  </a:lnTo>
                  <a:lnTo>
                    <a:pt x="59341" y="34576"/>
                  </a:lnTo>
                  <a:lnTo>
                    <a:pt x="87535" y="51911"/>
                  </a:lnTo>
                  <a:lnTo>
                    <a:pt x="59341" y="69247"/>
                  </a:lnTo>
                  <a:lnTo>
                    <a:pt x="43815" y="103823"/>
                  </a:lnTo>
                  <a:lnTo>
                    <a:pt x="28194" y="69247"/>
                  </a:lnTo>
                  <a:lnTo>
                    <a:pt x="0" y="51911"/>
                  </a:lnTo>
                  <a:lnTo>
                    <a:pt x="28194"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5" name="Freeform: Shape 24">
              <a:extLst>
                <a:ext uri="{FF2B5EF4-FFF2-40B4-BE49-F238E27FC236}">
                  <a16:creationId xmlns:a16="http://schemas.microsoft.com/office/drawing/2014/main" id="{384FBCCB-FB7A-E033-E3DF-9CBAEA09ADE8}"/>
                </a:ext>
              </a:extLst>
            </p:cNvPr>
            <p:cNvSpPr/>
            <p:nvPr/>
          </p:nvSpPr>
          <p:spPr>
            <a:xfrm>
              <a:off x="3372325" y="2164650"/>
              <a:ext cx="155066" cy="184118"/>
            </a:xfrm>
            <a:custGeom>
              <a:avLst/>
              <a:gdLst>
                <a:gd name="connsiteX0" fmla="*/ 49911 w 155066"/>
                <a:gd name="connsiteY0" fmla="*/ 61436 h 184118"/>
                <a:gd name="connsiteX1" fmla="*/ 77533 w 155066"/>
                <a:gd name="connsiteY1" fmla="*/ 0 h 184118"/>
                <a:gd name="connsiteX2" fmla="*/ 105156 w 155066"/>
                <a:gd name="connsiteY2" fmla="*/ 61436 h 184118"/>
                <a:gd name="connsiteX3" fmla="*/ 155067 w 155066"/>
                <a:gd name="connsiteY3" fmla="*/ 92107 h 184118"/>
                <a:gd name="connsiteX4" fmla="*/ 105156 w 155066"/>
                <a:gd name="connsiteY4" fmla="*/ 122777 h 184118"/>
                <a:gd name="connsiteX5" fmla="*/ 77533 w 155066"/>
                <a:gd name="connsiteY5" fmla="*/ 184118 h 184118"/>
                <a:gd name="connsiteX6" fmla="*/ 49911 w 155066"/>
                <a:gd name="connsiteY6" fmla="*/ 122777 h 184118"/>
                <a:gd name="connsiteX7" fmla="*/ 0 w 155066"/>
                <a:gd name="connsiteY7" fmla="*/ 92107 h 184118"/>
                <a:gd name="connsiteX8" fmla="*/ 49911 w 155066"/>
                <a:gd name="connsiteY8" fmla="*/ 61436 h 184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66" h="184118">
                  <a:moveTo>
                    <a:pt x="49911" y="61436"/>
                  </a:moveTo>
                  <a:lnTo>
                    <a:pt x="77533" y="0"/>
                  </a:lnTo>
                  <a:lnTo>
                    <a:pt x="105156" y="61436"/>
                  </a:lnTo>
                  <a:lnTo>
                    <a:pt x="155067" y="92107"/>
                  </a:lnTo>
                  <a:lnTo>
                    <a:pt x="105156" y="122777"/>
                  </a:lnTo>
                  <a:lnTo>
                    <a:pt x="77533" y="184118"/>
                  </a:lnTo>
                  <a:lnTo>
                    <a:pt x="49911" y="122777"/>
                  </a:lnTo>
                  <a:lnTo>
                    <a:pt x="0" y="92107"/>
                  </a:lnTo>
                  <a:lnTo>
                    <a:pt x="49911" y="6143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6" name="Freeform: Shape 25">
              <a:extLst>
                <a:ext uri="{FF2B5EF4-FFF2-40B4-BE49-F238E27FC236}">
                  <a16:creationId xmlns:a16="http://schemas.microsoft.com/office/drawing/2014/main" id="{E2EB8279-2D64-73DB-B18E-E55235A95499}"/>
                </a:ext>
              </a:extLst>
            </p:cNvPr>
            <p:cNvSpPr/>
            <p:nvPr/>
          </p:nvSpPr>
          <p:spPr>
            <a:xfrm>
              <a:off x="2792348" y="2278284"/>
              <a:ext cx="191452" cy="227266"/>
            </a:xfrm>
            <a:custGeom>
              <a:avLst/>
              <a:gdLst>
                <a:gd name="connsiteX0" fmla="*/ 61627 w 191452"/>
                <a:gd name="connsiteY0" fmla="*/ 75724 h 227266"/>
                <a:gd name="connsiteX1" fmla="*/ 95726 w 191452"/>
                <a:gd name="connsiteY1" fmla="*/ 0 h 227266"/>
                <a:gd name="connsiteX2" fmla="*/ 129826 w 191452"/>
                <a:gd name="connsiteY2" fmla="*/ 75724 h 227266"/>
                <a:gd name="connsiteX3" fmla="*/ 191452 w 191452"/>
                <a:gd name="connsiteY3" fmla="*/ 113633 h 227266"/>
                <a:gd name="connsiteX4" fmla="*/ 129826 w 191452"/>
                <a:gd name="connsiteY4" fmla="*/ 151543 h 227266"/>
                <a:gd name="connsiteX5" fmla="*/ 95726 w 191452"/>
                <a:gd name="connsiteY5" fmla="*/ 227267 h 227266"/>
                <a:gd name="connsiteX6" fmla="*/ 61627 w 191452"/>
                <a:gd name="connsiteY6" fmla="*/ 151543 h 227266"/>
                <a:gd name="connsiteX7" fmla="*/ 0 w 191452"/>
                <a:gd name="connsiteY7" fmla="*/ 113633 h 227266"/>
                <a:gd name="connsiteX8" fmla="*/ 61627 w 191452"/>
                <a:gd name="connsiteY8" fmla="*/ 75724 h 227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452" h="227266">
                  <a:moveTo>
                    <a:pt x="61627" y="75724"/>
                  </a:moveTo>
                  <a:lnTo>
                    <a:pt x="95726" y="0"/>
                  </a:lnTo>
                  <a:lnTo>
                    <a:pt x="129826" y="75724"/>
                  </a:lnTo>
                  <a:lnTo>
                    <a:pt x="191452" y="113633"/>
                  </a:lnTo>
                  <a:lnTo>
                    <a:pt x="129826" y="151543"/>
                  </a:lnTo>
                  <a:lnTo>
                    <a:pt x="95726" y="227267"/>
                  </a:lnTo>
                  <a:lnTo>
                    <a:pt x="61627" y="151543"/>
                  </a:lnTo>
                  <a:lnTo>
                    <a:pt x="0" y="113633"/>
                  </a:lnTo>
                  <a:lnTo>
                    <a:pt x="61627" y="75724"/>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7" name="Freeform: Shape 26">
              <a:extLst>
                <a:ext uri="{FF2B5EF4-FFF2-40B4-BE49-F238E27FC236}">
                  <a16:creationId xmlns:a16="http://schemas.microsoft.com/office/drawing/2014/main" id="{A4AF5FF2-07AE-6E6B-1FB4-BDE8B8401B34}"/>
                </a:ext>
              </a:extLst>
            </p:cNvPr>
            <p:cNvSpPr/>
            <p:nvPr/>
          </p:nvSpPr>
          <p:spPr>
            <a:xfrm>
              <a:off x="4085462" y="2060828"/>
              <a:ext cx="87534" cy="103822"/>
            </a:xfrm>
            <a:custGeom>
              <a:avLst/>
              <a:gdLst>
                <a:gd name="connsiteX0" fmla="*/ 28194 w 87534"/>
                <a:gd name="connsiteY0" fmla="*/ 34576 h 103822"/>
                <a:gd name="connsiteX1" fmla="*/ 43815 w 87534"/>
                <a:gd name="connsiteY1" fmla="*/ 0 h 103822"/>
                <a:gd name="connsiteX2" fmla="*/ 59341 w 87534"/>
                <a:gd name="connsiteY2" fmla="*/ 34576 h 103822"/>
                <a:gd name="connsiteX3" fmla="*/ 87535 w 87534"/>
                <a:gd name="connsiteY3" fmla="*/ 51911 h 103822"/>
                <a:gd name="connsiteX4" fmla="*/ 59341 w 87534"/>
                <a:gd name="connsiteY4" fmla="*/ 69247 h 103822"/>
                <a:gd name="connsiteX5" fmla="*/ 43815 w 87534"/>
                <a:gd name="connsiteY5" fmla="*/ 103822 h 103822"/>
                <a:gd name="connsiteX6" fmla="*/ 28194 w 87534"/>
                <a:gd name="connsiteY6" fmla="*/ 69247 h 103822"/>
                <a:gd name="connsiteX7" fmla="*/ 0 w 87534"/>
                <a:gd name="connsiteY7" fmla="*/ 51911 h 103822"/>
                <a:gd name="connsiteX8" fmla="*/ 28194 w 87534"/>
                <a:gd name="connsiteY8" fmla="*/ 34576 h 10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822">
                  <a:moveTo>
                    <a:pt x="28194" y="34576"/>
                  </a:moveTo>
                  <a:lnTo>
                    <a:pt x="43815" y="0"/>
                  </a:lnTo>
                  <a:lnTo>
                    <a:pt x="59341" y="34576"/>
                  </a:lnTo>
                  <a:lnTo>
                    <a:pt x="87535" y="51911"/>
                  </a:lnTo>
                  <a:lnTo>
                    <a:pt x="59341" y="69247"/>
                  </a:lnTo>
                  <a:lnTo>
                    <a:pt x="43815" y="103822"/>
                  </a:lnTo>
                  <a:lnTo>
                    <a:pt x="28194" y="69247"/>
                  </a:lnTo>
                  <a:lnTo>
                    <a:pt x="0" y="51911"/>
                  </a:lnTo>
                  <a:lnTo>
                    <a:pt x="28194" y="34576"/>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8" name="Freeform: Shape 27">
              <a:extLst>
                <a:ext uri="{FF2B5EF4-FFF2-40B4-BE49-F238E27FC236}">
                  <a16:creationId xmlns:a16="http://schemas.microsoft.com/office/drawing/2014/main" id="{22228AF6-0475-1809-7634-52AA52A035C4}"/>
                </a:ext>
              </a:extLst>
            </p:cNvPr>
            <p:cNvSpPr/>
            <p:nvPr/>
          </p:nvSpPr>
          <p:spPr>
            <a:xfrm>
              <a:off x="3718749" y="1465706"/>
              <a:ext cx="87534" cy="103917"/>
            </a:xfrm>
            <a:custGeom>
              <a:avLst/>
              <a:gdLst>
                <a:gd name="connsiteX0" fmla="*/ 28194 w 87534"/>
                <a:gd name="connsiteY0" fmla="*/ 34671 h 103917"/>
                <a:gd name="connsiteX1" fmla="*/ 43720 w 87534"/>
                <a:gd name="connsiteY1" fmla="*/ 0 h 103917"/>
                <a:gd name="connsiteX2" fmla="*/ 59341 w 87534"/>
                <a:gd name="connsiteY2" fmla="*/ 34671 h 103917"/>
                <a:gd name="connsiteX3" fmla="*/ 87535 w 87534"/>
                <a:gd name="connsiteY3" fmla="*/ 51911 h 103917"/>
                <a:gd name="connsiteX4" fmla="*/ 59341 w 87534"/>
                <a:gd name="connsiteY4" fmla="*/ 69247 h 103917"/>
                <a:gd name="connsiteX5" fmla="*/ 43720 w 87534"/>
                <a:gd name="connsiteY5" fmla="*/ 103918 h 103917"/>
                <a:gd name="connsiteX6" fmla="*/ 28194 w 87534"/>
                <a:gd name="connsiteY6" fmla="*/ 69247 h 103917"/>
                <a:gd name="connsiteX7" fmla="*/ 0 w 87534"/>
                <a:gd name="connsiteY7" fmla="*/ 51911 h 103917"/>
                <a:gd name="connsiteX8" fmla="*/ 28194 w 87534"/>
                <a:gd name="connsiteY8" fmla="*/ 34671 h 103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34" h="103917">
                  <a:moveTo>
                    <a:pt x="28194" y="34671"/>
                  </a:moveTo>
                  <a:lnTo>
                    <a:pt x="43720" y="0"/>
                  </a:lnTo>
                  <a:lnTo>
                    <a:pt x="59341" y="34671"/>
                  </a:lnTo>
                  <a:lnTo>
                    <a:pt x="87535" y="51911"/>
                  </a:lnTo>
                  <a:lnTo>
                    <a:pt x="59341" y="69247"/>
                  </a:lnTo>
                  <a:lnTo>
                    <a:pt x="43720" y="103918"/>
                  </a:lnTo>
                  <a:lnTo>
                    <a:pt x="28194" y="69247"/>
                  </a:lnTo>
                  <a:lnTo>
                    <a:pt x="0" y="51911"/>
                  </a:lnTo>
                  <a:lnTo>
                    <a:pt x="28194" y="3467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9" name="Freeform: Shape 28">
              <a:extLst>
                <a:ext uri="{FF2B5EF4-FFF2-40B4-BE49-F238E27FC236}">
                  <a16:creationId xmlns:a16="http://schemas.microsoft.com/office/drawing/2014/main" id="{6B5D3317-1548-FEA5-EA59-7771013CA6B4}"/>
                </a:ext>
              </a:extLst>
            </p:cNvPr>
            <p:cNvSpPr/>
            <p:nvPr/>
          </p:nvSpPr>
          <p:spPr>
            <a:xfrm>
              <a:off x="4455127" y="1569624"/>
              <a:ext cx="155067" cy="184022"/>
            </a:xfrm>
            <a:custGeom>
              <a:avLst/>
              <a:gdLst>
                <a:gd name="connsiteX0" fmla="*/ 49911 w 155067"/>
                <a:gd name="connsiteY0" fmla="*/ 61341 h 184022"/>
                <a:gd name="connsiteX1" fmla="*/ 77533 w 155067"/>
                <a:gd name="connsiteY1" fmla="*/ 0 h 184022"/>
                <a:gd name="connsiteX2" fmla="*/ 105156 w 155067"/>
                <a:gd name="connsiteY2" fmla="*/ 61341 h 184022"/>
                <a:gd name="connsiteX3" fmla="*/ 155067 w 155067"/>
                <a:gd name="connsiteY3" fmla="*/ 92011 h 184022"/>
                <a:gd name="connsiteX4" fmla="*/ 105156 w 155067"/>
                <a:gd name="connsiteY4" fmla="*/ 122682 h 184022"/>
                <a:gd name="connsiteX5" fmla="*/ 77533 w 155067"/>
                <a:gd name="connsiteY5" fmla="*/ 184023 h 184022"/>
                <a:gd name="connsiteX6" fmla="*/ 49911 w 155067"/>
                <a:gd name="connsiteY6" fmla="*/ 122682 h 184022"/>
                <a:gd name="connsiteX7" fmla="*/ 0 w 155067"/>
                <a:gd name="connsiteY7" fmla="*/ 92011 h 184022"/>
                <a:gd name="connsiteX8" fmla="*/ 49911 w 155067"/>
                <a:gd name="connsiteY8" fmla="*/ 61341 h 18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67" h="184022">
                  <a:moveTo>
                    <a:pt x="49911" y="61341"/>
                  </a:moveTo>
                  <a:lnTo>
                    <a:pt x="77533" y="0"/>
                  </a:lnTo>
                  <a:lnTo>
                    <a:pt x="105156" y="61341"/>
                  </a:lnTo>
                  <a:lnTo>
                    <a:pt x="155067" y="92011"/>
                  </a:lnTo>
                  <a:lnTo>
                    <a:pt x="105156" y="122682"/>
                  </a:lnTo>
                  <a:lnTo>
                    <a:pt x="77533" y="184023"/>
                  </a:lnTo>
                  <a:lnTo>
                    <a:pt x="49911" y="122682"/>
                  </a:lnTo>
                  <a:lnTo>
                    <a:pt x="0" y="92011"/>
                  </a:lnTo>
                  <a:lnTo>
                    <a:pt x="49911" y="61341"/>
                  </a:ln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45720" rIns="0" bIns="45720" numCol="1" spcCol="0" rtlCol="0" fromWordArt="0" anchor="ctr" anchorCtr="0" forceAA="0" compatLnSpc="1">
              <a:prstTxWarp prst="textNoShape">
                <a:avLst/>
              </a:prstTxWarp>
              <a:noAutofit/>
            </a:bodyP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grpSp>
      <p:sp>
        <p:nvSpPr>
          <p:cNvPr id="30" name="Freeform: Shape 29">
            <a:extLst>
              <a:ext uri="{FF2B5EF4-FFF2-40B4-BE49-F238E27FC236}">
                <a16:creationId xmlns:a16="http://schemas.microsoft.com/office/drawing/2014/main" id="{97176AFD-F77C-C054-F344-A7AC872D4E2F}"/>
              </a:ext>
            </a:extLst>
          </p:cNvPr>
          <p:cNvSpPr/>
          <p:nvPr/>
        </p:nvSpPr>
        <p:spPr>
          <a:xfrm>
            <a:off x="31019" y="1545096"/>
            <a:ext cx="4881295" cy="344308"/>
          </a:xfrm>
          <a:custGeom>
            <a:avLst/>
            <a:gdLst>
              <a:gd name="connsiteX0" fmla="*/ 0 w 2256472"/>
              <a:gd name="connsiteY0" fmla="*/ 0 h 174307"/>
              <a:gd name="connsiteX1" fmla="*/ 2256473 w 2256472"/>
              <a:gd name="connsiteY1" fmla="*/ 0 h 174307"/>
              <a:gd name="connsiteX2" fmla="*/ 2256473 w 2256472"/>
              <a:gd name="connsiteY2" fmla="*/ 174308 h 174307"/>
              <a:gd name="connsiteX3" fmla="*/ 0 w 2256472"/>
              <a:gd name="connsiteY3" fmla="*/ 174308 h 174307"/>
            </a:gdLst>
            <a:ahLst/>
            <a:cxnLst>
              <a:cxn ang="0">
                <a:pos x="connsiteX0" y="connsiteY0"/>
              </a:cxn>
              <a:cxn ang="0">
                <a:pos x="connsiteX1" y="connsiteY1"/>
              </a:cxn>
              <a:cxn ang="0">
                <a:pos x="connsiteX2" y="connsiteY2"/>
              </a:cxn>
              <a:cxn ang="0">
                <a:pos x="connsiteX3" y="connsiteY3"/>
              </a:cxn>
            </a:cxnLst>
            <a:rect l="l" t="t" r="r" b="b"/>
            <a:pathLst>
              <a:path w="2256472" h="174307">
                <a:moveTo>
                  <a:pt x="0" y="0"/>
                </a:moveTo>
                <a:lnTo>
                  <a:pt x="2256473" y="0"/>
                </a:lnTo>
                <a:lnTo>
                  <a:pt x="2256473" y="174308"/>
                </a:lnTo>
                <a:lnTo>
                  <a:pt x="0" y="174308"/>
                </a:lnTo>
                <a:close/>
              </a:path>
            </a:pathLst>
          </a:custGeom>
          <a:solidFill>
            <a:srgbClr val="EB7D0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31" name="Freeform: Shape 30">
            <a:extLst>
              <a:ext uri="{FF2B5EF4-FFF2-40B4-BE49-F238E27FC236}">
                <a16:creationId xmlns:a16="http://schemas.microsoft.com/office/drawing/2014/main" id="{0CCC9B90-E54D-C844-B26D-14B2F084C6C9}"/>
              </a:ext>
            </a:extLst>
          </p:cNvPr>
          <p:cNvSpPr/>
          <p:nvPr/>
        </p:nvSpPr>
        <p:spPr>
          <a:xfrm>
            <a:off x="4587778" y="1386595"/>
            <a:ext cx="85491" cy="85491"/>
          </a:xfrm>
          <a:custGeom>
            <a:avLst/>
            <a:gdLst>
              <a:gd name="connsiteX0" fmla="*/ 0 w 46672"/>
              <a:gd name="connsiteY0" fmla="*/ 0 h 46672"/>
              <a:gd name="connsiteX1" fmla="*/ 46673 w 46672"/>
              <a:gd name="connsiteY1" fmla="*/ 0 h 46672"/>
              <a:gd name="connsiteX2" fmla="*/ 46673 w 46672"/>
              <a:gd name="connsiteY2" fmla="*/ 46672 h 46672"/>
              <a:gd name="connsiteX3" fmla="*/ 0 w 46672"/>
              <a:gd name="connsiteY3" fmla="*/ 46672 h 46672"/>
            </a:gdLst>
            <a:ahLst/>
            <a:cxnLst>
              <a:cxn ang="0">
                <a:pos x="connsiteX0" y="connsiteY0"/>
              </a:cxn>
              <a:cxn ang="0">
                <a:pos x="connsiteX1" y="connsiteY1"/>
              </a:cxn>
              <a:cxn ang="0">
                <a:pos x="connsiteX2" y="connsiteY2"/>
              </a:cxn>
              <a:cxn ang="0">
                <a:pos x="connsiteX3" y="connsiteY3"/>
              </a:cxn>
            </a:cxnLst>
            <a:rect l="l" t="t" r="r" b="b"/>
            <a:pathLst>
              <a:path w="46672" h="46672">
                <a:moveTo>
                  <a:pt x="0" y="0"/>
                </a:moveTo>
                <a:lnTo>
                  <a:pt x="46673" y="0"/>
                </a:lnTo>
                <a:lnTo>
                  <a:pt x="46673" y="46672"/>
                </a:lnTo>
                <a:lnTo>
                  <a:pt x="0" y="46672"/>
                </a:lnTo>
                <a:close/>
              </a:path>
            </a:pathLst>
          </a:custGeom>
          <a:solidFill>
            <a:srgbClr val="FF8E1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2" name="Freeform: Shape 31">
            <a:extLst>
              <a:ext uri="{FF2B5EF4-FFF2-40B4-BE49-F238E27FC236}">
                <a16:creationId xmlns:a16="http://schemas.microsoft.com/office/drawing/2014/main" id="{FE6C5A10-50CF-42B7-87A3-2A1381ABBDB2}"/>
              </a:ext>
            </a:extLst>
          </p:cNvPr>
          <p:cNvSpPr/>
          <p:nvPr/>
        </p:nvSpPr>
        <p:spPr>
          <a:xfrm>
            <a:off x="4893105" y="1556367"/>
            <a:ext cx="268689" cy="268688"/>
          </a:xfrm>
          <a:custGeom>
            <a:avLst/>
            <a:gdLst>
              <a:gd name="connsiteX0" fmla="*/ 0 w 146685"/>
              <a:gd name="connsiteY0" fmla="*/ 0 h 146685"/>
              <a:gd name="connsiteX1" fmla="*/ 146685 w 146685"/>
              <a:gd name="connsiteY1" fmla="*/ 0 h 146685"/>
              <a:gd name="connsiteX2" fmla="*/ 146685 w 146685"/>
              <a:gd name="connsiteY2" fmla="*/ 146685 h 146685"/>
              <a:gd name="connsiteX3" fmla="*/ 0 w 146685"/>
              <a:gd name="connsiteY3" fmla="*/ 146685 h 146685"/>
            </a:gdLst>
            <a:ahLst/>
            <a:cxnLst>
              <a:cxn ang="0">
                <a:pos x="connsiteX0" y="connsiteY0"/>
              </a:cxn>
              <a:cxn ang="0">
                <a:pos x="connsiteX1" y="connsiteY1"/>
              </a:cxn>
              <a:cxn ang="0">
                <a:pos x="connsiteX2" y="connsiteY2"/>
              </a:cxn>
              <a:cxn ang="0">
                <a:pos x="connsiteX3" y="connsiteY3"/>
              </a:cxn>
            </a:cxnLst>
            <a:rect l="l" t="t" r="r" b="b"/>
            <a:pathLst>
              <a:path w="146685" h="146685">
                <a:moveTo>
                  <a:pt x="0" y="0"/>
                </a:moveTo>
                <a:lnTo>
                  <a:pt x="146685" y="0"/>
                </a:lnTo>
                <a:lnTo>
                  <a:pt x="146685" y="146685"/>
                </a:lnTo>
                <a:lnTo>
                  <a:pt x="0" y="146685"/>
                </a:lnTo>
                <a:close/>
              </a:path>
            </a:pathLst>
          </a:custGeom>
          <a:solidFill>
            <a:srgbClr val="ABEFF0"/>
          </a:solidFill>
          <a:ln w="12700" cap="flat" cmpd="sng" algn="ctr">
            <a:solidFill>
              <a:srgbClr val="EB7D00"/>
            </a:solid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33" name="TextBox 32">
            <a:extLst>
              <a:ext uri="{FF2B5EF4-FFF2-40B4-BE49-F238E27FC236}">
                <a16:creationId xmlns:a16="http://schemas.microsoft.com/office/drawing/2014/main" id="{1B190778-09F2-EA22-737D-E49EB50F1023}"/>
              </a:ext>
            </a:extLst>
          </p:cNvPr>
          <p:cNvSpPr txBox="1"/>
          <p:nvPr/>
        </p:nvSpPr>
        <p:spPr>
          <a:xfrm>
            <a:off x="3498279" y="1520236"/>
            <a:ext cx="1351652" cy="369332"/>
          </a:xfrm>
          <a:prstGeom prst="rect">
            <a:avLst/>
          </a:prstGeom>
          <a:noFill/>
        </p:spPr>
        <p:txBody>
          <a:bodyPr wrap="none" rtlCol="0">
            <a:spAutoFit/>
          </a:bodyPr>
          <a:lstStyle/>
          <a:p>
            <a:r>
              <a:rPr lang="en-US" dirty="0">
                <a:ln/>
                <a:solidFill>
                  <a:schemeClr val="bg1"/>
                </a:solidFill>
                <a:latin typeface="#9Slide03 AllRoundGothic" panose="020B0703020202020104" pitchFamily="34" charset="-93"/>
                <a:cs typeface="Arial"/>
                <a:sym typeface="Arial"/>
                <a:rtl val="0"/>
              </a:rPr>
              <a:t>LỊCH SỬ 12</a:t>
            </a:r>
          </a:p>
        </p:txBody>
      </p:sp>
      <p:grpSp>
        <p:nvGrpSpPr>
          <p:cNvPr id="34" name="Group 33">
            <a:extLst>
              <a:ext uri="{FF2B5EF4-FFF2-40B4-BE49-F238E27FC236}">
                <a16:creationId xmlns:a16="http://schemas.microsoft.com/office/drawing/2014/main" id="{1CA3ABBE-028D-A154-85F0-C19560CB01B2}"/>
              </a:ext>
            </a:extLst>
          </p:cNvPr>
          <p:cNvGrpSpPr/>
          <p:nvPr/>
        </p:nvGrpSpPr>
        <p:grpSpPr>
          <a:xfrm>
            <a:off x="11217065" y="3161816"/>
            <a:ext cx="670136" cy="670132"/>
            <a:chOff x="11331695" y="3620259"/>
            <a:chExt cx="300094" cy="300094"/>
          </a:xfrm>
        </p:grpSpPr>
        <p:sp>
          <p:nvSpPr>
            <p:cNvPr id="35" name="Freeform: Shape 34">
              <a:extLst>
                <a:ext uri="{FF2B5EF4-FFF2-40B4-BE49-F238E27FC236}">
                  <a16:creationId xmlns:a16="http://schemas.microsoft.com/office/drawing/2014/main" id="{5626ADC8-2001-0EA3-44B5-59A7B04BD975}"/>
                </a:ext>
              </a:extLst>
            </p:cNvPr>
            <p:cNvSpPr/>
            <p:nvPr/>
          </p:nvSpPr>
          <p:spPr>
            <a:xfrm>
              <a:off x="11331695" y="3620259"/>
              <a:ext cx="300094" cy="300094"/>
            </a:xfrm>
            <a:custGeom>
              <a:avLst/>
              <a:gdLst>
                <a:gd name="connsiteX0" fmla="*/ 163830 w 163830"/>
                <a:gd name="connsiteY0" fmla="*/ 81915 h 163830"/>
                <a:gd name="connsiteX1" fmla="*/ 81915 w 163830"/>
                <a:gd name="connsiteY1" fmla="*/ 163830 h 163830"/>
                <a:gd name="connsiteX2" fmla="*/ 0 w 163830"/>
                <a:gd name="connsiteY2" fmla="*/ 81915 h 163830"/>
                <a:gd name="connsiteX3" fmla="*/ 81915 w 163830"/>
                <a:gd name="connsiteY3" fmla="*/ 0 h 163830"/>
                <a:gd name="connsiteX4" fmla="*/ 163830 w 163830"/>
                <a:gd name="connsiteY4" fmla="*/ 81915 h 163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30">
                  <a:moveTo>
                    <a:pt x="163830" y="81915"/>
                  </a:moveTo>
                  <a:cubicBezTo>
                    <a:pt x="163830" y="127155"/>
                    <a:pt x="127155" y="163830"/>
                    <a:pt x="81915" y="163830"/>
                  </a:cubicBezTo>
                  <a:cubicBezTo>
                    <a:pt x="36675" y="163830"/>
                    <a:pt x="0" y="127155"/>
                    <a:pt x="0" y="81915"/>
                  </a:cubicBezTo>
                  <a:cubicBezTo>
                    <a:pt x="0" y="36675"/>
                    <a:pt x="36675" y="0"/>
                    <a:pt x="81915" y="0"/>
                  </a:cubicBezTo>
                  <a:cubicBezTo>
                    <a:pt x="127155" y="0"/>
                    <a:pt x="163830" y="36674"/>
                    <a:pt x="163830" y="81915"/>
                  </a:cubicBezTo>
                  <a:close/>
                </a:path>
              </a:pathLst>
            </a:custGeom>
            <a:solidFill>
              <a:srgbClr val="FFFFFF"/>
            </a:solidFill>
            <a:ln w="9525" cap="flat">
              <a:noFill/>
              <a:prstDash val="solid"/>
              <a:miter/>
            </a:ln>
            <a:effectLst>
              <a:outerShdw blurRad="152400" sx="102000" sy="102000" algn="ctr"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6" name="Freeform: Shape 35">
              <a:extLst>
                <a:ext uri="{FF2B5EF4-FFF2-40B4-BE49-F238E27FC236}">
                  <a16:creationId xmlns:a16="http://schemas.microsoft.com/office/drawing/2014/main" id="{1E44F684-B009-909B-94D4-872C7A766C10}"/>
                </a:ext>
              </a:extLst>
            </p:cNvPr>
            <p:cNvSpPr/>
            <p:nvPr/>
          </p:nvSpPr>
          <p:spPr>
            <a:xfrm>
              <a:off x="11445102" y="3705752"/>
              <a:ext cx="85491" cy="130854"/>
            </a:xfrm>
            <a:custGeom>
              <a:avLst/>
              <a:gdLst>
                <a:gd name="connsiteX0" fmla="*/ 46673 w 46672"/>
                <a:gd name="connsiteY0" fmla="*/ 35242 h 71437"/>
                <a:gd name="connsiteX1" fmla="*/ 25718 w 46672"/>
                <a:gd name="connsiteY1" fmla="*/ 71438 h 71437"/>
                <a:gd name="connsiteX2" fmla="*/ 0 w 46672"/>
                <a:gd name="connsiteY2" fmla="*/ 71438 h 71437"/>
                <a:gd name="connsiteX3" fmla="*/ 20955 w 46672"/>
                <a:gd name="connsiteY3" fmla="*/ 35242 h 71437"/>
                <a:gd name="connsiteX4" fmla="*/ 0 w 46672"/>
                <a:gd name="connsiteY4" fmla="*/ 0 h 71437"/>
                <a:gd name="connsiteX5" fmla="*/ 25718 w 46672"/>
                <a:gd name="connsiteY5" fmla="*/ 0 h 71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72" h="71437">
                  <a:moveTo>
                    <a:pt x="46673" y="35242"/>
                  </a:moveTo>
                  <a:lnTo>
                    <a:pt x="25718" y="71438"/>
                  </a:lnTo>
                  <a:lnTo>
                    <a:pt x="0" y="71438"/>
                  </a:lnTo>
                  <a:lnTo>
                    <a:pt x="20955" y="35242"/>
                  </a:lnTo>
                  <a:lnTo>
                    <a:pt x="0" y="0"/>
                  </a:lnTo>
                  <a:lnTo>
                    <a:pt x="25718" y="0"/>
                  </a:lnTo>
                  <a:close/>
                </a:path>
              </a:pathLst>
            </a:custGeom>
            <a:solidFill>
              <a:srgbClr val="FF8E1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grpSp>
      <p:grpSp>
        <p:nvGrpSpPr>
          <p:cNvPr id="37" name="Group 36">
            <a:extLst>
              <a:ext uri="{FF2B5EF4-FFF2-40B4-BE49-F238E27FC236}">
                <a16:creationId xmlns:a16="http://schemas.microsoft.com/office/drawing/2014/main" id="{E4C33131-718A-770D-3032-3B6B74429A9B}"/>
              </a:ext>
            </a:extLst>
          </p:cNvPr>
          <p:cNvGrpSpPr/>
          <p:nvPr/>
        </p:nvGrpSpPr>
        <p:grpSpPr>
          <a:xfrm>
            <a:off x="4999414" y="3161816"/>
            <a:ext cx="670136" cy="670132"/>
            <a:chOff x="5861959" y="3620259"/>
            <a:chExt cx="300094" cy="300094"/>
          </a:xfrm>
        </p:grpSpPr>
        <p:sp>
          <p:nvSpPr>
            <p:cNvPr id="38" name="Freeform: Shape 37">
              <a:extLst>
                <a:ext uri="{FF2B5EF4-FFF2-40B4-BE49-F238E27FC236}">
                  <a16:creationId xmlns:a16="http://schemas.microsoft.com/office/drawing/2014/main" id="{27984794-A785-7168-68AA-1F3C8675C282}"/>
                </a:ext>
              </a:extLst>
            </p:cNvPr>
            <p:cNvSpPr/>
            <p:nvPr/>
          </p:nvSpPr>
          <p:spPr>
            <a:xfrm>
              <a:off x="5861959" y="3620259"/>
              <a:ext cx="300094" cy="300094"/>
            </a:xfrm>
            <a:custGeom>
              <a:avLst/>
              <a:gdLst>
                <a:gd name="connsiteX0" fmla="*/ 163830 w 163830"/>
                <a:gd name="connsiteY0" fmla="*/ 81915 h 163830"/>
                <a:gd name="connsiteX1" fmla="*/ 81915 w 163830"/>
                <a:gd name="connsiteY1" fmla="*/ 163830 h 163830"/>
                <a:gd name="connsiteX2" fmla="*/ 0 w 163830"/>
                <a:gd name="connsiteY2" fmla="*/ 81915 h 163830"/>
                <a:gd name="connsiteX3" fmla="*/ 81915 w 163830"/>
                <a:gd name="connsiteY3" fmla="*/ 0 h 163830"/>
                <a:gd name="connsiteX4" fmla="*/ 163830 w 163830"/>
                <a:gd name="connsiteY4" fmla="*/ 81915 h 1638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830" h="163830">
                  <a:moveTo>
                    <a:pt x="163830" y="81915"/>
                  </a:moveTo>
                  <a:cubicBezTo>
                    <a:pt x="163830" y="127155"/>
                    <a:pt x="127155" y="163830"/>
                    <a:pt x="81915" y="163830"/>
                  </a:cubicBezTo>
                  <a:cubicBezTo>
                    <a:pt x="36675" y="163830"/>
                    <a:pt x="0" y="127155"/>
                    <a:pt x="0" y="81915"/>
                  </a:cubicBezTo>
                  <a:cubicBezTo>
                    <a:pt x="0" y="36675"/>
                    <a:pt x="36674" y="0"/>
                    <a:pt x="81915" y="0"/>
                  </a:cubicBezTo>
                  <a:cubicBezTo>
                    <a:pt x="127155" y="0"/>
                    <a:pt x="163830" y="36674"/>
                    <a:pt x="163830" y="81915"/>
                  </a:cubicBezTo>
                  <a:close/>
                </a:path>
              </a:pathLst>
            </a:custGeom>
            <a:solidFill>
              <a:srgbClr val="FFFFFF"/>
            </a:solidFill>
            <a:ln w="9525" cap="flat">
              <a:noFill/>
              <a:prstDash val="solid"/>
              <a:miter/>
            </a:ln>
            <a:effectLst>
              <a:outerShdw blurRad="152400" sx="102000" sy="102000" algn="ctr"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9" name="Freeform: Shape 38">
              <a:extLst>
                <a:ext uri="{FF2B5EF4-FFF2-40B4-BE49-F238E27FC236}">
                  <a16:creationId xmlns:a16="http://schemas.microsoft.com/office/drawing/2014/main" id="{18EE04B2-39D2-F6C5-6AD4-3BA731049C85}"/>
                </a:ext>
              </a:extLst>
            </p:cNvPr>
            <p:cNvSpPr/>
            <p:nvPr/>
          </p:nvSpPr>
          <p:spPr>
            <a:xfrm>
              <a:off x="5963153" y="3705752"/>
              <a:ext cx="83747" cy="130854"/>
            </a:xfrm>
            <a:custGeom>
              <a:avLst/>
              <a:gdLst>
                <a:gd name="connsiteX0" fmla="*/ 0 w 45720"/>
                <a:gd name="connsiteY0" fmla="*/ 35242 h 71437"/>
                <a:gd name="connsiteX1" fmla="*/ 20955 w 45720"/>
                <a:gd name="connsiteY1" fmla="*/ 71438 h 71437"/>
                <a:gd name="connsiteX2" fmla="*/ 45720 w 45720"/>
                <a:gd name="connsiteY2" fmla="*/ 71438 h 71437"/>
                <a:gd name="connsiteX3" fmla="*/ 25718 w 45720"/>
                <a:gd name="connsiteY3" fmla="*/ 35242 h 71437"/>
                <a:gd name="connsiteX4" fmla="*/ 45720 w 45720"/>
                <a:gd name="connsiteY4" fmla="*/ 0 h 71437"/>
                <a:gd name="connsiteX5" fmla="*/ 20955 w 45720"/>
                <a:gd name="connsiteY5" fmla="*/ 0 h 71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20" h="71437">
                  <a:moveTo>
                    <a:pt x="0" y="35242"/>
                  </a:moveTo>
                  <a:lnTo>
                    <a:pt x="20955" y="71438"/>
                  </a:lnTo>
                  <a:lnTo>
                    <a:pt x="45720" y="71438"/>
                  </a:lnTo>
                  <a:lnTo>
                    <a:pt x="25718" y="35242"/>
                  </a:lnTo>
                  <a:lnTo>
                    <a:pt x="45720" y="0"/>
                  </a:lnTo>
                  <a:lnTo>
                    <a:pt x="20955" y="0"/>
                  </a:lnTo>
                  <a:close/>
                </a:path>
              </a:pathLst>
            </a:custGeom>
            <a:solidFill>
              <a:srgbClr val="FF8E1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defTabSz="609630"/>
              <a:endParaRPr lang="en-US" sz="1600" b="1">
                <a:solidFill>
                  <a:schemeClr val="bg1"/>
                </a:solidFill>
                <a:latin typeface="Roboto Condensed" panose="02000000000000000000" pitchFamily="2" charset="0"/>
                <a:ea typeface="Roboto Condensed" panose="02000000000000000000" pitchFamily="2" charset="0"/>
                <a:cs typeface="Roboto Condensed" panose="02000000000000000000" pitchFamily="2" charset="0"/>
              </a:endParaRPr>
            </a:p>
          </p:txBody>
        </p:sp>
      </p:grpSp>
      <p:grpSp>
        <p:nvGrpSpPr>
          <p:cNvPr id="40" name="Graphic 35">
            <a:extLst>
              <a:ext uri="{FF2B5EF4-FFF2-40B4-BE49-F238E27FC236}">
                <a16:creationId xmlns:a16="http://schemas.microsoft.com/office/drawing/2014/main" id="{3DE05672-D645-D23E-185A-B4FACA39DD98}"/>
              </a:ext>
            </a:extLst>
          </p:cNvPr>
          <p:cNvGrpSpPr/>
          <p:nvPr/>
        </p:nvGrpSpPr>
        <p:grpSpPr>
          <a:xfrm>
            <a:off x="657099" y="2214383"/>
            <a:ext cx="4213529" cy="671722"/>
            <a:chOff x="3354705" y="3073717"/>
            <a:chExt cx="2300287" cy="366712"/>
          </a:xfrm>
        </p:grpSpPr>
        <p:sp>
          <p:nvSpPr>
            <p:cNvPr id="41" name="Freeform: Shape 40">
              <a:extLst>
                <a:ext uri="{FF2B5EF4-FFF2-40B4-BE49-F238E27FC236}">
                  <a16:creationId xmlns:a16="http://schemas.microsoft.com/office/drawing/2014/main" id="{5F0EF291-64A9-2A5F-12C7-99255513F6B6}"/>
                </a:ext>
              </a:extLst>
            </p:cNvPr>
            <p:cNvSpPr/>
            <p:nvPr/>
          </p:nvSpPr>
          <p:spPr>
            <a:xfrm>
              <a:off x="3380422" y="3099435"/>
              <a:ext cx="2274570" cy="340994"/>
            </a:xfrm>
            <a:custGeom>
              <a:avLst/>
              <a:gdLst>
                <a:gd name="connsiteX0" fmla="*/ 0 w 2274570"/>
                <a:gd name="connsiteY0" fmla="*/ 0 h 340994"/>
                <a:gd name="connsiteX1" fmla="*/ 2274570 w 2274570"/>
                <a:gd name="connsiteY1" fmla="*/ 0 h 340994"/>
                <a:gd name="connsiteX2" fmla="*/ 2274570 w 2274570"/>
                <a:gd name="connsiteY2" fmla="*/ 340995 h 340994"/>
                <a:gd name="connsiteX3" fmla="*/ 0 w 2274570"/>
                <a:gd name="connsiteY3" fmla="*/ 340995 h 340994"/>
              </a:gdLst>
              <a:ahLst/>
              <a:cxnLst>
                <a:cxn ang="0">
                  <a:pos x="connsiteX0" y="connsiteY0"/>
                </a:cxn>
                <a:cxn ang="0">
                  <a:pos x="connsiteX1" y="connsiteY1"/>
                </a:cxn>
                <a:cxn ang="0">
                  <a:pos x="connsiteX2" y="connsiteY2"/>
                </a:cxn>
                <a:cxn ang="0">
                  <a:pos x="connsiteX3" y="connsiteY3"/>
                </a:cxn>
              </a:cxnLst>
              <a:rect l="l" t="t" r="r" b="b"/>
              <a:pathLst>
                <a:path w="2274570" h="340994">
                  <a:moveTo>
                    <a:pt x="0" y="0"/>
                  </a:moveTo>
                  <a:lnTo>
                    <a:pt x="2274570" y="0"/>
                  </a:lnTo>
                  <a:lnTo>
                    <a:pt x="2274570" y="340995"/>
                  </a:lnTo>
                  <a:lnTo>
                    <a:pt x="0" y="340995"/>
                  </a:lnTo>
                  <a:close/>
                </a:path>
              </a:pathLst>
            </a:custGeom>
            <a:noFill/>
            <a:ln w="9525" cap="flat">
              <a:noFill/>
              <a:prstDash val="solid"/>
              <a:miter/>
            </a:ln>
          </p:spPr>
          <p:txBody>
            <a:bodyPr rtlCol="0" anchor="ctr"/>
            <a:lstStyle/>
            <a:p>
              <a:endParaRPr lang="en-US" sz="2400">
                <a:ln>
                  <a:solidFill>
                    <a:srgbClr val="FF8E1D"/>
                  </a:solidFill>
                </a:ln>
                <a:latin typeface="#9Slide03 AllRoundGothic" panose="020B0703020202020104" pitchFamily="34" charset="-93"/>
              </a:endParaRPr>
            </a:p>
          </p:txBody>
        </p:sp>
        <p:sp>
          <p:nvSpPr>
            <p:cNvPr id="42" name="Freeform: Shape 41">
              <a:extLst>
                <a:ext uri="{FF2B5EF4-FFF2-40B4-BE49-F238E27FC236}">
                  <a16:creationId xmlns:a16="http://schemas.microsoft.com/office/drawing/2014/main" id="{A130D258-8F70-EAF7-B9A3-10BA6F0B59E1}"/>
                </a:ext>
              </a:extLst>
            </p:cNvPr>
            <p:cNvSpPr/>
            <p:nvPr/>
          </p:nvSpPr>
          <p:spPr>
            <a:xfrm>
              <a:off x="3354705" y="3073717"/>
              <a:ext cx="2274570" cy="340995"/>
            </a:xfrm>
            <a:custGeom>
              <a:avLst/>
              <a:gdLst>
                <a:gd name="connsiteX0" fmla="*/ 0 w 2274570"/>
                <a:gd name="connsiteY0" fmla="*/ 0 h 340995"/>
                <a:gd name="connsiteX1" fmla="*/ 2274570 w 2274570"/>
                <a:gd name="connsiteY1" fmla="*/ 0 h 340995"/>
                <a:gd name="connsiteX2" fmla="*/ 2274570 w 2274570"/>
                <a:gd name="connsiteY2" fmla="*/ 340995 h 340995"/>
                <a:gd name="connsiteX3" fmla="*/ 0 w 2274570"/>
                <a:gd name="connsiteY3" fmla="*/ 340995 h 340995"/>
              </a:gdLst>
              <a:ahLst/>
              <a:cxnLst>
                <a:cxn ang="0">
                  <a:pos x="connsiteX0" y="connsiteY0"/>
                </a:cxn>
                <a:cxn ang="0">
                  <a:pos x="connsiteX1" y="connsiteY1"/>
                </a:cxn>
                <a:cxn ang="0">
                  <a:pos x="connsiteX2" y="connsiteY2"/>
                </a:cxn>
                <a:cxn ang="0">
                  <a:pos x="connsiteX3" y="connsiteY3"/>
                </a:cxn>
              </a:cxnLst>
              <a:rect l="l" t="t" r="r" b="b"/>
              <a:pathLst>
                <a:path w="2274570" h="340995">
                  <a:moveTo>
                    <a:pt x="0" y="0"/>
                  </a:moveTo>
                  <a:lnTo>
                    <a:pt x="2274570" y="0"/>
                  </a:lnTo>
                  <a:lnTo>
                    <a:pt x="2274570" y="340995"/>
                  </a:lnTo>
                  <a:lnTo>
                    <a:pt x="0" y="340995"/>
                  </a:lnTo>
                  <a:close/>
                </a:path>
              </a:pathLst>
            </a:custGeom>
            <a:noFill/>
            <a:ln w="9525" cap="flat">
              <a:noFill/>
              <a:prstDash val="solid"/>
              <a:miter/>
            </a:ln>
          </p:spPr>
          <p:txBody>
            <a:bodyPr rtlCol="0" anchor="ctr"/>
            <a:lstStyle/>
            <a:p>
              <a:endParaRPr lang="en-US" sz="2400">
                <a:ln>
                  <a:solidFill>
                    <a:srgbClr val="FF8E1D"/>
                  </a:solidFill>
                </a:ln>
                <a:latin typeface="#9Slide03 AllRoundGothic" panose="020B0703020202020104" pitchFamily="34" charset="-93"/>
              </a:endParaRPr>
            </a:p>
          </p:txBody>
        </p:sp>
      </p:grpSp>
      <p:sp>
        <p:nvSpPr>
          <p:cNvPr id="43" name="Freeform: Shape 42">
            <a:extLst>
              <a:ext uri="{FF2B5EF4-FFF2-40B4-BE49-F238E27FC236}">
                <a16:creationId xmlns:a16="http://schemas.microsoft.com/office/drawing/2014/main" id="{47F530B2-17C7-3745-DBE5-8F65DD893D95}"/>
              </a:ext>
            </a:extLst>
          </p:cNvPr>
          <p:cNvSpPr/>
          <p:nvPr/>
        </p:nvSpPr>
        <p:spPr>
          <a:xfrm>
            <a:off x="7665613" y="5675674"/>
            <a:ext cx="4526389" cy="1182327"/>
          </a:xfrm>
          <a:custGeom>
            <a:avLst/>
            <a:gdLst>
              <a:gd name="connsiteX0" fmla="*/ 4448819 w 4526389"/>
              <a:gd name="connsiteY0" fmla="*/ 51 h 1182327"/>
              <a:gd name="connsiteX1" fmla="*/ 4526389 w 4526389"/>
              <a:gd name="connsiteY1" fmla="*/ 5367 h 1182327"/>
              <a:gd name="connsiteX2" fmla="*/ 4526389 w 4526389"/>
              <a:gd name="connsiteY2" fmla="*/ 121043 h 1182327"/>
              <a:gd name="connsiteX3" fmla="*/ 4526389 w 4526389"/>
              <a:gd name="connsiteY3" fmla="*/ 1012311 h 1182327"/>
              <a:gd name="connsiteX4" fmla="*/ 4526389 w 4526389"/>
              <a:gd name="connsiteY4" fmla="*/ 1182327 h 1182327"/>
              <a:gd name="connsiteX5" fmla="*/ 0 w 4526389"/>
              <a:gd name="connsiteY5" fmla="*/ 1182327 h 1182327"/>
              <a:gd name="connsiteX6" fmla="*/ 247109 w 4526389"/>
              <a:gd name="connsiteY6" fmla="*/ 991935 h 1182327"/>
              <a:gd name="connsiteX7" fmla="*/ 252873 w 4526389"/>
              <a:gd name="connsiteY7" fmla="*/ 989900 h 1182327"/>
              <a:gd name="connsiteX8" fmla="*/ 324339 w 4526389"/>
              <a:gd name="connsiteY8" fmla="*/ 914028 h 1182327"/>
              <a:gd name="connsiteX9" fmla="*/ 1923864 w 4526389"/>
              <a:gd name="connsiteY9" fmla="*/ 764052 h 1182327"/>
              <a:gd name="connsiteX10" fmla="*/ 3669942 w 4526389"/>
              <a:gd name="connsiteY10" fmla="*/ 351664 h 1182327"/>
              <a:gd name="connsiteX11" fmla="*/ 4448819 w 4526389"/>
              <a:gd name="connsiteY11" fmla="*/ 51 h 1182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26389" h="1182327">
                <a:moveTo>
                  <a:pt x="4448819" y="51"/>
                </a:moveTo>
                <a:cubicBezTo>
                  <a:pt x="4497861" y="600"/>
                  <a:pt x="4526389" y="5367"/>
                  <a:pt x="4526389" y="5367"/>
                </a:cubicBezTo>
                <a:lnTo>
                  <a:pt x="4526389" y="121043"/>
                </a:lnTo>
                <a:lnTo>
                  <a:pt x="4526389" y="1012311"/>
                </a:lnTo>
                <a:lnTo>
                  <a:pt x="4526389" y="1182327"/>
                </a:lnTo>
                <a:lnTo>
                  <a:pt x="0" y="1182327"/>
                </a:lnTo>
                <a:cubicBezTo>
                  <a:pt x="45932" y="1108060"/>
                  <a:pt x="131890" y="1043825"/>
                  <a:pt x="247109" y="991935"/>
                </a:cubicBezTo>
                <a:lnTo>
                  <a:pt x="252873" y="989900"/>
                </a:lnTo>
                <a:lnTo>
                  <a:pt x="324339" y="914028"/>
                </a:lnTo>
                <a:cubicBezTo>
                  <a:pt x="600850" y="702637"/>
                  <a:pt x="1280015" y="621282"/>
                  <a:pt x="1923864" y="764052"/>
                </a:cubicBezTo>
                <a:cubicBezTo>
                  <a:pt x="2659692" y="927218"/>
                  <a:pt x="3269946" y="774242"/>
                  <a:pt x="3669942" y="351664"/>
                </a:cubicBezTo>
                <a:cubicBezTo>
                  <a:pt x="3969939" y="34730"/>
                  <a:pt x="4301692" y="-1595"/>
                  <a:pt x="4448819" y="51"/>
                </a:cubicBezTo>
                <a:close/>
              </a:path>
            </a:pathLst>
          </a:custGeom>
          <a:solidFill>
            <a:srgbClr val="23537B"/>
          </a:solidFill>
          <a:ln w="12700" cap="flat" cmpd="sng" algn="ctr">
            <a:solidFill>
              <a:srgbClr val="23537B"/>
            </a:solidFill>
            <a:prstDash val="solid"/>
            <a:miter lim="800000"/>
          </a:ln>
          <a:effectLst>
            <a:outerShdw blurRad="508000" dist="190500" dir="12360000" algn="ctr" rotWithShape="0">
              <a:srgbClr val="222328">
                <a:alpha val="25000"/>
              </a:srgbClr>
            </a:outerShdw>
          </a:effectLst>
        </p:spPr>
        <p:style>
          <a:lnRef idx="0">
            <a:scrgbClr r="0" g="0" b="0"/>
          </a:lnRef>
          <a:fillRef idx="0">
            <a:scrgbClr r="0" g="0" b="0"/>
          </a:fillRef>
          <a:effectRef idx="0">
            <a:scrgbClr r="0" g="0" b="0"/>
          </a:effectRef>
          <a:fontRef idx="major"/>
        </p:style>
        <p:txBody>
          <a:bodyPr wrap="square" rtlCol="0" anchor="ctr">
            <a:noAutofit/>
          </a:bodyPr>
          <a:lstStyle/>
          <a:p>
            <a:pPr algn="ctr"/>
            <a:endParaRPr lang="en-US" kern="0">
              <a:solidFill>
                <a:srgbClr val="FFFFFF"/>
              </a:solidFill>
              <a:latin typeface="Arial"/>
              <a:ea typeface="微软雅黑"/>
            </a:endParaRPr>
          </a:p>
        </p:txBody>
      </p:sp>
      <p:sp>
        <p:nvSpPr>
          <p:cNvPr id="44" name="Freeform: Shape 43">
            <a:extLst>
              <a:ext uri="{FF2B5EF4-FFF2-40B4-BE49-F238E27FC236}">
                <a16:creationId xmlns:a16="http://schemas.microsoft.com/office/drawing/2014/main" id="{C850BF7C-82E8-A214-AF22-3944C2817BA3}"/>
              </a:ext>
            </a:extLst>
          </p:cNvPr>
          <p:cNvSpPr/>
          <p:nvPr/>
        </p:nvSpPr>
        <p:spPr>
          <a:xfrm>
            <a:off x="0" y="0"/>
            <a:ext cx="4553626" cy="1889568"/>
          </a:xfrm>
          <a:custGeom>
            <a:avLst/>
            <a:gdLst>
              <a:gd name="connsiteX0" fmla="*/ 0 w 2483929"/>
              <a:gd name="connsiteY0" fmla="*/ 1025271 h 1030729"/>
              <a:gd name="connsiteX1" fmla="*/ 495395 w 2483929"/>
              <a:gd name="connsiteY1" fmla="*/ 672656 h 1030729"/>
              <a:gd name="connsiteX2" fmla="*/ 1505236 w 2483929"/>
              <a:gd name="connsiteY2" fmla="*/ 252793 h 1030729"/>
              <a:gd name="connsiteX3" fmla="*/ 2483930 w 2483929"/>
              <a:gd name="connsiteY3" fmla="*/ 0 h 1030729"/>
              <a:gd name="connsiteX4" fmla="*/ 0 w 2483929"/>
              <a:gd name="connsiteY4" fmla="*/ 0 h 1030729"/>
              <a:gd name="connsiteX5" fmla="*/ 0 w 2483929"/>
              <a:gd name="connsiteY5" fmla="*/ 1025271 h 1030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3929" h="1030729">
                <a:moveTo>
                  <a:pt x="0" y="1025271"/>
                </a:moveTo>
                <a:cubicBezTo>
                  <a:pt x="0" y="1025271"/>
                  <a:pt x="264033" y="1102900"/>
                  <a:pt x="495395" y="672656"/>
                </a:cubicBezTo>
                <a:cubicBezTo>
                  <a:pt x="726758" y="242411"/>
                  <a:pt x="1079659" y="86678"/>
                  <a:pt x="1505236" y="252793"/>
                </a:cubicBezTo>
                <a:cubicBezTo>
                  <a:pt x="1930813" y="418909"/>
                  <a:pt x="2383060" y="286988"/>
                  <a:pt x="2483930" y="0"/>
                </a:cubicBezTo>
                <a:lnTo>
                  <a:pt x="0" y="0"/>
                </a:lnTo>
                <a:lnTo>
                  <a:pt x="0" y="1025271"/>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45" name="Freeform: Shape 44">
            <a:extLst>
              <a:ext uri="{FF2B5EF4-FFF2-40B4-BE49-F238E27FC236}">
                <a16:creationId xmlns:a16="http://schemas.microsoft.com/office/drawing/2014/main" id="{5A48F93D-D58D-1B2E-DA88-663B8F0616D9}"/>
              </a:ext>
            </a:extLst>
          </p:cNvPr>
          <p:cNvSpPr/>
          <p:nvPr/>
        </p:nvSpPr>
        <p:spPr>
          <a:xfrm>
            <a:off x="-422956" y="-304800"/>
            <a:ext cx="4235957" cy="1631063"/>
          </a:xfrm>
          <a:custGeom>
            <a:avLst/>
            <a:gdLst>
              <a:gd name="connsiteX0" fmla="*/ 286417 w 2515743"/>
              <a:gd name="connsiteY0" fmla="*/ 968693 h 968692"/>
              <a:gd name="connsiteX1" fmla="*/ 0 w 2515743"/>
              <a:gd name="connsiteY1" fmla="*/ 870014 h 968692"/>
              <a:gd name="connsiteX2" fmla="*/ 6001 w 2515743"/>
              <a:gd name="connsiteY2" fmla="*/ 862584 h 968692"/>
              <a:gd name="connsiteX3" fmla="*/ 341852 w 2515743"/>
              <a:gd name="connsiteY3" fmla="*/ 955167 h 968692"/>
              <a:gd name="connsiteX4" fmla="*/ 689229 w 2515743"/>
              <a:gd name="connsiteY4" fmla="*/ 706279 h 968692"/>
              <a:gd name="connsiteX5" fmla="*/ 1526191 w 2515743"/>
              <a:gd name="connsiteY5" fmla="*/ 483775 h 968692"/>
              <a:gd name="connsiteX6" fmla="*/ 2248948 w 2515743"/>
              <a:gd name="connsiteY6" fmla="*/ 532924 h 968692"/>
              <a:gd name="connsiteX7" fmla="*/ 2506218 w 2515743"/>
              <a:gd name="connsiteY7" fmla="*/ 0 h 968692"/>
              <a:gd name="connsiteX8" fmla="*/ 2515743 w 2515743"/>
              <a:gd name="connsiteY8" fmla="*/ 191 h 968692"/>
              <a:gd name="connsiteX9" fmla="*/ 2253615 w 2515743"/>
              <a:gd name="connsiteY9" fmla="*/ 541211 h 968692"/>
              <a:gd name="connsiteX10" fmla="*/ 1883474 w 2515743"/>
              <a:gd name="connsiteY10" fmla="*/ 607314 h 968692"/>
              <a:gd name="connsiteX11" fmla="*/ 1521524 w 2515743"/>
              <a:gd name="connsiteY11" fmla="*/ 492062 h 968692"/>
              <a:gd name="connsiteX12" fmla="*/ 697135 w 2515743"/>
              <a:gd name="connsiteY12" fmla="*/ 711613 h 968692"/>
              <a:gd name="connsiteX13" fmla="*/ 343186 w 2515743"/>
              <a:gd name="connsiteY13" fmla="*/ 964502 h 968692"/>
              <a:gd name="connsiteX14" fmla="*/ 286512 w 2515743"/>
              <a:gd name="connsiteY14" fmla="*/ 968502 h 968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15743" h="968692">
                <a:moveTo>
                  <a:pt x="286417" y="968693"/>
                </a:moveTo>
                <a:cubicBezTo>
                  <a:pt x="123920" y="968693"/>
                  <a:pt x="1429" y="871157"/>
                  <a:pt x="0" y="870014"/>
                </a:cubicBezTo>
                <a:lnTo>
                  <a:pt x="6001" y="862584"/>
                </a:lnTo>
                <a:cubicBezTo>
                  <a:pt x="7525" y="863822"/>
                  <a:pt x="156210" y="982027"/>
                  <a:pt x="341852" y="955167"/>
                </a:cubicBezTo>
                <a:cubicBezTo>
                  <a:pt x="471583" y="936403"/>
                  <a:pt x="588455" y="852678"/>
                  <a:pt x="689229" y="706279"/>
                </a:cubicBezTo>
                <a:cubicBezTo>
                  <a:pt x="1004792" y="248126"/>
                  <a:pt x="1169384" y="281369"/>
                  <a:pt x="1526191" y="483775"/>
                </a:cubicBezTo>
                <a:cubicBezTo>
                  <a:pt x="1806035" y="642557"/>
                  <a:pt x="2090833" y="622840"/>
                  <a:pt x="2248948" y="532924"/>
                </a:cubicBezTo>
                <a:cubicBezTo>
                  <a:pt x="2412111" y="440150"/>
                  <a:pt x="2501075" y="255842"/>
                  <a:pt x="2506218" y="0"/>
                </a:cubicBezTo>
                <a:lnTo>
                  <a:pt x="2515743" y="191"/>
                </a:lnTo>
                <a:cubicBezTo>
                  <a:pt x="2510504" y="259556"/>
                  <a:pt x="2419826" y="446723"/>
                  <a:pt x="2253615" y="541211"/>
                </a:cubicBezTo>
                <a:cubicBezTo>
                  <a:pt x="2152555" y="598646"/>
                  <a:pt x="2024539" y="621506"/>
                  <a:pt x="1883474" y="607314"/>
                </a:cubicBezTo>
                <a:cubicBezTo>
                  <a:pt x="1758887" y="594741"/>
                  <a:pt x="1630299" y="553784"/>
                  <a:pt x="1521524" y="492062"/>
                </a:cubicBezTo>
                <a:cubicBezTo>
                  <a:pt x="1170242" y="292703"/>
                  <a:pt x="1008221" y="260033"/>
                  <a:pt x="697135" y="711613"/>
                </a:cubicBezTo>
                <a:cubicBezTo>
                  <a:pt x="594741" y="860298"/>
                  <a:pt x="475583" y="945356"/>
                  <a:pt x="343186" y="964502"/>
                </a:cubicBezTo>
                <a:cubicBezTo>
                  <a:pt x="323850" y="967264"/>
                  <a:pt x="304895" y="968502"/>
                  <a:pt x="286512" y="968502"/>
                </a:cubicBezTo>
                <a:close/>
              </a:path>
            </a:pathLst>
          </a:custGeom>
          <a:solidFill>
            <a:srgbClr val="EB7D00"/>
          </a:solidFill>
          <a:ln w="127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46" name="Freeform: Shape 45">
            <a:extLst>
              <a:ext uri="{FF2B5EF4-FFF2-40B4-BE49-F238E27FC236}">
                <a16:creationId xmlns:a16="http://schemas.microsoft.com/office/drawing/2014/main" id="{CA1E2E0B-B6E4-E1F5-603D-8A5B105879EE}"/>
              </a:ext>
            </a:extLst>
          </p:cNvPr>
          <p:cNvSpPr/>
          <p:nvPr/>
        </p:nvSpPr>
        <p:spPr>
          <a:xfrm>
            <a:off x="7613199" y="5791060"/>
            <a:ext cx="5709607" cy="1374648"/>
          </a:xfrm>
          <a:custGeom>
            <a:avLst/>
            <a:gdLst>
              <a:gd name="connsiteX0" fmla="*/ 8573 w 3774281"/>
              <a:gd name="connsiteY0" fmla="*/ 908698 h 908698"/>
              <a:gd name="connsiteX1" fmla="*/ 0 w 3774281"/>
              <a:gd name="connsiteY1" fmla="*/ 904602 h 908698"/>
              <a:gd name="connsiteX2" fmla="*/ 561309 w 3774281"/>
              <a:gd name="connsiteY2" fmla="*/ 315386 h 908698"/>
              <a:gd name="connsiteX3" fmla="*/ 1219962 w 3774281"/>
              <a:gd name="connsiteY3" fmla="*/ 347771 h 908698"/>
              <a:gd name="connsiteX4" fmla="*/ 1399223 w 3774281"/>
              <a:gd name="connsiteY4" fmla="*/ 422256 h 908698"/>
              <a:gd name="connsiteX5" fmla="*/ 2105978 w 3774281"/>
              <a:gd name="connsiteY5" fmla="*/ 641903 h 908698"/>
              <a:gd name="connsiteX6" fmla="*/ 2818352 w 3774281"/>
              <a:gd name="connsiteY6" fmla="*/ 372536 h 908698"/>
              <a:gd name="connsiteX7" fmla="*/ 3485198 w 3774281"/>
              <a:gd name="connsiteY7" fmla="*/ 2680 h 908698"/>
              <a:gd name="connsiteX8" fmla="*/ 3774282 w 3774281"/>
              <a:gd name="connsiteY8" fmla="*/ 40780 h 908698"/>
              <a:gd name="connsiteX9" fmla="*/ 3770186 w 3774281"/>
              <a:gd name="connsiteY9" fmla="*/ 49353 h 908698"/>
              <a:gd name="connsiteX10" fmla="*/ 3485388 w 3774281"/>
              <a:gd name="connsiteY10" fmla="*/ 12205 h 908698"/>
              <a:gd name="connsiteX11" fmla="*/ 2825306 w 3774281"/>
              <a:gd name="connsiteY11" fmla="*/ 378917 h 908698"/>
              <a:gd name="connsiteX12" fmla="*/ 2105121 w 3774281"/>
              <a:gd name="connsiteY12" fmla="*/ 651332 h 908698"/>
              <a:gd name="connsiteX13" fmla="*/ 1395508 w 3774281"/>
              <a:gd name="connsiteY13" fmla="*/ 430924 h 908698"/>
              <a:gd name="connsiteX14" fmla="*/ 1216533 w 3774281"/>
              <a:gd name="connsiteY14" fmla="*/ 356534 h 908698"/>
              <a:gd name="connsiteX15" fmla="*/ 564737 w 3774281"/>
              <a:gd name="connsiteY15" fmla="*/ 324149 h 908698"/>
              <a:gd name="connsiteX16" fmla="*/ 8763 w 3774281"/>
              <a:gd name="connsiteY16" fmla="*/ 908603 h 90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74281" h="908698">
                <a:moveTo>
                  <a:pt x="8573" y="908698"/>
                </a:moveTo>
                <a:lnTo>
                  <a:pt x="0" y="904602"/>
                </a:lnTo>
                <a:cubicBezTo>
                  <a:pt x="145828" y="598278"/>
                  <a:pt x="334709" y="400063"/>
                  <a:pt x="561309" y="315386"/>
                </a:cubicBezTo>
                <a:cubicBezTo>
                  <a:pt x="756285" y="242520"/>
                  <a:pt x="977932" y="253378"/>
                  <a:pt x="1219962" y="347771"/>
                </a:cubicBezTo>
                <a:cubicBezTo>
                  <a:pt x="1276350" y="369773"/>
                  <a:pt x="1336072" y="395300"/>
                  <a:pt x="1399223" y="422256"/>
                </a:cubicBezTo>
                <a:cubicBezTo>
                  <a:pt x="1614678" y="514268"/>
                  <a:pt x="1858899" y="618566"/>
                  <a:pt x="2105978" y="641903"/>
                </a:cubicBezTo>
                <a:cubicBezTo>
                  <a:pt x="2391728" y="668859"/>
                  <a:pt x="2624805" y="580847"/>
                  <a:pt x="2818352" y="372536"/>
                </a:cubicBezTo>
                <a:cubicBezTo>
                  <a:pt x="2962275" y="217564"/>
                  <a:pt x="3194780" y="27636"/>
                  <a:pt x="3485198" y="2680"/>
                </a:cubicBezTo>
                <a:cubicBezTo>
                  <a:pt x="3659315" y="-12274"/>
                  <a:pt x="3773139" y="40208"/>
                  <a:pt x="3774282" y="40780"/>
                </a:cubicBezTo>
                <a:lnTo>
                  <a:pt x="3770186" y="49353"/>
                </a:lnTo>
                <a:cubicBezTo>
                  <a:pt x="3769042" y="48876"/>
                  <a:pt x="3657029" y="-2654"/>
                  <a:pt x="3485388" y="12205"/>
                </a:cubicBezTo>
                <a:cubicBezTo>
                  <a:pt x="3198305" y="37065"/>
                  <a:pt x="2967990" y="225374"/>
                  <a:pt x="2825306" y="378917"/>
                </a:cubicBezTo>
                <a:cubicBezTo>
                  <a:pt x="2629662" y="589515"/>
                  <a:pt x="2394014" y="678574"/>
                  <a:pt x="2105121" y="651332"/>
                </a:cubicBezTo>
                <a:cubicBezTo>
                  <a:pt x="1856518" y="627806"/>
                  <a:pt x="1611630" y="523221"/>
                  <a:pt x="1395508" y="430924"/>
                </a:cubicBezTo>
                <a:cubicBezTo>
                  <a:pt x="1332452" y="403968"/>
                  <a:pt x="1272826" y="378537"/>
                  <a:pt x="1216533" y="356534"/>
                </a:cubicBezTo>
                <a:cubicBezTo>
                  <a:pt x="976694" y="262998"/>
                  <a:pt x="757428" y="252140"/>
                  <a:pt x="564737" y="324149"/>
                </a:cubicBezTo>
                <a:cubicBezTo>
                  <a:pt x="340519" y="407969"/>
                  <a:pt x="153448" y="604565"/>
                  <a:pt x="8763" y="908603"/>
                </a:cubicBezTo>
                <a:close/>
              </a:path>
            </a:pathLst>
          </a:custGeom>
          <a:solidFill>
            <a:srgbClr val="EB7D00"/>
          </a:solidFill>
          <a:ln w="127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47" name="TextBox 46">
            <a:extLst>
              <a:ext uri="{FF2B5EF4-FFF2-40B4-BE49-F238E27FC236}">
                <a16:creationId xmlns:a16="http://schemas.microsoft.com/office/drawing/2014/main" id="{0C6897B2-0833-B836-9766-15E5CE14AC7C}"/>
              </a:ext>
            </a:extLst>
          </p:cNvPr>
          <p:cNvSpPr txBox="1"/>
          <p:nvPr/>
        </p:nvSpPr>
        <p:spPr>
          <a:xfrm>
            <a:off x="598449" y="2059359"/>
            <a:ext cx="4935264" cy="1477328"/>
          </a:xfrm>
          <a:prstGeom prst="rect">
            <a:avLst/>
          </a:prstGeom>
          <a:noFill/>
        </p:spPr>
        <p:txBody>
          <a:bodyPr wrap="square" rtlCol="0">
            <a:spAutoFit/>
          </a:bodyPr>
          <a:lstStyle/>
          <a:p>
            <a:r>
              <a:rPr lang="en-US" sz="3000" b="1" dirty="0">
                <a:ln/>
                <a:solidFill>
                  <a:srgbClr val="2A3945"/>
                </a:solidFill>
                <a:latin typeface="#9Slide03 AllRoundGothic" panose="020B0703020202020104" pitchFamily="34" charset="-93"/>
                <a:cs typeface="Arial"/>
                <a:sym typeface="Arial"/>
                <a:rtl val="0"/>
              </a:rPr>
              <a:t>BÀI 13:  HOẠT ĐỘNG ĐỐI NGOẠI CỦA VIỆT NAM TỪ NĂM 1975 ĐẾN NAY</a:t>
            </a:r>
          </a:p>
        </p:txBody>
      </p:sp>
      <p:pic>
        <p:nvPicPr>
          <p:cNvPr id="48" name="Picture 2" descr="Mối quan hệ giữa đối ngoại Đảng, ngoại giao Nhà nước và đối ngoại nhân dân  trong nền ngoại giao toàn diện Việt Nam - Tạp chí Tuyên giáo">
            <a:extLst>
              <a:ext uri="{FF2B5EF4-FFF2-40B4-BE49-F238E27FC236}">
                <a16:creationId xmlns:a16="http://schemas.microsoft.com/office/drawing/2014/main" id="{5D34CE10-3E05-B3F2-7596-042332957E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0407" y="776379"/>
            <a:ext cx="4787039" cy="2541183"/>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 descr="50 năm – Những mốc lịch sử ASEAN nhìn từ Việt Nam">
            <a:extLst>
              <a:ext uri="{FF2B5EF4-FFF2-40B4-BE49-F238E27FC236}">
                <a16:creationId xmlns:a16="http://schemas.microsoft.com/office/drawing/2014/main" id="{AC6C46DD-A67A-400C-D5FD-F0F01B67BE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6637" y="3429608"/>
            <a:ext cx="4814685" cy="2708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806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6" presetClass="emph" presetSubtype="0" fill="hold" nodeType="withEffect">
                                  <p:stCondLst>
                                    <p:cond delay="50"/>
                                  </p:stCondLst>
                                  <p:childTnLst>
                                    <p:animScale>
                                      <p:cBhvr>
                                        <p:cTn id="9" dur="10" fill="hold"/>
                                        <p:tgtEl>
                                          <p:spTgt spid="5"/>
                                        </p:tgtEl>
                                      </p:cBhvr>
                                      <p:by x="125000" y="125000"/>
                                    </p:animScale>
                                  </p:childTnLst>
                                </p:cTn>
                              </p:par>
                              <p:par>
                                <p:cTn id="10" presetID="6" presetClass="emph" presetSubtype="0" decel="100000" fill="hold" nodeType="withEffect">
                                  <p:stCondLst>
                                    <p:cond delay="50"/>
                                  </p:stCondLst>
                                  <p:childTnLst>
                                    <p:animScale>
                                      <p:cBhvr>
                                        <p:cTn id="11" dur="750" fill="hold"/>
                                        <p:tgtEl>
                                          <p:spTgt spid="5"/>
                                        </p:tgtEl>
                                      </p:cBhvr>
                                      <p:by x="80000" y="80000"/>
                                    </p:animScale>
                                  </p:childTnLst>
                                </p:cTn>
                              </p:par>
                              <p:par>
                                <p:cTn id="12" presetID="10" presetClass="entr" presetSubtype="0" fill="hold" nodeType="withEffect">
                                  <p:stCondLst>
                                    <p:cond delay="10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par>
                                <p:cTn id="15" presetID="6" presetClass="emph" presetSubtype="0" fill="hold" nodeType="withEffect">
                                  <p:stCondLst>
                                    <p:cond delay="100"/>
                                  </p:stCondLst>
                                  <p:childTnLst>
                                    <p:animScale>
                                      <p:cBhvr>
                                        <p:cTn id="16" dur="10" fill="hold"/>
                                        <p:tgtEl>
                                          <p:spTgt spid="6"/>
                                        </p:tgtEl>
                                      </p:cBhvr>
                                      <p:by x="125000" y="125000"/>
                                    </p:animScale>
                                  </p:childTnLst>
                                </p:cTn>
                              </p:par>
                              <p:par>
                                <p:cTn id="17" presetID="6" presetClass="emph" presetSubtype="0" decel="100000" fill="hold" nodeType="withEffect">
                                  <p:stCondLst>
                                    <p:cond delay="100"/>
                                  </p:stCondLst>
                                  <p:childTnLst>
                                    <p:animScale>
                                      <p:cBhvr>
                                        <p:cTn id="18" dur="750" fill="hold"/>
                                        <p:tgtEl>
                                          <p:spTgt spid="6"/>
                                        </p:tgtEl>
                                      </p:cBhvr>
                                      <p:by x="80000" y="80000"/>
                                    </p:animScale>
                                  </p:childTnLst>
                                </p:cTn>
                              </p:par>
                              <p:par>
                                <p:cTn id="19" presetID="10" presetClass="entr" presetSubtype="0" fill="hold" nodeType="withEffect">
                                  <p:stCondLst>
                                    <p:cond delay="15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par>
                                <p:cTn id="22" presetID="6" presetClass="emph" presetSubtype="0" fill="hold" nodeType="withEffect">
                                  <p:stCondLst>
                                    <p:cond delay="150"/>
                                  </p:stCondLst>
                                  <p:childTnLst>
                                    <p:animScale>
                                      <p:cBhvr>
                                        <p:cTn id="23" dur="10" fill="hold"/>
                                        <p:tgtEl>
                                          <p:spTgt spid="18"/>
                                        </p:tgtEl>
                                      </p:cBhvr>
                                      <p:by x="125000" y="125000"/>
                                    </p:animScale>
                                  </p:childTnLst>
                                </p:cTn>
                              </p:par>
                              <p:par>
                                <p:cTn id="24" presetID="6" presetClass="emph" presetSubtype="0" decel="100000" fill="hold" nodeType="withEffect">
                                  <p:stCondLst>
                                    <p:cond delay="150"/>
                                  </p:stCondLst>
                                  <p:childTnLst>
                                    <p:animScale>
                                      <p:cBhvr>
                                        <p:cTn id="25" dur="750" fill="hold"/>
                                        <p:tgtEl>
                                          <p:spTgt spid="18"/>
                                        </p:tgtEl>
                                      </p:cBhvr>
                                      <p:by x="80000" y="80000"/>
                                    </p:animScale>
                                  </p:childTnLst>
                                </p:cTn>
                              </p:par>
                              <p:par>
                                <p:cTn id="26" presetID="10" presetClass="entr" presetSubtype="0" fill="hold" grpId="0" nodeType="withEffect">
                                  <p:stCondLst>
                                    <p:cond delay="20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6" presetClass="emph" presetSubtype="0" fill="hold" grpId="1" nodeType="withEffect">
                                  <p:stCondLst>
                                    <p:cond delay="200"/>
                                  </p:stCondLst>
                                  <p:childTnLst>
                                    <p:animScale>
                                      <p:cBhvr>
                                        <p:cTn id="30" dur="10" fill="hold"/>
                                        <p:tgtEl>
                                          <p:spTgt spid="30"/>
                                        </p:tgtEl>
                                      </p:cBhvr>
                                      <p:by x="125000" y="125000"/>
                                    </p:animScale>
                                  </p:childTnLst>
                                </p:cTn>
                              </p:par>
                              <p:par>
                                <p:cTn id="31" presetID="6" presetClass="emph" presetSubtype="0" decel="100000" fill="hold" grpId="2" nodeType="withEffect">
                                  <p:stCondLst>
                                    <p:cond delay="200"/>
                                  </p:stCondLst>
                                  <p:childTnLst>
                                    <p:animScale>
                                      <p:cBhvr>
                                        <p:cTn id="32" dur="750" fill="hold"/>
                                        <p:tgtEl>
                                          <p:spTgt spid="30"/>
                                        </p:tgtEl>
                                      </p:cBhvr>
                                      <p:by x="80000" y="80000"/>
                                    </p:animScale>
                                  </p:childTnLst>
                                </p:cTn>
                              </p:par>
                              <p:par>
                                <p:cTn id="33" presetID="10" presetClass="entr" presetSubtype="0" fill="hold" grpId="0" nodeType="withEffect">
                                  <p:stCondLst>
                                    <p:cond delay="25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500"/>
                                        <p:tgtEl>
                                          <p:spTgt spid="31"/>
                                        </p:tgtEl>
                                      </p:cBhvr>
                                    </p:animEffect>
                                  </p:childTnLst>
                                </p:cTn>
                              </p:par>
                              <p:par>
                                <p:cTn id="36" presetID="6" presetClass="emph" presetSubtype="0" fill="hold" grpId="1" nodeType="withEffect">
                                  <p:stCondLst>
                                    <p:cond delay="250"/>
                                  </p:stCondLst>
                                  <p:childTnLst>
                                    <p:animScale>
                                      <p:cBhvr>
                                        <p:cTn id="37" dur="10" fill="hold"/>
                                        <p:tgtEl>
                                          <p:spTgt spid="31"/>
                                        </p:tgtEl>
                                      </p:cBhvr>
                                      <p:by x="125000" y="125000"/>
                                    </p:animScale>
                                  </p:childTnLst>
                                </p:cTn>
                              </p:par>
                              <p:par>
                                <p:cTn id="38" presetID="6" presetClass="emph" presetSubtype="0" decel="100000" fill="hold" grpId="2" nodeType="withEffect">
                                  <p:stCondLst>
                                    <p:cond delay="250"/>
                                  </p:stCondLst>
                                  <p:childTnLst>
                                    <p:animScale>
                                      <p:cBhvr>
                                        <p:cTn id="39" dur="750" fill="hold"/>
                                        <p:tgtEl>
                                          <p:spTgt spid="31"/>
                                        </p:tgtEl>
                                      </p:cBhvr>
                                      <p:by x="80000" y="80000"/>
                                    </p:animScale>
                                  </p:childTnLst>
                                </p:cTn>
                              </p:par>
                              <p:par>
                                <p:cTn id="40" presetID="10" presetClass="entr" presetSubtype="0" fill="hold" grpId="0" nodeType="withEffect">
                                  <p:stCondLst>
                                    <p:cond delay="300"/>
                                  </p:stCondLst>
                                  <p:childTnLst>
                                    <p:set>
                                      <p:cBhvr>
                                        <p:cTn id="41" dur="1" fill="hold">
                                          <p:stCondLst>
                                            <p:cond delay="0"/>
                                          </p:stCondLst>
                                        </p:cTn>
                                        <p:tgtEl>
                                          <p:spTgt spid="32"/>
                                        </p:tgtEl>
                                        <p:attrNameLst>
                                          <p:attrName>style.visibility</p:attrName>
                                        </p:attrNameLst>
                                      </p:cBhvr>
                                      <p:to>
                                        <p:strVal val="visible"/>
                                      </p:to>
                                    </p:set>
                                    <p:animEffect transition="in" filter="fade">
                                      <p:cBhvr>
                                        <p:cTn id="42" dur="500"/>
                                        <p:tgtEl>
                                          <p:spTgt spid="32"/>
                                        </p:tgtEl>
                                      </p:cBhvr>
                                    </p:animEffect>
                                  </p:childTnLst>
                                </p:cTn>
                              </p:par>
                              <p:par>
                                <p:cTn id="43" presetID="6" presetClass="emph" presetSubtype="0" fill="hold" grpId="1" nodeType="withEffect">
                                  <p:stCondLst>
                                    <p:cond delay="300"/>
                                  </p:stCondLst>
                                  <p:childTnLst>
                                    <p:animScale>
                                      <p:cBhvr>
                                        <p:cTn id="44" dur="10" fill="hold"/>
                                        <p:tgtEl>
                                          <p:spTgt spid="32"/>
                                        </p:tgtEl>
                                      </p:cBhvr>
                                      <p:by x="125000" y="125000"/>
                                    </p:animScale>
                                  </p:childTnLst>
                                </p:cTn>
                              </p:par>
                              <p:par>
                                <p:cTn id="45" presetID="6" presetClass="emph" presetSubtype="0" decel="100000" fill="hold" grpId="2" nodeType="withEffect">
                                  <p:stCondLst>
                                    <p:cond delay="300"/>
                                  </p:stCondLst>
                                  <p:childTnLst>
                                    <p:animScale>
                                      <p:cBhvr>
                                        <p:cTn id="46" dur="750" fill="hold"/>
                                        <p:tgtEl>
                                          <p:spTgt spid="32"/>
                                        </p:tgtEl>
                                      </p:cBhvr>
                                      <p:by x="80000" y="80000"/>
                                    </p:animScale>
                                  </p:childTnLst>
                                </p:cTn>
                              </p:par>
                              <p:par>
                                <p:cTn id="47" presetID="10" presetClass="entr" presetSubtype="0" fill="hold" grpId="0" nodeType="withEffect">
                                  <p:stCondLst>
                                    <p:cond delay="350"/>
                                  </p:stCondLst>
                                  <p:childTnLst>
                                    <p:set>
                                      <p:cBhvr>
                                        <p:cTn id="48" dur="1" fill="hold">
                                          <p:stCondLst>
                                            <p:cond delay="0"/>
                                          </p:stCondLst>
                                        </p:cTn>
                                        <p:tgtEl>
                                          <p:spTgt spid="33"/>
                                        </p:tgtEl>
                                        <p:attrNameLst>
                                          <p:attrName>style.visibility</p:attrName>
                                        </p:attrNameLst>
                                      </p:cBhvr>
                                      <p:to>
                                        <p:strVal val="visible"/>
                                      </p:to>
                                    </p:set>
                                    <p:animEffect transition="in" filter="fade">
                                      <p:cBhvr>
                                        <p:cTn id="49" dur="500"/>
                                        <p:tgtEl>
                                          <p:spTgt spid="33"/>
                                        </p:tgtEl>
                                      </p:cBhvr>
                                    </p:animEffect>
                                  </p:childTnLst>
                                </p:cTn>
                              </p:par>
                              <p:par>
                                <p:cTn id="50" presetID="6" presetClass="emph" presetSubtype="0" fill="hold" grpId="1" nodeType="withEffect">
                                  <p:stCondLst>
                                    <p:cond delay="350"/>
                                  </p:stCondLst>
                                  <p:childTnLst>
                                    <p:animScale>
                                      <p:cBhvr>
                                        <p:cTn id="51" dur="10" fill="hold"/>
                                        <p:tgtEl>
                                          <p:spTgt spid="33"/>
                                        </p:tgtEl>
                                      </p:cBhvr>
                                      <p:by x="125000" y="125000"/>
                                    </p:animScale>
                                  </p:childTnLst>
                                </p:cTn>
                              </p:par>
                              <p:par>
                                <p:cTn id="52" presetID="6" presetClass="emph" presetSubtype="0" decel="100000" fill="hold" grpId="2" nodeType="withEffect">
                                  <p:stCondLst>
                                    <p:cond delay="350"/>
                                  </p:stCondLst>
                                  <p:childTnLst>
                                    <p:animScale>
                                      <p:cBhvr>
                                        <p:cTn id="53" dur="750" fill="hold"/>
                                        <p:tgtEl>
                                          <p:spTgt spid="33"/>
                                        </p:tgtEl>
                                      </p:cBhvr>
                                      <p:by x="80000" y="80000"/>
                                    </p:animScale>
                                  </p:childTnLst>
                                </p:cTn>
                              </p:par>
                              <p:par>
                                <p:cTn id="54" presetID="10" presetClass="entr" presetSubtype="0" fill="hold" nodeType="withEffect">
                                  <p:stCondLst>
                                    <p:cond delay="450"/>
                                  </p:stCondLst>
                                  <p:childTnLst>
                                    <p:set>
                                      <p:cBhvr>
                                        <p:cTn id="55" dur="1" fill="hold">
                                          <p:stCondLst>
                                            <p:cond delay="0"/>
                                          </p:stCondLst>
                                        </p:cTn>
                                        <p:tgtEl>
                                          <p:spTgt spid="34"/>
                                        </p:tgtEl>
                                        <p:attrNameLst>
                                          <p:attrName>style.visibility</p:attrName>
                                        </p:attrNameLst>
                                      </p:cBhvr>
                                      <p:to>
                                        <p:strVal val="visible"/>
                                      </p:to>
                                    </p:set>
                                    <p:animEffect transition="in" filter="fade">
                                      <p:cBhvr>
                                        <p:cTn id="56" dur="500"/>
                                        <p:tgtEl>
                                          <p:spTgt spid="34"/>
                                        </p:tgtEl>
                                      </p:cBhvr>
                                    </p:animEffect>
                                  </p:childTnLst>
                                </p:cTn>
                              </p:par>
                              <p:par>
                                <p:cTn id="57" presetID="6" presetClass="emph" presetSubtype="0" fill="hold" nodeType="withEffect">
                                  <p:stCondLst>
                                    <p:cond delay="450"/>
                                  </p:stCondLst>
                                  <p:childTnLst>
                                    <p:animScale>
                                      <p:cBhvr>
                                        <p:cTn id="58" dur="10" fill="hold"/>
                                        <p:tgtEl>
                                          <p:spTgt spid="34"/>
                                        </p:tgtEl>
                                      </p:cBhvr>
                                      <p:by x="125000" y="125000"/>
                                    </p:animScale>
                                  </p:childTnLst>
                                </p:cTn>
                              </p:par>
                              <p:par>
                                <p:cTn id="59" presetID="6" presetClass="emph" presetSubtype="0" decel="100000" fill="hold" nodeType="withEffect">
                                  <p:stCondLst>
                                    <p:cond delay="450"/>
                                  </p:stCondLst>
                                  <p:childTnLst>
                                    <p:animScale>
                                      <p:cBhvr>
                                        <p:cTn id="60" dur="750" fill="hold"/>
                                        <p:tgtEl>
                                          <p:spTgt spid="34"/>
                                        </p:tgtEl>
                                      </p:cBhvr>
                                      <p:by x="80000" y="80000"/>
                                    </p:animScale>
                                  </p:childTnLst>
                                </p:cTn>
                              </p:par>
                              <p:par>
                                <p:cTn id="61" presetID="10" presetClass="entr" presetSubtype="0" fill="hold" nodeType="withEffect">
                                  <p:stCondLst>
                                    <p:cond delay="500"/>
                                  </p:stCondLst>
                                  <p:childTnLst>
                                    <p:set>
                                      <p:cBhvr>
                                        <p:cTn id="62" dur="1" fill="hold">
                                          <p:stCondLst>
                                            <p:cond delay="0"/>
                                          </p:stCondLst>
                                        </p:cTn>
                                        <p:tgtEl>
                                          <p:spTgt spid="37"/>
                                        </p:tgtEl>
                                        <p:attrNameLst>
                                          <p:attrName>style.visibility</p:attrName>
                                        </p:attrNameLst>
                                      </p:cBhvr>
                                      <p:to>
                                        <p:strVal val="visible"/>
                                      </p:to>
                                    </p:set>
                                    <p:animEffect transition="in" filter="fade">
                                      <p:cBhvr>
                                        <p:cTn id="63" dur="500"/>
                                        <p:tgtEl>
                                          <p:spTgt spid="37"/>
                                        </p:tgtEl>
                                      </p:cBhvr>
                                    </p:animEffect>
                                  </p:childTnLst>
                                </p:cTn>
                              </p:par>
                              <p:par>
                                <p:cTn id="64" presetID="6" presetClass="emph" presetSubtype="0" fill="hold" nodeType="withEffect">
                                  <p:stCondLst>
                                    <p:cond delay="500"/>
                                  </p:stCondLst>
                                  <p:childTnLst>
                                    <p:animScale>
                                      <p:cBhvr>
                                        <p:cTn id="65" dur="10" fill="hold"/>
                                        <p:tgtEl>
                                          <p:spTgt spid="37"/>
                                        </p:tgtEl>
                                      </p:cBhvr>
                                      <p:by x="125000" y="125000"/>
                                    </p:animScale>
                                  </p:childTnLst>
                                </p:cTn>
                              </p:par>
                              <p:par>
                                <p:cTn id="66" presetID="6" presetClass="emph" presetSubtype="0" decel="100000" fill="hold" nodeType="withEffect">
                                  <p:stCondLst>
                                    <p:cond delay="500"/>
                                  </p:stCondLst>
                                  <p:childTnLst>
                                    <p:animScale>
                                      <p:cBhvr>
                                        <p:cTn id="67" dur="750" fill="hold"/>
                                        <p:tgtEl>
                                          <p:spTgt spid="37"/>
                                        </p:tgtEl>
                                      </p:cBhvr>
                                      <p:by x="80000" y="80000"/>
                                    </p:animScale>
                                  </p:childTnLst>
                                </p:cTn>
                              </p:par>
                              <p:par>
                                <p:cTn id="68" presetID="10" presetClass="entr" presetSubtype="0" fill="hold" nodeType="withEffect">
                                  <p:stCondLst>
                                    <p:cond delay="550"/>
                                  </p:stCondLst>
                                  <p:childTnLst>
                                    <p:set>
                                      <p:cBhvr>
                                        <p:cTn id="69" dur="1" fill="hold">
                                          <p:stCondLst>
                                            <p:cond delay="0"/>
                                          </p:stCondLst>
                                        </p:cTn>
                                        <p:tgtEl>
                                          <p:spTgt spid="40"/>
                                        </p:tgtEl>
                                        <p:attrNameLst>
                                          <p:attrName>style.visibility</p:attrName>
                                        </p:attrNameLst>
                                      </p:cBhvr>
                                      <p:to>
                                        <p:strVal val="visible"/>
                                      </p:to>
                                    </p:set>
                                    <p:animEffect transition="in" filter="fade">
                                      <p:cBhvr>
                                        <p:cTn id="70" dur="500"/>
                                        <p:tgtEl>
                                          <p:spTgt spid="40"/>
                                        </p:tgtEl>
                                      </p:cBhvr>
                                    </p:animEffect>
                                  </p:childTnLst>
                                </p:cTn>
                              </p:par>
                              <p:par>
                                <p:cTn id="71" presetID="6" presetClass="emph" presetSubtype="0" fill="hold" nodeType="withEffect">
                                  <p:stCondLst>
                                    <p:cond delay="550"/>
                                  </p:stCondLst>
                                  <p:childTnLst>
                                    <p:animScale>
                                      <p:cBhvr>
                                        <p:cTn id="72" dur="10" fill="hold"/>
                                        <p:tgtEl>
                                          <p:spTgt spid="40"/>
                                        </p:tgtEl>
                                      </p:cBhvr>
                                      <p:by x="125000" y="125000"/>
                                    </p:animScale>
                                  </p:childTnLst>
                                </p:cTn>
                              </p:par>
                              <p:par>
                                <p:cTn id="73" presetID="6" presetClass="emph" presetSubtype="0" decel="100000" fill="hold" nodeType="withEffect">
                                  <p:stCondLst>
                                    <p:cond delay="550"/>
                                  </p:stCondLst>
                                  <p:childTnLst>
                                    <p:animScale>
                                      <p:cBhvr>
                                        <p:cTn id="74" dur="750" fill="hold"/>
                                        <p:tgtEl>
                                          <p:spTgt spid="40"/>
                                        </p:tgtEl>
                                      </p:cBhvr>
                                      <p:by x="80000" y="80000"/>
                                    </p:animScale>
                                  </p:childTnLst>
                                </p:cTn>
                              </p:par>
                              <p:par>
                                <p:cTn id="75" presetID="10" presetClass="entr" presetSubtype="0" fill="hold" grpId="0" nodeType="withEffect">
                                  <p:stCondLst>
                                    <p:cond delay="650"/>
                                  </p:stCondLst>
                                  <p:childTnLst>
                                    <p:set>
                                      <p:cBhvr>
                                        <p:cTn id="76" dur="1" fill="hold">
                                          <p:stCondLst>
                                            <p:cond delay="0"/>
                                          </p:stCondLst>
                                        </p:cTn>
                                        <p:tgtEl>
                                          <p:spTgt spid="44"/>
                                        </p:tgtEl>
                                        <p:attrNameLst>
                                          <p:attrName>style.visibility</p:attrName>
                                        </p:attrNameLst>
                                      </p:cBhvr>
                                      <p:to>
                                        <p:strVal val="visible"/>
                                      </p:to>
                                    </p:set>
                                    <p:animEffect transition="in" filter="fade">
                                      <p:cBhvr>
                                        <p:cTn id="77" dur="500"/>
                                        <p:tgtEl>
                                          <p:spTgt spid="44"/>
                                        </p:tgtEl>
                                      </p:cBhvr>
                                    </p:animEffect>
                                  </p:childTnLst>
                                </p:cTn>
                              </p:par>
                              <p:par>
                                <p:cTn id="78" presetID="6" presetClass="emph" presetSubtype="0" fill="hold" grpId="1" nodeType="withEffect">
                                  <p:stCondLst>
                                    <p:cond delay="650"/>
                                  </p:stCondLst>
                                  <p:childTnLst>
                                    <p:animScale>
                                      <p:cBhvr>
                                        <p:cTn id="79" dur="10" fill="hold"/>
                                        <p:tgtEl>
                                          <p:spTgt spid="44"/>
                                        </p:tgtEl>
                                      </p:cBhvr>
                                      <p:by x="125000" y="125000"/>
                                    </p:animScale>
                                  </p:childTnLst>
                                </p:cTn>
                              </p:par>
                              <p:par>
                                <p:cTn id="80" presetID="6" presetClass="emph" presetSubtype="0" decel="100000" fill="hold" grpId="2" nodeType="withEffect">
                                  <p:stCondLst>
                                    <p:cond delay="650"/>
                                  </p:stCondLst>
                                  <p:childTnLst>
                                    <p:animScale>
                                      <p:cBhvr>
                                        <p:cTn id="81" dur="750" fill="hold"/>
                                        <p:tgtEl>
                                          <p:spTgt spid="44"/>
                                        </p:tgtEl>
                                      </p:cBhvr>
                                      <p:by x="80000" y="80000"/>
                                    </p:animScale>
                                  </p:childTnLst>
                                </p:cTn>
                              </p:par>
                              <p:par>
                                <p:cTn id="82" presetID="10" presetClass="entr" presetSubtype="0" fill="hold" grpId="0" nodeType="withEffect">
                                  <p:stCondLst>
                                    <p:cond delay="700"/>
                                  </p:stCondLst>
                                  <p:childTnLst>
                                    <p:set>
                                      <p:cBhvr>
                                        <p:cTn id="83" dur="1" fill="hold">
                                          <p:stCondLst>
                                            <p:cond delay="0"/>
                                          </p:stCondLst>
                                        </p:cTn>
                                        <p:tgtEl>
                                          <p:spTgt spid="45"/>
                                        </p:tgtEl>
                                        <p:attrNameLst>
                                          <p:attrName>style.visibility</p:attrName>
                                        </p:attrNameLst>
                                      </p:cBhvr>
                                      <p:to>
                                        <p:strVal val="visible"/>
                                      </p:to>
                                    </p:set>
                                    <p:animEffect transition="in" filter="fade">
                                      <p:cBhvr>
                                        <p:cTn id="84" dur="500"/>
                                        <p:tgtEl>
                                          <p:spTgt spid="45"/>
                                        </p:tgtEl>
                                      </p:cBhvr>
                                    </p:animEffect>
                                  </p:childTnLst>
                                </p:cTn>
                              </p:par>
                              <p:par>
                                <p:cTn id="85" presetID="6" presetClass="emph" presetSubtype="0" fill="hold" grpId="1" nodeType="withEffect">
                                  <p:stCondLst>
                                    <p:cond delay="700"/>
                                  </p:stCondLst>
                                  <p:childTnLst>
                                    <p:animScale>
                                      <p:cBhvr>
                                        <p:cTn id="86" dur="10" fill="hold"/>
                                        <p:tgtEl>
                                          <p:spTgt spid="45"/>
                                        </p:tgtEl>
                                      </p:cBhvr>
                                      <p:by x="125000" y="125000"/>
                                    </p:animScale>
                                  </p:childTnLst>
                                </p:cTn>
                              </p:par>
                              <p:par>
                                <p:cTn id="87" presetID="6" presetClass="emph" presetSubtype="0" decel="100000" fill="hold" grpId="2" nodeType="withEffect">
                                  <p:stCondLst>
                                    <p:cond delay="700"/>
                                  </p:stCondLst>
                                  <p:childTnLst>
                                    <p:animScale>
                                      <p:cBhvr>
                                        <p:cTn id="88" dur="750" fill="hold"/>
                                        <p:tgtEl>
                                          <p:spTgt spid="45"/>
                                        </p:tgtEl>
                                      </p:cBhvr>
                                      <p:by x="80000" y="80000"/>
                                    </p:animScale>
                                  </p:childTnLst>
                                </p:cTn>
                              </p:par>
                              <p:par>
                                <p:cTn id="89" presetID="10" presetClass="entr" presetSubtype="0" fill="hold" grpId="0" nodeType="withEffect">
                                  <p:stCondLst>
                                    <p:cond delay="750"/>
                                  </p:stCondLst>
                                  <p:childTnLst>
                                    <p:set>
                                      <p:cBhvr>
                                        <p:cTn id="90" dur="1" fill="hold">
                                          <p:stCondLst>
                                            <p:cond delay="0"/>
                                          </p:stCondLst>
                                        </p:cTn>
                                        <p:tgtEl>
                                          <p:spTgt spid="46"/>
                                        </p:tgtEl>
                                        <p:attrNameLst>
                                          <p:attrName>style.visibility</p:attrName>
                                        </p:attrNameLst>
                                      </p:cBhvr>
                                      <p:to>
                                        <p:strVal val="visible"/>
                                      </p:to>
                                    </p:set>
                                    <p:animEffect transition="in" filter="fade">
                                      <p:cBhvr>
                                        <p:cTn id="91" dur="500"/>
                                        <p:tgtEl>
                                          <p:spTgt spid="46"/>
                                        </p:tgtEl>
                                      </p:cBhvr>
                                    </p:animEffect>
                                  </p:childTnLst>
                                </p:cTn>
                              </p:par>
                              <p:par>
                                <p:cTn id="92" presetID="6" presetClass="emph" presetSubtype="0" fill="hold" grpId="1" nodeType="withEffect">
                                  <p:stCondLst>
                                    <p:cond delay="750"/>
                                  </p:stCondLst>
                                  <p:childTnLst>
                                    <p:animScale>
                                      <p:cBhvr>
                                        <p:cTn id="93" dur="10" fill="hold"/>
                                        <p:tgtEl>
                                          <p:spTgt spid="46"/>
                                        </p:tgtEl>
                                      </p:cBhvr>
                                      <p:by x="125000" y="125000"/>
                                    </p:animScale>
                                  </p:childTnLst>
                                </p:cTn>
                              </p:par>
                              <p:par>
                                <p:cTn id="94" presetID="6" presetClass="emph" presetSubtype="0" decel="100000" fill="hold" grpId="2" nodeType="withEffect">
                                  <p:stCondLst>
                                    <p:cond delay="750"/>
                                  </p:stCondLst>
                                  <p:childTnLst>
                                    <p:animScale>
                                      <p:cBhvr>
                                        <p:cTn id="95" dur="750" fill="hold"/>
                                        <p:tgtEl>
                                          <p:spTgt spid="46"/>
                                        </p:tgtEl>
                                      </p:cBhvr>
                                      <p:by x="80000" y="80000"/>
                                    </p:animScale>
                                  </p:childTnLst>
                                </p:cTn>
                              </p:par>
                              <p:par>
                                <p:cTn id="96" presetID="10" presetClass="entr" presetSubtype="0" fill="hold" grpId="0" nodeType="withEffect">
                                  <p:stCondLst>
                                    <p:cond delay="800"/>
                                  </p:stCondLst>
                                  <p:childTnLst>
                                    <p:set>
                                      <p:cBhvr>
                                        <p:cTn id="97" dur="1" fill="hold">
                                          <p:stCondLst>
                                            <p:cond delay="0"/>
                                          </p:stCondLst>
                                        </p:cTn>
                                        <p:tgtEl>
                                          <p:spTgt spid="47"/>
                                        </p:tgtEl>
                                        <p:attrNameLst>
                                          <p:attrName>style.visibility</p:attrName>
                                        </p:attrNameLst>
                                      </p:cBhvr>
                                      <p:to>
                                        <p:strVal val="visible"/>
                                      </p:to>
                                    </p:set>
                                    <p:animEffect transition="in" filter="fade">
                                      <p:cBhvr>
                                        <p:cTn id="98" dur="500"/>
                                        <p:tgtEl>
                                          <p:spTgt spid="47"/>
                                        </p:tgtEl>
                                      </p:cBhvr>
                                    </p:animEffect>
                                  </p:childTnLst>
                                </p:cTn>
                              </p:par>
                              <p:par>
                                <p:cTn id="99" presetID="6" presetClass="emph" presetSubtype="0" fill="hold" grpId="1" nodeType="withEffect">
                                  <p:stCondLst>
                                    <p:cond delay="800"/>
                                  </p:stCondLst>
                                  <p:childTnLst>
                                    <p:animScale>
                                      <p:cBhvr>
                                        <p:cTn id="100" dur="10" fill="hold"/>
                                        <p:tgtEl>
                                          <p:spTgt spid="47"/>
                                        </p:tgtEl>
                                      </p:cBhvr>
                                      <p:by x="125000" y="125000"/>
                                    </p:animScale>
                                  </p:childTnLst>
                                </p:cTn>
                              </p:par>
                              <p:par>
                                <p:cTn id="101" presetID="6" presetClass="emph" presetSubtype="0" decel="100000" fill="hold" grpId="2" nodeType="withEffect">
                                  <p:stCondLst>
                                    <p:cond delay="800"/>
                                  </p:stCondLst>
                                  <p:childTnLst>
                                    <p:animScale>
                                      <p:cBhvr>
                                        <p:cTn id="102" dur="750" fill="hold"/>
                                        <p:tgtEl>
                                          <p:spTgt spid="47"/>
                                        </p:tgtEl>
                                      </p:cBhvr>
                                      <p:by x="80000" y="80000"/>
                                    </p:animScale>
                                  </p:childTnLst>
                                </p:cTn>
                              </p:par>
                              <p:par>
                                <p:cTn id="103" presetID="10" presetClass="entr" presetSubtype="0" fill="hold" grpId="0" nodeType="withEffect">
                                  <p:stCondLst>
                                    <p:cond delay="150"/>
                                  </p:stCondLst>
                                  <p:childTnLst>
                                    <p:set>
                                      <p:cBhvr>
                                        <p:cTn id="104" dur="1" fill="hold">
                                          <p:stCondLst>
                                            <p:cond delay="0"/>
                                          </p:stCondLst>
                                        </p:cTn>
                                        <p:tgtEl>
                                          <p:spTgt spid="4"/>
                                        </p:tgtEl>
                                        <p:attrNameLst>
                                          <p:attrName>style.visibility</p:attrName>
                                        </p:attrNameLst>
                                      </p:cBhvr>
                                      <p:to>
                                        <p:strVal val="visible"/>
                                      </p:to>
                                    </p:set>
                                    <p:animEffect transition="in" filter="fade">
                                      <p:cBhvr>
                                        <p:cTn id="105" dur="500"/>
                                        <p:tgtEl>
                                          <p:spTgt spid="4"/>
                                        </p:tgtEl>
                                      </p:cBhvr>
                                    </p:animEffect>
                                  </p:childTnLst>
                                </p:cTn>
                              </p:par>
                              <p:par>
                                <p:cTn id="106" presetID="6" presetClass="emph" presetSubtype="0" fill="hold" grpId="1" nodeType="withEffect">
                                  <p:stCondLst>
                                    <p:cond delay="150"/>
                                  </p:stCondLst>
                                  <p:childTnLst>
                                    <p:animScale>
                                      <p:cBhvr>
                                        <p:cTn id="107" dur="10" fill="hold"/>
                                        <p:tgtEl>
                                          <p:spTgt spid="4"/>
                                        </p:tgtEl>
                                      </p:cBhvr>
                                      <p:by x="125000" y="125000"/>
                                    </p:animScale>
                                  </p:childTnLst>
                                </p:cTn>
                              </p:par>
                              <p:par>
                                <p:cTn id="108" presetID="6" presetClass="emph" presetSubtype="0" decel="100000" fill="hold" grpId="2" nodeType="withEffect">
                                  <p:stCondLst>
                                    <p:cond delay="150"/>
                                  </p:stCondLst>
                                  <p:childTnLst>
                                    <p:animScale>
                                      <p:cBhvr>
                                        <p:cTn id="109" dur="750" fill="hold"/>
                                        <p:tgtEl>
                                          <p:spTgt spid="4"/>
                                        </p:tgtEl>
                                      </p:cBhvr>
                                      <p:by x="80000" y="8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4" grpId="2" animBg="1"/>
      <p:bldP spid="30" grpId="0" animBg="1"/>
      <p:bldP spid="30" grpId="1" animBg="1"/>
      <p:bldP spid="30" grpId="2" animBg="1"/>
      <p:bldP spid="31" grpId="0" animBg="1"/>
      <p:bldP spid="31" grpId="1" animBg="1"/>
      <p:bldP spid="31" grpId="2" animBg="1"/>
      <p:bldP spid="32" grpId="0" animBg="1"/>
      <p:bldP spid="32" grpId="1" animBg="1"/>
      <p:bldP spid="32" grpId="2" animBg="1"/>
      <p:bldP spid="33" grpId="0"/>
      <p:bldP spid="33" grpId="1"/>
      <p:bldP spid="33" grpId="2"/>
      <p:bldP spid="44" grpId="0" animBg="1"/>
      <p:bldP spid="44" grpId="1" animBg="1"/>
      <p:bldP spid="44" grpId="2" animBg="1"/>
      <p:bldP spid="45" grpId="0" animBg="1"/>
      <p:bldP spid="45" grpId="1" animBg="1"/>
      <p:bldP spid="45" grpId="2" animBg="1"/>
      <p:bldP spid="46" grpId="0" animBg="1"/>
      <p:bldP spid="46" grpId="1" animBg="1"/>
      <p:bldP spid="46" grpId="2" animBg="1"/>
      <p:bldP spid="47" grpId="0"/>
      <p:bldP spid="47" grpId="1"/>
      <p:bldP spid="47" grpId="2"/>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57AF-35AC-9A2B-3EC6-7C89BB3BE57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A6DB3C-03CE-7894-4945-CA06F1749C5C}"/>
              </a:ext>
            </a:extLst>
          </p:cNvPr>
          <p:cNvSpPr>
            <a:spLocks noGrp="1"/>
          </p:cNvSpPr>
          <p:nvPr>
            <p:ph idx="1"/>
          </p:nvPr>
        </p:nvSpPr>
        <p:spPr/>
        <p:txBody>
          <a:bodyPr/>
          <a:lstStyle/>
          <a:p>
            <a:endParaRPr lang="en-US"/>
          </a:p>
        </p:txBody>
      </p:sp>
      <p:sp>
        <p:nvSpPr>
          <p:cNvPr id="4" name="Hình tự do: Hình 9">
            <a:extLst>
              <a:ext uri="{FF2B5EF4-FFF2-40B4-BE49-F238E27FC236}">
                <a16:creationId xmlns:a16="http://schemas.microsoft.com/office/drawing/2014/main" id="{FBCE936C-05E3-AD8E-7486-42A751488648}"/>
              </a:ext>
            </a:extLst>
          </p:cNvPr>
          <p:cNvSpPr/>
          <p:nvPr/>
        </p:nvSpPr>
        <p:spPr>
          <a:xfrm>
            <a:off x="0" y="4358945"/>
            <a:ext cx="12192000" cy="2499056"/>
          </a:xfrm>
          <a:custGeom>
            <a:avLst/>
            <a:gdLst>
              <a:gd name="connsiteX0" fmla="*/ 0 w 7383322"/>
              <a:gd name="connsiteY0" fmla="*/ 0 h 2833725"/>
              <a:gd name="connsiteX1" fmla="*/ 7383323 w 7383322"/>
              <a:gd name="connsiteY1" fmla="*/ 0 h 2833725"/>
              <a:gd name="connsiteX2" fmla="*/ 7383323 w 7383322"/>
              <a:gd name="connsiteY2" fmla="*/ 2833725 h 2833725"/>
              <a:gd name="connsiteX3" fmla="*/ 0 w 7383322"/>
              <a:gd name="connsiteY3" fmla="*/ 2833725 h 2833725"/>
            </a:gdLst>
            <a:ahLst/>
            <a:cxnLst>
              <a:cxn ang="0">
                <a:pos x="connsiteX0" y="connsiteY0"/>
              </a:cxn>
              <a:cxn ang="0">
                <a:pos x="connsiteX1" y="connsiteY1"/>
              </a:cxn>
              <a:cxn ang="0">
                <a:pos x="connsiteX2" y="connsiteY2"/>
              </a:cxn>
              <a:cxn ang="0">
                <a:pos x="connsiteX3" y="connsiteY3"/>
              </a:cxn>
            </a:cxnLst>
            <a:rect l="l" t="t" r="r" b="b"/>
            <a:pathLst>
              <a:path w="7383322" h="2833725">
                <a:moveTo>
                  <a:pt x="0" y="0"/>
                </a:moveTo>
                <a:lnTo>
                  <a:pt x="7383323" y="0"/>
                </a:lnTo>
                <a:lnTo>
                  <a:pt x="7383323" y="2833725"/>
                </a:lnTo>
                <a:lnTo>
                  <a:pt x="0" y="2833725"/>
                </a:lnTo>
                <a:close/>
              </a:path>
            </a:pathLst>
          </a:custGeom>
          <a:solidFill>
            <a:schemeClr val="bg1">
              <a:alpha val="50000"/>
            </a:schemeClr>
          </a:solidFill>
          <a:ln w="9525" cap="flat" cmpd="sng" algn="ctr">
            <a:noFill/>
            <a:prstDash val="solid"/>
            <a:miter lim="800000"/>
          </a:ln>
          <a:effectLst>
            <a:outerShdw blurRad="127000" dist="63500" dir="2700000" algn="tl" rotWithShape="0">
              <a:srgbClr val="4080E3">
                <a:alpha val="20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48CFAD">
                  <a:lumMod val="50000"/>
                </a:srgbClr>
              </a:solidFill>
              <a:effectLst/>
              <a:uLnTx/>
              <a:uFillTx/>
              <a:latin typeface="#9Slide02 Noi dung dai"/>
              <a:ea typeface="思源宋体 CN Light" panose="02020300000000000000" pitchFamily="18" charset="-122"/>
              <a:cs typeface="+mn-cs"/>
            </a:endParaRPr>
          </a:p>
        </p:txBody>
      </p:sp>
      <p:pic>
        <p:nvPicPr>
          <p:cNvPr id="5" name="Picture 2">
            <a:extLst>
              <a:ext uri="{FF2B5EF4-FFF2-40B4-BE49-F238E27FC236}">
                <a16:creationId xmlns:a16="http://schemas.microsoft.com/office/drawing/2014/main" id="{F1573226-ED8B-7E4B-A12E-2E90B1FC57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1" t="3540" b="19650"/>
          <a:stretch/>
        </p:blipFill>
        <p:spPr bwMode="auto">
          <a:xfrm flipH="1">
            <a:off x="366648" y="340711"/>
            <a:ext cx="11462207" cy="6176578"/>
          </a:xfrm>
          <a:prstGeom prst="rect">
            <a:avLst/>
          </a:prstGeom>
          <a:noFill/>
          <a:extLst>
            <a:ext uri="{909E8E84-426E-40DD-AFC4-6F175D3DCCD1}">
              <a14:hiddenFill xmlns:a14="http://schemas.microsoft.com/office/drawing/2010/main">
                <a:solidFill>
                  <a:srgbClr val="FFFFFF"/>
                </a:solidFill>
              </a14:hiddenFill>
            </a:ext>
          </a:extLst>
        </p:spPr>
      </p:pic>
      <p:sp>
        <p:nvSpPr>
          <p:cNvPr id="6" name="Hình tự do: Hình 8">
            <a:extLst>
              <a:ext uri="{FF2B5EF4-FFF2-40B4-BE49-F238E27FC236}">
                <a16:creationId xmlns:a16="http://schemas.microsoft.com/office/drawing/2014/main" id="{E2587397-307D-6C87-F3B9-05A45D3BDC0A}"/>
              </a:ext>
            </a:extLst>
          </p:cNvPr>
          <p:cNvSpPr/>
          <p:nvPr/>
        </p:nvSpPr>
        <p:spPr>
          <a:xfrm flipH="1">
            <a:off x="358688" y="340711"/>
            <a:ext cx="11474624" cy="6176578"/>
          </a:xfrm>
          <a:custGeom>
            <a:avLst/>
            <a:gdLst>
              <a:gd name="connsiteX0" fmla="*/ 0 w 11176000"/>
              <a:gd name="connsiteY0" fmla="*/ 0 h 7112000"/>
              <a:gd name="connsiteX1" fmla="*/ 11176000 w 11176000"/>
              <a:gd name="connsiteY1" fmla="*/ 0 h 7112000"/>
              <a:gd name="connsiteX2" fmla="*/ 11176000 w 11176000"/>
              <a:gd name="connsiteY2" fmla="*/ 7112000 h 7112000"/>
              <a:gd name="connsiteX3" fmla="*/ 0 w 11176000"/>
              <a:gd name="connsiteY3" fmla="*/ 7112000 h 7112000"/>
            </a:gdLst>
            <a:ahLst/>
            <a:cxnLst>
              <a:cxn ang="0">
                <a:pos x="connsiteX0" y="connsiteY0"/>
              </a:cxn>
              <a:cxn ang="0">
                <a:pos x="connsiteX1" y="connsiteY1"/>
              </a:cxn>
              <a:cxn ang="0">
                <a:pos x="connsiteX2" y="connsiteY2"/>
              </a:cxn>
              <a:cxn ang="0">
                <a:pos x="connsiteX3" y="connsiteY3"/>
              </a:cxn>
            </a:cxnLst>
            <a:rect l="l" t="t" r="r" b="b"/>
            <a:pathLst>
              <a:path w="11176000" h="7112000">
                <a:moveTo>
                  <a:pt x="0" y="0"/>
                </a:moveTo>
                <a:lnTo>
                  <a:pt x="11176000" y="0"/>
                </a:lnTo>
                <a:lnTo>
                  <a:pt x="11176000" y="7112000"/>
                </a:lnTo>
                <a:lnTo>
                  <a:pt x="0" y="7112000"/>
                </a:lnTo>
                <a:close/>
              </a:path>
            </a:pathLst>
          </a:custGeom>
          <a:gradFill flip="none" rotWithShape="1">
            <a:gsLst>
              <a:gs pos="20000">
                <a:sysClr val="window" lastClr="FFFFFF"/>
              </a:gs>
              <a:gs pos="100000">
                <a:sysClr val="window" lastClr="FFFFFF">
                  <a:alpha val="0"/>
                </a:sysClr>
              </a:gs>
            </a:gsLst>
            <a:lin ang="2700000" scaled="1"/>
            <a:tileRect/>
          </a:gradFill>
          <a:ln w="2032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9Slide02 Noi dung dai"/>
            </a:endParaRPr>
          </a:p>
        </p:txBody>
      </p:sp>
      <p:sp>
        <p:nvSpPr>
          <p:cNvPr id="7" name="TextBox 6">
            <a:extLst>
              <a:ext uri="{FF2B5EF4-FFF2-40B4-BE49-F238E27FC236}">
                <a16:creationId xmlns:a16="http://schemas.microsoft.com/office/drawing/2014/main" id="{6CA79535-2E85-5B4E-CF60-30D2D1CC48A5}"/>
              </a:ext>
            </a:extLst>
          </p:cNvPr>
          <p:cNvSpPr txBox="1"/>
          <p:nvPr/>
        </p:nvSpPr>
        <p:spPr>
          <a:xfrm>
            <a:off x="1880989" y="747973"/>
            <a:ext cx="10515600" cy="626967"/>
          </a:xfrm>
          <a:prstGeom prst="rect">
            <a:avLst/>
          </a:prstGeom>
          <a:noFill/>
          <a:ln w="12700" cap="flat" cmpd="sng" algn="ctr">
            <a:noFill/>
            <a:prstDash val="solid"/>
            <a:miter lim="800000"/>
          </a:ln>
          <a:effectLst/>
        </p:spPr>
        <p:txBody>
          <a:bodyPr rtlCol="0" anchor="ctr"/>
          <a:lstStyle>
            <a:defPPr>
              <a:defRPr lang="en-US"/>
            </a:defPPr>
            <a:lvl1pPr>
              <a:lnSpc>
                <a:spcPct val="117857"/>
              </a:lnSpc>
              <a:defRPr sz="3200">
                <a:solidFill>
                  <a:schemeClr val="tx2">
                    <a:lumMod val="60000"/>
                    <a:lumOff val="40000"/>
                  </a:schemeClr>
                </a:solidFill>
                <a:effectLst/>
                <a:latin typeface="#9Slide03 IcielUni Sans Heavy" panose="00000500000000000000"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eaLnBrk="1" fontAlgn="auto" latinLnBrk="0" hangingPunct="1">
              <a:lnSpc>
                <a:spcPct val="117857"/>
              </a:lnSpc>
              <a:spcBef>
                <a:spcPts val="0"/>
              </a:spcBef>
              <a:spcAft>
                <a:spcPts val="0"/>
              </a:spcAft>
              <a:buClrTx/>
              <a:buSzTx/>
              <a:buFontTx/>
              <a:buNone/>
              <a:tabLst/>
              <a:defRPr/>
            </a:pPr>
            <a:r>
              <a:rPr kumimoji="0" lang="en-US" sz="4500" b="0" i="0" u="none" strike="noStrike" kern="0" cap="none" spc="0" normalizeH="0" baseline="0" noProof="0" dirty="0">
                <a:ln>
                  <a:noFill/>
                </a:ln>
                <a:solidFill>
                  <a:srgbClr val="FF8E1D"/>
                </a:solidFill>
                <a:effectLst/>
                <a:uLnTx/>
                <a:uFillTx/>
                <a:latin typeface="#9Slide03 IcielUni Sans Heavy" panose="00000500000000000000" pitchFamily="2" charset="0"/>
                <a:ea typeface="+mn-ea"/>
                <a:cs typeface="+mn-cs"/>
              </a:rPr>
              <a:t>NỘI</a:t>
            </a:r>
            <a:r>
              <a:rPr kumimoji="0" lang="en-US" sz="4500" b="0" i="0" u="none" strike="noStrike" kern="0" cap="none" spc="0" normalizeH="0" noProof="0" dirty="0">
                <a:ln>
                  <a:noFill/>
                </a:ln>
                <a:solidFill>
                  <a:srgbClr val="FF8E1D"/>
                </a:solidFill>
                <a:effectLst/>
                <a:uLnTx/>
                <a:uFillTx/>
                <a:latin typeface="#9Slide03 IcielUni Sans Heavy" panose="00000500000000000000" pitchFamily="2" charset="0"/>
                <a:ea typeface="+mn-ea"/>
                <a:cs typeface="+mn-cs"/>
              </a:rPr>
              <a:t> DUNG BÀI HỌC</a:t>
            </a:r>
            <a:endParaRPr kumimoji="0" lang="en-US" sz="4500" b="0" i="0" u="none" strike="noStrike" kern="0" cap="none" spc="0" normalizeH="0" baseline="0" noProof="0" dirty="0">
              <a:ln>
                <a:noFill/>
              </a:ln>
              <a:solidFill>
                <a:srgbClr val="FF8E1D"/>
              </a:solidFill>
              <a:effectLst/>
              <a:uLnTx/>
              <a:uFillTx/>
              <a:latin typeface="#9Slide03 IcielUni Sans Heavy" panose="00000500000000000000" pitchFamily="2" charset="0"/>
              <a:ea typeface="+mn-ea"/>
              <a:cs typeface="+mn-cs"/>
            </a:endParaRPr>
          </a:p>
        </p:txBody>
      </p:sp>
      <p:grpSp>
        <p:nvGrpSpPr>
          <p:cNvPr id="8" name="Graphic 6">
            <a:extLst>
              <a:ext uri="{FF2B5EF4-FFF2-40B4-BE49-F238E27FC236}">
                <a16:creationId xmlns:a16="http://schemas.microsoft.com/office/drawing/2014/main" id="{51AF84B2-E124-4E76-088F-423FA25CCFBE}"/>
              </a:ext>
            </a:extLst>
          </p:cNvPr>
          <p:cNvGrpSpPr/>
          <p:nvPr/>
        </p:nvGrpSpPr>
        <p:grpSpPr>
          <a:xfrm>
            <a:off x="2956304" y="2361652"/>
            <a:ext cx="2743200" cy="3340651"/>
            <a:chOff x="4681537" y="928877"/>
            <a:chExt cx="1762971" cy="2146935"/>
          </a:xfrm>
        </p:grpSpPr>
        <p:sp>
          <p:nvSpPr>
            <p:cNvPr id="9" name="Freeform: Shape 8">
              <a:extLst>
                <a:ext uri="{FF2B5EF4-FFF2-40B4-BE49-F238E27FC236}">
                  <a16:creationId xmlns:a16="http://schemas.microsoft.com/office/drawing/2014/main" id="{830D1944-A8CC-BA19-9AA9-BE52FCDA059F}"/>
                </a:ext>
              </a:extLst>
            </p:cNvPr>
            <p:cNvSpPr/>
            <p:nvPr/>
          </p:nvSpPr>
          <p:spPr>
            <a:xfrm>
              <a:off x="4681537" y="947927"/>
              <a:ext cx="1762971" cy="2127885"/>
            </a:xfrm>
            <a:custGeom>
              <a:avLst/>
              <a:gdLst>
                <a:gd name="connsiteX0" fmla="*/ 2658713 w 2762154"/>
                <a:gd name="connsiteY0" fmla="*/ 0 h 2127885"/>
                <a:gd name="connsiteX1" fmla="*/ 2762155 w 2762154"/>
                <a:gd name="connsiteY1" fmla="*/ 103442 h 2127885"/>
                <a:gd name="connsiteX2" fmla="*/ 2762155 w 2762154"/>
                <a:gd name="connsiteY2" fmla="*/ 2024444 h 2127885"/>
                <a:gd name="connsiteX3" fmla="*/ 2658713 w 2762154"/>
                <a:gd name="connsiteY3" fmla="*/ 2127885 h 2127885"/>
                <a:gd name="connsiteX4" fmla="*/ 103442 w 2762154"/>
                <a:gd name="connsiteY4" fmla="*/ 2127885 h 2127885"/>
                <a:gd name="connsiteX5" fmla="*/ 0 w 2762154"/>
                <a:gd name="connsiteY5" fmla="*/ 2024444 h 2127885"/>
                <a:gd name="connsiteX6" fmla="*/ 0 w 2762154"/>
                <a:gd name="connsiteY6" fmla="*/ 103441 h 2127885"/>
                <a:gd name="connsiteX7" fmla="*/ 103442 w 2762154"/>
                <a:gd name="connsiteY7" fmla="*/ 0 h 212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2154" h="2127885">
                  <a:moveTo>
                    <a:pt x="2658713" y="0"/>
                  </a:moveTo>
                  <a:cubicBezTo>
                    <a:pt x="2715842" y="0"/>
                    <a:pt x="2762155" y="46312"/>
                    <a:pt x="2762155" y="103442"/>
                  </a:cubicBezTo>
                  <a:lnTo>
                    <a:pt x="2762155" y="2024444"/>
                  </a:lnTo>
                  <a:cubicBezTo>
                    <a:pt x="2762155" y="2081573"/>
                    <a:pt x="2715842" y="2127885"/>
                    <a:pt x="2658713" y="2127885"/>
                  </a:cubicBezTo>
                  <a:lnTo>
                    <a:pt x="103442" y="2127885"/>
                  </a:lnTo>
                  <a:cubicBezTo>
                    <a:pt x="46312" y="2127885"/>
                    <a:pt x="0" y="2081573"/>
                    <a:pt x="0" y="2024444"/>
                  </a:cubicBezTo>
                  <a:lnTo>
                    <a:pt x="0" y="103441"/>
                  </a:lnTo>
                  <a:cubicBezTo>
                    <a:pt x="0" y="46312"/>
                    <a:pt x="46312" y="0"/>
                    <a:pt x="103442" y="0"/>
                  </a:cubicBezTo>
                  <a:close/>
                </a:path>
              </a:pathLst>
            </a:custGeom>
            <a:solidFill>
              <a:srgbClr val="23537B"/>
            </a:solidFill>
            <a:ln w="13716"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endParaRPr>
            </a:p>
          </p:txBody>
        </p:sp>
        <p:sp>
          <p:nvSpPr>
            <p:cNvPr id="10" name="Freeform: Shape 9">
              <a:extLst>
                <a:ext uri="{FF2B5EF4-FFF2-40B4-BE49-F238E27FC236}">
                  <a16:creationId xmlns:a16="http://schemas.microsoft.com/office/drawing/2014/main" id="{E554589E-5B31-EA93-3951-FA348949F9A3}"/>
                </a:ext>
              </a:extLst>
            </p:cNvPr>
            <p:cNvSpPr/>
            <p:nvPr/>
          </p:nvSpPr>
          <p:spPr>
            <a:xfrm>
              <a:off x="4681537" y="928877"/>
              <a:ext cx="1762971" cy="2127885"/>
            </a:xfrm>
            <a:custGeom>
              <a:avLst/>
              <a:gdLst>
                <a:gd name="connsiteX0" fmla="*/ 2658713 w 2762154"/>
                <a:gd name="connsiteY0" fmla="*/ 0 h 2127885"/>
                <a:gd name="connsiteX1" fmla="*/ 2762155 w 2762154"/>
                <a:gd name="connsiteY1" fmla="*/ 103442 h 2127885"/>
                <a:gd name="connsiteX2" fmla="*/ 2762155 w 2762154"/>
                <a:gd name="connsiteY2" fmla="*/ 2024444 h 2127885"/>
                <a:gd name="connsiteX3" fmla="*/ 2658713 w 2762154"/>
                <a:gd name="connsiteY3" fmla="*/ 2127885 h 2127885"/>
                <a:gd name="connsiteX4" fmla="*/ 103442 w 2762154"/>
                <a:gd name="connsiteY4" fmla="*/ 2127885 h 2127885"/>
                <a:gd name="connsiteX5" fmla="*/ 0 w 2762154"/>
                <a:gd name="connsiteY5" fmla="*/ 2024444 h 2127885"/>
                <a:gd name="connsiteX6" fmla="*/ 0 w 2762154"/>
                <a:gd name="connsiteY6" fmla="*/ 103441 h 2127885"/>
                <a:gd name="connsiteX7" fmla="*/ 103442 w 2762154"/>
                <a:gd name="connsiteY7" fmla="*/ 0 h 212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2154" h="2127885">
                  <a:moveTo>
                    <a:pt x="2658713" y="0"/>
                  </a:moveTo>
                  <a:cubicBezTo>
                    <a:pt x="2715842" y="0"/>
                    <a:pt x="2762155" y="46312"/>
                    <a:pt x="2762155" y="103442"/>
                  </a:cubicBezTo>
                  <a:lnTo>
                    <a:pt x="2762155" y="2024444"/>
                  </a:lnTo>
                  <a:cubicBezTo>
                    <a:pt x="2762155" y="2081573"/>
                    <a:pt x="2715842" y="2127885"/>
                    <a:pt x="2658713" y="2127885"/>
                  </a:cubicBezTo>
                  <a:lnTo>
                    <a:pt x="103442" y="2127885"/>
                  </a:lnTo>
                  <a:cubicBezTo>
                    <a:pt x="46312" y="2127885"/>
                    <a:pt x="0" y="2081573"/>
                    <a:pt x="0" y="2024444"/>
                  </a:cubicBezTo>
                  <a:lnTo>
                    <a:pt x="0" y="103441"/>
                  </a:lnTo>
                  <a:cubicBezTo>
                    <a:pt x="0" y="46312"/>
                    <a:pt x="46312" y="0"/>
                    <a:pt x="103442" y="0"/>
                  </a:cubicBezTo>
                  <a:close/>
                </a:path>
              </a:pathLst>
            </a:custGeom>
            <a:solidFill>
              <a:srgbClr val="F3FDE4"/>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9Slide02 Noi dung dai"/>
              </a:endParaRPr>
            </a:p>
          </p:txBody>
        </p:sp>
      </p:grpSp>
      <p:grpSp>
        <p:nvGrpSpPr>
          <p:cNvPr id="11" name="Graphic 6">
            <a:extLst>
              <a:ext uri="{FF2B5EF4-FFF2-40B4-BE49-F238E27FC236}">
                <a16:creationId xmlns:a16="http://schemas.microsoft.com/office/drawing/2014/main" id="{DCFD8697-AD1C-9F87-C4A3-0C7DEEC330ED}"/>
              </a:ext>
            </a:extLst>
          </p:cNvPr>
          <p:cNvGrpSpPr/>
          <p:nvPr/>
        </p:nvGrpSpPr>
        <p:grpSpPr>
          <a:xfrm>
            <a:off x="3484072" y="1948063"/>
            <a:ext cx="1656394" cy="568086"/>
            <a:chOff x="4880038" y="738187"/>
            <a:chExt cx="1064514" cy="365092"/>
          </a:xfrm>
        </p:grpSpPr>
        <p:sp>
          <p:nvSpPr>
            <p:cNvPr id="12" name="Freeform: Shape 11">
              <a:extLst>
                <a:ext uri="{FF2B5EF4-FFF2-40B4-BE49-F238E27FC236}">
                  <a16:creationId xmlns:a16="http://schemas.microsoft.com/office/drawing/2014/main" id="{F7831527-E8AA-2759-855A-1772EFA9483A}"/>
                </a:ext>
              </a:extLst>
            </p:cNvPr>
            <p:cNvSpPr/>
            <p:nvPr/>
          </p:nvSpPr>
          <p:spPr>
            <a:xfrm rot="5400000">
              <a:off x="5334523" y="493251"/>
              <a:ext cx="174593" cy="1045464"/>
            </a:xfrm>
            <a:custGeom>
              <a:avLst/>
              <a:gdLst>
                <a:gd name="connsiteX0" fmla="*/ 0 w 174593"/>
                <a:gd name="connsiteY0" fmla="*/ 0 h 1045464"/>
                <a:gd name="connsiteX1" fmla="*/ 90487 w 174593"/>
                <a:gd name="connsiteY1" fmla="*/ 0 h 1045464"/>
                <a:gd name="connsiteX2" fmla="*/ 174593 w 174593"/>
                <a:gd name="connsiteY2" fmla="*/ 84106 h 1045464"/>
                <a:gd name="connsiteX3" fmla="*/ 174593 w 174593"/>
                <a:gd name="connsiteY3" fmla="*/ 961358 h 1045464"/>
                <a:gd name="connsiteX4" fmla="*/ 90487 w 174593"/>
                <a:gd name="connsiteY4" fmla="*/ 1045464 h 1045464"/>
                <a:gd name="connsiteX5" fmla="*/ 0 w 174593"/>
                <a:gd name="connsiteY5" fmla="*/ 1045464 h 1045464"/>
                <a:gd name="connsiteX6" fmla="*/ 0 w 174593"/>
                <a:gd name="connsiteY6" fmla="*/ 0 h 1045464"/>
                <a:gd name="connsiteX7" fmla="*/ 0 w 174593"/>
                <a:gd name="connsiteY7" fmla="*/ 0 h 1045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593" h="1045464">
                  <a:moveTo>
                    <a:pt x="0" y="0"/>
                  </a:moveTo>
                  <a:lnTo>
                    <a:pt x="90487" y="0"/>
                  </a:lnTo>
                  <a:cubicBezTo>
                    <a:pt x="136874" y="0"/>
                    <a:pt x="174593" y="37719"/>
                    <a:pt x="174593" y="84106"/>
                  </a:cubicBezTo>
                  <a:lnTo>
                    <a:pt x="174593" y="961358"/>
                  </a:lnTo>
                  <a:cubicBezTo>
                    <a:pt x="174593" y="1007745"/>
                    <a:pt x="136874" y="1045464"/>
                    <a:pt x="90487" y="1045464"/>
                  </a:cubicBezTo>
                  <a:lnTo>
                    <a:pt x="0" y="1045464"/>
                  </a:lnTo>
                  <a:lnTo>
                    <a:pt x="0" y="0"/>
                  </a:lnTo>
                  <a:lnTo>
                    <a:pt x="0" y="0"/>
                  </a:lnTo>
                  <a:close/>
                </a:path>
              </a:pathLst>
            </a:custGeom>
            <a:solidFill>
              <a:srgbClr val="D3D9DD"/>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9Slide02 Noi dung dai"/>
              </a:endParaRPr>
            </a:p>
          </p:txBody>
        </p:sp>
        <p:sp>
          <p:nvSpPr>
            <p:cNvPr id="13" name="Freeform: Shape 12">
              <a:extLst>
                <a:ext uri="{FF2B5EF4-FFF2-40B4-BE49-F238E27FC236}">
                  <a16:creationId xmlns:a16="http://schemas.microsoft.com/office/drawing/2014/main" id="{037E1D00-888C-7744-D785-649250896C7D}"/>
                </a:ext>
              </a:extLst>
            </p:cNvPr>
            <p:cNvSpPr/>
            <p:nvPr/>
          </p:nvSpPr>
          <p:spPr>
            <a:xfrm rot="5400000">
              <a:off x="5229796" y="397300"/>
              <a:ext cx="346043" cy="1045559"/>
            </a:xfrm>
            <a:custGeom>
              <a:avLst/>
              <a:gdLst>
                <a:gd name="connsiteX0" fmla="*/ 17526 w 346043"/>
                <a:gd name="connsiteY0" fmla="*/ 95 h 1045559"/>
                <a:gd name="connsiteX1" fmla="*/ 261937 w 346043"/>
                <a:gd name="connsiteY1" fmla="*/ 95 h 1045559"/>
                <a:gd name="connsiteX2" fmla="*/ 346043 w 346043"/>
                <a:gd name="connsiteY2" fmla="*/ 84201 h 1045559"/>
                <a:gd name="connsiteX3" fmla="*/ 346043 w 346043"/>
                <a:gd name="connsiteY3" fmla="*/ 961454 h 1045559"/>
                <a:gd name="connsiteX4" fmla="*/ 261937 w 346043"/>
                <a:gd name="connsiteY4" fmla="*/ 1045559 h 1045559"/>
                <a:gd name="connsiteX5" fmla="*/ 17526 w 346043"/>
                <a:gd name="connsiteY5" fmla="*/ 1045559 h 1045559"/>
                <a:gd name="connsiteX6" fmla="*/ 0 w 346043"/>
                <a:gd name="connsiteY6" fmla="*/ 1028033 h 1045559"/>
                <a:gd name="connsiteX7" fmla="*/ 0 w 346043"/>
                <a:gd name="connsiteY7" fmla="*/ 17526 h 1045559"/>
                <a:gd name="connsiteX8" fmla="*/ 17526 w 346043"/>
                <a:gd name="connsiteY8" fmla="*/ 0 h 104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043" h="1045559">
                  <a:moveTo>
                    <a:pt x="17526" y="95"/>
                  </a:moveTo>
                  <a:lnTo>
                    <a:pt x="261937" y="95"/>
                  </a:lnTo>
                  <a:cubicBezTo>
                    <a:pt x="308324" y="95"/>
                    <a:pt x="346043" y="37814"/>
                    <a:pt x="346043" y="84201"/>
                  </a:cubicBezTo>
                  <a:lnTo>
                    <a:pt x="346043" y="961454"/>
                  </a:lnTo>
                  <a:cubicBezTo>
                    <a:pt x="346043" y="1007840"/>
                    <a:pt x="308324" y="1045559"/>
                    <a:pt x="261937" y="1045559"/>
                  </a:cubicBezTo>
                  <a:lnTo>
                    <a:pt x="17526" y="1045559"/>
                  </a:lnTo>
                  <a:cubicBezTo>
                    <a:pt x="7906" y="1045559"/>
                    <a:pt x="0" y="1037749"/>
                    <a:pt x="0" y="1028033"/>
                  </a:cubicBezTo>
                  <a:lnTo>
                    <a:pt x="0" y="17526"/>
                  </a:lnTo>
                  <a:cubicBezTo>
                    <a:pt x="0" y="7906"/>
                    <a:pt x="7810" y="0"/>
                    <a:pt x="17526" y="0"/>
                  </a:cubicBezTo>
                  <a:close/>
                </a:path>
              </a:pathLst>
            </a:custGeom>
            <a:solidFill>
              <a:srgbClr val="ABEFF0"/>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chemeClr val="lt1"/>
                </a:solidFill>
              </a:endParaRPr>
            </a:p>
          </p:txBody>
        </p:sp>
        <p:sp>
          <p:nvSpPr>
            <p:cNvPr id="14" name="Freeform: Shape 13">
              <a:extLst>
                <a:ext uri="{FF2B5EF4-FFF2-40B4-BE49-F238E27FC236}">
                  <a16:creationId xmlns:a16="http://schemas.microsoft.com/office/drawing/2014/main" id="{E2B440A8-6A92-829B-8A36-5923A8EA0411}"/>
                </a:ext>
              </a:extLst>
            </p:cNvPr>
            <p:cNvSpPr/>
            <p:nvPr/>
          </p:nvSpPr>
          <p:spPr>
            <a:xfrm>
              <a:off x="4880133" y="738187"/>
              <a:ext cx="1045464" cy="27050"/>
            </a:xfrm>
            <a:custGeom>
              <a:avLst/>
              <a:gdLst>
                <a:gd name="connsiteX0" fmla="*/ 1027938 w 1045464"/>
                <a:gd name="connsiteY0" fmla="*/ 0 h 27050"/>
                <a:gd name="connsiteX1" fmla="*/ 17526 w 1045464"/>
                <a:gd name="connsiteY1" fmla="*/ 0 h 27050"/>
                <a:gd name="connsiteX2" fmla="*/ 0 w 1045464"/>
                <a:gd name="connsiteY2" fmla="*/ 17526 h 27050"/>
                <a:gd name="connsiteX3" fmla="*/ 0 w 1045464"/>
                <a:gd name="connsiteY3" fmla="*/ 27051 h 27050"/>
                <a:gd name="connsiteX4" fmla="*/ 17526 w 1045464"/>
                <a:gd name="connsiteY4" fmla="*/ 9525 h 27050"/>
                <a:gd name="connsiteX5" fmla="*/ 1027938 w 1045464"/>
                <a:gd name="connsiteY5" fmla="*/ 9525 h 27050"/>
                <a:gd name="connsiteX6" fmla="*/ 1045464 w 1045464"/>
                <a:gd name="connsiteY6" fmla="*/ 27051 h 27050"/>
                <a:gd name="connsiteX7" fmla="*/ 1045464 w 1045464"/>
                <a:gd name="connsiteY7" fmla="*/ 17526 h 27050"/>
                <a:gd name="connsiteX8" fmla="*/ 1027938 w 1045464"/>
                <a:gd name="connsiteY8" fmla="*/ 0 h 2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5464" h="27050">
                  <a:moveTo>
                    <a:pt x="1027938" y="0"/>
                  </a:moveTo>
                  <a:lnTo>
                    <a:pt x="17526" y="0"/>
                  </a:lnTo>
                  <a:cubicBezTo>
                    <a:pt x="7810" y="0"/>
                    <a:pt x="0" y="7811"/>
                    <a:pt x="0" y="17526"/>
                  </a:cubicBezTo>
                  <a:lnTo>
                    <a:pt x="0" y="27051"/>
                  </a:lnTo>
                  <a:cubicBezTo>
                    <a:pt x="0" y="17336"/>
                    <a:pt x="7810" y="9525"/>
                    <a:pt x="17526" y="9525"/>
                  </a:cubicBezTo>
                  <a:lnTo>
                    <a:pt x="1027938" y="9525"/>
                  </a:lnTo>
                  <a:cubicBezTo>
                    <a:pt x="1037653" y="9525"/>
                    <a:pt x="1045464" y="17336"/>
                    <a:pt x="1045464" y="27051"/>
                  </a:cubicBezTo>
                  <a:lnTo>
                    <a:pt x="1045464" y="17526"/>
                  </a:lnTo>
                  <a:cubicBezTo>
                    <a:pt x="1045464" y="7811"/>
                    <a:pt x="1037653" y="0"/>
                    <a:pt x="1027938" y="0"/>
                  </a:cubicBezTo>
                  <a:close/>
                </a:path>
              </a:pathLst>
            </a:custGeom>
            <a:solidFill>
              <a:srgbClr val="B7D0D1"/>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9Slide02 Noi dung dai"/>
              </a:endParaRPr>
            </a:p>
          </p:txBody>
        </p:sp>
      </p:grpSp>
      <p:sp>
        <p:nvSpPr>
          <p:cNvPr id="15" name="TextBox 14">
            <a:extLst>
              <a:ext uri="{FF2B5EF4-FFF2-40B4-BE49-F238E27FC236}">
                <a16:creationId xmlns:a16="http://schemas.microsoft.com/office/drawing/2014/main" id="{94489E69-89D9-682B-26C0-AE6F5E5BC13E}"/>
              </a:ext>
            </a:extLst>
          </p:cNvPr>
          <p:cNvSpPr txBox="1"/>
          <p:nvPr/>
        </p:nvSpPr>
        <p:spPr>
          <a:xfrm>
            <a:off x="4172423" y="1947581"/>
            <a:ext cx="250197" cy="538609"/>
          </a:xfrm>
          <a:prstGeom prst="rect">
            <a:avLst/>
          </a:prstGeom>
          <a:noFill/>
        </p:spPr>
        <p:txBody>
          <a:bodyPr wrap="none" lIns="0" tIns="0" rIns="0" bIns="0" rtlCol="0">
            <a:spAutoFit/>
          </a:bodyPr>
          <a:lstStyle/>
          <a:p>
            <a:r>
              <a:rPr lang="en-US" sz="3500" b="1" spc="-74" dirty="0">
                <a:ln/>
                <a:solidFill>
                  <a:srgbClr val="FF8E1D"/>
                </a:solidFill>
                <a:latin typeface="Lato Black"/>
                <a:ea typeface="Lato Black"/>
                <a:cs typeface="Lato Black"/>
                <a:sym typeface="Lato Black"/>
                <a:rtl val="0"/>
              </a:rPr>
              <a:t>1</a:t>
            </a:r>
          </a:p>
        </p:txBody>
      </p:sp>
      <p:grpSp>
        <p:nvGrpSpPr>
          <p:cNvPr id="16" name="Graphic 6">
            <a:extLst>
              <a:ext uri="{FF2B5EF4-FFF2-40B4-BE49-F238E27FC236}">
                <a16:creationId xmlns:a16="http://schemas.microsoft.com/office/drawing/2014/main" id="{09BBE5DD-CAD4-2F3F-C64A-E11E6D36CE42}"/>
              </a:ext>
            </a:extLst>
          </p:cNvPr>
          <p:cNvGrpSpPr/>
          <p:nvPr/>
        </p:nvGrpSpPr>
        <p:grpSpPr>
          <a:xfrm>
            <a:off x="3732477" y="4644640"/>
            <a:ext cx="756175" cy="755903"/>
            <a:chOff x="5180356" y="2396087"/>
            <a:chExt cx="485970" cy="485796"/>
          </a:xfrm>
          <a:noFill/>
        </p:grpSpPr>
        <p:sp>
          <p:nvSpPr>
            <p:cNvPr id="17" name="Freeform: Shape 16">
              <a:extLst>
                <a:ext uri="{FF2B5EF4-FFF2-40B4-BE49-F238E27FC236}">
                  <a16:creationId xmlns:a16="http://schemas.microsoft.com/office/drawing/2014/main" id="{20444226-65BD-5419-99E2-207EA46A68E0}"/>
                </a:ext>
              </a:extLst>
            </p:cNvPr>
            <p:cNvSpPr/>
            <p:nvPr/>
          </p:nvSpPr>
          <p:spPr>
            <a:xfrm rot="20230801">
              <a:off x="5180356" y="2396087"/>
              <a:ext cx="421956" cy="421957"/>
            </a:xfrm>
            <a:custGeom>
              <a:avLst/>
              <a:gdLst>
                <a:gd name="connsiteX0" fmla="*/ 421958 w 421957"/>
                <a:gd name="connsiteY0" fmla="*/ 210979 h 421957"/>
                <a:gd name="connsiteX1" fmla="*/ 210979 w 421957"/>
                <a:gd name="connsiteY1" fmla="*/ 421957 h 421957"/>
                <a:gd name="connsiteX2" fmla="*/ 0 w 421957"/>
                <a:gd name="connsiteY2" fmla="*/ 210979 h 421957"/>
                <a:gd name="connsiteX3" fmla="*/ 210979 w 421957"/>
                <a:gd name="connsiteY3" fmla="*/ 0 h 421957"/>
                <a:gd name="connsiteX4" fmla="*/ 421958 w 421957"/>
                <a:gd name="connsiteY4" fmla="*/ 210979 h 421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1957" h="421957">
                  <a:moveTo>
                    <a:pt x="421958" y="210979"/>
                  </a:moveTo>
                  <a:cubicBezTo>
                    <a:pt x="421958" y="327499"/>
                    <a:pt x="327499" y="421957"/>
                    <a:pt x="210979" y="421957"/>
                  </a:cubicBezTo>
                  <a:cubicBezTo>
                    <a:pt x="94458" y="421957"/>
                    <a:pt x="0" y="327499"/>
                    <a:pt x="0" y="210979"/>
                  </a:cubicBezTo>
                  <a:cubicBezTo>
                    <a:pt x="0" y="94458"/>
                    <a:pt x="94458" y="0"/>
                    <a:pt x="210979" y="0"/>
                  </a:cubicBezTo>
                  <a:cubicBezTo>
                    <a:pt x="327499" y="0"/>
                    <a:pt x="421958" y="94458"/>
                    <a:pt x="421958" y="210979"/>
                  </a:cubicBezTo>
                  <a:close/>
                </a:path>
              </a:pathLst>
            </a:custGeom>
            <a:noFill/>
            <a:ln w="38100" cap="rnd">
              <a:solidFill>
                <a:srgbClr val="F8F8FB"/>
              </a:solidFill>
              <a:prstDash val="solid"/>
              <a:round/>
            </a:ln>
          </p:spPr>
          <p:txBody>
            <a:bodyPr rtlCol="0" anchor="ctr"/>
            <a:lstStyle/>
            <a:p>
              <a:endParaRPr lang="en-US" sz="2000">
                <a:solidFill>
                  <a:prstClr val="black"/>
                </a:solidFill>
                <a:latin typeface="#9Slide02 Noi dung dai"/>
              </a:endParaRPr>
            </a:p>
          </p:txBody>
        </p:sp>
        <p:sp>
          <p:nvSpPr>
            <p:cNvPr id="18" name="Freeform: Shape 17">
              <a:extLst>
                <a:ext uri="{FF2B5EF4-FFF2-40B4-BE49-F238E27FC236}">
                  <a16:creationId xmlns:a16="http://schemas.microsoft.com/office/drawing/2014/main" id="{91B328E7-A548-5E23-C94A-85E9F4469770}"/>
                </a:ext>
              </a:extLst>
            </p:cNvPr>
            <p:cNvSpPr/>
            <p:nvPr/>
          </p:nvSpPr>
          <p:spPr>
            <a:xfrm>
              <a:off x="5229883" y="2445449"/>
              <a:ext cx="323087" cy="323088"/>
            </a:xfrm>
            <a:custGeom>
              <a:avLst/>
              <a:gdLst>
                <a:gd name="connsiteX0" fmla="*/ 323088 w 323088"/>
                <a:gd name="connsiteY0" fmla="*/ 161544 h 323088"/>
                <a:gd name="connsiteX1" fmla="*/ 161544 w 323088"/>
                <a:gd name="connsiteY1" fmla="*/ 323088 h 323088"/>
                <a:gd name="connsiteX2" fmla="*/ 0 w 323088"/>
                <a:gd name="connsiteY2" fmla="*/ 161544 h 323088"/>
                <a:gd name="connsiteX3" fmla="*/ 161544 w 323088"/>
                <a:gd name="connsiteY3" fmla="*/ 0 h 323088"/>
                <a:gd name="connsiteX4" fmla="*/ 323088 w 323088"/>
                <a:gd name="connsiteY4" fmla="*/ 161544 h 32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088" h="323088">
                  <a:moveTo>
                    <a:pt x="323088" y="161544"/>
                  </a:moveTo>
                  <a:cubicBezTo>
                    <a:pt x="323088" y="250762"/>
                    <a:pt x="250762" y="323088"/>
                    <a:pt x="161544" y="323088"/>
                  </a:cubicBezTo>
                  <a:cubicBezTo>
                    <a:pt x="72326" y="323088"/>
                    <a:pt x="0" y="250762"/>
                    <a:pt x="0" y="161544"/>
                  </a:cubicBezTo>
                  <a:cubicBezTo>
                    <a:pt x="0" y="72326"/>
                    <a:pt x="72326" y="0"/>
                    <a:pt x="161544" y="0"/>
                  </a:cubicBezTo>
                  <a:cubicBezTo>
                    <a:pt x="250762" y="0"/>
                    <a:pt x="323088" y="72326"/>
                    <a:pt x="323088" y="161544"/>
                  </a:cubicBezTo>
                  <a:close/>
                </a:path>
              </a:pathLst>
            </a:custGeom>
            <a:noFill/>
            <a:ln w="19050" cap="rnd">
              <a:solidFill>
                <a:srgbClr val="F8F8FB"/>
              </a:solidFill>
              <a:prstDash val="solid"/>
              <a:round/>
            </a:ln>
          </p:spPr>
          <p:txBody>
            <a:bodyPr rtlCol="0" anchor="ctr"/>
            <a:lstStyle/>
            <a:p>
              <a:endParaRPr lang="en-US" sz="2000">
                <a:solidFill>
                  <a:prstClr val="black"/>
                </a:solidFill>
                <a:latin typeface="#9Slide02 Noi dung dai"/>
              </a:endParaRPr>
            </a:p>
          </p:txBody>
        </p:sp>
        <p:sp>
          <p:nvSpPr>
            <p:cNvPr id="19" name="Freeform: Shape 18">
              <a:extLst>
                <a:ext uri="{FF2B5EF4-FFF2-40B4-BE49-F238E27FC236}">
                  <a16:creationId xmlns:a16="http://schemas.microsoft.com/office/drawing/2014/main" id="{2B7A8D96-0D70-C2D9-DDA3-890C94477F7C}"/>
                </a:ext>
              </a:extLst>
            </p:cNvPr>
            <p:cNvSpPr/>
            <p:nvPr/>
          </p:nvSpPr>
          <p:spPr>
            <a:xfrm>
              <a:off x="5283894" y="2499548"/>
              <a:ext cx="107441" cy="107441"/>
            </a:xfrm>
            <a:custGeom>
              <a:avLst/>
              <a:gdLst>
                <a:gd name="connsiteX0" fmla="*/ 0 w 107441"/>
                <a:gd name="connsiteY0" fmla="*/ 107442 h 107441"/>
                <a:gd name="connsiteX1" fmla="*/ 107442 w 107441"/>
                <a:gd name="connsiteY1" fmla="*/ 0 h 107441"/>
              </a:gdLst>
              <a:ahLst/>
              <a:cxnLst>
                <a:cxn ang="0">
                  <a:pos x="connsiteX0" y="connsiteY0"/>
                </a:cxn>
                <a:cxn ang="0">
                  <a:pos x="connsiteX1" y="connsiteY1"/>
                </a:cxn>
              </a:cxnLst>
              <a:rect l="l" t="t" r="r" b="b"/>
              <a:pathLst>
                <a:path w="107441" h="107441">
                  <a:moveTo>
                    <a:pt x="0" y="107442"/>
                  </a:moveTo>
                  <a:cubicBezTo>
                    <a:pt x="0" y="48101"/>
                    <a:pt x="48101" y="0"/>
                    <a:pt x="107442" y="0"/>
                  </a:cubicBezTo>
                </a:path>
              </a:pathLst>
            </a:custGeom>
            <a:noFill/>
            <a:ln w="19050" cap="rnd">
              <a:solidFill>
                <a:srgbClr val="F8F8FB"/>
              </a:solidFill>
              <a:prstDash val="solid"/>
              <a:round/>
            </a:ln>
          </p:spPr>
          <p:txBody>
            <a:bodyPr rtlCol="0" anchor="ctr"/>
            <a:lstStyle/>
            <a:p>
              <a:endParaRPr lang="en-US" sz="2000">
                <a:solidFill>
                  <a:prstClr val="black"/>
                </a:solidFill>
                <a:latin typeface="#9Slide02 Noi dung dai"/>
              </a:endParaRPr>
            </a:p>
          </p:txBody>
        </p:sp>
        <p:sp>
          <p:nvSpPr>
            <p:cNvPr id="20" name="Freeform: Shape 19">
              <a:extLst>
                <a:ext uri="{FF2B5EF4-FFF2-40B4-BE49-F238E27FC236}">
                  <a16:creationId xmlns:a16="http://schemas.microsoft.com/office/drawing/2014/main" id="{064C0E38-88C1-6BFE-B339-3F58A2C0D211}"/>
                </a:ext>
              </a:extLst>
            </p:cNvPr>
            <p:cNvSpPr/>
            <p:nvPr/>
          </p:nvSpPr>
          <p:spPr>
            <a:xfrm>
              <a:off x="5519070" y="2734627"/>
              <a:ext cx="147256" cy="147256"/>
            </a:xfrm>
            <a:custGeom>
              <a:avLst/>
              <a:gdLst>
                <a:gd name="connsiteX0" fmla="*/ 42958 w 147256"/>
                <a:gd name="connsiteY0" fmla="*/ 0 h 147256"/>
                <a:gd name="connsiteX1" fmla="*/ 138398 w 147256"/>
                <a:gd name="connsiteY1" fmla="*/ 95440 h 147256"/>
                <a:gd name="connsiteX2" fmla="*/ 138398 w 147256"/>
                <a:gd name="connsiteY2" fmla="*/ 138398 h 147256"/>
                <a:gd name="connsiteX3" fmla="*/ 138398 w 147256"/>
                <a:gd name="connsiteY3" fmla="*/ 138398 h 147256"/>
                <a:gd name="connsiteX4" fmla="*/ 95440 w 147256"/>
                <a:gd name="connsiteY4" fmla="*/ 138398 h 147256"/>
                <a:gd name="connsiteX5" fmla="*/ 0 w 147256"/>
                <a:gd name="connsiteY5" fmla="*/ 42958 h 147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256" h="147256">
                  <a:moveTo>
                    <a:pt x="42958" y="0"/>
                  </a:moveTo>
                  <a:lnTo>
                    <a:pt x="138398" y="95440"/>
                  </a:lnTo>
                  <a:cubicBezTo>
                    <a:pt x="150209" y="107251"/>
                    <a:pt x="150209" y="126492"/>
                    <a:pt x="138398" y="138398"/>
                  </a:cubicBezTo>
                  <a:lnTo>
                    <a:pt x="138398" y="138398"/>
                  </a:lnTo>
                  <a:cubicBezTo>
                    <a:pt x="126492" y="150209"/>
                    <a:pt x="107347" y="150209"/>
                    <a:pt x="95440" y="138398"/>
                  </a:cubicBezTo>
                  <a:lnTo>
                    <a:pt x="0" y="42958"/>
                  </a:lnTo>
                </a:path>
              </a:pathLst>
            </a:custGeom>
            <a:noFill/>
            <a:ln w="38100" cap="rnd">
              <a:solidFill>
                <a:srgbClr val="F8F8FB"/>
              </a:solidFill>
              <a:prstDash val="solid"/>
              <a:round/>
            </a:ln>
          </p:spPr>
          <p:txBody>
            <a:bodyPr rtlCol="0" anchor="ctr"/>
            <a:lstStyle/>
            <a:p>
              <a:endParaRPr lang="en-US" sz="2000">
                <a:solidFill>
                  <a:prstClr val="black"/>
                </a:solidFill>
                <a:latin typeface="#9Slide02 Noi dung dai"/>
              </a:endParaRPr>
            </a:p>
          </p:txBody>
        </p:sp>
      </p:grpSp>
      <p:sp>
        <p:nvSpPr>
          <p:cNvPr id="21" name="TextBox 20">
            <a:extLst>
              <a:ext uri="{FF2B5EF4-FFF2-40B4-BE49-F238E27FC236}">
                <a16:creationId xmlns:a16="http://schemas.microsoft.com/office/drawing/2014/main" id="{2F74BE76-4FDE-563A-774C-6823218ABAC7}"/>
              </a:ext>
            </a:extLst>
          </p:cNvPr>
          <p:cNvSpPr txBox="1"/>
          <p:nvPr/>
        </p:nvSpPr>
        <p:spPr>
          <a:xfrm>
            <a:off x="3214989" y="2617482"/>
            <a:ext cx="2194560" cy="2452787"/>
          </a:xfrm>
          <a:prstGeom prst="rect">
            <a:avLst/>
          </a:prstGeom>
          <a:noFill/>
        </p:spPr>
        <p:txBody>
          <a:bodyPr wrap="square">
            <a:spAutoFit/>
          </a:bodyPr>
          <a:lstStyle/>
          <a:p>
            <a:pPr algn="just">
              <a:lnSpc>
                <a:spcPct val="130000"/>
              </a:lnSpc>
              <a:defRPr/>
            </a:pP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Hoạt</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động</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đối</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ngoại</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chủ</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yếu</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của</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Việt</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Nam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trong</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giai</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đoạn</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1975 - 1985</a:t>
            </a:r>
          </a:p>
        </p:txBody>
      </p:sp>
      <p:grpSp>
        <p:nvGrpSpPr>
          <p:cNvPr id="22" name="Graphic 6">
            <a:extLst>
              <a:ext uri="{FF2B5EF4-FFF2-40B4-BE49-F238E27FC236}">
                <a16:creationId xmlns:a16="http://schemas.microsoft.com/office/drawing/2014/main" id="{F476EB32-7F25-8946-BD0A-1D2DEE2DED51}"/>
              </a:ext>
            </a:extLst>
          </p:cNvPr>
          <p:cNvGrpSpPr/>
          <p:nvPr/>
        </p:nvGrpSpPr>
        <p:grpSpPr>
          <a:xfrm>
            <a:off x="6778691" y="2361650"/>
            <a:ext cx="2743200" cy="3340651"/>
            <a:chOff x="4681538" y="3736559"/>
            <a:chExt cx="1762971" cy="2146934"/>
          </a:xfrm>
        </p:grpSpPr>
        <p:sp>
          <p:nvSpPr>
            <p:cNvPr id="23" name="Freeform: Shape 22">
              <a:extLst>
                <a:ext uri="{FF2B5EF4-FFF2-40B4-BE49-F238E27FC236}">
                  <a16:creationId xmlns:a16="http://schemas.microsoft.com/office/drawing/2014/main" id="{53D38F70-627C-3A93-E5AD-F9F8D2C60C22}"/>
                </a:ext>
              </a:extLst>
            </p:cNvPr>
            <p:cNvSpPr/>
            <p:nvPr/>
          </p:nvSpPr>
          <p:spPr>
            <a:xfrm>
              <a:off x="4681538" y="3755609"/>
              <a:ext cx="1762971" cy="2127884"/>
            </a:xfrm>
            <a:custGeom>
              <a:avLst/>
              <a:gdLst>
                <a:gd name="connsiteX0" fmla="*/ 2658713 w 2762154"/>
                <a:gd name="connsiteY0" fmla="*/ 0 h 2127885"/>
                <a:gd name="connsiteX1" fmla="*/ 2762155 w 2762154"/>
                <a:gd name="connsiteY1" fmla="*/ 103441 h 2127885"/>
                <a:gd name="connsiteX2" fmla="*/ 2762155 w 2762154"/>
                <a:gd name="connsiteY2" fmla="*/ 2024444 h 2127885"/>
                <a:gd name="connsiteX3" fmla="*/ 2658713 w 2762154"/>
                <a:gd name="connsiteY3" fmla="*/ 2127885 h 2127885"/>
                <a:gd name="connsiteX4" fmla="*/ 103442 w 2762154"/>
                <a:gd name="connsiteY4" fmla="*/ 2127885 h 2127885"/>
                <a:gd name="connsiteX5" fmla="*/ 0 w 2762154"/>
                <a:gd name="connsiteY5" fmla="*/ 2024444 h 2127885"/>
                <a:gd name="connsiteX6" fmla="*/ 0 w 2762154"/>
                <a:gd name="connsiteY6" fmla="*/ 103442 h 2127885"/>
                <a:gd name="connsiteX7" fmla="*/ 103442 w 2762154"/>
                <a:gd name="connsiteY7" fmla="*/ 0 h 212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2154" h="2127885">
                  <a:moveTo>
                    <a:pt x="2658713" y="0"/>
                  </a:moveTo>
                  <a:cubicBezTo>
                    <a:pt x="2715842" y="0"/>
                    <a:pt x="2762155" y="46312"/>
                    <a:pt x="2762155" y="103441"/>
                  </a:cubicBezTo>
                  <a:lnTo>
                    <a:pt x="2762155" y="2024444"/>
                  </a:lnTo>
                  <a:cubicBezTo>
                    <a:pt x="2762155" y="2081573"/>
                    <a:pt x="2715842" y="2127885"/>
                    <a:pt x="2658713" y="2127885"/>
                  </a:cubicBezTo>
                  <a:lnTo>
                    <a:pt x="103442" y="2127885"/>
                  </a:lnTo>
                  <a:cubicBezTo>
                    <a:pt x="46312" y="2127885"/>
                    <a:pt x="0" y="2081573"/>
                    <a:pt x="0" y="2024444"/>
                  </a:cubicBezTo>
                  <a:lnTo>
                    <a:pt x="0" y="103442"/>
                  </a:lnTo>
                  <a:cubicBezTo>
                    <a:pt x="0" y="46313"/>
                    <a:pt x="46312" y="0"/>
                    <a:pt x="103442" y="0"/>
                  </a:cubicBezTo>
                  <a:close/>
                </a:path>
              </a:pathLst>
            </a:custGeom>
            <a:solidFill>
              <a:srgbClr val="23537B"/>
            </a:solidFill>
            <a:ln w="13716"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endParaRPr>
            </a:p>
          </p:txBody>
        </p:sp>
        <p:sp>
          <p:nvSpPr>
            <p:cNvPr id="24" name="Freeform: Shape 23">
              <a:extLst>
                <a:ext uri="{FF2B5EF4-FFF2-40B4-BE49-F238E27FC236}">
                  <a16:creationId xmlns:a16="http://schemas.microsoft.com/office/drawing/2014/main" id="{8DB99103-2B27-39AF-A7A2-304E82078EC5}"/>
                </a:ext>
              </a:extLst>
            </p:cNvPr>
            <p:cNvSpPr/>
            <p:nvPr/>
          </p:nvSpPr>
          <p:spPr>
            <a:xfrm>
              <a:off x="4681538" y="3736559"/>
              <a:ext cx="1762971" cy="2127884"/>
            </a:xfrm>
            <a:custGeom>
              <a:avLst/>
              <a:gdLst>
                <a:gd name="connsiteX0" fmla="*/ 2658713 w 2762154"/>
                <a:gd name="connsiteY0" fmla="*/ 0 h 2127885"/>
                <a:gd name="connsiteX1" fmla="*/ 2762155 w 2762154"/>
                <a:gd name="connsiteY1" fmla="*/ 103441 h 2127885"/>
                <a:gd name="connsiteX2" fmla="*/ 2762155 w 2762154"/>
                <a:gd name="connsiteY2" fmla="*/ 2024444 h 2127885"/>
                <a:gd name="connsiteX3" fmla="*/ 2658713 w 2762154"/>
                <a:gd name="connsiteY3" fmla="*/ 2127885 h 2127885"/>
                <a:gd name="connsiteX4" fmla="*/ 103442 w 2762154"/>
                <a:gd name="connsiteY4" fmla="*/ 2127885 h 2127885"/>
                <a:gd name="connsiteX5" fmla="*/ 0 w 2762154"/>
                <a:gd name="connsiteY5" fmla="*/ 2024444 h 2127885"/>
                <a:gd name="connsiteX6" fmla="*/ 0 w 2762154"/>
                <a:gd name="connsiteY6" fmla="*/ 103442 h 2127885"/>
                <a:gd name="connsiteX7" fmla="*/ 103442 w 2762154"/>
                <a:gd name="connsiteY7" fmla="*/ 0 h 212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2154" h="2127885">
                  <a:moveTo>
                    <a:pt x="2658713" y="0"/>
                  </a:moveTo>
                  <a:cubicBezTo>
                    <a:pt x="2715842" y="0"/>
                    <a:pt x="2762155" y="46312"/>
                    <a:pt x="2762155" y="103441"/>
                  </a:cubicBezTo>
                  <a:lnTo>
                    <a:pt x="2762155" y="2024444"/>
                  </a:lnTo>
                  <a:cubicBezTo>
                    <a:pt x="2762155" y="2081573"/>
                    <a:pt x="2715842" y="2127885"/>
                    <a:pt x="2658713" y="2127885"/>
                  </a:cubicBezTo>
                  <a:lnTo>
                    <a:pt x="103442" y="2127885"/>
                  </a:lnTo>
                  <a:cubicBezTo>
                    <a:pt x="46312" y="2127885"/>
                    <a:pt x="0" y="2081573"/>
                    <a:pt x="0" y="2024444"/>
                  </a:cubicBezTo>
                  <a:lnTo>
                    <a:pt x="0" y="103442"/>
                  </a:lnTo>
                  <a:cubicBezTo>
                    <a:pt x="0" y="46313"/>
                    <a:pt x="46312" y="0"/>
                    <a:pt x="103442" y="0"/>
                  </a:cubicBezTo>
                  <a:close/>
                </a:path>
              </a:pathLst>
            </a:custGeom>
            <a:solidFill>
              <a:srgbClr val="F3FDE4"/>
            </a:solidFill>
            <a:ln w="9525" cap="flat">
              <a:noFill/>
              <a:prstDash val="solid"/>
              <a:miter/>
            </a:ln>
          </p:spPr>
          <p:txBody>
            <a:bodyPr rtlCol="0" anchor="ctr"/>
            <a:lstStyle/>
            <a:p>
              <a:endParaRPr lang="en-US" sz="2000" kern="0" dirty="0">
                <a:solidFill>
                  <a:prstClr val="black"/>
                </a:solidFill>
                <a:latin typeface="#9Slide02 Noi dung dai"/>
              </a:endParaRPr>
            </a:p>
          </p:txBody>
        </p:sp>
      </p:grpSp>
      <p:grpSp>
        <p:nvGrpSpPr>
          <p:cNvPr id="25" name="Graphic 6">
            <a:extLst>
              <a:ext uri="{FF2B5EF4-FFF2-40B4-BE49-F238E27FC236}">
                <a16:creationId xmlns:a16="http://schemas.microsoft.com/office/drawing/2014/main" id="{F2F302ED-A00C-F32A-3612-C2F95E62924F}"/>
              </a:ext>
            </a:extLst>
          </p:cNvPr>
          <p:cNvGrpSpPr/>
          <p:nvPr/>
        </p:nvGrpSpPr>
        <p:grpSpPr>
          <a:xfrm>
            <a:off x="7341130" y="2064932"/>
            <a:ext cx="1656247" cy="568086"/>
            <a:chOff x="4880133" y="3545871"/>
            <a:chExt cx="1064419" cy="365092"/>
          </a:xfrm>
        </p:grpSpPr>
        <p:sp>
          <p:nvSpPr>
            <p:cNvPr id="26" name="Freeform: Shape 25">
              <a:extLst>
                <a:ext uri="{FF2B5EF4-FFF2-40B4-BE49-F238E27FC236}">
                  <a16:creationId xmlns:a16="http://schemas.microsoft.com/office/drawing/2014/main" id="{FA1A7FC3-EA5E-63DC-F239-348AA23D3914}"/>
                </a:ext>
              </a:extLst>
            </p:cNvPr>
            <p:cNvSpPr/>
            <p:nvPr/>
          </p:nvSpPr>
          <p:spPr>
            <a:xfrm rot="5400000">
              <a:off x="5334523" y="3300935"/>
              <a:ext cx="174593" cy="1045464"/>
            </a:xfrm>
            <a:custGeom>
              <a:avLst/>
              <a:gdLst>
                <a:gd name="connsiteX0" fmla="*/ 0 w 174593"/>
                <a:gd name="connsiteY0" fmla="*/ 0 h 1045464"/>
                <a:gd name="connsiteX1" fmla="*/ 90487 w 174593"/>
                <a:gd name="connsiteY1" fmla="*/ 0 h 1045464"/>
                <a:gd name="connsiteX2" fmla="*/ 174593 w 174593"/>
                <a:gd name="connsiteY2" fmla="*/ 84106 h 1045464"/>
                <a:gd name="connsiteX3" fmla="*/ 174593 w 174593"/>
                <a:gd name="connsiteY3" fmla="*/ 961358 h 1045464"/>
                <a:gd name="connsiteX4" fmla="*/ 90487 w 174593"/>
                <a:gd name="connsiteY4" fmla="*/ 1045464 h 1045464"/>
                <a:gd name="connsiteX5" fmla="*/ 0 w 174593"/>
                <a:gd name="connsiteY5" fmla="*/ 1045464 h 1045464"/>
                <a:gd name="connsiteX6" fmla="*/ 0 w 174593"/>
                <a:gd name="connsiteY6" fmla="*/ 0 h 1045464"/>
                <a:gd name="connsiteX7" fmla="*/ 0 w 174593"/>
                <a:gd name="connsiteY7" fmla="*/ 0 h 1045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593" h="1045464">
                  <a:moveTo>
                    <a:pt x="0" y="0"/>
                  </a:moveTo>
                  <a:lnTo>
                    <a:pt x="90487" y="0"/>
                  </a:lnTo>
                  <a:cubicBezTo>
                    <a:pt x="136874" y="0"/>
                    <a:pt x="174593" y="37719"/>
                    <a:pt x="174593" y="84106"/>
                  </a:cubicBezTo>
                  <a:lnTo>
                    <a:pt x="174593" y="961358"/>
                  </a:lnTo>
                  <a:cubicBezTo>
                    <a:pt x="174593" y="1007745"/>
                    <a:pt x="136874" y="1045464"/>
                    <a:pt x="90487" y="1045464"/>
                  </a:cubicBezTo>
                  <a:lnTo>
                    <a:pt x="0" y="1045464"/>
                  </a:lnTo>
                  <a:lnTo>
                    <a:pt x="0" y="0"/>
                  </a:lnTo>
                  <a:lnTo>
                    <a:pt x="0" y="0"/>
                  </a:lnTo>
                  <a:close/>
                </a:path>
              </a:pathLst>
            </a:custGeom>
            <a:solidFill>
              <a:srgbClr val="D3D9DD"/>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9Slide02 Noi dung dai"/>
              </a:endParaRPr>
            </a:p>
          </p:txBody>
        </p:sp>
        <p:sp>
          <p:nvSpPr>
            <p:cNvPr id="27" name="Freeform: Shape 26">
              <a:extLst>
                <a:ext uri="{FF2B5EF4-FFF2-40B4-BE49-F238E27FC236}">
                  <a16:creationId xmlns:a16="http://schemas.microsoft.com/office/drawing/2014/main" id="{8E97859B-2AC7-88EF-AEB1-7BD1CEBE3177}"/>
                </a:ext>
              </a:extLst>
            </p:cNvPr>
            <p:cNvSpPr/>
            <p:nvPr/>
          </p:nvSpPr>
          <p:spPr>
            <a:xfrm rot="5400000">
              <a:off x="5229843" y="3196165"/>
              <a:ext cx="346043" cy="1045464"/>
            </a:xfrm>
            <a:custGeom>
              <a:avLst/>
              <a:gdLst>
                <a:gd name="connsiteX0" fmla="*/ 17526 w 346043"/>
                <a:gd name="connsiteY0" fmla="*/ 0 h 1045464"/>
                <a:gd name="connsiteX1" fmla="*/ 261937 w 346043"/>
                <a:gd name="connsiteY1" fmla="*/ 0 h 1045464"/>
                <a:gd name="connsiteX2" fmla="*/ 346043 w 346043"/>
                <a:gd name="connsiteY2" fmla="*/ 84106 h 1045464"/>
                <a:gd name="connsiteX3" fmla="*/ 346043 w 346043"/>
                <a:gd name="connsiteY3" fmla="*/ 961359 h 1045464"/>
                <a:gd name="connsiteX4" fmla="*/ 261937 w 346043"/>
                <a:gd name="connsiteY4" fmla="*/ 1045464 h 1045464"/>
                <a:gd name="connsiteX5" fmla="*/ 17526 w 346043"/>
                <a:gd name="connsiteY5" fmla="*/ 1045464 h 1045464"/>
                <a:gd name="connsiteX6" fmla="*/ 0 w 346043"/>
                <a:gd name="connsiteY6" fmla="*/ 1027938 h 1045464"/>
                <a:gd name="connsiteX7" fmla="*/ 0 w 346043"/>
                <a:gd name="connsiteY7" fmla="*/ 17526 h 1045464"/>
                <a:gd name="connsiteX8" fmla="*/ 17526 w 346043"/>
                <a:gd name="connsiteY8" fmla="*/ 0 h 1045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043" h="1045464">
                  <a:moveTo>
                    <a:pt x="17526" y="0"/>
                  </a:moveTo>
                  <a:lnTo>
                    <a:pt x="261937" y="0"/>
                  </a:lnTo>
                  <a:cubicBezTo>
                    <a:pt x="308324" y="0"/>
                    <a:pt x="346043" y="37719"/>
                    <a:pt x="346043" y="84106"/>
                  </a:cubicBezTo>
                  <a:lnTo>
                    <a:pt x="346043" y="961359"/>
                  </a:lnTo>
                  <a:cubicBezTo>
                    <a:pt x="346043" y="1007745"/>
                    <a:pt x="308324" y="1045464"/>
                    <a:pt x="261937" y="1045464"/>
                  </a:cubicBezTo>
                  <a:lnTo>
                    <a:pt x="17526" y="1045464"/>
                  </a:lnTo>
                  <a:cubicBezTo>
                    <a:pt x="7906" y="1045464"/>
                    <a:pt x="0" y="1037654"/>
                    <a:pt x="0" y="1027938"/>
                  </a:cubicBezTo>
                  <a:lnTo>
                    <a:pt x="0" y="17526"/>
                  </a:lnTo>
                  <a:cubicBezTo>
                    <a:pt x="0" y="7906"/>
                    <a:pt x="7811" y="0"/>
                    <a:pt x="17526" y="0"/>
                  </a:cubicBezTo>
                  <a:close/>
                </a:path>
              </a:pathLst>
            </a:custGeom>
            <a:solidFill>
              <a:srgbClr val="ABEFF0"/>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8" name="Freeform: Shape 27">
              <a:extLst>
                <a:ext uri="{FF2B5EF4-FFF2-40B4-BE49-F238E27FC236}">
                  <a16:creationId xmlns:a16="http://schemas.microsoft.com/office/drawing/2014/main" id="{12E58B46-B1F6-0142-506D-F4A4DD329282}"/>
                </a:ext>
              </a:extLst>
            </p:cNvPr>
            <p:cNvSpPr/>
            <p:nvPr/>
          </p:nvSpPr>
          <p:spPr>
            <a:xfrm>
              <a:off x="4880133" y="3545871"/>
              <a:ext cx="1045464" cy="27050"/>
            </a:xfrm>
            <a:custGeom>
              <a:avLst/>
              <a:gdLst>
                <a:gd name="connsiteX0" fmla="*/ 1027938 w 1045464"/>
                <a:gd name="connsiteY0" fmla="*/ 0 h 27050"/>
                <a:gd name="connsiteX1" fmla="*/ 17526 w 1045464"/>
                <a:gd name="connsiteY1" fmla="*/ 0 h 27050"/>
                <a:gd name="connsiteX2" fmla="*/ 0 w 1045464"/>
                <a:gd name="connsiteY2" fmla="*/ 17526 h 27050"/>
                <a:gd name="connsiteX3" fmla="*/ 0 w 1045464"/>
                <a:gd name="connsiteY3" fmla="*/ 27051 h 27050"/>
                <a:gd name="connsiteX4" fmla="*/ 17526 w 1045464"/>
                <a:gd name="connsiteY4" fmla="*/ 9525 h 27050"/>
                <a:gd name="connsiteX5" fmla="*/ 1027938 w 1045464"/>
                <a:gd name="connsiteY5" fmla="*/ 9525 h 27050"/>
                <a:gd name="connsiteX6" fmla="*/ 1045464 w 1045464"/>
                <a:gd name="connsiteY6" fmla="*/ 27051 h 27050"/>
                <a:gd name="connsiteX7" fmla="*/ 1045464 w 1045464"/>
                <a:gd name="connsiteY7" fmla="*/ 17526 h 27050"/>
                <a:gd name="connsiteX8" fmla="*/ 1027938 w 1045464"/>
                <a:gd name="connsiteY8" fmla="*/ 0 h 2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5464" h="27050">
                  <a:moveTo>
                    <a:pt x="1027938" y="0"/>
                  </a:moveTo>
                  <a:lnTo>
                    <a:pt x="17526" y="0"/>
                  </a:lnTo>
                  <a:cubicBezTo>
                    <a:pt x="7810" y="0"/>
                    <a:pt x="0" y="7811"/>
                    <a:pt x="0" y="17526"/>
                  </a:cubicBezTo>
                  <a:lnTo>
                    <a:pt x="0" y="27051"/>
                  </a:lnTo>
                  <a:cubicBezTo>
                    <a:pt x="0" y="17336"/>
                    <a:pt x="7810" y="9525"/>
                    <a:pt x="17526" y="9525"/>
                  </a:cubicBezTo>
                  <a:lnTo>
                    <a:pt x="1027938" y="9525"/>
                  </a:lnTo>
                  <a:cubicBezTo>
                    <a:pt x="1037653" y="9525"/>
                    <a:pt x="1045464" y="17336"/>
                    <a:pt x="1045464" y="27051"/>
                  </a:cubicBezTo>
                  <a:lnTo>
                    <a:pt x="1045464" y="17526"/>
                  </a:lnTo>
                  <a:cubicBezTo>
                    <a:pt x="1045464" y="7811"/>
                    <a:pt x="1037653" y="0"/>
                    <a:pt x="1027938" y="0"/>
                  </a:cubicBezTo>
                  <a:close/>
                </a:path>
              </a:pathLst>
            </a:custGeom>
            <a:solidFill>
              <a:srgbClr val="8B959E"/>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9Slide02 Noi dung dai"/>
              </a:endParaRPr>
            </a:p>
          </p:txBody>
        </p:sp>
      </p:grpSp>
      <p:sp>
        <p:nvSpPr>
          <p:cNvPr id="29" name="Freeform: Shape 28">
            <a:extLst>
              <a:ext uri="{FF2B5EF4-FFF2-40B4-BE49-F238E27FC236}">
                <a16:creationId xmlns:a16="http://schemas.microsoft.com/office/drawing/2014/main" id="{C5C881CA-CC91-0C4D-FB17-3B7452473173}"/>
              </a:ext>
            </a:extLst>
          </p:cNvPr>
          <p:cNvSpPr/>
          <p:nvPr/>
        </p:nvSpPr>
        <p:spPr>
          <a:xfrm>
            <a:off x="7497656" y="4398512"/>
            <a:ext cx="492799" cy="14821"/>
          </a:xfrm>
          <a:custGeom>
            <a:avLst/>
            <a:gdLst>
              <a:gd name="connsiteX0" fmla="*/ 0 w 316706"/>
              <a:gd name="connsiteY0" fmla="*/ 0 h 9525"/>
              <a:gd name="connsiteX1" fmla="*/ 316706 w 316706"/>
              <a:gd name="connsiteY1" fmla="*/ 0 h 9525"/>
            </a:gdLst>
            <a:ahLst/>
            <a:cxnLst>
              <a:cxn ang="0">
                <a:pos x="connsiteX0" y="connsiteY0"/>
              </a:cxn>
              <a:cxn ang="0">
                <a:pos x="connsiteX1" y="connsiteY1"/>
              </a:cxn>
            </a:cxnLst>
            <a:rect l="l" t="t" r="r" b="b"/>
            <a:pathLst>
              <a:path w="316706" h="9525">
                <a:moveTo>
                  <a:pt x="0" y="0"/>
                </a:moveTo>
                <a:lnTo>
                  <a:pt x="316706" y="0"/>
                </a:lnTo>
              </a:path>
            </a:pathLst>
          </a:custGeom>
          <a:ln w="19050" cap="rnd">
            <a:solidFill>
              <a:srgbClr val="F8F8FB"/>
            </a:solidFill>
            <a:prstDash val="solid"/>
            <a:miter/>
          </a:ln>
        </p:spPr>
        <p:txBody>
          <a:bodyPr rtlCol="0" anchor="ctr"/>
          <a:lstStyle/>
          <a:p>
            <a:endParaRPr lang="en-US" sz="2000">
              <a:solidFill>
                <a:prstClr val="black"/>
              </a:solidFill>
              <a:latin typeface="#9Slide02 Noi dung dai"/>
            </a:endParaRPr>
          </a:p>
        </p:txBody>
      </p:sp>
      <p:sp>
        <p:nvSpPr>
          <p:cNvPr id="30" name="TextBox 29">
            <a:extLst>
              <a:ext uri="{FF2B5EF4-FFF2-40B4-BE49-F238E27FC236}">
                <a16:creationId xmlns:a16="http://schemas.microsoft.com/office/drawing/2014/main" id="{71D230CB-C378-7FC7-CBCA-B7BC9BC48B40}"/>
              </a:ext>
            </a:extLst>
          </p:cNvPr>
          <p:cNvSpPr txBox="1"/>
          <p:nvPr/>
        </p:nvSpPr>
        <p:spPr>
          <a:xfrm>
            <a:off x="8031930" y="2094437"/>
            <a:ext cx="250197" cy="538609"/>
          </a:xfrm>
          <a:prstGeom prst="rect">
            <a:avLst/>
          </a:prstGeom>
          <a:noFill/>
        </p:spPr>
        <p:txBody>
          <a:bodyPr wrap="none" lIns="0" tIns="0" rIns="0" bIns="0" rtlCol="0">
            <a:spAutoFit/>
          </a:bodyPr>
          <a:lstStyle/>
          <a:p>
            <a:r>
              <a:rPr lang="en-US" sz="3500" b="1" spc="-74" dirty="0">
                <a:ln/>
                <a:solidFill>
                  <a:srgbClr val="FF8E1D"/>
                </a:solidFill>
                <a:latin typeface="Lato Black"/>
                <a:ea typeface="Lato Black"/>
                <a:cs typeface="Lato Black"/>
                <a:sym typeface="Lato Black"/>
                <a:rtl val="0"/>
              </a:rPr>
              <a:t>2</a:t>
            </a:r>
          </a:p>
        </p:txBody>
      </p:sp>
      <p:grpSp>
        <p:nvGrpSpPr>
          <p:cNvPr id="31" name="Graphic 6">
            <a:extLst>
              <a:ext uri="{FF2B5EF4-FFF2-40B4-BE49-F238E27FC236}">
                <a16:creationId xmlns:a16="http://schemas.microsoft.com/office/drawing/2014/main" id="{A72DCB64-1BF8-8592-8FFB-F661F1958740}"/>
              </a:ext>
            </a:extLst>
          </p:cNvPr>
          <p:cNvGrpSpPr/>
          <p:nvPr/>
        </p:nvGrpSpPr>
        <p:grpSpPr>
          <a:xfrm>
            <a:off x="7571767" y="4644684"/>
            <a:ext cx="630041" cy="712013"/>
            <a:chOff x="5191214" y="5203773"/>
            <a:chExt cx="404907" cy="457587"/>
          </a:xfrm>
          <a:noFill/>
        </p:grpSpPr>
        <p:sp>
          <p:nvSpPr>
            <p:cNvPr id="32" name="Freeform: Shape 31">
              <a:extLst>
                <a:ext uri="{FF2B5EF4-FFF2-40B4-BE49-F238E27FC236}">
                  <a16:creationId xmlns:a16="http://schemas.microsoft.com/office/drawing/2014/main" id="{CF0303A6-BCE3-F817-4A9B-A9347C444FA1}"/>
                </a:ext>
              </a:extLst>
            </p:cNvPr>
            <p:cNvSpPr/>
            <p:nvPr/>
          </p:nvSpPr>
          <p:spPr>
            <a:xfrm>
              <a:off x="5293508" y="5203773"/>
              <a:ext cx="200405" cy="200404"/>
            </a:xfrm>
            <a:custGeom>
              <a:avLst/>
              <a:gdLst>
                <a:gd name="connsiteX0" fmla="*/ 200406 w 200405"/>
                <a:gd name="connsiteY0" fmla="*/ 100203 h 200405"/>
                <a:gd name="connsiteX1" fmla="*/ 100203 w 200405"/>
                <a:gd name="connsiteY1" fmla="*/ 200406 h 200405"/>
                <a:gd name="connsiteX2" fmla="*/ 0 w 200405"/>
                <a:gd name="connsiteY2" fmla="*/ 100203 h 200405"/>
                <a:gd name="connsiteX3" fmla="*/ 100203 w 200405"/>
                <a:gd name="connsiteY3" fmla="*/ 0 h 200405"/>
                <a:gd name="connsiteX4" fmla="*/ 200406 w 200405"/>
                <a:gd name="connsiteY4" fmla="*/ 100203 h 200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5" h="200405">
                  <a:moveTo>
                    <a:pt x="200406" y="100203"/>
                  </a:moveTo>
                  <a:cubicBezTo>
                    <a:pt x="200406" y="155544"/>
                    <a:pt x="155544" y="200406"/>
                    <a:pt x="100203" y="200406"/>
                  </a:cubicBezTo>
                  <a:cubicBezTo>
                    <a:pt x="44862" y="200406"/>
                    <a:pt x="0" y="155544"/>
                    <a:pt x="0" y="100203"/>
                  </a:cubicBezTo>
                  <a:cubicBezTo>
                    <a:pt x="0" y="44863"/>
                    <a:pt x="44862" y="0"/>
                    <a:pt x="100203" y="0"/>
                  </a:cubicBezTo>
                  <a:cubicBezTo>
                    <a:pt x="155544" y="0"/>
                    <a:pt x="200406" y="44863"/>
                    <a:pt x="200406" y="100203"/>
                  </a:cubicBezTo>
                  <a:close/>
                </a:path>
              </a:pathLst>
            </a:custGeom>
            <a:noFill/>
            <a:ln w="38100" cap="rnd">
              <a:solidFill>
                <a:srgbClr val="F8F8FB"/>
              </a:solidFill>
              <a:prstDash val="solid"/>
              <a:round/>
            </a:ln>
          </p:spPr>
          <p:txBody>
            <a:bodyPr rtlCol="0" anchor="ctr"/>
            <a:lstStyle/>
            <a:p>
              <a:endParaRPr lang="en-US" sz="2000">
                <a:solidFill>
                  <a:prstClr val="black"/>
                </a:solidFill>
                <a:latin typeface="#9Slide02 Noi dung dai"/>
              </a:endParaRPr>
            </a:p>
          </p:txBody>
        </p:sp>
        <p:sp>
          <p:nvSpPr>
            <p:cNvPr id="33" name="Freeform: Shape 32">
              <a:extLst>
                <a:ext uri="{FF2B5EF4-FFF2-40B4-BE49-F238E27FC236}">
                  <a16:creationId xmlns:a16="http://schemas.microsoft.com/office/drawing/2014/main" id="{D9853A90-51AC-DA65-4965-F9B79AAB4233}"/>
                </a:ext>
              </a:extLst>
            </p:cNvPr>
            <p:cNvSpPr/>
            <p:nvPr/>
          </p:nvSpPr>
          <p:spPr>
            <a:xfrm>
              <a:off x="5191214" y="5456383"/>
              <a:ext cx="404907" cy="204977"/>
            </a:xfrm>
            <a:custGeom>
              <a:avLst/>
              <a:gdLst>
                <a:gd name="connsiteX0" fmla="*/ 111347 w 404907"/>
                <a:gd name="connsiteY0" fmla="*/ 0 h 204977"/>
                <a:gd name="connsiteX1" fmla="*/ 293656 w 404907"/>
                <a:gd name="connsiteY1" fmla="*/ 0 h 204977"/>
                <a:gd name="connsiteX2" fmla="*/ 404908 w 404907"/>
                <a:gd name="connsiteY2" fmla="*/ 111252 h 204977"/>
                <a:gd name="connsiteX3" fmla="*/ 404908 w 404907"/>
                <a:gd name="connsiteY3" fmla="*/ 204978 h 204977"/>
                <a:gd name="connsiteX4" fmla="*/ 0 w 404907"/>
                <a:gd name="connsiteY4" fmla="*/ 204978 h 204977"/>
                <a:gd name="connsiteX5" fmla="*/ 0 w 404907"/>
                <a:gd name="connsiteY5" fmla="*/ 111252 h 204977"/>
                <a:gd name="connsiteX6" fmla="*/ 111252 w 404907"/>
                <a:gd name="connsiteY6" fmla="*/ 0 h 204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4907" h="204977">
                  <a:moveTo>
                    <a:pt x="111347" y="0"/>
                  </a:moveTo>
                  <a:lnTo>
                    <a:pt x="293656" y="0"/>
                  </a:lnTo>
                  <a:cubicBezTo>
                    <a:pt x="355092" y="0"/>
                    <a:pt x="404908" y="49911"/>
                    <a:pt x="404908" y="111252"/>
                  </a:cubicBezTo>
                  <a:lnTo>
                    <a:pt x="404908" y="204978"/>
                  </a:lnTo>
                  <a:lnTo>
                    <a:pt x="0" y="204978"/>
                  </a:lnTo>
                  <a:lnTo>
                    <a:pt x="0" y="111252"/>
                  </a:lnTo>
                  <a:cubicBezTo>
                    <a:pt x="0" y="49816"/>
                    <a:pt x="49911" y="0"/>
                    <a:pt x="111252" y="0"/>
                  </a:cubicBezTo>
                  <a:close/>
                </a:path>
              </a:pathLst>
            </a:custGeom>
            <a:noFill/>
            <a:ln w="38100" cap="rnd">
              <a:solidFill>
                <a:srgbClr val="F8F8FB"/>
              </a:solidFill>
              <a:prstDash val="solid"/>
              <a:round/>
            </a:ln>
          </p:spPr>
          <p:txBody>
            <a:bodyPr rtlCol="0" anchor="ctr"/>
            <a:lstStyle/>
            <a:p>
              <a:endParaRPr lang="en-US" sz="2000">
                <a:solidFill>
                  <a:prstClr val="black"/>
                </a:solidFill>
                <a:latin typeface="#9Slide02 Noi dung dai"/>
              </a:endParaRPr>
            </a:p>
          </p:txBody>
        </p:sp>
        <p:sp>
          <p:nvSpPr>
            <p:cNvPr id="34" name="Freeform: Shape 33">
              <a:extLst>
                <a:ext uri="{FF2B5EF4-FFF2-40B4-BE49-F238E27FC236}">
                  <a16:creationId xmlns:a16="http://schemas.microsoft.com/office/drawing/2014/main" id="{F5404534-7DA0-51F8-D5EB-8A571610F039}"/>
                </a:ext>
              </a:extLst>
            </p:cNvPr>
            <p:cNvSpPr/>
            <p:nvPr/>
          </p:nvSpPr>
          <p:spPr>
            <a:xfrm>
              <a:off x="5302566" y="5456395"/>
              <a:ext cx="182308" cy="102584"/>
            </a:xfrm>
            <a:custGeom>
              <a:avLst/>
              <a:gdLst>
                <a:gd name="connsiteX0" fmla="*/ 0 w 182308"/>
                <a:gd name="connsiteY0" fmla="*/ 0 h 102584"/>
                <a:gd name="connsiteX1" fmla="*/ 91154 w 182308"/>
                <a:gd name="connsiteY1" fmla="*/ 102584 h 102584"/>
                <a:gd name="connsiteX2" fmla="*/ 182309 w 182308"/>
                <a:gd name="connsiteY2" fmla="*/ 0 h 102584"/>
              </a:gdLst>
              <a:ahLst/>
              <a:cxnLst>
                <a:cxn ang="0">
                  <a:pos x="connsiteX0" y="connsiteY0"/>
                </a:cxn>
                <a:cxn ang="0">
                  <a:pos x="connsiteX1" y="connsiteY1"/>
                </a:cxn>
                <a:cxn ang="0">
                  <a:pos x="connsiteX2" y="connsiteY2"/>
                </a:cxn>
              </a:cxnLst>
              <a:rect l="l" t="t" r="r" b="b"/>
              <a:pathLst>
                <a:path w="182308" h="102584">
                  <a:moveTo>
                    <a:pt x="0" y="0"/>
                  </a:moveTo>
                  <a:lnTo>
                    <a:pt x="91154" y="102584"/>
                  </a:lnTo>
                  <a:lnTo>
                    <a:pt x="182309" y="0"/>
                  </a:lnTo>
                </a:path>
              </a:pathLst>
            </a:custGeom>
            <a:noFill/>
            <a:ln w="19050" cap="rnd">
              <a:solidFill>
                <a:srgbClr val="F8F8FB"/>
              </a:solidFill>
              <a:prstDash val="solid"/>
              <a:round/>
            </a:ln>
          </p:spPr>
          <p:txBody>
            <a:bodyPr rtlCol="0" anchor="ctr"/>
            <a:lstStyle/>
            <a:p>
              <a:endParaRPr lang="en-US" sz="2000">
                <a:solidFill>
                  <a:prstClr val="black"/>
                </a:solidFill>
                <a:latin typeface="#9Slide02 Noi dung dai"/>
              </a:endParaRPr>
            </a:p>
          </p:txBody>
        </p:sp>
      </p:grpSp>
      <p:sp>
        <p:nvSpPr>
          <p:cNvPr id="35" name="TextBox 34">
            <a:extLst>
              <a:ext uri="{FF2B5EF4-FFF2-40B4-BE49-F238E27FC236}">
                <a16:creationId xmlns:a16="http://schemas.microsoft.com/office/drawing/2014/main" id="{6BF9DF59-5F3B-5B56-52D1-75C38F7AC23D}"/>
              </a:ext>
            </a:extLst>
          </p:cNvPr>
          <p:cNvSpPr txBox="1"/>
          <p:nvPr/>
        </p:nvSpPr>
        <p:spPr>
          <a:xfrm>
            <a:off x="7089844" y="2617482"/>
            <a:ext cx="2194560" cy="2452787"/>
          </a:xfrm>
          <a:prstGeom prst="rect">
            <a:avLst/>
          </a:prstGeom>
          <a:noFill/>
        </p:spPr>
        <p:txBody>
          <a:bodyPr wrap="square">
            <a:spAutoFit/>
          </a:bodyPr>
          <a:lstStyle/>
          <a:p>
            <a:pPr algn="just">
              <a:lnSpc>
                <a:spcPct val="130000"/>
              </a:lnSpc>
              <a:defRPr/>
            </a:pP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Hoạt</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động</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đối</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ngoại</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của</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yếu</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của</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Việt</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Nam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trong</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giai</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đoạn</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từ</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1986 </a:t>
            </a:r>
            <a:r>
              <a:rPr lang="en-US" sz="2400" dirty="0" err="1">
                <a:solidFill>
                  <a:schemeClr val="tx1">
                    <a:lumMod val="95000"/>
                    <a:lumOff val="5000"/>
                  </a:schemeClr>
                </a:solidFill>
                <a:latin typeface="#9Slide03 Cabin Condensed Bold" panose="00000806000000000000" pitchFamily="2" charset="0"/>
                <a:ea typeface="#9Slide03 Roboto Condensed" panose="02000000000000000000" pitchFamily="2" charset="0"/>
              </a:rPr>
              <a:t>đến</a:t>
            </a:r>
            <a:r>
              <a:rPr lang="en-US" sz="2400" dirty="0">
                <a:solidFill>
                  <a:schemeClr val="tx1">
                    <a:lumMod val="95000"/>
                    <a:lumOff val="5000"/>
                  </a:schemeClr>
                </a:solidFill>
                <a:latin typeface="#9Slide03 Cabin Condensed Bold" panose="00000806000000000000" pitchFamily="2" charset="0"/>
                <a:ea typeface="#9Slide03 Roboto Condensed" panose="02000000000000000000" pitchFamily="2" charset="0"/>
              </a:rPr>
              <a:t> nay</a:t>
            </a:r>
          </a:p>
        </p:txBody>
      </p:sp>
      <p:sp>
        <p:nvSpPr>
          <p:cNvPr id="36" name="Freeform: Shape 35">
            <a:extLst>
              <a:ext uri="{FF2B5EF4-FFF2-40B4-BE49-F238E27FC236}">
                <a16:creationId xmlns:a16="http://schemas.microsoft.com/office/drawing/2014/main" id="{5EFDA0A8-E2F5-9C88-3335-95BE0177D188}"/>
              </a:ext>
            </a:extLst>
          </p:cNvPr>
          <p:cNvSpPr/>
          <p:nvPr/>
        </p:nvSpPr>
        <p:spPr>
          <a:xfrm>
            <a:off x="8751169" y="6848725"/>
            <a:ext cx="89044" cy="9275"/>
          </a:xfrm>
          <a:custGeom>
            <a:avLst/>
            <a:gdLst>
              <a:gd name="connsiteX0" fmla="*/ 65837 w 65836"/>
              <a:gd name="connsiteY0" fmla="*/ 6858 h 6858"/>
              <a:gd name="connsiteX1" fmla="*/ 54864 w 65836"/>
              <a:gd name="connsiteY1" fmla="*/ 2743 h 6858"/>
              <a:gd name="connsiteX2" fmla="*/ 28803 w 65836"/>
              <a:gd name="connsiteY2" fmla="*/ 0 h 6858"/>
              <a:gd name="connsiteX3" fmla="*/ 0 w 65836"/>
              <a:gd name="connsiteY3" fmla="*/ 5486 h 6858"/>
              <a:gd name="connsiteX4" fmla="*/ 65837 w 65836"/>
              <a:gd name="connsiteY4" fmla="*/ 5486 h 68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36" h="6858">
                <a:moveTo>
                  <a:pt x="65837" y="6858"/>
                </a:moveTo>
                <a:cubicBezTo>
                  <a:pt x="58979" y="4115"/>
                  <a:pt x="54864" y="2743"/>
                  <a:pt x="54864" y="2743"/>
                </a:cubicBezTo>
                <a:lnTo>
                  <a:pt x="28803" y="0"/>
                </a:lnTo>
                <a:cubicBezTo>
                  <a:pt x="28803" y="0"/>
                  <a:pt x="13716" y="2743"/>
                  <a:pt x="0" y="5486"/>
                </a:cubicBezTo>
                <a:lnTo>
                  <a:pt x="65837" y="5486"/>
                </a:lnTo>
                <a:close/>
              </a:path>
            </a:pathLst>
          </a:custGeom>
          <a:blipFill dpi="0" rotWithShape="1">
            <a:blip r:embed="rId3">
              <a:extLst>
                <a:ext uri="{28A0092B-C50C-407E-A947-70E740481C1C}">
                  <a14:useLocalDpi xmlns:a14="http://schemas.microsoft.com/office/drawing/2010/main" val="0"/>
                </a:ext>
              </a:extLst>
            </a:blip>
            <a:srcRect/>
            <a:stretch>
              <a:fillRect/>
            </a:stretch>
          </a:blipFill>
          <a:ln w="13716" cap="flat">
            <a:noFill/>
            <a:prstDash val="solid"/>
            <a:miter/>
          </a:ln>
        </p:spPr>
        <p:txBody>
          <a:bodyPr rtlCol="0" anchor="ctr"/>
          <a:lstStyle/>
          <a:p>
            <a:endParaRPr lang="en-US"/>
          </a:p>
        </p:txBody>
      </p:sp>
    </p:spTree>
    <p:extLst>
      <p:ext uri="{BB962C8B-B14F-4D97-AF65-F5344CB8AC3E}">
        <p14:creationId xmlns:p14="http://schemas.microsoft.com/office/powerpoint/2010/main" val="67412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6" presetClass="emph" presetSubtype="0" fill="hold" grpId="1" nodeType="withEffect">
                                  <p:stCondLst>
                                    <p:cond delay="50"/>
                                  </p:stCondLst>
                                  <p:childTnLst>
                                    <p:animScale>
                                      <p:cBhvr>
                                        <p:cTn id="9" dur="10" fill="hold"/>
                                        <p:tgtEl>
                                          <p:spTgt spid="4"/>
                                        </p:tgtEl>
                                      </p:cBhvr>
                                      <p:by x="125000" y="125000"/>
                                    </p:animScale>
                                  </p:childTnLst>
                                </p:cTn>
                              </p:par>
                              <p:par>
                                <p:cTn id="10" presetID="6" presetClass="emph" presetSubtype="0" decel="100000" fill="hold" grpId="2" nodeType="withEffect">
                                  <p:stCondLst>
                                    <p:cond delay="50"/>
                                  </p:stCondLst>
                                  <p:childTnLst>
                                    <p:animScale>
                                      <p:cBhvr>
                                        <p:cTn id="11" dur="750" fill="hold"/>
                                        <p:tgtEl>
                                          <p:spTgt spid="4"/>
                                        </p:tgtEl>
                                      </p:cBhvr>
                                      <p:by x="80000" y="80000"/>
                                    </p:animScale>
                                  </p:childTnLst>
                                </p:cTn>
                              </p:par>
                              <p:par>
                                <p:cTn id="12" presetID="10" presetClass="entr" presetSubtype="0" fill="hold" nodeType="withEffect">
                                  <p:stCondLst>
                                    <p:cond delay="10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6" presetClass="emph" presetSubtype="0" fill="hold" nodeType="withEffect">
                                  <p:stCondLst>
                                    <p:cond delay="100"/>
                                  </p:stCondLst>
                                  <p:childTnLst>
                                    <p:animScale>
                                      <p:cBhvr>
                                        <p:cTn id="16" dur="10" fill="hold"/>
                                        <p:tgtEl>
                                          <p:spTgt spid="5"/>
                                        </p:tgtEl>
                                      </p:cBhvr>
                                      <p:by x="125000" y="125000"/>
                                    </p:animScale>
                                  </p:childTnLst>
                                </p:cTn>
                              </p:par>
                              <p:par>
                                <p:cTn id="17" presetID="6" presetClass="emph" presetSubtype="0" decel="100000" fill="hold" nodeType="withEffect">
                                  <p:stCondLst>
                                    <p:cond delay="100"/>
                                  </p:stCondLst>
                                  <p:childTnLst>
                                    <p:animScale>
                                      <p:cBhvr>
                                        <p:cTn id="18" dur="750" fill="hold"/>
                                        <p:tgtEl>
                                          <p:spTgt spid="5"/>
                                        </p:tgtEl>
                                      </p:cBhvr>
                                      <p:by x="80000" y="80000"/>
                                    </p:animScale>
                                  </p:childTnLst>
                                </p:cTn>
                              </p:par>
                              <p:par>
                                <p:cTn id="19" presetID="10" presetClass="entr" presetSubtype="0" fill="hold" grpId="0" nodeType="withEffect">
                                  <p:stCondLst>
                                    <p:cond delay="15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6" presetClass="emph" presetSubtype="0" fill="hold" grpId="1" nodeType="withEffect">
                                  <p:stCondLst>
                                    <p:cond delay="150"/>
                                  </p:stCondLst>
                                  <p:childTnLst>
                                    <p:animScale>
                                      <p:cBhvr>
                                        <p:cTn id="23" dur="10" fill="hold"/>
                                        <p:tgtEl>
                                          <p:spTgt spid="6"/>
                                        </p:tgtEl>
                                      </p:cBhvr>
                                      <p:by x="125000" y="125000"/>
                                    </p:animScale>
                                  </p:childTnLst>
                                </p:cTn>
                              </p:par>
                              <p:par>
                                <p:cTn id="24" presetID="6" presetClass="emph" presetSubtype="0" decel="100000" fill="hold" grpId="2" nodeType="withEffect">
                                  <p:stCondLst>
                                    <p:cond delay="150"/>
                                  </p:stCondLst>
                                  <p:childTnLst>
                                    <p:animScale>
                                      <p:cBhvr>
                                        <p:cTn id="25" dur="750" fill="hold"/>
                                        <p:tgtEl>
                                          <p:spTgt spid="6"/>
                                        </p:tgtEl>
                                      </p:cBhvr>
                                      <p:by x="80000" y="80000"/>
                                    </p:animScale>
                                  </p:childTnLst>
                                </p:cTn>
                              </p:par>
                              <p:par>
                                <p:cTn id="26" presetID="10" presetClass="entr" presetSubtype="0" fill="hold" grpId="0" nodeType="withEffect">
                                  <p:stCondLst>
                                    <p:cond delay="20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par>
                                <p:cTn id="29" presetID="6" presetClass="emph" presetSubtype="0" fill="hold" grpId="1" nodeType="withEffect">
                                  <p:stCondLst>
                                    <p:cond delay="200"/>
                                  </p:stCondLst>
                                  <p:childTnLst>
                                    <p:animScale>
                                      <p:cBhvr>
                                        <p:cTn id="30" dur="10" fill="hold"/>
                                        <p:tgtEl>
                                          <p:spTgt spid="7"/>
                                        </p:tgtEl>
                                      </p:cBhvr>
                                      <p:by x="125000" y="125000"/>
                                    </p:animScale>
                                  </p:childTnLst>
                                </p:cTn>
                              </p:par>
                              <p:par>
                                <p:cTn id="31" presetID="6" presetClass="emph" presetSubtype="0" decel="100000" fill="hold" grpId="2" nodeType="withEffect">
                                  <p:stCondLst>
                                    <p:cond delay="200"/>
                                  </p:stCondLst>
                                  <p:childTnLst>
                                    <p:animScale>
                                      <p:cBhvr>
                                        <p:cTn id="32" dur="750" fill="hold"/>
                                        <p:tgtEl>
                                          <p:spTgt spid="7"/>
                                        </p:tgtEl>
                                      </p:cBhvr>
                                      <p:by x="80000" y="80000"/>
                                    </p:animScale>
                                  </p:childTnLst>
                                </p:cTn>
                              </p:par>
                              <p:par>
                                <p:cTn id="33" presetID="10" presetClass="entr" presetSubtype="0" fill="hold" grpId="0" nodeType="withEffect">
                                  <p:stCondLst>
                                    <p:cond delay="25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par>
                                <p:cTn id="36" presetID="6" presetClass="emph" presetSubtype="0" fill="hold" grpId="1" nodeType="withEffect">
                                  <p:stCondLst>
                                    <p:cond delay="250"/>
                                  </p:stCondLst>
                                  <p:childTnLst>
                                    <p:animScale>
                                      <p:cBhvr>
                                        <p:cTn id="37" dur="10" fill="hold"/>
                                        <p:tgtEl>
                                          <p:spTgt spid="36"/>
                                        </p:tgtEl>
                                      </p:cBhvr>
                                      <p:by x="125000" y="125000"/>
                                    </p:animScale>
                                  </p:childTnLst>
                                </p:cTn>
                              </p:par>
                              <p:par>
                                <p:cTn id="38" presetID="6" presetClass="emph" presetSubtype="0" decel="100000" fill="hold" grpId="2" nodeType="withEffect">
                                  <p:stCondLst>
                                    <p:cond delay="250"/>
                                  </p:stCondLst>
                                  <p:childTnLst>
                                    <p:animScale>
                                      <p:cBhvr>
                                        <p:cTn id="39" dur="750" fill="hold"/>
                                        <p:tgtEl>
                                          <p:spTgt spid="36"/>
                                        </p:tgtEl>
                                      </p:cBhvr>
                                      <p:by x="80000" y="80000"/>
                                    </p:animScale>
                                  </p:childTnLst>
                                </p:cTn>
                              </p:par>
                              <p:par>
                                <p:cTn id="40" presetID="10" presetClass="entr" presetSubtype="0" fill="hold" nodeType="withEffect">
                                  <p:stCondLst>
                                    <p:cond delay="10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par>
                                <p:cTn id="43" presetID="6" presetClass="emph" presetSubtype="0" fill="hold" nodeType="withEffect">
                                  <p:stCondLst>
                                    <p:cond delay="100"/>
                                  </p:stCondLst>
                                  <p:childTnLst>
                                    <p:animScale>
                                      <p:cBhvr>
                                        <p:cTn id="44" dur="10" fill="hold"/>
                                        <p:tgtEl>
                                          <p:spTgt spid="8"/>
                                        </p:tgtEl>
                                      </p:cBhvr>
                                      <p:by x="125000" y="125000"/>
                                    </p:animScale>
                                  </p:childTnLst>
                                </p:cTn>
                              </p:par>
                              <p:par>
                                <p:cTn id="45" presetID="6" presetClass="emph" presetSubtype="0" decel="100000" fill="hold" nodeType="withEffect">
                                  <p:stCondLst>
                                    <p:cond delay="100"/>
                                  </p:stCondLst>
                                  <p:childTnLst>
                                    <p:animScale>
                                      <p:cBhvr>
                                        <p:cTn id="46" dur="750" fill="hold"/>
                                        <p:tgtEl>
                                          <p:spTgt spid="8"/>
                                        </p:tgtEl>
                                      </p:cBhvr>
                                      <p:by x="80000" y="80000"/>
                                    </p:animScale>
                                  </p:childTnLst>
                                </p:cTn>
                              </p:par>
                              <p:par>
                                <p:cTn id="47" presetID="10" presetClass="entr" presetSubtype="0" fill="hold" nodeType="withEffect">
                                  <p:stCondLst>
                                    <p:cond delay="15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500"/>
                                        <p:tgtEl>
                                          <p:spTgt spid="11"/>
                                        </p:tgtEl>
                                      </p:cBhvr>
                                    </p:animEffect>
                                  </p:childTnLst>
                                </p:cTn>
                              </p:par>
                              <p:par>
                                <p:cTn id="50" presetID="6" presetClass="emph" presetSubtype="0" fill="hold" nodeType="withEffect">
                                  <p:stCondLst>
                                    <p:cond delay="150"/>
                                  </p:stCondLst>
                                  <p:childTnLst>
                                    <p:animScale>
                                      <p:cBhvr>
                                        <p:cTn id="51" dur="10" fill="hold"/>
                                        <p:tgtEl>
                                          <p:spTgt spid="11"/>
                                        </p:tgtEl>
                                      </p:cBhvr>
                                      <p:by x="125000" y="125000"/>
                                    </p:animScale>
                                  </p:childTnLst>
                                </p:cTn>
                              </p:par>
                              <p:par>
                                <p:cTn id="52" presetID="6" presetClass="emph" presetSubtype="0" decel="100000" fill="hold" nodeType="withEffect">
                                  <p:stCondLst>
                                    <p:cond delay="150"/>
                                  </p:stCondLst>
                                  <p:childTnLst>
                                    <p:animScale>
                                      <p:cBhvr>
                                        <p:cTn id="53" dur="750" fill="hold"/>
                                        <p:tgtEl>
                                          <p:spTgt spid="11"/>
                                        </p:tgtEl>
                                      </p:cBhvr>
                                      <p:by x="80000" y="80000"/>
                                    </p:animScale>
                                  </p:childTnLst>
                                </p:cTn>
                              </p:par>
                              <p:par>
                                <p:cTn id="54" presetID="10" presetClass="entr" presetSubtype="0" fill="hold" grpId="0" nodeType="withEffect">
                                  <p:stCondLst>
                                    <p:cond delay="35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500"/>
                                        <p:tgtEl>
                                          <p:spTgt spid="15"/>
                                        </p:tgtEl>
                                      </p:cBhvr>
                                    </p:animEffect>
                                  </p:childTnLst>
                                </p:cTn>
                              </p:par>
                              <p:par>
                                <p:cTn id="57" presetID="6" presetClass="emph" presetSubtype="0" fill="hold" grpId="1" nodeType="withEffect">
                                  <p:stCondLst>
                                    <p:cond delay="350"/>
                                  </p:stCondLst>
                                  <p:childTnLst>
                                    <p:animScale>
                                      <p:cBhvr>
                                        <p:cTn id="58" dur="10" fill="hold"/>
                                        <p:tgtEl>
                                          <p:spTgt spid="15"/>
                                        </p:tgtEl>
                                      </p:cBhvr>
                                      <p:by x="125000" y="125000"/>
                                    </p:animScale>
                                  </p:childTnLst>
                                </p:cTn>
                              </p:par>
                              <p:par>
                                <p:cTn id="59" presetID="6" presetClass="emph" presetSubtype="0" decel="100000" fill="hold" grpId="2" nodeType="withEffect">
                                  <p:stCondLst>
                                    <p:cond delay="350"/>
                                  </p:stCondLst>
                                  <p:childTnLst>
                                    <p:animScale>
                                      <p:cBhvr>
                                        <p:cTn id="60" dur="750" fill="hold"/>
                                        <p:tgtEl>
                                          <p:spTgt spid="15"/>
                                        </p:tgtEl>
                                      </p:cBhvr>
                                      <p:by x="80000" y="80000"/>
                                    </p:animScale>
                                  </p:childTnLst>
                                </p:cTn>
                              </p:par>
                              <p:par>
                                <p:cTn id="61" presetID="10" presetClass="entr" presetSubtype="0" fill="hold" nodeType="withEffect">
                                  <p:stCondLst>
                                    <p:cond delay="400"/>
                                  </p:stCondLst>
                                  <p:childTnLst>
                                    <p:set>
                                      <p:cBhvr>
                                        <p:cTn id="62" dur="1" fill="hold">
                                          <p:stCondLst>
                                            <p:cond delay="0"/>
                                          </p:stCondLst>
                                        </p:cTn>
                                        <p:tgtEl>
                                          <p:spTgt spid="16"/>
                                        </p:tgtEl>
                                        <p:attrNameLst>
                                          <p:attrName>style.visibility</p:attrName>
                                        </p:attrNameLst>
                                      </p:cBhvr>
                                      <p:to>
                                        <p:strVal val="visible"/>
                                      </p:to>
                                    </p:set>
                                    <p:animEffect transition="in" filter="fade">
                                      <p:cBhvr>
                                        <p:cTn id="63" dur="500"/>
                                        <p:tgtEl>
                                          <p:spTgt spid="16"/>
                                        </p:tgtEl>
                                      </p:cBhvr>
                                    </p:animEffect>
                                  </p:childTnLst>
                                </p:cTn>
                              </p:par>
                              <p:par>
                                <p:cTn id="64" presetID="6" presetClass="emph" presetSubtype="0" fill="hold" nodeType="withEffect">
                                  <p:stCondLst>
                                    <p:cond delay="400"/>
                                  </p:stCondLst>
                                  <p:childTnLst>
                                    <p:animScale>
                                      <p:cBhvr>
                                        <p:cTn id="65" dur="10" fill="hold"/>
                                        <p:tgtEl>
                                          <p:spTgt spid="16"/>
                                        </p:tgtEl>
                                      </p:cBhvr>
                                      <p:by x="125000" y="125000"/>
                                    </p:animScale>
                                  </p:childTnLst>
                                </p:cTn>
                              </p:par>
                              <p:par>
                                <p:cTn id="66" presetID="6" presetClass="emph" presetSubtype="0" decel="100000" fill="hold" nodeType="withEffect">
                                  <p:stCondLst>
                                    <p:cond delay="400"/>
                                  </p:stCondLst>
                                  <p:childTnLst>
                                    <p:animScale>
                                      <p:cBhvr>
                                        <p:cTn id="67" dur="750" fill="hold"/>
                                        <p:tgtEl>
                                          <p:spTgt spid="16"/>
                                        </p:tgtEl>
                                      </p:cBhvr>
                                      <p:by x="80000" y="80000"/>
                                    </p:animScale>
                                  </p:childTnLst>
                                </p:cTn>
                              </p:par>
                              <p:par>
                                <p:cTn id="68" presetID="10" presetClass="entr" presetSubtype="0" fill="hold" grpId="0" nodeType="withEffect">
                                  <p:stCondLst>
                                    <p:cond delay="450"/>
                                  </p:stCondLst>
                                  <p:childTnLst>
                                    <p:set>
                                      <p:cBhvr>
                                        <p:cTn id="69" dur="1" fill="hold">
                                          <p:stCondLst>
                                            <p:cond delay="0"/>
                                          </p:stCondLst>
                                        </p:cTn>
                                        <p:tgtEl>
                                          <p:spTgt spid="21"/>
                                        </p:tgtEl>
                                        <p:attrNameLst>
                                          <p:attrName>style.visibility</p:attrName>
                                        </p:attrNameLst>
                                      </p:cBhvr>
                                      <p:to>
                                        <p:strVal val="visible"/>
                                      </p:to>
                                    </p:set>
                                    <p:animEffect transition="in" filter="fade">
                                      <p:cBhvr>
                                        <p:cTn id="70" dur="500"/>
                                        <p:tgtEl>
                                          <p:spTgt spid="21"/>
                                        </p:tgtEl>
                                      </p:cBhvr>
                                    </p:animEffect>
                                  </p:childTnLst>
                                </p:cTn>
                              </p:par>
                              <p:par>
                                <p:cTn id="71" presetID="6" presetClass="emph" presetSubtype="0" fill="hold" grpId="1" nodeType="withEffect">
                                  <p:stCondLst>
                                    <p:cond delay="450"/>
                                  </p:stCondLst>
                                  <p:childTnLst>
                                    <p:animScale>
                                      <p:cBhvr>
                                        <p:cTn id="72" dur="10" fill="hold"/>
                                        <p:tgtEl>
                                          <p:spTgt spid="21"/>
                                        </p:tgtEl>
                                      </p:cBhvr>
                                      <p:by x="125000" y="125000"/>
                                    </p:animScale>
                                  </p:childTnLst>
                                </p:cTn>
                              </p:par>
                              <p:par>
                                <p:cTn id="73" presetID="6" presetClass="emph" presetSubtype="0" decel="100000" fill="hold" grpId="2" nodeType="withEffect">
                                  <p:stCondLst>
                                    <p:cond delay="450"/>
                                  </p:stCondLst>
                                  <p:childTnLst>
                                    <p:animScale>
                                      <p:cBhvr>
                                        <p:cTn id="74" dur="750" fill="hold"/>
                                        <p:tgtEl>
                                          <p:spTgt spid="21"/>
                                        </p:tgtEl>
                                      </p:cBhvr>
                                      <p:by x="80000" y="80000"/>
                                    </p:animScale>
                                  </p:childTnLst>
                                </p:cTn>
                              </p:par>
                              <p:par>
                                <p:cTn id="75" presetID="10" presetClass="entr" presetSubtype="0" fill="hold" nodeType="withEffect">
                                  <p:stCondLst>
                                    <p:cond delay="100"/>
                                  </p:stCondLst>
                                  <p:childTnLst>
                                    <p:set>
                                      <p:cBhvr>
                                        <p:cTn id="76" dur="1" fill="hold">
                                          <p:stCondLst>
                                            <p:cond delay="0"/>
                                          </p:stCondLst>
                                        </p:cTn>
                                        <p:tgtEl>
                                          <p:spTgt spid="22"/>
                                        </p:tgtEl>
                                        <p:attrNameLst>
                                          <p:attrName>style.visibility</p:attrName>
                                        </p:attrNameLst>
                                      </p:cBhvr>
                                      <p:to>
                                        <p:strVal val="visible"/>
                                      </p:to>
                                    </p:set>
                                    <p:animEffect transition="in" filter="fade">
                                      <p:cBhvr>
                                        <p:cTn id="77" dur="500"/>
                                        <p:tgtEl>
                                          <p:spTgt spid="22"/>
                                        </p:tgtEl>
                                      </p:cBhvr>
                                    </p:animEffect>
                                  </p:childTnLst>
                                </p:cTn>
                              </p:par>
                              <p:par>
                                <p:cTn id="78" presetID="6" presetClass="emph" presetSubtype="0" fill="hold" nodeType="withEffect">
                                  <p:stCondLst>
                                    <p:cond delay="100"/>
                                  </p:stCondLst>
                                  <p:childTnLst>
                                    <p:animScale>
                                      <p:cBhvr>
                                        <p:cTn id="79" dur="10" fill="hold"/>
                                        <p:tgtEl>
                                          <p:spTgt spid="22"/>
                                        </p:tgtEl>
                                      </p:cBhvr>
                                      <p:by x="125000" y="125000"/>
                                    </p:animScale>
                                  </p:childTnLst>
                                </p:cTn>
                              </p:par>
                              <p:par>
                                <p:cTn id="80" presetID="6" presetClass="emph" presetSubtype="0" decel="100000" fill="hold" nodeType="withEffect">
                                  <p:stCondLst>
                                    <p:cond delay="100"/>
                                  </p:stCondLst>
                                  <p:childTnLst>
                                    <p:animScale>
                                      <p:cBhvr>
                                        <p:cTn id="81" dur="750" fill="hold"/>
                                        <p:tgtEl>
                                          <p:spTgt spid="22"/>
                                        </p:tgtEl>
                                      </p:cBhvr>
                                      <p:by x="80000" y="80000"/>
                                    </p:animScale>
                                  </p:childTnLst>
                                </p:cTn>
                              </p:par>
                              <p:par>
                                <p:cTn id="82" presetID="10" presetClass="entr" presetSubtype="0" fill="hold" nodeType="withEffect">
                                  <p:stCondLst>
                                    <p:cond delay="150"/>
                                  </p:stCondLst>
                                  <p:childTnLst>
                                    <p:set>
                                      <p:cBhvr>
                                        <p:cTn id="83" dur="1" fill="hold">
                                          <p:stCondLst>
                                            <p:cond delay="0"/>
                                          </p:stCondLst>
                                        </p:cTn>
                                        <p:tgtEl>
                                          <p:spTgt spid="25"/>
                                        </p:tgtEl>
                                        <p:attrNameLst>
                                          <p:attrName>style.visibility</p:attrName>
                                        </p:attrNameLst>
                                      </p:cBhvr>
                                      <p:to>
                                        <p:strVal val="visible"/>
                                      </p:to>
                                    </p:set>
                                    <p:animEffect transition="in" filter="fade">
                                      <p:cBhvr>
                                        <p:cTn id="84" dur="500"/>
                                        <p:tgtEl>
                                          <p:spTgt spid="25"/>
                                        </p:tgtEl>
                                      </p:cBhvr>
                                    </p:animEffect>
                                  </p:childTnLst>
                                </p:cTn>
                              </p:par>
                              <p:par>
                                <p:cTn id="85" presetID="6" presetClass="emph" presetSubtype="0" fill="hold" nodeType="withEffect">
                                  <p:stCondLst>
                                    <p:cond delay="150"/>
                                  </p:stCondLst>
                                  <p:childTnLst>
                                    <p:animScale>
                                      <p:cBhvr>
                                        <p:cTn id="86" dur="10" fill="hold"/>
                                        <p:tgtEl>
                                          <p:spTgt spid="25"/>
                                        </p:tgtEl>
                                      </p:cBhvr>
                                      <p:by x="125000" y="125000"/>
                                    </p:animScale>
                                  </p:childTnLst>
                                </p:cTn>
                              </p:par>
                              <p:par>
                                <p:cTn id="87" presetID="6" presetClass="emph" presetSubtype="0" decel="100000" fill="hold" nodeType="withEffect">
                                  <p:stCondLst>
                                    <p:cond delay="150"/>
                                  </p:stCondLst>
                                  <p:childTnLst>
                                    <p:animScale>
                                      <p:cBhvr>
                                        <p:cTn id="88" dur="750" fill="hold"/>
                                        <p:tgtEl>
                                          <p:spTgt spid="25"/>
                                        </p:tgtEl>
                                      </p:cBhvr>
                                      <p:by x="80000" y="80000"/>
                                    </p:animScale>
                                  </p:childTnLst>
                                </p:cTn>
                              </p:par>
                              <p:par>
                                <p:cTn id="89" presetID="10" presetClass="entr" presetSubtype="0" fill="hold" grpId="0" nodeType="withEffect">
                                  <p:stCondLst>
                                    <p:cond delay="350"/>
                                  </p:stCondLst>
                                  <p:childTnLst>
                                    <p:set>
                                      <p:cBhvr>
                                        <p:cTn id="90" dur="1" fill="hold">
                                          <p:stCondLst>
                                            <p:cond delay="0"/>
                                          </p:stCondLst>
                                        </p:cTn>
                                        <p:tgtEl>
                                          <p:spTgt spid="30"/>
                                        </p:tgtEl>
                                        <p:attrNameLst>
                                          <p:attrName>style.visibility</p:attrName>
                                        </p:attrNameLst>
                                      </p:cBhvr>
                                      <p:to>
                                        <p:strVal val="visible"/>
                                      </p:to>
                                    </p:set>
                                    <p:animEffect transition="in" filter="fade">
                                      <p:cBhvr>
                                        <p:cTn id="91" dur="500"/>
                                        <p:tgtEl>
                                          <p:spTgt spid="30"/>
                                        </p:tgtEl>
                                      </p:cBhvr>
                                    </p:animEffect>
                                  </p:childTnLst>
                                </p:cTn>
                              </p:par>
                              <p:par>
                                <p:cTn id="92" presetID="6" presetClass="emph" presetSubtype="0" fill="hold" grpId="1" nodeType="withEffect">
                                  <p:stCondLst>
                                    <p:cond delay="350"/>
                                  </p:stCondLst>
                                  <p:childTnLst>
                                    <p:animScale>
                                      <p:cBhvr>
                                        <p:cTn id="93" dur="10" fill="hold"/>
                                        <p:tgtEl>
                                          <p:spTgt spid="30"/>
                                        </p:tgtEl>
                                      </p:cBhvr>
                                      <p:by x="125000" y="125000"/>
                                    </p:animScale>
                                  </p:childTnLst>
                                </p:cTn>
                              </p:par>
                              <p:par>
                                <p:cTn id="94" presetID="6" presetClass="emph" presetSubtype="0" decel="100000" fill="hold" grpId="2" nodeType="withEffect">
                                  <p:stCondLst>
                                    <p:cond delay="350"/>
                                  </p:stCondLst>
                                  <p:childTnLst>
                                    <p:animScale>
                                      <p:cBhvr>
                                        <p:cTn id="95" dur="750" fill="hold"/>
                                        <p:tgtEl>
                                          <p:spTgt spid="30"/>
                                        </p:tgtEl>
                                      </p:cBhvr>
                                      <p:by x="80000" y="80000"/>
                                    </p:animScale>
                                  </p:childTnLst>
                                </p:cTn>
                              </p:par>
                              <p:par>
                                <p:cTn id="96" presetID="10" presetClass="entr" presetSubtype="0" fill="hold" nodeType="withEffect">
                                  <p:stCondLst>
                                    <p:cond delay="400"/>
                                  </p:stCondLst>
                                  <p:childTnLst>
                                    <p:set>
                                      <p:cBhvr>
                                        <p:cTn id="97" dur="1" fill="hold">
                                          <p:stCondLst>
                                            <p:cond delay="0"/>
                                          </p:stCondLst>
                                        </p:cTn>
                                        <p:tgtEl>
                                          <p:spTgt spid="31"/>
                                        </p:tgtEl>
                                        <p:attrNameLst>
                                          <p:attrName>style.visibility</p:attrName>
                                        </p:attrNameLst>
                                      </p:cBhvr>
                                      <p:to>
                                        <p:strVal val="visible"/>
                                      </p:to>
                                    </p:set>
                                    <p:animEffect transition="in" filter="fade">
                                      <p:cBhvr>
                                        <p:cTn id="98" dur="500"/>
                                        <p:tgtEl>
                                          <p:spTgt spid="31"/>
                                        </p:tgtEl>
                                      </p:cBhvr>
                                    </p:animEffect>
                                  </p:childTnLst>
                                </p:cTn>
                              </p:par>
                              <p:par>
                                <p:cTn id="99" presetID="6" presetClass="emph" presetSubtype="0" fill="hold" nodeType="withEffect">
                                  <p:stCondLst>
                                    <p:cond delay="400"/>
                                  </p:stCondLst>
                                  <p:childTnLst>
                                    <p:animScale>
                                      <p:cBhvr>
                                        <p:cTn id="100" dur="10" fill="hold"/>
                                        <p:tgtEl>
                                          <p:spTgt spid="31"/>
                                        </p:tgtEl>
                                      </p:cBhvr>
                                      <p:by x="125000" y="125000"/>
                                    </p:animScale>
                                  </p:childTnLst>
                                </p:cTn>
                              </p:par>
                              <p:par>
                                <p:cTn id="101" presetID="6" presetClass="emph" presetSubtype="0" decel="100000" fill="hold" nodeType="withEffect">
                                  <p:stCondLst>
                                    <p:cond delay="400"/>
                                  </p:stCondLst>
                                  <p:childTnLst>
                                    <p:animScale>
                                      <p:cBhvr>
                                        <p:cTn id="102" dur="750" fill="hold"/>
                                        <p:tgtEl>
                                          <p:spTgt spid="31"/>
                                        </p:tgtEl>
                                      </p:cBhvr>
                                      <p:by x="80000" y="80000"/>
                                    </p:animScale>
                                  </p:childTnLst>
                                </p:cTn>
                              </p:par>
                              <p:par>
                                <p:cTn id="103" presetID="10" presetClass="entr" presetSubtype="0" fill="hold" grpId="0" nodeType="withEffect">
                                  <p:stCondLst>
                                    <p:cond delay="450"/>
                                  </p:stCondLst>
                                  <p:childTnLst>
                                    <p:set>
                                      <p:cBhvr>
                                        <p:cTn id="104" dur="1" fill="hold">
                                          <p:stCondLst>
                                            <p:cond delay="0"/>
                                          </p:stCondLst>
                                        </p:cTn>
                                        <p:tgtEl>
                                          <p:spTgt spid="35"/>
                                        </p:tgtEl>
                                        <p:attrNameLst>
                                          <p:attrName>style.visibility</p:attrName>
                                        </p:attrNameLst>
                                      </p:cBhvr>
                                      <p:to>
                                        <p:strVal val="visible"/>
                                      </p:to>
                                    </p:set>
                                    <p:animEffect transition="in" filter="fade">
                                      <p:cBhvr>
                                        <p:cTn id="105" dur="500"/>
                                        <p:tgtEl>
                                          <p:spTgt spid="35"/>
                                        </p:tgtEl>
                                      </p:cBhvr>
                                    </p:animEffect>
                                  </p:childTnLst>
                                </p:cTn>
                              </p:par>
                              <p:par>
                                <p:cTn id="106" presetID="6" presetClass="emph" presetSubtype="0" fill="hold" grpId="1" nodeType="withEffect">
                                  <p:stCondLst>
                                    <p:cond delay="450"/>
                                  </p:stCondLst>
                                  <p:childTnLst>
                                    <p:animScale>
                                      <p:cBhvr>
                                        <p:cTn id="107" dur="10" fill="hold"/>
                                        <p:tgtEl>
                                          <p:spTgt spid="35"/>
                                        </p:tgtEl>
                                      </p:cBhvr>
                                      <p:by x="125000" y="125000"/>
                                    </p:animScale>
                                  </p:childTnLst>
                                </p:cTn>
                              </p:par>
                              <p:par>
                                <p:cTn id="108" presetID="6" presetClass="emph" presetSubtype="0" decel="100000" fill="hold" grpId="2" nodeType="withEffect">
                                  <p:stCondLst>
                                    <p:cond delay="450"/>
                                  </p:stCondLst>
                                  <p:childTnLst>
                                    <p:animScale>
                                      <p:cBhvr>
                                        <p:cTn id="109" dur="750" fill="hold"/>
                                        <p:tgtEl>
                                          <p:spTgt spid="35"/>
                                        </p:tgtEl>
                                      </p:cBhvr>
                                      <p:by x="80000" y="80000"/>
                                    </p:animScale>
                                  </p:childTnLst>
                                </p:cTn>
                              </p:par>
                            </p:childTnLst>
                          </p:cTn>
                        </p:par>
                        <p:par>
                          <p:cTn id="110" fill="hold">
                            <p:stCondLst>
                              <p:cond delay="1200"/>
                            </p:stCondLst>
                            <p:childTnLst>
                              <p:par>
                                <p:cTn id="111" presetID="32" presetClass="emph" presetSubtype="0" repeatCount="3000" fill="hold" grpId="3" nodeType="afterEffect">
                                  <p:stCondLst>
                                    <p:cond delay="0"/>
                                  </p:stCondLst>
                                  <p:childTnLst>
                                    <p:animRot by="120000">
                                      <p:cBhvr>
                                        <p:cTn id="112" dur="150" fill="hold">
                                          <p:stCondLst>
                                            <p:cond delay="0"/>
                                          </p:stCondLst>
                                        </p:cTn>
                                        <p:tgtEl>
                                          <p:spTgt spid="21"/>
                                        </p:tgtEl>
                                        <p:attrNameLst>
                                          <p:attrName>r</p:attrName>
                                        </p:attrNameLst>
                                      </p:cBhvr>
                                    </p:animRot>
                                    <p:animRot by="-240000">
                                      <p:cBhvr>
                                        <p:cTn id="113" dur="300" fill="hold">
                                          <p:stCondLst>
                                            <p:cond delay="300"/>
                                          </p:stCondLst>
                                        </p:cTn>
                                        <p:tgtEl>
                                          <p:spTgt spid="21"/>
                                        </p:tgtEl>
                                        <p:attrNameLst>
                                          <p:attrName>r</p:attrName>
                                        </p:attrNameLst>
                                      </p:cBhvr>
                                    </p:animRot>
                                    <p:animRot by="240000">
                                      <p:cBhvr>
                                        <p:cTn id="114" dur="300" fill="hold">
                                          <p:stCondLst>
                                            <p:cond delay="600"/>
                                          </p:stCondLst>
                                        </p:cTn>
                                        <p:tgtEl>
                                          <p:spTgt spid="21"/>
                                        </p:tgtEl>
                                        <p:attrNameLst>
                                          <p:attrName>r</p:attrName>
                                        </p:attrNameLst>
                                      </p:cBhvr>
                                    </p:animRot>
                                    <p:animRot by="-240000">
                                      <p:cBhvr>
                                        <p:cTn id="115" dur="300" fill="hold">
                                          <p:stCondLst>
                                            <p:cond delay="900"/>
                                          </p:stCondLst>
                                        </p:cTn>
                                        <p:tgtEl>
                                          <p:spTgt spid="21"/>
                                        </p:tgtEl>
                                        <p:attrNameLst>
                                          <p:attrName>r</p:attrName>
                                        </p:attrNameLst>
                                      </p:cBhvr>
                                    </p:animRot>
                                    <p:animRot by="120000">
                                      <p:cBhvr>
                                        <p:cTn id="116" dur="300" fill="hold">
                                          <p:stCondLst>
                                            <p:cond delay="1200"/>
                                          </p:stCondLst>
                                        </p:cTn>
                                        <p:tgtEl>
                                          <p:spTgt spid="2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4" grpId="2" animBg="1"/>
      <p:bldP spid="6" grpId="0" animBg="1"/>
      <p:bldP spid="6" grpId="1" animBg="1"/>
      <p:bldP spid="6" grpId="2" animBg="1"/>
      <p:bldP spid="7" grpId="0"/>
      <p:bldP spid="7" grpId="1"/>
      <p:bldP spid="7" grpId="2"/>
      <p:bldP spid="15" grpId="0"/>
      <p:bldP spid="15" grpId="1"/>
      <p:bldP spid="15" grpId="2"/>
      <p:bldP spid="21" grpId="0"/>
      <p:bldP spid="21" grpId="1"/>
      <p:bldP spid="21" grpId="2"/>
      <p:bldP spid="21" grpId="3"/>
      <p:bldP spid="30" grpId="0"/>
      <p:bldP spid="30" grpId="1"/>
      <p:bldP spid="30" grpId="2"/>
      <p:bldP spid="35" grpId="0"/>
      <p:bldP spid="35" grpId="1"/>
      <p:bldP spid="35" grpId="2"/>
      <p:bldP spid="36" grpId="0" animBg="1"/>
      <p:bldP spid="36" grpId="1" animBg="1"/>
      <p:bldP spid="36"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16CF65D-DC84-13F3-1078-F9D97075F077}"/>
              </a:ext>
            </a:extLst>
          </p:cNvPr>
          <p:cNvGraphicFramePr>
            <a:graphicFrameLocks noGrp="1"/>
          </p:cNvGraphicFramePr>
          <p:nvPr>
            <p:extLst>
              <p:ext uri="{D42A27DB-BD31-4B8C-83A1-F6EECF244321}">
                <p14:modId xmlns:p14="http://schemas.microsoft.com/office/powerpoint/2010/main" val="2255254543"/>
              </p:ext>
            </p:extLst>
          </p:nvPr>
        </p:nvGraphicFramePr>
        <p:xfrm>
          <a:off x="646814" y="255180"/>
          <a:ext cx="10632552" cy="6347639"/>
        </p:xfrm>
        <a:graphic>
          <a:graphicData uri="http://schemas.openxmlformats.org/drawingml/2006/table">
            <a:tbl>
              <a:tblPr firstRow="1" firstCol="1" bandRow="1"/>
              <a:tblGrid>
                <a:gridCol w="629744">
                  <a:extLst>
                    <a:ext uri="{9D8B030D-6E8A-4147-A177-3AD203B41FA5}">
                      <a16:colId xmlns:a16="http://schemas.microsoft.com/office/drawing/2014/main" val="3739732155"/>
                    </a:ext>
                  </a:extLst>
                </a:gridCol>
                <a:gridCol w="629744">
                  <a:extLst>
                    <a:ext uri="{9D8B030D-6E8A-4147-A177-3AD203B41FA5}">
                      <a16:colId xmlns:a16="http://schemas.microsoft.com/office/drawing/2014/main" val="1146739078"/>
                    </a:ext>
                  </a:extLst>
                </a:gridCol>
                <a:gridCol w="629744">
                  <a:extLst>
                    <a:ext uri="{9D8B030D-6E8A-4147-A177-3AD203B41FA5}">
                      <a16:colId xmlns:a16="http://schemas.microsoft.com/office/drawing/2014/main" val="1505579918"/>
                    </a:ext>
                  </a:extLst>
                </a:gridCol>
                <a:gridCol w="629744">
                  <a:extLst>
                    <a:ext uri="{9D8B030D-6E8A-4147-A177-3AD203B41FA5}">
                      <a16:colId xmlns:a16="http://schemas.microsoft.com/office/drawing/2014/main" val="1537249618"/>
                    </a:ext>
                  </a:extLst>
                </a:gridCol>
                <a:gridCol w="629744">
                  <a:extLst>
                    <a:ext uri="{9D8B030D-6E8A-4147-A177-3AD203B41FA5}">
                      <a16:colId xmlns:a16="http://schemas.microsoft.com/office/drawing/2014/main" val="1352226688"/>
                    </a:ext>
                  </a:extLst>
                </a:gridCol>
                <a:gridCol w="629744">
                  <a:extLst>
                    <a:ext uri="{9D8B030D-6E8A-4147-A177-3AD203B41FA5}">
                      <a16:colId xmlns:a16="http://schemas.microsoft.com/office/drawing/2014/main" val="1667119181"/>
                    </a:ext>
                  </a:extLst>
                </a:gridCol>
                <a:gridCol w="629744">
                  <a:extLst>
                    <a:ext uri="{9D8B030D-6E8A-4147-A177-3AD203B41FA5}">
                      <a16:colId xmlns:a16="http://schemas.microsoft.com/office/drawing/2014/main" val="4028525492"/>
                    </a:ext>
                  </a:extLst>
                </a:gridCol>
                <a:gridCol w="629744">
                  <a:extLst>
                    <a:ext uri="{9D8B030D-6E8A-4147-A177-3AD203B41FA5}">
                      <a16:colId xmlns:a16="http://schemas.microsoft.com/office/drawing/2014/main" val="3598335954"/>
                    </a:ext>
                  </a:extLst>
                </a:gridCol>
                <a:gridCol w="629744">
                  <a:extLst>
                    <a:ext uri="{9D8B030D-6E8A-4147-A177-3AD203B41FA5}">
                      <a16:colId xmlns:a16="http://schemas.microsoft.com/office/drawing/2014/main" val="3471844725"/>
                    </a:ext>
                  </a:extLst>
                </a:gridCol>
                <a:gridCol w="629744">
                  <a:extLst>
                    <a:ext uri="{9D8B030D-6E8A-4147-A177-3AD203B41FA5}">
                      <a16:colId xmlns:a16="http://schemas.microsoft.com/office/drawing/2014/main" val="3421641476"/>
                    </a:ext>
                  </a:extLst>
                </a:gridCol>
                <a:gridCol w="464742">
                  <a:extLst>
                    <a:ext uri="{9D8B030D-6E8A-4147-A177-3AD203B41FA5}">
                      <a16:colId xmlns:a16="http://schemas.microsoft.com/office/drawing/2014/main" val="816794942"/>
                    </a:ext>
                  </a:extLst>
                </a:gridCol>
                <a:gridCol w="404162">
                  <a:extLst>
                    <a:ext uri="{9D8B030D-6E8A-4147-A177-3AD203B41FA5}">
                      <a16:colId xmlns:a16="http://schemas.microsoft.com/office/drawing/2014/main" val="2382679134"/>
                    </a:ext>
                  </a:extLst>
                </a:gridCol>
                <a:gridCol w="574158">
                  <a:extLst>
                    <a:ext uri="{9D8B030D-6E8A-4147-A177-3AD203B41FA5}">
                      <a16:colId xmlns:a16="http://schemas.microsoft.com/office/drawing/2014/main" val="2432466045"/>
                    </a:ext>
                  </a:extLst>
                </a:gridCol>
                <a:gridCol w="437757">
                  <a:extLst>
                    <a:ext uri="{9D8B030D-6E8A-4147-A177-3AD203B41FA5}">
                      <a16:colId xmlns:a16="http://schemas.microsoft.com/office/drawing/2014/main" val="3005000646"/>
                    </a:ext>
                  </a:extLst>
                </a:gridCol>
                <a:gridCol w="422797">
                  <a:extLst>
                    <a:ext uri="{9D8B030D-6E8A-4147-A177-3AD203B41FA5}">
                      <a16:colId xmlns:a16="http://schemas.microsoft.com/office/drawing/2014/main" val="3656933833"/>
                    </a:ext>
                  </a:extLst>
                </a:gridCol>
                <a:gridCol w="542944">
                  <a:extLst>
                    <a:ext uri="{9D8B030D-6E8A-4147-A177-3AD203B41FA5}">
                      <a16:colId xmlns:a16="http://schemas.microsoft.com/office/drawing/2014/main" val="3134842365"/>
                    </a:ext>
                  </a:extLst>
                </a:gridCol>
                <a:gridCol w="457200">
                  <a:extLst>
                    <a:ext uri="{9D8B030D-6E8A-4147-A177-3AD203B41FA5}">
                      <a16:colId xmlns:a16="http://schemas.microsoft.com/office/drawing/2014/main" val="3322718558"/>
                    </a:ext>
                  </a:extLst>
                </a:gridCol>
                <a:gridCol w="531628">
                  <a:extLst>
                    <a:ext uri="{9D8B030D-6E8A-4147-A177-3AD203B41FA5}">
                      <a16:colId xmlns:a16="http://schemas.microsoft.com/office/drawing/2014/main" val="3374800678"/>
                    </a:ext>
                  </a:extLst>
                </a:gridCol>
                <a:gridCol w="499724">
                  <a:extLst>
                    <a:ext uri="{9D8B030D-6E8A-4147-A177-3AD203B41FA5}">
                      <a16:colId xmlns:a16="http://schemas.microsoft.com/office/drawing/2014/main" val="762233772"/>
                    </a:ext>
                  </a:extLst>
                </a:gridCol>
              </a:tblGrid>
              <a:tr h="723333">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11985461"/>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8143964"/>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6710365"/>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42197848"/>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8935401"/>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52666474"/>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8538507"/>
                  </a:ext>
                </a:extLst>
              </a:tr>
              <a:tr h="723333">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6791515"/>
                  </a:ext>
                </a:extLst>
              </a:tr>
              <a:tr h="560975">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9606297"/>
                  </a:ext>
                </a:extLst>
              </a:tr>
            </a:tbl>
          </a:graphicData>
        </a:graphic>
      </p:graphicFrame>
    </p:spTree>
    <p:extLst>
      <p:ext uri="{BB962C8B-B14F-4D97-AF65-F5344CB8AC3E}">
        <p14:creationId xmlns:p14="http://schemas.microsoft.com/office/powerpoint/2010/main" val="44247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E980E17-01B8-DB6E-4DA8-39B4EDFF3023}"/>
              </a:ext>
            </a:extLst>
          </p:cNvPr>
          <p:cNvGraphicFramePr>
            <a:graphicFrameLocks noGrp="1"/>
          </p:cNvGraphicFramePr>
          <p:nvPr>
            <p:extLst>
              <p:ext uri="{D42A27DB-BD31-4B8C-83A1-F6EECF244321}">
                <p14:modId xmlns:p14="http://schemas.microsoft.com/office/powerpoint/2010/main" val="706482667"/>
              </p:ext>
            </p:extLst>
          </p:nvPr>
        </p:nvGraphicFramePr>
        <p:xfrm>
          <a:off x="1158949" y="265813"/>
          <a:ext cx="10632552" cy="6347639"/>
        </p:xfrm>
        <a:graphic>
          <a:graphicData uri="http://schemas.openxmlformats.org/drawingml/2006/table">
            <a:tbl>
              <a:tblPr firstRow="1" firstCol="1" bandRow="1"/>
              <a:tblGrid>
                <a:gridCol w="629744">
                  <a:extLst>
                    <a:ext uri="{9D8B030D-6E8A-4147-A177-3AD203B41FA5}">
                      <a16:colId xmlns:a16="http://schemas.microsoft.com/office/drawing/2014/main" val="4025632005"/>
                    </a:ext>
                  </a:extLst>
                </a:gridCol>
                <a:gridCol w="629744">
                  <a:extLst>
                    <a:ext uri="{9D8B030D-6E8A-4147-A177-3AD203B41FA5}">
                      <a16:colId xmlns:a16="http://schemas.microsoft.com/office/drawing/2014/main" val="2156305122"/>
                    </a:ext>
                  </a:extLst>
                </a:gridCol>
                <a:gridCol w="629744">
                  <a:extLst>
                    <a:ext uri="{9D8B030D-6E8A-4147-A177-3AD203B41FA5}">
                      <a16:colId xmlns:a16="http://schemas.microsoft.com/office/drawing/2014/main" val="2857166043"/>
                    </a:ext>
                  </a:extLst>
                </a:gridCol>
                <a:gridCol w="629744">
                  <a:extLst>
                    <a:ext uri="{9D8B030D-6E8A-4147-A177-3AD203B41FA5}">
                      <a16:colId xmlns:a16="http://schemas.microsoft.com/office/drawing/2014/main" val="1573299802"/>
                    </a:ext>
                  </a:extLst>
                </a:gridCol>
                <a:gridCol w="629744">
                  <a:extLst>
                    <a:ext uri="{9D8B030D-6E8A-4147-A177-3AD203B41FA5}">
                      <a16:colId xmlns:a16="http://schemas.microsoft.com/office/drawing/2014/main" val="1817709983"/>
                    </a:ext>
                  </a:extLst>
                </a:gridCol>
                <a:gridCol w="629744">
                  <a:extLst>
                    <a:ext uri="{9D8B030D-6E8A-4147-A177-3AD203B41FA5}">
                      <a16:colId xmlns:a16="http://schemas.microsoft.com/office/drawing/2014/main" val="2742411335"/>
                    </a:ext>
                  </a:extLst>
                </a:gridCol>
                <a:gridCol w="629744">
                  <a:extLst>
                    <a:ext uri="{9D8B030D-6E8A-4147-A177-3AD203B41FA5}">
                      <a16:colId xmlns:a16="http://schemas.microsoft.com/office/drawing/2014/main" val="807568354"/>
                    </a:ext>
                  </a:extLst>
                </a:gridCol>
                <a:gridCol w="629744">
                  <a:extLst>
                    <a:ext uri="{9D8B030D-6E8A-4147-A177-3AD203B41FA5}">
                      <a16:colId xmlns:a16="http://schemas.microsoft.com/office/drawing/2014/main" val="580678152"/>
                    </a:ext>
                  </a:extLst>
                </a:gridCol>
                <a:gridCol w="629744">
                  <a:extLst>
                    <a:ext uri="{9D8B030D-6E8A-4147-A177-3AD203B41FA5}">
                      <a16:colId xmlns:a16="http://schemas.microsoft.com/office/drawing/2014/main" val="3233664475"/>
                    </a:ext>
                  </a:extLst>
                </a:gridCol>
                <a:gridCol w="629744">
                  <a:extLst>
                    <a:ext uri="{9D8B030D-6E8A-4147-A177-3AD203B41FA5}">
                      <a16:colId xmlns:a16="http://schemas.microsoft.com/office/drawing/2014/main" val="3765515334"/>
                    </a:ext>
                  </a:extLst>
                </a:gridCol>
                <a:gridCol w="464742">
                  <a:extLst>
                    <a:ext uri="{9D8B030D-6E8A-4147-A177-3AD203B41FA5}">
                      <a16:colId xmlns:a16="http://schemas.microsoft.com/office/drawing/2014/main" val="1236840740"/>
                    </a:ext>
                  </a:extLst>
                </a:gridCol>
                <a:gridCol w="404162">
                  <a:extLst>
                    <a:ext uri="{9D8B030D-6E8A-4147-A177-3AD203B41FA5}">
                      <a16:colId xmlns:a16="http://schemas.microsoft.com/office/drawing/2014/main" val="298497836"/>
                    </a:ext>
                  </a:extLst>
                </a:gridCol>
                <a:gridCol w="574158">
                  <a:extLst>
                    <a:ext uri="{9D8B030D-6E8A-4147-A177-3AD203B41FA5}">
                      <a16:colId xmlns:a16="http://schemas.microsoft.com/office/drawing/2014/main" val="2228345998"/>
                    </a:ext>
                  </a:extLst>
                </a:gridCol>
                <a:gridCol w="437757">
                  <a:extLst>
                    <a:ext uri="{9D8B030D-6E8A-4147-A177-3AD203B41FA5}">
                      <a16:colId xmlns:a16="http://schemas.microsoft.com/office/drawing/2014/main" val="665193075"/>
                    </a:ext>
                  </a:extLst>
                </a:gridCol>
                <a:gridCol w="422797">
                  <a:extLst>
                    <a:ext uri="{9D8B030D-6E8A-4147-A177-3AD203B41FA5}">
                      <a16:colId xmlns:a16="http://schemas.microsoft.com/office/drawing/2014/main" val="111861959"/>
                    </a:ext>
                  </a:extLst>
                </a:gridCol>
                <a:gridCol w="542944">
                  <a:extLst>
                    <a:ext uri="{9D8B030D-6E8A-4147-A177-3AD203B41FA5}">
                      <a16:colId xmlns:a16="http://schemas.microsoft.com/office/drawing/2014/main" val="3689181345"/>
                    </a:ext>
                  </a:extLst>
                </a:gridCol>
                <a:gridCol w="457200">
                  <a:extLst>
                    <a:ext uri="{9D8B030D-6E8A-4147-A177-3AD203B41FA5}">
                      <a16:colId xmlns:a16="http://schemas.microsoft.com/office/drawing/2014/main" val="1326653598"/>
                    </a:ext>
                  </a:extLst>
                </a:gridCol>
                <a:gridCol w="531628">
                  <a:extLst>
                    <a:ext uri="{9D8B030D-6E8A-4147-A177-3AD203B41FA5}">
                      <a16:colId xmlns:a16="http://schemas.microsoft.com/office/drawing/2014/main" val="1610932192"/>
                    </a:ext>
                  </a:extLst>
                </a:gridCol>
                <a:gridCol w="499724">
                  <a:extLst>
                    <a:ext uri="{9D8B030D-6E8A-4147-A177-3AD203B41FA5}">
                      <a16:colId xmlns:a16="http://schemas.microsoft.com/office/drawing/2014/main" val="4238974492"/>
                    </a:ext>
                  </a:extLst>
                </a:gridCol>
              </a:tblGrid>
              <a:tr h="723333">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Y</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9088485"/>
                  </a:ext>
                </a:extLst>
              </a:tr>
              <a:tr h="723333">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K</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95020069"/>
                  </a:ext>
                </a:extLst>
              </a:tr>
              <a:tr h="723333">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1214502"/>
                  </a:ext>
                </a:extLst>
              </a:tr>
              <a:tr h="723333">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P</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4638812"/>
                  </a:ext>
                </a:extLst>
              </a:tr>
              <a:tr h="723333">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W</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F</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V</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Q</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3412508"/>
                  </a:ext>
                </a:extLst>
              </a:tr>
              <a:tr h="723333">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F</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09815570"/>
                  </a:ext>
                </a:extLst>
              </a:tr>
              <a:tr h="723333">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09070400"/>
                  </a:ext>
                </a:extLst>
              </a:tr>
              <a:tr h="723333">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M</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Q</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A</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7190907"/>
                  </a:ext>
                </a:extLst>
              </a:tr>
              <a:tr h="560975">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W</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Q</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U</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G</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L</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N</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a:effectLst/>
                          <a:latin typeface="Times New Roman" panose="02020603050405020304" pitchFamily="18" charset="0"/>
                          <a:ea typeface="Calibri" panose="020F0502020204030204" pitchFamily="34" charset="0"/>
                          <a:cs typeface="Times New Roman" panose="02020603050405020304" pitchFamily="18" charset="0"/>
                        </a:rPr>
                        <a:t>I</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B</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37247857"/>
                  </a:ext>
                </a:extLst>
              </a:tr>
            </a:tbl>
          </a:graphicData>
        </a:graphic>
      </p:graphicFrame>
    </p:spTree>
    <p:extLst>
      <p:ext uri="{BB962C8B-B14F-4D97-AF65-F5344CB8AC3E}">
        <p14:creationId xmlns:p14="http://schemas.microsoft.com/office/powerpoint/2010/main" val="77011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316407-5B86-83D2-D233-06B0C6C72722}"/>
              </a:ext>
            </a:extLst>
          </p:cNvPr>
          <p:cNvSpPr txBox="1"/>
          <p:nvPr/>
        </p:nvSpPr>
        <p:spPr>
          <a:xfrm>
            <a:off x="3047114" y="635081"/>
            <a:ext cx="6097772" cy="4671472"/>
          </a:xfrm>
          <a:prstGeom prst="rect">
            <a:avLst/>
          </a:prstGeom>
          <a:noFill/>
        </p:spPr>
        <p:txBody>
          <a:bodyPr wrap="square">
            <a:spAutoFit/>
          </a:bodyPr>
          <a:lstStyle/>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NGUYỄN MẠNH CẦM</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BÌNH THƯỜNG HOÁ</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HỘI NHẬP.</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ĐỐI TÁC.</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TRUNG QUỐC.</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LIÊN HỢP QUỐC.</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ASEAN.</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WTO.</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CẤM VẬN.</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Times New Roman" panose="02020603050405020304" pitchFamily="18" charset="0"/>
              <a:buChar char="-"/>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HOÀ BÌNH.</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009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r>
              <a:rPr lang="en-US" kern="0">
                <a:solidFill>
                  <a:srgbClr val="FFFFFF"/>
                </a:solidFill>
                <a:latin typeface="Arial"/>
                <a:ea typeface="微软雅黑"/>
              </a:rPr>
              <a:t>6624017250	</a:t>
            </a: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9" y="681624"/>
            <a:ext cx="7201348"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grpSp>
        <p:nvGrpSpPr>
          <p:cNvPr id="23" name="Graphic 2">
            <a:extLst>
              <a:ext uri="{FF2B5EF4-FFF2-40B4-BE49-F238E27FC236}">
                <a16:creationId xmlns:a16="http://schemas.microsoft.com/office/drawing/2014/main" id="{266C0941-CA90-D46E-DE2D-7022E02A3375}"/>
              </a:ext>
            </a:extLst>
          </p:cNvPr>
          <p:cNvGrpSpPr/>
          <p:nvPr/>
        </p:nvGrpSpPr>
        <p:grpSpPr>
          <a:xfrm>
            <a:off x="10921410" y="606266"/>
            <a:ext cx="210342" cy="191872"/>
            <a:chOff x="9752959" y="1048588"/>
            <a:chExt cx="159105" cy="157459"/>
          </a:xfrm>
          <a:solidFill>
            <a:srgbClr val="34343E"/>
          </a:solidFill>
        </p:grpSpPr>
        <p:sp>
          <p:nvSpPr>
            <p:cNvPr id="41" name="Freeform: Shape 40">
              <a:extLst>
                <a:ext uri="{FF2B5EF4-FFF2-40B4-BE49-F238E27FC236}">
                  <a16:creationId xmlns:a16="http://schemas.microsoft.com/office/drawing/2014/main" id="{B16FABB5-E7E5-5E7B-D9C3-459E1B4330E8}"/>
                </a:ext>
              </a:extLst>
            </p:cNvPr>
            <p:cNvSpPr/>
            <p:nvPr/>
          </p:nvSpPr>
          <p:spPr>
            <a:xfrm>
              <a:off x="9752959" y="1048588"/>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75"/>
                    <a:pt x="25374" y="32644"/>
                    <a:pt x="16322" y="32644"/>
                  </a:cubicBezTo>
                  <a:cubicBezTo>
                    <a:pt x="7270" y="32644"/>
                    <a:pt x="0" y="25375"/>
                    <a:pt x="0" y="16322"/>
                  </a:cubicBezTo>
                  <a:cubicBezTo>
                    <a:pt x="0" y="7270"/>
                    <a:pt x="7270" y="0"/>
                    <a:pt x="16322" y="0"/>
                  </a:cubicBezTo>
                  <a:cubicBezTo>
                    <a:pt x="25238" y="0"/>
                    <a:pt x="32644" y="7270"/>
                    <a:pt x="32644" y="16322"/>
                  </a:cubicBezTo>
                  <a:close/>
                </a:path>
              </a:pathLst>
            </a:custGeom>
            <a:solidFill>
              <a:srgbClr val="34343E"/>
            </a:solidFill>
            <a:ln w="13716"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511CE40-DDEB-3026-12A0-58548681AC8E}"/>
                </a:ext>
              </a:extLst>
            </p:cNvPr>
            <p:cNvSpPr/>
            <p:nvPr/>
          </p:nvSpPr>
          <p:spPr>
            <a:xfrm>
              <a:off x="9816190" y="1048588"/>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75"/>
                    <a:pt x="25375" y="32644"/>
                    <a:pt x="16322" y="32644"/>
                  </a:cubicBezTo>
                  <a:cubicBezTo>
                    <a:pt x="7270" y="32644"/>
                    <a:pt x="0" y="25375"/>
                    <a:pt x="0" y="16322"/>
                  </a:cubicBezTo>
                  <a:cubicBezTo>
                    <a:pt x="0" y="7270"/>
                    <a:pt x="7270" y="0"/>
                    <a:pt x="16322" y="0"/>
                  </a:cubicBezTo>
                  <a:cubicBezTo>
                    <a:pt x="25238" y="0"/>
                    <a:pt x="32644" y="7270"/>
                    <a:pt x="32644" y="16322"/>
                  </a:cubicBezTo>
                  <a:close/>
                </a:path>
              </a:pathLst>
            </a:custGeom>
            <a:solidFill>
              <a:srgbClr val="34343E"/>
            </a:solidFill>
            <a:ln w="13716"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17CEC36-198B-ABD5-8C67-7DFDF7209DA9}"/>
                </a:ext>
              </a:extLst>
            </p:cNvPr>
            <p:cNvSpPr/>
            <p:nvPr/>
          </p:nvSpPr>
          <p:spPr>
            <a:xfrm>
              <a:off x="9879421" y="1048588"/>
              <a:ext cx="32643" cy="32644"/>
            </a:xfrm>
            <a:custGeom>
              <a:avLst/>
              <a:gdLst>
                <a:gd name="connsiteX0" fmla="*/ 32643 w 32643"/>
                <a:gd name="connsiteY0" fmla="*/ 16322 h 32644"/>
                <a:gd name="connsiteX1" fmla="*/ 16322 w 32643"/>
                <a:gd name="connsiteY1" fmla="*/ 32644 h 32644"/>
                <a:gd name="connsiteX2" fmla="*/ 0 w 32643"/>
                <a:gd name="connsiteY2" fmla="*/ 16322 h 32644"/>
                <a:gd name="connsiteX3" fmla="*/ 16322 w 32643"/>
                <a:gd name="connsiteY3" fmla="*/ 0 h 32644"/>
                <a:gd name="connsiteX4" fmla="*/ 32643 w 32643"/>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3" h="32644">
                  <a:moveTo>
                    <a:pt x="32643" y="16322"/>
                  </a:moveTo>
                  <a:cubicBezTo>
                    <a:pt x="32643" y="25375"/>
                    <a:pt x="25374" y="32644"/>
                    <a:pt x="16322" y="32644"/>
                  </a:cubicBezTo>
                  <a:cubicBezTo>
                    <a:pt x="7269" y="32644"/>
                    <a:pt x="0" y="25375"/>
                    <a:pt x="0" y="16322"/>
                  </a:cubicBezTo>
                  <a:cubicBezTo>
                    <a:pt x="0" y="7270"/>
                    <a:pt x="7269" y="0"/>
                    <a:pt x="16322" y="0"/>
                  </a:cubicBezTo>
                  <a:cubicBezTo>
                    <a:pt x="25237" y="0"/>
                    <a:pt x="32643" y="7270"/>
                    <a:pt x="32643" y="16322"/>
                  </a:cubicBezTo>
                  <a:close/>
                </a:path>
              </a:pathLst>
            </a:custGeom>
            <a:solidFill>
              <a:srgbClr val="34343E"/>
            </a:solidFill>
            <a:ln w="13716"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7E0F0AF-23E0-F092-EFEF-E9935240F248}"/>
                </a:ext>
              </a:extLst>
            </p:cNvPr>
            <p:cNvSpPr/>
            <p:nvPr/>
          </p:nvSpPr>
          <p:spPr>
            <a:xfrm>
              <a:off x="9752959" y="1110996"/>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75"/>
                    <a:pt x="25374" y="32644"/>
                    <a:pt x="16322" y="32644"/>
                  </a:cubicBezTo>
                  <a:cubicBezTo>
                    <a:pt x="7270" y="32644"/>
                    <a:pt x="0" y="25375"/>
                    <a:pt x="0" y="16322"/>
                  </a:cubicBezTo>
                  <a:cubicBezTo>
                    <a:pt x="0" y="7269"/>
                    <a:pt x="7270" y="0"/>
                    <a:pt x="16322" y="0"/>
                  </a:cubicBezTo>
                  <a:cubicBezTo>
                    <a:pt x="25238" y="0"/>
                    <a:pt x="32644" y="7269"/>
                    <a:pt x="32644" y="16322"/>
                  </a:cubicBezTo>
                  <a:close/>
                </a:path>
              </a:pathLst>
            </a:custGeom>
            <a:solidFill>
              <a:srgbClr val="34343E"/>
            </a:solidFill>
            <a:ln w="13716"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7906825-FE9B-C7FA-A03E-80444347220A}"/>
                </a:ext>
              </a:extLst>
            </p:cNvPr>
            <p:cNvSpPr/>
            <p:nvPr/>
          </p:nvSpPr>
          <p:spPr>
            <a:xfrm>
              <a:off x="9816190" y="1110996"/>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36"/>
                    <a:pt x="25336" y="32644"/>
                    <a:pt x="16322" y="32644"/>
                  </a:cubicBezTo>
                  <a:cubicBezTo>
                    <a:pt x="7307" y="32644"/>
                    <a:pt x="0" y="25336"/>
                    <a:pt x="0" y="16322"/>
                  </a:cubicBezTo>
                  <a:cubicBezTo>
                    <a:pt x="0" y="7308"/>
                    <a:pt x="7307" y="0"/>
                    <a:pt x="16322" y="0"/>
                  </a:cubicBezTo>
                  <a:cubicBezTo>
                    <a:pt x="25336" y="0"/>
                    <a:pt x="32644" y="7308"/>
                    <a:pt x="32644" y="16322"/>
                  </a:cubicBezTo>
                  <a:close/>
                </a:path>
              </a:pathLst>
            </a:custGeom>
            <a:solidFill>
              <a:srgbClr val="34343E"/>
            </a:solidFill>
            <a:ln w="13716"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BB97F4C3-0CEF-2944-275A-86D871DA43F5}"/>
                </a:ext>
              </a:extLst>
            </p:cNvPr>
            <p:cNvSpPr/>
            <p:nvPr/>
          </p:nvSpPr>
          <p:spPr>
            <a:xfrm>
              <a:off x="9879421" y="1110996"/>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36"/>
                    <a:pt x="25336" y="32644"/>
                    <a:pt x="16322" y="32644"/>
                  </a:cubicBezTo>
                  <a:cubicBezTo>
                    <a:pt x="7307" y="32644"/>
                    <a:pt x="0" y="25336"/>
                    <a:pt x="0" y="16322"/>
                  </a:cubicBezTo>
                  <a:cubicBezTo>
                    <a:pt x="0" y="7308"/>
                    <a:pt x="7307" y="0"/>
                    <a:pt x="16322" y="0"/>
                  </a:cubicBezTo>
                  <a:cubicBezTo>
                    <a:pt x="25336" y="0"/>
                    <a:pt x="32644" y="7308"/>
                    <a:pt x="32644" y="16322"/>
                  </a:cubicBezTo>
                  <a:close/>
                </a:path>
              </a:pathLst>
            </a:custGeom>
            <a:solidFill>
              <a:srgbClr val="34343E"/>
            </a:solidFill>
            <a:ln w="13716"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8B063E3B-8B25-43DE-7D40-C92E189829E1}"/>
                </a:ext>
              </a:extLst>
            </p:cNvPr>
            <p:cNvSpPr/>
            <p:nvPr/>
          </p:nvSpPr>
          <p:spPr>
            <a:xfrm>
              <a:off x="9752959" y="1173403"/>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75"/>
                    <a:pt x="25374" y="32644"/>
                    <a:pt x="16322" y="32644"/>
                  </a:cubicBezTo>
                  <a:cubicBezTo>
                    <a:pt x="7270" y="32644"/>
                    <a:pt x="0" y="25375"/>
                    <a:pt x="0" y="16322"/>
                  </a:cubicBezTo>
                  <a:cubicBezTo>
                    <a:pt x="0" y="7269"/>
                    <a:pt x="7270" y="0"/>
                    <a:pt x="16322" y="0"/>
                  </a:cubicBezTo>
                  <a:cubicBezTo>
                    <a:pt x="25238" y="0"/>
                    <a:pt x="32644" y="7269"/>
                    <a:pt x="32644" y="16322"/>
                  </a:cubicBezTo>
                  <a:close/>
                </a:path>
              </a:pathLst>
            </a:custGeom>
            <a:solidFill>
              <a:srgbClr val="34343E"/>
            </a:solidFill>
            <a:ln w="13716"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055AACC3-0A31-9996-D3B8-431C9A0B792F}"/>
                </a:ext>
              </a:extLst>
            </p:cNvPr>
            <p:cNvSpPr/>
            <p:nvPr/>
          </p:nvSpPr>
          <p:spPr>
            <a:xfrm>
              <a:off x="9816190" y="1173403"/>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36"/>
                    <a:pt x="25336" y="32644"/>
                    <a:pt x="16322" y="32644"/>
                  </a:cubicBezTo>
                  <a:cubicBezTo>
                    <a:pt x="7307" y="32644"/>
                    <a:pt x="0" y="25336"/>
                    <a:pt x="0" y="16322"/>
                  </a:cubicBezTo>
                  <a:cubicBezTo>
                    <a:pt x="0" y="7308"/>
                    <a:pt x="7307" y="0"/>
                    <a:pt x="16322" y="0"/>
                  </a:cubicBezTo>
                  <a:cubicBezTo>
                    <a:pt x="25336" y="0"/>
                    <a:pt x="32644" y="7308"/>
                    <a:pt x="32644" y="16322"/>
                  </a:cubicBezTo>
                  <a:close/>
                </a:path>
              </a:pathLst>
            </a:custGeom>
            <a:solidFill>
              <a:srgbClr val="34343E"/>
            </a:solidFill>
            <a:ln w="13716"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5289C8F-1F95-358F-47C7-8E1939862FF2}"/>
                </a:ext>
              </a:extLst>
            </p:cNvPr>
            <p:cNvSpPr/>
            <p:nvPr/>
          </p:nvSpPr>
          <p:spPr>
            <a:xfrm>
              <a:off x="9879421" y="1173403"/>
              <a:ext cx="32644" cy="32644"/>
            </a:xfrm>
            <a:custGeom>
              <a:avLst/>
              <a:gdLst>
                <a:gd name="connsiteX0" fmla="*/ 32644 w 32644"/>
                <a:gd name="connsiteY0" fmla="*/ 16322 h 32644"/>
                <a:gd name="connsiteX1" fmla="*/ 16322 w 32644"/>
                <a:gd name="connsiteY1" fmla="*/ 32644 h 32644"/>
                <a:gd name="connsiteX2" fmla="*/ 0 w 32644"/>
                <a:gd name="connsiteY2" fmla="*/ 16322 h 32644"/>
                <a:gd name="connsiteX3" fmla="*/ 16322 w 32644"/>
                <a:gd name="connsiteY3" fmla="*/ 0 h 32644"/>
                <a:gd name="connsiteX4" fmla="*/ 32644 w 32644"/>
                <a:gd name="connsiteY4" fmla="*/ 16322 h 32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44" h="32644">
                  <a:moveTo>
                    <a:pt x="32644" y="16322"/>
                  </a:moveTo>
                  <a:cubicBezTo>
                    <a:pt x="32644" y="25336"/>
                    <a:pt x="25336" y="32644"/>
                    <a:pt x="16322" y="32644"/>
                  </a:cubicBezTo>
                  <a:cubicBezTo>
                    <a:pt x="7307" y="32644"/>
                    <a:pt x="0" y="25336"/>
                    <a:pt x="0" y="16322"/>
                  </a:cubicBezTo>
                  <a:cubicBezTo>
                    <a:pt x="0" y="7308"/>
                    <a:pt x="7307" y="0"/>
                    <a:pt x="16322" y="0"/>
                  </a:cubicBezTo>
                  <a:cubicBezTo>
                    <a:pt x="25336" y="0"/>
                    <a:pt x="32644" y="7308"/>
                    <a:pt x="32644" y="16322"/>
                  </a:cubicBezTo>
                  <a:close/>
                </a:path>
              </a:pathLst>
            </a:custGeom>
            <a:solidFill>
              <a:srgbClr val="34343E"/>
            </a:solidFill>
            <a:ln w="13716" cap="flat">
              <a:noFill/>
              <a:prstDash val="solid"/>
              <a:miter/>
            </a:ln>
          </p:spPr>
          <p:txBody>
            <a:bodyPr rtlCol="0" anchor="ctr"/>
            <a:lstStyle/>
            <a:p>
              <a:endParaRPr lang="en-US"/>
            </a:p>
          </p:txBody>
        </p:sp>
      </p:grpSp>
      <p:sp>
        <p:nvSpPr>
          <p:cNvPr id="27" name="Freeform: Shape 26">
            <a:extLst>
              <a:ext uri="{FF2B5EF4-FFF2-40B4-BE49-F238E27FC236}">
                <a16:creationId xmlns:a16="http://schemas.microsoft.com/office/drawing/2014/main" id="{7D6B6229-03A0-0DA6-C6EE-20EBB4242D22}"/>
              </a:ext>
            </a:extLst>
          </p:cNvPr>
          <p:cNvSpPr/>
          <p:nvPr/>
        </p:nvSpPr>
        <p:spPr>
          <a:xfrm>
            <a:off x="8413985" y="2445854"/>
            <a:ext cx="2743200" cy="16714"/>
          </a:xfrm>
          <a:custGeom>
            <a:avLst/>
            <a:gdLst>
              <a:gd name="connsiteX0" fmla="*/ 0 w 2725506"/>
              <a:gd name="connsiteY0" fmla="*/ 0 h 13716"/>
              <a:gd name="connsiteX1" fmla="*/ 2725506 w 2725506"/>
              <a:gd name="connsiteY1" fmla="*/ 0 h 13716"/>
            </a:gdLst>
            <a:ahLst/>
            <a:cxnLst>
              <a:cxn ang="0">
                <a:pos x="connsiteX0" y="connsiteY0"/>
              </a:cxn>
              <a:cxn ang="0">
                <a:pos x="connsiteX1" y="connsiteY1"/>
              </a:cxn>
            </a:cxnLst>
            <a:rect l="l" t="t" r="r" b="b"/>
            <a:pathLst>
              <a:path w="2725506" h="13716">
                <a:moveTo>
                  <a:pt x="0" y="0"/>
                </a:moveTo>
                <a:lnTo>
                  <a:pt x="2725506" y="0"/>
                </a:lnTo>
              </a:path>
            </a:pathLst>
          </a:custGeom>
          <a:ln w="13716" cap="flat">
            <a:solidFill>
              <a:srgbClr val="34343E"/>
            </a:solid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5" name="TextBox 4">
            <a:extLst>
              <a:ext uri="{FF2B5EF4-FFF2-40B4-BE49-F238E27FC236}">
                <a16:creationId xmlns:a16="http://schemas.microsoft.com/office/drawing/2014/main" id="{20C13900-6DD4-2ADC-5DE9-C464BE65CB19}"/>
              </a:ext>
            </a:extLst>
          </p:cNvPr>
          <p:cNvSpPr txBox="1"/>
          <p:nvPr/>
        </p:nvSpPr>
        <p:spPr>
          <a:xfrm>
            <a:off x="8554980" y="532857"/>
            <a:ext cx="1757420" cy="347403"/>
          </a:xfrm>
          <a:prstGeom prst="rect">
            <a:avLst/>
          </a:prstGeom>
          <a:noFill/>
        </p:spPr>
        <p:txBody>
          <a:bodyPr wrap="square">
            <a:spAutoFit/>
          </a:bodyPr>
          <a:lstStyle/>
          <a:p>
            <a:pPr>
              <a:lnSpc>
                <a:spcPct val="110857"/>
              </a:lnSpc>
              <a:defRPr/>
            </a:pPr>
            <a:r>
              <a:rPr lang="en-US" sz="1600" kern="0" dirty="0">
                <a:solidFill>
                  <a:srgbClr val="232323"/>
                </a:solidFill>
                <a:latin typeface="#9Slide03 IcielUni Sans Heavy" panose="00000500000000000000" pitchFamily="2" charset="0"/>
              </a:rPr>
              <a:t>4HS/</a:t>
            </a:r>
            <a:r>
              <a:rPr lang="en-US" sz="1600" kern="0" dirty="0" err="1">
                <a:solidFill>
                  <a:srgbClr val="232323"/>
                </a:solidFill>
                <a:latin typeface="#9Slide03 IcielUni Sans Heavy" panose="00000500000000000000" pitchFamily="2" charset="0"/>
              </a:rPr>
              <a:t>nhóm</a:t>
            </a:r>
            <a:endParaRPr lang="en-US" sz="1600" kern="0" dirty="0">
              <a:solidFill>
                <a:srgbClr val="232323"/>
              </a:solidFill>
              <a:latin typeface="#9Slide03 IcielUni Sans Heavy" panose="00000500000000000000" pitchFamily="2" charset="0"/>
            </a:endParaRPr>
          </a:p>
        </p:txBody>
      </p:sp>
      <p:sp>
        <p:nvSpPr>
          <p:cNvPr id="7" name="Rectangle 1">
            <a:extLst>
              <a:ext uri="{FF2B5EF4-FFF2-40B4-BE49-F238E27FC236}">
                <a16:creationId xmlns:a16="http://schemas.microsoft.com/office/drawing/2014/main" id="{2539DAC6-76EF-90F2-FDF8-627E5F5E1F08}"/>
              </a:ext>
            </a:extLst>
          </p:cNvPr>
          <p:cNvSpPr>
            <a:spLocks noChangeArrowheads="1"/>
          </p:cNvSpPr>
          <p:nvPr/>
        </p:nvSpPr>
        <p:spPr bwMode="auto">
          <a:xfrm>
            <a:off x="8262869" y="4241130"/>
            <a:ext cx="3246439" cy="347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ctr" fontAlgn="base">
              <a:lnSpc>
                <a:spcPct val="110857"/>
              </a:lnSpc>
              <a:spcBef>
                <a:spcPct val="0"/>
              </a:spcBef>
              <a:spcAft>
                <a:spcPct val="0"/>
              </a:spcAft>
              <a:buClrTx/>
              <a:buSzTx/>
              <a:buFontTx/>
              <a:buNone/>
              <a:tabLst/>
              <a:defRPr/>
            </a:pPr>
            <a:r>
              <a:rPr lang="en-US" altLang="en-US" sz="1600" kern="0" dirty="0">
                <a:latin typeface="#9Slide03 IcielUni Sans Heavy" panose="00000500000000000000" pitchFamily="2" charset="0"/>
              </a:rPr>
              <a:t>PHIẾU HỌC TẬP 1</a:t>
            </a:r>
          </a:p>
        </p:txBody>
      </p:sp>
      <p:sp>
        <p:nvSpPr>
          <p:cNvPr id="17" name="Oval 16">
            <a:extLst>
              <a:ext uri="{FF2B5EF4-FFF2-40B4-BE49-F238E27FC236}">
                <a16:creationId xmlns:a16="http://schemas.microsoft.com/office/drawing/2014/main" id="{07B82B75-4263-3087-CC4E-4186C5CF3A47}"/>
              </a:ext>
            </a:extLst>
          </p:cNvPr>
          <p:cNvSpPr/>
          <p:nvPr/>
        </p:nvSpPr>
        <p:spPr>
          <a:xfrm rot="2700000">
            <a:off x="8352609" y="633946"/>
            <a:ext cx="161400" cy="161400"/>
          </a:xfrm>
          <a:prstGeom prst="ellipse">
            <a:avLst/>
          </a:prstGeom>
          <a:solidFill>
            <a:srgbClr val="663300"/>
          </a:solidFill>
          <a:ln w="38100">
            <a:solidFill>
              <a:srgbClr val="FF8E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CCFF41E-EABB-B771-BA58-18AFD3263EB7}"/>
              </a:ext>
            </a:extLst>
          </p:cNvPr>
          <p:cNvSpPr/>
          <p:nvPr/>
        </p:nvSpPr>
        <p:spPr>
          <a:xfrm rot="2700000">
            <a:off x="8352609" y="1069333"/>
            <a:ext cx="161400" cy="161400"/>
          </a:xfrm>
          <a:prstGeom prst="ellipse">
            <a:avLst/>
          </a:prstGeom>
          <a:solidFill>
            <a:srgbClr val="663300"/>
          </a:solidFill>
          <a:ln w="38100">
            <a:solidFill>
              <a:srgbClr val="FF8E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BE71289-C968-9029-C132-61C8FF42FB62}"/>
              </a:ext>
            </a:extLst>
          </p:cNvPr>
          <p:cNvSpPr/>
          <p:nvPr/>
        </p:nvSpPr>
        <p:spPr>
          <a:xfrm rot="2700000">
            <a:off x="8352609" y="1701872"/>
            <a:ext cx="161400" cy="161400"/>
          </a:xfrm>
          <a:prstGeom prst="ellipse">
            <a:avLst/>
          </a:prstGeom>
          <a:solidFill>
            <a:srgbClr val="663300"/>
          </a:solidFill>
          <a:ln w="38100">
            <a:solidFill>
              <a:srgbClr val="FF8E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5B973A2D-46F9-7363-07D9-31D4AAD9049B}"/>
              </a:ext>
            </a:extLst>
          </p:cNvPr>
          <p:cNvSpPr txBox="1"/>
          <p:nvPr/>
        </p:nvSpPr>
        <p:spPr>
          <a:xfrm>
            <a:off x="8554980" y="971923"/>
            <a:ext cx="3015590" cy="620683"/>
          </a:xfrm>
          <a:prstGeom prst="rect">
            <a:avLst/>
          </a:prstGeom>
          <a:noFill/>
        </p:spPr>
        <p:txBody>
          <a:bodyPr wrap="square">
            <a:spAutoFit/>
          </a:bodyPr>
          <a:lstStyle/>
          <a:p>
            <a:pPr>
              <a:lnSpc>
                <a:spcPct val="110857"/>
              </a:lnSpc>
              <a:defRPr/>
            </a:pPr>
            <a:r>
              <a:rPr lang="en-US" sz="1600" kern="0" dirty="0" err="1">
                <a:solidFill>
                  <a:srgbClr val="232323"/>
                </a:solidFill>
                <a:latin typeface="#9Slide03 IcielUni Sans Heavy" panose="00000500000000000000" pitchFamily="2" charset="0"/>
              </a:rPr>
              <a:t>Đọc</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nhanh</a:t>
            </a:r>
            <a:r>
              <a:rPr lang="en-US" sz="1600" kern="0" dirty="0">
                <a:solidFill>
                  <a:srgbClr val="232323"/>
                </a:solidFill>
                <a:latin typeface="#9Slide03 IcielUni Sans Heavy" panose="00000500000000000000" pitchFamily="2" charset="0"/>
              </a:rPr>
              <a:t> SGK, </a:t>
            </a:r>
            <a:r>
              <a:rPr lang="en-US" sz="1600" kern="0" dirty="0" err="1">
                <a:solidFill>
                  <a:srgbClr val="232323"/>
                </a:solidFill>
                <a:latin typeface="#9Slide03 IcielUni Sans Heavy" panose="00000500000000000000" pitchFamily="2" charset="0"/>
              </a:rPr>
              <a:t>không</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xem</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sách</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hoàn</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thành</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nối</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cột</a:t>
            </a:r>
            <a:endParaRPr lang="en-US" sz="1600" kern="0" dirty="0">
              <a:solidFill>
                <a:srgbClr val="232323"/>
              </a:solidFill>
              <a:latin typeface="#9Slide03 IcielUni Sans Heavy" panose="00000500000000000000" pitchFamily="2" charset="0"/>
            </a:endParaRPr>
          </a:p>
        </p:txBody>
      </p:sp>
      <p:sp>
        <p:nvSpPr>
          <p:cNvPr id="21" name="TextBox 20">
            <a:extLst>
              <a:ext uri="{FF2B5EF4-FFF2-40B4-BE49-F238E27FC236}">
                <a16:creationId xmlns:a16="http://schemas.microsoft.com/office/drawing/2014/main" id="{7CD7E92A-7406-2ADC-427A-794DECD1BD5E}"/>
              </a:ext>
            </a:extLst>
          </p:cNvPr>
          <p:cNvSpPr txBox="1"/>
          <p:nvPr/>
        </p:nvSpPr>
        <p:spPr>
          <a:xfrm>
            <a:off x="8554980" y="1608143"/>
            <a:ext cx="4302880" cy="347403"/>
          </a:xfrm>
          <a:prstGeom prst="rect">
            <a:avLst/>
          </a:prstGeom>
          <a:noFill/>
        </p:spPr>
        <p:txBody>
          <a:bodyPr wrap="square">
            <a:spAutoFit/>
          </a:bodyPr>
          <a:lstStyle/>
          <a:p>
            <a:pPr>
              <a:lnSpc>
                <a:spcPct val="110857"/>
              </a:lnSpc>
              <a:defRPr/>
            </a:pPr>
            <a:r>
              <a:rPr lang="en-US" sz="1600" kern="0" dirty="0" err="1">
                <a:solidFill>
                  <a:srgbClr val="232323"/>
                </a:solidFill>
                <a:latin typeface="#9Slide03 IcielUni Sans Heavy" panose="00000500000000000000" pitchFamily="2" charset="0"/>
              </a:rPr>
              <a:t>Thời</a:t>
            </a:r>
            <a:r>
              <a:rPr lang="en-US" sz="1600" kern="0" dirty="0">
                <a:solidFill>
                  <a:srgbClr val="232323"/>
                </a:solidFill>
                <a:latin typeface="#9Slide03 IcielUni Sans Heavy" panose="00000500000000000000" pitchFamily="2" charset="0"/>
              </a:rPr>
              <a:t> </a:t>
            </a:r>
            <a:r>
              <a:rPr lang="en-US" sz="1600" kern="0" dirty="0" err="1">
                <a:solidFill>
                  <a:srgbClr val="232323"/>
                </a:solidFill>
                <a:latin typeface="#9Slide03 IcielUni Sans Heavy" panose="00000500000000000000" pitchFamily="2" charset="0"/>
              </a:rPr>
              <a:t>gian</a:t>
            </a:r>
            <a:r>
              <a:rPr lang="en-US" sz="1600" kern="0" dirty="0">
                <a:solidFill>
                  <a:srgbClr val="232323"/>
                </a:solidFill>
                <a:latin typeface="#9Slide03 IcielUni Sans Heavy" panose="00000500000000000000" pitchFamily="2" charset="0"/>
              </a:rPr>
              <a:t> 5 </a:t>
            </a:r>
            <a:r>
              <a:rPr lang="en-US" sz="1600" kern="0" dirty="0" err="1">
                <a:solidFill>
                  <a:srgbClr val="232323"/>
                </a:solidFill>
                <a:latin typeface="#9Slide03 IcielUni Sans Heavy" panose="00000500000000000000" pitchFamily="2" charset="0"/>
              </a:rPr>
              <a:t>phút</a:t>
            </a:r>
            <a:endParaRPr lang="en-US" sz="1600" kern="0" dirty="0">
              <a:solidFill>
                <a:srgbClr val="232323"/>
              </a:solidFill>
              <a:latin typeface="#9Slide03 IcielUni Sans Heavy" panose="00000500000000000000" pitchFamily="2" charset="0"/>
            </a:endParaRPr>
          </a:p>
        </p:txBody>
      </p:sp>
      <p:pic>
        <p:nvPicPr>
          <p:cNvPr id="10" name="Picture 9">
            <a:extLst>
              <a:ext uri="{FF2B5EF4-FFF2-40B4-BE49-F238E27FC236}">
                <a16:creationId xmlns:a16="http://schemas.microsoft.com/office/drawing/2014/main" id="{58B038DA-4332-1A0E-87FF-E606CD9E30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0582" y="2489421"/>
            <a:ext cx="3124919" cy="1976319"/>
          </a:xfrm>
          <a:prstGeom prst="rect">
            <a:avLst/>
          </a:prstGeom>
        </p:spPr>
      </p:pic>
      <p:pic>
        <p:nvPicPr>
          <p:cNvPr id="3" name="8 Minute Timer With Fun Music">
            <a:hlinkClick r:id="" action="ppaction://media"/>
            <a:extLst>
              <a:ext uri="{FF2B5EF4-FFF2-40B4-BE49-F238E27FC236}">
                <a16:creationId xmlns:a16="http://schemas.microsoft.com/office/drawing/2014/main" id="{EA596998-7AEA-6399-DB89-E9FADA5DD35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074932" y="4385778"/>
            <a:ext cx="1297170" cy="1206653"/>
          </a:xfrm>
          <a:prstGeom prst="sun">
            <a:avLst>
              <a:gd name="adj" fmla="val 18222"/>
            </a:avLst>
          </a:prstGeom>
        </p:spPr>
      </p:pic>
      <p:graphicFrame>
        <p:nvGraphicFramePr>
          <p:cNvPr id="12" name="Table 11">
            <a:extLst>
              <a:ext uri="{FF2B5EF4-FFF2-40B4-BE49-F238E27FC236}">
                <a16:creationId xmlns:a16="http://schemas.microsoft.com/office/drawing/2014/main" id="{1D85E603-952A-E63A-3DED-2FECF54C126F}"/>
              </a:ext>
            </a:extLst>
          </p:cNvPr>
          <p:cNvGraphicFramePr>
            <a:graphicFrameLocks noGrp="1"/>
          </p:cNvGraphicFramePr>
          <p:nvPr/>
        </p:nvGraphicFramePr>
        <p:xfrm>
          <a:off x="504865" y="1399876"/>
          <a:ext cx="3701375" cy="91440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endParaRPr lang="en-US" dirty="0"/>
                    </a:p>
                    <a:p>
                      <a:r>
                        <a:rPr lang="en-US" dirty="0" err="1"/>
                        <a:t>Phát</a:t>
                      </a:r>
                      <a:r>
                        <a:rPr lang="en-US" dirty="0"/>
                        <a:t> </a:t>
                      </a:r>
                      <a:r>
                        <a:rPr lang="en-US" dirty="0" err="1"/>
                        <a:t>triển</a:t>
                      </a:r>
                      <a:r>
                        <a:rPr lang="en-US" dirty="0"/>
                        <a:t> </a:t>
                      </a:r>
                      <a:r>
                        <a:rPr lang="en-US" dirty="0" err="1"/>
                        <a:t>quan</a:t>
                      </a:r>
                      <a:r>
                        <a:rPr lang="en-US" dirty="0"/>
                        <a:t> </a:t>
                      </a:r>
                      <a:r>
                        <a:rPr lang="en-US" dirty="0" err="1"/>
                        <a:t>hệ</a:t>
                      </a:r>
                      <a:r>
                        <a:rPr lang="en-US" dirty="0"/>
                        <a:t> </a:t>
                      </a:r>
                      <a:r>
                        <a:rPr lang="en-US" dirty="0" err="1"/>
                        <a:t>đối</a:t>
                      </a:r>
                      <a:r>
                        <a:rPr lang="en-US" dirty="0"/>
                        <a:t> </a:t>
                      </a:r>
                      <a:r>
                        <a:rPr lang="en-US" dirty="0" err="1"/>
                        <a:t>ngoại</a:t>
                      </a:r>
                      <a:r>
                        <a:rPr lang="en-US" dirty="0"/>
                        <a:t> </a:t>
                      </a:r>
                      <a:r>
                        <a:rPr lang="en-US" dirty="0" err="1"/>
                        <a:t>với</a:t>
                      </a:r>
                      <a:r>
                        <a:rPr lang="en-US" dirty="0"/>
                        <a:t> </a:t>
                      </a:r>
                      <a:r>
                        <a:rPr lang="en-US" dirty="0" err="1"/>
                        <a:t>các</a:t>
                      </a:r>
                      <a:r>
                        <a:rPr lang="en-US" dirty="0"/>
                        <a:t> </a:t>
                      </a:r>
                      <a:r>
                        <a:rPr lang="en-US" dirty="0" err="1"/>
                        <a:t>quốc</a:t>
                      </a:r>
                      <a:r>
                        <a:rPr lang="en-US" dirty="0"/>
                        <a:t> </a:t>
                      </a:r>
                      <a:r>
                        <a:rPr lang="en-US" dirty="0" err="1"/>
                        <a:t>gia</a:t>
                      </a:r>
                      <a:r>
                        <a:rPr lang="en-US" dirty="0"/>
                        <a:t> </a:t>
                      </a:r>
                      <a:r>
                        <a:rPr lang="en-US" dirty="0" err="1"/>
                        <a:t>và</a:t>
                      </a:r>
                      <a:r>
                        <a:rPr lang="en-US" dirty="0"/>
                        <a:t> </a:t>
                      </a:r>
                      <a:r>
                        <a:rPr lang="en-US" dirty="0" err="1"/>
                        <a:t>tổ</a:t>
                      </a:r>
                      <a:r>
                        <a:rPr lang="en-US" dirty="0"/>
                        <a:t> </a:t>
                      </a:r>
                      <a:r>
                        <a:rPr lang="en-US" dirty="0" err="1"/>
                        <a:t>chức</a:t>
                      </a:r>
                      <a:r>
                        <a:rPr lang="en-US" dirty="0"/>
                        <a:t> </a:t>
                      </a:r>
                      <a:r>
                        <a:rPr lang="en-US" dirty="0" err="1"/>
                        <a:t>quốc</a:t>
                      </a:r>
                      <a:r>
                        <a:rPr lang="en-US" dirty="0"/>
                        <a:t> </a:t>
                      </a:r>
                      <a:r>
                        <a:rPr lang="en-US" dirty="0" err="1"/>
                        <a:t>tế</a:t>
                      </a:r>
                      <a:endParaRPr lang="en-US" dirty="0"/>
                    </a:p>
                  </a:txBody>
                  <a:tcPr/>
                </a:tc>
                <a:extLst>
                  <a:ext uri="{0D108BD9-81ED-4DB2-BD59-A6C34878D82A}">
                    <a16:rowId xmlns:a16="http://schemas.microsoft.com/office/drawing/2014/main" val="4009755592"/>
                  </a:ext>
                </a:extLst>
              </a:tr>
            </a:tbl>
          </a:graphicData>
        </a:graphic>
      </p:graphicFrame>
      <p:graphicFrame>
        <p:nvGraphicFramePr>
          <p:cNvPr id="22" name="Table 21">
            <a:extLst>
              <a:ext uri="{FF2B5EF4-FFF2-40B4-BE49-F238E27FC236}">
                <a16:creationId xmlns:a16="http://schemas.microsoft.com/office/drawing/2014/main" id="{DC1D796C-C047-99DD-3434-BC1E820B2D2A}"/>
              </a:ext>
            </a:extLst>
          </p:cNvPr>
          <p:cNvGraphicFramePr>
            <a:graphicFrameLocks noGrp="1"/>
          </p:cNvGraphicFramePr>
          <p:nvPr/>
        </p:nvGraphicFramePr>
        <p:xfrm>
          <a:off x="481915" y="2592700"/>
          <a:ext cx="3701375" cy="82895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Cải</a:t>
                      </a:r>
                      <a:r>
                        <a:rPr lang="en-US" dirty="0"/>
                        <a:t> </a:t>
                      </a:r>
                      <a:r>
                        <a:rPr lang="en-US" dirty="0" err="1"/>
                        <a:t>thiện</a:t>
                      </a:r>
                      <a:r>
                        <a:rPr lang="en-US" dirty="0"/>
                        <a:t> </a:t>
                      </a:r>
                      <a:r>
                        <a:rPr lang="en-US" dirty="0" err="1"/>
                        <a:t>quan</a:t>
                      </a:r>
                      <a:r>
                        <a:rPr lang="en-US" dirty="0"/>
                        <a:t> </a:t>
                      </a:r>
                      <a:r>
                        <a:rPr lang="en-US" dirty="0" err="1"/>
                        <a:t>hệ</a:t>
                      </a:r>
                      <a:r>
                        <a:rPr lang="en-US" dirty="0"/>
                        <a:t> </a:t>
                      </a:r>
                      <a:r>
                        <a:rPr lang="en-US" dirty="0" err="1"/>
                        <a:t>với</a:t>
                      </a:r>
                      <a:r>
                        <a:rPr lang="en-US" dirty="0"/>
                        <a:t> </a:t>
                      </a:r>
                      <a:r>
                        <a:rPr lang="en-US" dirty="0" err="1"/>
                        <a:t>các</a:t>
                      </a:r>
                      <a:r>
                        <a:rPr lang="en-US" dirty="0"/>
                        <a:t> </a:t>
                      </a:r>
                      <a:r>
                        <a:rPr lang="en-US" dirty="0" err="1"/>
                        <a:t>nước</a:t>
                      </a:r>
                      <a:r>
                        <a:rPr lang="en-US" dirty="0"/>
                        <a:t> </a:t>
                      </a:r>
                      <a:r>
                        <a:rPr lang="en-US" dirty="0" err="1"/>
                        <a:t>Đông</a:t>
                      </a:r>
                      <a:r>
                        <a:rPr lang="en-US" dirty="0"/>
                        <a:t> Nam Á</a:t>
                      </a:r>
                    </a:p>
                  </a:txBody>
                  <a:tcPr/>
                </a:tc>
                <a:extLst>
                  <a:ext uri="{0D108BD9-81ED-4DB2-BD59-A6C34878D82A}">
                    <a16:rowId xmlns:a16="http://schemas.microsoft.com/office/drawing/2014/main" val="4009755592"/>
                  </a:ext>
                </a:extLst>
              </a:tr>
            </a:tbl>
          </a:graphicData>
        </a:graphic>
      </p:graphicFrame>
      <p:graphicFrame>
        <p:nvGraphicFramePr>
          <p:cNvPr id="24" name="Table 23">
            <a:extLst>
              <a:ext uri="{FF2B5EF4-FFF2-40B4-BE49-F238E27FC236}">
                <a16:creationId xmlns:a16="http://schemas.microsoft.com/office/drawing/2014/main" id="{8AA4C342-959E-F202-84E5-03FBB6CD7C87}"/>
              </a:ext>
            </a:extLst>
          </p:cNvPr>
          <p:cNvGraphicFramePr>
            <a:graphicFrameLocks noGrp="1"/>
          </p:cNvGraphicFramePr>
          <p:nvPr/>
        </p:nvGraphicFramePr>
        <p:xfrm>
          <a:off x="504864" y="3789246"/>
          <a:ext cx="3701375" cy="82895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Bước</a:t>
                      </a:r>
                      <a:r>
                        <a:rPr lang="en-US" dirty="0"/>
                        <a:t> </a:t>
                      </a:r>
                      <a:r>
                        <a:rPr lang="en-US" dirty="0" err="1"/>
                        <a:t>đầu</a:t>
                      </a:r>
                      <a:r>
                        <a:rPr lang="en-US" dirty="0"/>
                        <a:t> </a:t>
                      </a:r>
                      <a:r>
                        <a:rPr lang="en-US" dirty="0" err="1"/>
                        <a:t>đàm</a:t>
                      </a:r>
                      <a:r>
                        <a:rPr lang="en-US" dirty="0"/>
                        <a:t> </a:t>
                      </a:r>
                      <a:r>
                        <a:rPr lang="en-US" dirty="0" err="1"/>
                        <a:t>phán</a:t>
                      </a:r>
                      <a:r>
                        <a:rPr lang="en-US" dirty="0"/>
                        <a:t> </a:t>
                      </a:r>
                      <a:r>
                        <a:rPr lang="en-US" dirty="0" err="1"/>
                        <a:t>bình</a:t>
                      </a:r>
                      <a:r>
                        <a:rPr lang="en-US" dirty="0"/>
                        <a:t> </a:t>
                      </a:r>
                      <a:r>
                        <a:rPr lang="en-US" dirty="0" err="1"/>
                        <a:t>thường</a:t>
                      </a:r>
                      <a:r>
                        <a:rPr lang="en-US" dirty="0"/>
                        <a:t> </a:t>
                      </a:r>
                      <a:r>
                        <a:rPr lang="en-US" dirty="0" err="1"/>
                        <a:t>hoa</a:t>
                      </a:r>
                      <a:r>
                        <a:rPr lang="en-US" dirty="0"/>
                        <a:t> </a:t>
                      </a:r>
                      <a:r>
                        <a:rPr lang="en-US" dirty="0" err="1"/>
                        <a:t>quan</a:t>
                      </a:r>
                      <a:r>
                        <a:rPr lang="en-US" dirty="0"/>
                        <a:t> </a:t>
                      </a:r>
                      <a:r>
                        <a:rPr lang="en-US" dirty="0" err="1"/>
                        <a:t>hệ</a:t>
                      </a:r>
                      <a:r>
                        <a:rPr lang="en-US" dirty="0"/>
                        <a:t> </a:t>
                      </a:r>
                      <a:r>
                        <a:rPr lang="en-US" dirty="0" err="1"/>
                        <a:t>với</a:t>
                      </a:r>
                      <a:r>
                        <a:rPr lang="en-US" dirty="0"/>
                        <a:t> </a:t>
                      </a:r>
                      <a:r>
                        <a:rPr lang="en-US" dirty="0" err="1"/>
                        <a:t>Mỹ</a:t>
                      </a:r>
                      <a:endParaRPr lang="en-US" dirty="0"/>
                    </a:p>
                  </a:txBody>
                  <a:tcPr/>
                </a:tc>
                <a:extLst>
                  <a:ext uri="{0D108BD9-81ED-4DB2-BD59-A6C34878D82A}">
                    <a16:rowId xmlns:a16="http://schemas.microsoft.com/office/drawing/2014/main" val="4009755592"/>
                  </a:ext>
                </a:extLst>
              </a:tr>
            </a:tbl>
          </a:graphicData>
        </a:graphic>
      </p:graphicFrame>
      <p:graphicFrame>
        <p:nvGraphicFramePr>
          <p:cNvPr id="25" name="Table 24">
            <a:extLst>
              <a:ext uri="{FF2B5EF4-FFF2-40B4-BE49-F238E27FC236}">
                <a16:creationId xmlns:a16="http://schemas.microsoft.com/office/drawing/2014/main" id="{FD57A9EE-03D1-EDD9-AA27-AADBE7B23C15}"/>
              </a:ext>
            </a:extLst>
          </p:cNvPr>
          <p:cNvGraphicFramePr>
            <a:graphicFrameLocks noGrp="1"/>
          </p:cNvGraphicFramePr>
          <p:nvPr/>
        </p:nvGraphicFramePr>
        <p:xfrm>
          <a:off x="504864" y="4989930"/>
          <a:ext cx="3701375" cy="82895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Đẩy</a:t>
                      </a:r>
                      <a:r>
                        <a:rPr lang="en-US" dirty="0"/>
                        <a:t> </a:t>
                      </a:r>
                      <a:r>
                        <a:rPr lang="en-US" dirty="0" err="1"/>
                        <a:t>mạnh</a:t>
                      </a:r>
                      <a:r>
                        <a:rPr lang="en-US" dirty="0"/>
                        <a:t> </a:t>
                      </a:r>
                      <a:r>
                        <a:rPr lang="en-US" dirty="0" err="1"/>
                        <a:t>hợp</a:t>
                      </a:r>
                      <a:r>
                        <a:rPr lang="en-US" dirty="0"/>
                        <a:t> </a:t>
                      </a:r>
                      <a:r>
                        <a:rPr lang="en-US" dirty="0" err="1"/>
                        <a:t>tác</a:t>
                      </a:r>
                      <a:r>
                        <a:rPr lang="en-US" dirty="0"/>
                        <a:t> </a:t>
                      </a:r>
                      <a:r>
                        <a:rPr lang="en-US" dirty="0" err="1"/>
                        <a:t>với</a:t>
                      </a:r>
                      <a:r>
                        <a:rPr lang="en-US" dirty="0"/>
                        <a:t> Liên </a:t>
                      </a:r>
                      <a:r>
                        <a:rPr lang="en-US" dirty="0" err="1"/>
                        <a:t>Xô</a:t>
                      </a:r>
                      <a:r>
                        <a:rPr lang="en-US" dirty="0"/>
                        <a:t> </a:t>
                      </a:r>
                      <a:r>
                        <a:rPr lang="en-US" dirty="0" err="1"/>
                        <a:t>và</a:t>
                      </a:r>
                      <a:r>
                        <a:rPr lang="en-US" dirty="0"/>
                        <a:t> </a:t>
                      </a:r>
                      <a:r>
                        <a:rPr lang="en-US" dirty="0" err="1"/>
                        <a:t>các</a:t>
                      </a:r>
                      <a:r>
                        <a:rPr lang="en-US" dirty="0"/>
                        <a:t> </a:t>
                      </a:r>
                      <a:r>
                        <a:rPr lang="en-US" dirty="0" err="1"/>
                        <a:t>nước</a:t>
                      </a:r>
                      <a:r>
                        <a:rPr lang="en-US" dirty="0"/>
                        <a:t> XHCN</a:t>
                      </a:r>
                    </a:p>
                  </a:txBody>
                  <a:tcPr/>
                </a:tc>
                <a:extLst>
                  <a:ext uri="{0D108BD9-81ED-4DB2-BD59-A6C34878D82A}">
                    <a16:rowId xmlns:a16="http://schemas.microsoft.com/office/drawing/2014/main" val="4009755592"/>
                  </a:ext>
                </a:extLst>
              </a:tr>
            </a:tbl>
          </a:graphicData>
        </a:graphic>
      </p:graphicFrame>
      <p:graphicFrame>
        <p:nvGraphicFramePr>
          <p:cNvPr id="26" name="Table 25">
            <a:extLst>
              <a:ext uri="{FF2B5EF4-FFF2-40B4-BE49-F238E27FC236}">
                <a16:creationId xmlns:a16="http://schemas.microsoft.com/office/drawing/2014/main" id="{76FF2DF6-BFA4-85B8-6EC4-A1767DAE9F32}"/>
              </a:ext>
            </a:extLst>
          </p:cNvPr>
          <p:cNvGraphicFramePr>
            <a:graphicFrameLocks noGrp="1"/>
          </p:cNvGraphicFramePr>
          <p:nvPr/>
        </p:nvGraphicFramePr>
        <p:xfrm>
          <a:off x="4661028" y="1485326"/>
          <a:ext cx="3701375" cy="82895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Việt</a:t>
                      </a:r>
                      <a:r>
                        <a:rPr lang="en-US" dirty="0"/>
                        <a:t> Nam </a:t>
                      </a:r>
                      <a:r>
                        <a:rPr lang="en-US" dirty="0" err="1"/>
                        <a:t>kí</a:t>
                      </a:r>
                      <a:r>
                        <a:rPr lang="en-US" dirty="0"/>
                        <a:t> </a:t>
                      </a:r>
                      <a:r>
                        <a:rPr lang="en-US" dirty="0" err="1"/>
                        <a:t>nhiều</a:t>
                      </a:r>
                      <a:r>
                        <a:rPr lang="en-US" dirty="0"/>
                        <a:t> </a:t>
                      </a:r>
                      <a:r>
                        <a:rPr lang="en-US" dirty="0" err="1"/>
                        <a:t>hiệp</a:t>
                      </a:r>
                      <a:r>
                        <a:rPr lang="en-US" dirty="0"/>
                        <a:t> </a:t>
                      </a:r>
                      <a:r>
                        <a:rPr lang="en-US" dirty="0" err="1"/>
                        <a:t>ước</a:t>
                      </a:r>
                      <a:r>
                        <a:rPr lang="en-US" dirty="0"/>
                        <a:t> </a:t>
                      </a:r>
                      <a:r>
                        <a:rPr lang="en-US" dirty="0" err="1"/>
                        <a:t>hợp</a:t>
                      </a:r>
                      <a:r>
                        <a:rPr lang="en-US" dirty="0"/>
                        <a:t> </a:t>
                      </a:r>
                      <a:r>
                        <a:rPr lang="en-US" dirty="0" err="1"/>
                        <a:t>tác</a:t>
                      </a:r>
                      <a:r>
                        <a:rPr lang="en-US" dirty="0"/>
                        <a:t> </a:t>
                      </a:r>
                      <a:r>
                        <a:rPr lang="en-US" dirty="0" err="1"/>
                        <a:t>với</a:t>
                      </a:r>
                      <a:r>
                        <a:rPr lang="en-US" dirty="0"/>
                        <a:t> </a:t>
                      </a:r>
                      <a:r>
                        <a:rPr lang="en-US" dirty="0" err="1"/>
                        <a:t>các</a:t>
                      </a:r>
                      <a:r>
                        <a:rPr lang="en-US" dirty="0"/>
                        <a:t> </a:t>
                      </a:r>
                      <a:r>
                        <a:rPr lang="en-US" dirty="0" err="1"/>
                        <a:t>nước</a:t>
                      </a:r>
                      <a:r>
                        <a:rPr lang="en-US" dirty="0"/>
                        <a:t> XHCN </a:t>
                      </a:r>
                      <a:r>
                        <a:rPr lang="en-US" dirty="0" err="1"/>
                        <a:t>trên</a:t>
                      </a:r>
                      <a:r>
                        <a:rPr lang="en-US" dirty="0"/>
                        <a:t> TG</a:t>
                      </a:r>
                    </a:p>
                  </a:txBody>
                  <a:tcPr/>
                </a:tc>
                <a:extLst>
                  <a:ext uri="{0D108BD9-81ED-4DB2-BD59-A6C34878D82A}">
                    <a16:rowId xmlns:a16="http://schemas.microsoft.com/office/drawing/2014/main" val="4009755592"/>
                  </a:ext>
                </a:extLst>
              </a:tr>
            </a:tbl>
          </a:graphicData>
        </a:graphic>
      </p:graphicFrame>
      <p:graphicFrame>
        <p:nvGraphicFramePr>
          <p:cNvPr id="28" name="Table 27">
            <a:extLst>
              <a:ext uri="{FF2B5EF4-FFF2-40B4-BE49-F238E27FC236}">
                <a16:creationId xmlns:a16="http://schemas.microsoft.com/office/drawing/2014/main" id="{940A9431-9E55-6FA3-9F87-5283BBFDC906}"/>
              </a:ext>
            </a:extLst>
          </p:cNvPr>
          <p:cNvGraphicFramePr>
            <a:graphicFrameLocks noGrp="1"/>
          </p:cNvGraphicFramePr>
          <p:nvPr/>
        </p:nvGraphicFramePr>
        <p:xfrm>
          <a:off x="4661028" y="2569671"/>
          <a:ext cx="3701375" cy="82895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Việt</a:t>
                      </a:r>
                      <a:r>
                        <a:rPr lang="en-US" dirty="0"/>
                        <a:t> Nam </a:t>
                      </a:r>
                      <a:r>
                        <a:rPr lang="en-US" dirty="0" err="1"/>
                        <a:t>đã</a:t>
                      </a:r>
                      <a:r>
                        <a:rPr lang="en-US" dirty="0"/>
                        <a:t> </a:t>
                      </a:r>
                      <a:r>
                        <a:rPr lang="en-US" dirty="0" err="1"/>
                        <a:t>tham</a:t>
                      </a:r>
                      <a:r>
                        <a:rPr lang="en-US" dirty="0"/>
                        <a:t> </a:t>
                      </a:r>
                      <a:r>
                        <a:rPr lang="en-US" dirty="0" err="1"/>
                        <a:t>gia</a:t>
                      </a:r>
                      <a:r>
                        <a:rPr lang="en-US" dirty="0"/>
                        <a:t> 33 </a:t>
                      </a:r>
                      <a:r>
                        <a:rPr lang="en-US" dirty="0" err="1"/>
                        <a:t>tổ</a:t>
                      </a:r>
                      <a:r>
                        <a:rPr lang="en-US" dirty="0"/>
                        <a:t> </a:t>
                      </a:r>
                      <a:r>
                        <a:rPr lang="en-US" dirty="0" err="1"/>
                        <a:t>chức</a:t>
                      </a:r>
                      <a:r>
                        <a:rPr lang="en-US" dirty="0"/>
                        <a:t> </a:t>
                      </a:r>
                      <a:r>
                        <a:rPr lang="en-US" dirty="0" err="1"/>
                        <a:t>và</a:t>
                      </a:r>
                      <a:r>
                        <a:rPr lang="en-US" dirty="0"/>
                        <a:t> 19 </a:t>
                      </a:r>
                      <a:r>
                        <a:rPr lang="en-US" dirty="0" err="1"/>
                        <a:t>điều</a:t>
                      </a:r>
                      <a:r>
                        <a:rPr lang="en-US" dirty="0"/>
                        <a:t> </a:t>
                      </a:r>
                      <a:r>
                        <a:rPr lang="en-US" dirty="0" err="1"/>
                        <a:t>ước</a:t>
                      </a:r>
                      <a:r>
                        <a:rPr lang="en-US" dirty="0"/>
                        <a:t> </a:t>
                      </a:r>
                      <a:r>
                        <a:rPr lang="en-US" dirty="0" err="1"/>
                        <a:t>quốc</a:t>
                      </a:r>
                      <a:r>
                        <a:rPr lang="en-US" dirty="0"/>
                        <a:t> </a:t>
                      </a:r>
                      <a:r>
                        <a:rPr lang="en-US" dirty="0" err="1"/>
                        <a:t>tế</a:t>
                      </a:r>
                      <a:endParaRPr lang="en-US" dirty="0"/>
                    </a:p>
                  </a:txBody>
                  <a:tcPr/>
                </a:tc>
                <a:extLst>
                  <a:ext uri="{0D108BD9-81ED-4DB2-BD59-A6C34878D82A}">
                    <a16:rowId xmlns:a16="http://schemas.microsoft.com/office/drawing/2014/main" val="4009755592"/>
                  </a:ext>
                </a:extLst>
              </a:tr>
            </a:tbl>
          </a:graphicData>
        </a:graphic>
      </p:graphicFrame>
      <p:graphicFrame>
        <p:nvGraphicFramePr>
          <p:cNvPr id="29" name="Table 28">
            <a:extLst>
              <a:ext uri="{FF2B5EF4-FFF2-40B4-BE49-F238E27FC236}">
                <a16:creationId xmlns:a16="http://schemas.microsoft.com/office/drawing/2014/main" id="{FD89FDD3-8255-E687-E516-FD57BCFEC591}"/>
              </a:ext>
            </a:extLst>
          </p:cNvPr>
          <p:cNvGraphicFramePr>
            <a:graphicFrameLocks noGrp="1"/>
          </p:cNvGraphicFramePr>
          <p:nvPr/>
        </p:nvGraphicFramePr>
        <p:xfrm>
          <a:off x="4629606" y="4933611"/>
          <a:ext cx="3701375" cy="91440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Việt</a:t>
                      </a:r>
                      <a:r>
                        <a:rPr lang="en-US" dirty="0"/>
                        <a:t> Nam </a:t>
                      </a:r>
                      <a:r>
                        <a:rPr lang="en-US" dirty="0" err="1"/>
                        <a:t>giúp</a:t>
                      </a:r>
                      <a:r>
                        <a:rPr lang="en-US" dirty="0"/>
                        <a:t> </a:t>
                      </a:r>
                      <a:r>
                        <a:rPr lang="en-US" dirty="0" err="1"/>
                        <a:t>đỡ</a:t>
                      </a:r>
                      <a:r>
                        <a:rPr lang="en-US" dirty="0"/>
                        <a:t> </a:t>
                      </a:r>
                      <a:r>
                        <a:rPr lang="en-US" dirty="0" err="1"/>
                        <a:t>nhân</a:t>
                      </a:r>
                      <a:r>
                        <a:rPr lang="en-US" dirty="0"/>
                        <a:t> </a:t>
                      </a:r>
                      <a:r>
                        <a:rPr lang="en-US" dirty="0" err="1"/>
                        <a:t>dân</a:t>
                      </a:r>
                      <a:r>
                        <a:rPr lang="en-US" dirty="0"/>
                        <a:t> Cam-</a:t>
                      </a:r>
                      <a:r>
                        <a:rPr lang="en-US" dirty="0" err="1"/>
                        <a:t>pu</a:t>
                      </a:r>
                      <a:r>
                        <a:rPr lang="en-US" dirty="0"/>
                        <a:t>-chia </a:t>
                      </a:r>
                      <a:r>
                        <a:rPr lang="en-US" dirty="0" err="1"/>
                        <a:t>chống</a:t>
                      </a:r>
                      <a:r>
                        <a:rPr lang="en-US" dirty="0"/>
                        <a:t> </a:t>
                      </a:r>
                      <a:r>
                        <a:rPr lang="en-US" dirty="0" err="1"/>
                        <a:t>lại</a:t>
                      </a:r>
                      <a:r>
                        <a:rPr lang="en-US" dirty="0"/>
                        <a:t> </a:t>
                      </a:r>
                      <a:r>
                        <a:rPr lang="en-US" dirty="0" err="1"/>
                        <a:t>chế</a:t>
                      </a:r>
                      <a:r>
                        <a:rPr lang="en-US" dirty="0"/>
                        <a:t> </a:t>
                      </a:r>
                      <a:r>
                        <a:rPr lang="en-US" dirty="0" err="1"/>
                        <a:t>độ</a:t>
                      </a:r>
                      <a:r>
                        <a:rPr lang="en-US" dirty="0"/>
                        <a:t> </a:t>
                      </a:r>
                      <a:r>
                        <a:rPr lang="en-US" dirty="0" err="1"/>
                        <a:t>diệt</a:t>
                      </a:r>
                      <a:r>
                        <a:rPr lang="en-US" dirty="0"/>
                        <a:t> </a:t>
                      </a:r>
                      <a:r>
                        <a:rPr lang="en-US" dirty="0" err="1"/>
                        <a:t>chủng</a:t>
                      </a:r>
                      <a:r>
                        <a:rPr lang="en-US" dirty="0"/>
                        <a:t> </a:t>
                      </a:r>
                      <a:r>
                        <a:rPr lang="en-US" dirty="0" err="1"/>
                        <a:t>Khơ</a:t>
                      </a:r>
                      <a:r>
                        <a:rPr lang="en-US" dirty="0"/>
                        <a:t>-me </a:t>
                      </a:r>
                      <a:r>
                        <a:rPr lang="en-US" dirty="0" err="1"/>
                        <a:t>đỏ</a:t>
                      </a:r>
                      <a:endParaRPr lang="en-US" dirty="0"/>
                    </a:p>
                  </a:txBody>
                  <a:tcPr/>
                </a:tc>
                <a:extLst>
                  <a:ext uri="{0D108BD9-81ED-4DB2-BD59-A6C34878D82A}">
                    <a16:rowId xmlns:a16="http://schemas.microsoft.com/office/drawing/2014/main" val="4009755592"/>
                  </a:ext>
                </a:extLst>
              </a:tr>
            </a:tbl>
          </a:graphicData>
        </a:graphic>
      </p:graphicFrame>
      <p:graphicFrame>
        <p:nvGraphicFramePr>
          <p:cNvPr id="30" name="Table 29">
            <a:extLst>
              <a:ext uri="{FF2B5EF4-FFF2-40B4-BE49-F238E27FC236}">
                <a16:creationId xmlns:a16="http://schemas.microsoft.com/office/drawing/2014/main" id="{715EBB36-70A8-5A7A-B4E0-367065AD1DE5}"/>
              </a:ext>
            </a:extLst>
          </p:cNvPr>
          <p:cNvGraphicFramePr>
            <a:graphicFrameLocks noGrp="1"/>
          </p:cNvGraphicFramePr>
          <p:nvPr/>
        </p:nvGraphicFramePr>
        <p:xfrm>
          <a:off x="4661027" y="3687749"/>
          <a:ext cx="3701375" cy="828950"/>
        </p:xfrm>
        <a:graphic>
          <a:graphicData uri="http://schemas.openxmlformats.org/drawingml/2006/table">
            <a:tbl>
              <a:tblPr firstRow="1" bandRow="1">
                <a:tableStyleId>{5C22544A-7EE6-4342-B048-85BDC9FD1C3A}</a:tableStyleId>
              </a:tblPr>
              <a:tblGrid>
                <a:gridCol w="3701375">
                  <a:extLst>
                    <a:ext uri="{9D8B030D-6E8A-4147-A177-3AD203B41FA5}">
                      <a16:colId xmlns:a16="http://schemas.microsoft.com/office/drawing/2014/main" val="3627607590"/>
                    </a:ext>
                  </a:extLst>
                </a:gridCol>
              </a:tblGrid>
              <a:tr h="828950">
                <a:tc>
                  <a:txBody>
                    <a:bodyPr/>
                    <a:lstStyle/>
                    <a:p>
                      <a:r>
                        <a:rPr lang="en-US" dirty="0" err="1"/>
                        <a:t>Nhiều</a:t>
                      </a:r>
                      <a:r>
                        <a:rPr lang="en-US" dirty="0"/>
                        <a:t> </a:t>
                      </a:r>
                      <a:r>
                        <a:rPr lang="en-US" dirty="0" err="1"/>
                        <a:t>cuộc</a:t>
                      </a:r>
                      <a:r>
                        <a:rPr lang="en-US" dirty="0"/>
                        <a:t> </a:t>
                      </a:r>
                      <a:r>
                        <a:rPr lang="en-US" dirty="0" err="1"/>
                        <a:t>hội</a:t>
                      </a:r>
                      <a:r>
                        <a:rPr lang="en-US" dirty="0"/>
                        <a:t> </a:t>
                      </a:r>
                      <a:r>
                        <a:rPr lang="en-US" dirty="0" err="1"/>
                        <a:t>đàm</a:t>
                      </a:r>
                      <a:r>
                        <a:rPr lang="en-US" dirty="0"/>
                        <a:t> </a:t>
                      </a:r>
                      <a:r>
                        <a:rPr lang="en-US" dirty="0" err="1"/>
                        <a:t>Việt</a:t>
                      </a:r>
                      <a:r>
                        <a:rPr lang="en-US" dirty="0"/>
                        <a:t> – </a:t>
                      </a:r>
                      <a:r>
                        <a:rPr lang="en-US" dirty="0" err="1"/>
                        <a:t>Mỹ</a:t>
                      </a:r>
                      <a:r>
                        <a:rPr lang="en-US" dirty="0"/>
                        <a:t> </a:t>
                      </a:r>
                      <a:r>
                        <a:rPr lang="en-US" dirty="0" err="1"/>
                        <a:t>đã</a:t>
                      </a:r>
                      <a:r>
                        <a:rPr lang="en-US" dirty="0"/>
                        <a:t> </a:t>
                      </a:r>
                      <a:r>
                        <a:rPr lang="en-US" dirty="0" err="1"/>
                        <a:t>diễn</a:t>
                      </a:r>
                      <a:r>
                        <a:rPr lang="en-US" dirty="0"/>
                        <a:t> </a:t>
                      </a:r>
                      <a:r>
                        <a:rPr lang="en-US" dirty="0" err="1"/>
                        <a:t>ra</a:t>
                      </a:r>
                      <a:r>
                        <a:rPr lang="en-US" dirty="0"/>
                        <a:t> </a:t>
                      </a:r>
                      <a:r>
                        <a:rPr lang="en-US" dirty="0" err="1"/>
                        <a:t>tại</a:t>
                      </a:r>
                      <a:r>
                        <a:rPr lang="en-US" dirty="0"/>
                        <a:t> Pa-</a:t>
                      </a:r>
                      <a:r>
                        <a:rPr lang="en-US" dirty="0" err="1"/>
                        <a:t>ri</a:t>
                      </a:r>
                      <a:r>
                        <a:rPr lang="en-US" dirty="0"/>
                        <a:t> </a:t>
                      </a:r>
                      <a:r>
                        <a:rPr lang="en-US" dirty="0" err="1"/>
                        <a:t>và</a:t>
                      </a:r>
                      <a:r>
                        <a:rPr lang="en-US" dirty="0"/>
                        <a:t> Hà </a:t>
                      </a:r>
                      <a:r>
                        <a:rPr lang="en-US" dirty="0" err="1"/>
                        <a:t>Nội</a:t>
                      </a:r>
                      <a:endParaRPr lang="en-US" dirty="0"/>
                    </a:p>
                  </a:txBody>
                  <a:tcPr/>
                </a:tc>
                <a:extLst>
                  <a:ext uri="{0D108BD9-81ED-4DB2-BD59-A6C34878D82A}">
                    <a16:rowId xmlns:a16="http://schemas.microsoft.com/office/drawing/2014/main" val="4009755592"/>
                  </a:ext>
                </a:extLst>
              </a:tr>
            </a:tbl>
          </a:graphicData>
        </a:graphic>
      </p:graphicFrame>
      <p:sp>
        <p:nvSpPr>
          <p:cNvPr id="6" name="Rectangle 5">
            <a:extLst>
              <a:ext uri="{FF2B5EF4-FFF2-40B4-BE49-F238E27FC236}">
                <a16:creationId xmlns:a16="http://schemas.microsoft.com/office/drawing/2014/main" id="{12247FEC-7101-3B22-3C87-617E00F8A3B2}"/>
              </a:ext>
            </a:extLst>
          </p:cNvPr>
          <p:cNvSpPr/>
          <p:nvPr/>
        </p:nvSpPr>
        <p:spPr>
          <a:xfrm>
            <a:off x="1566809" y="879135"/>
            <a:ext cx="1402422" cy="385026"/>
          </a:xfrm>
          <a:prstGeom prst="rect">
            <a:avLst/>
          </a:prstGeom>
          <a:solidFill>
            <a:srgbClr val="EB7D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CỘT A</a:t>
            </a:r>
          </a:p>
        </p:txBody>
      </p:sp>
      <p:sp>
        <p:nvSpPr>
          <p:cNvPr id="11" name="Rectangle 10">
            <a:extLst>
              <a:ext uri="{FF2B5EF4-FFF2-40B4-BE49-F238E27FC236}">
                <a16:creationId xmlns:a16="http://schemas.microsoft.com/office/drawing/2014/main" id="{C9F24139-7938-92D1-7A16-C839F4F2A524}"/>
              </a:ext>
            </a:extLst>
          </p:cNvPr>
          <p:cNvSpPr/>
          <p:nvPr/>
        </p:nvSpPr>
        <p:spPr>
          <a:xfrm>
            <a:off x="5917716" y="906853"/>
            <a:ext cx="1402422" cy="38502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CỘT B</a:t>
            </a:r>
          </a:p>
        </p:txBody>
      </p:sp>
      <p:cxnSp>
        <p:nvCxnSpPr>
          <p:cNvPr id="14" name="Straight Arrow Connector 13">
            <a:extLst>
              <a:ext uri="{FF2B5EF4-FFF2-40B4-BE49-F238E27FC236}">
                <a16:creationId xmlns:a16="http://schemas.microsoft.com/office/drawing/2014/main" id="{5948F8E5-50C3-F6EF-F2BC-9275CBD3465B}"/>
              </a:ext>
            </a:extLst>
          </p:cNvPr>
          <p:cNvCxnSpPr>
            <a:cxnSpLocks/>
            <a:stCxn id="25" idx="3"/>
            <a:endCxn id="26" idx="1"/>
          </p:cNvCxnSpPr>
          <p:nvPr/>
        </p:nvCxnSpPr>
        <p:spPr>
          <a:xfrm flipV="1">
            <a:off x="4206239" y="1899801"/>
            <a:ext cx="454789" cy="35046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CD19F6B4-A812-3A91-D1F2-88E23921A916}"/>
              </a:ext>
            </a:extLst>
          </p:cNvPr>
          <p:cNvCxnSpPr>
            <a:endCxn id="29" idx="1"/>
          </p:cNvCxnSpPr>
          <p:nvPr/>
        </p:nvCxnSpPr>
        <p:spPr>
          <a:xfrm>
            <a:off x="4172330" y="2984146"/>
            <a:ext cx="457276" cy="2406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A99BBEEB-16C6-DC43-7048-0E49DB7AAA02}"/>
              </a:ext>
            </a:extLst>
          </p:cNvPr>
          <p:cNvCxnSpPr>
            <a:cxnSpLocks/>
          </p:cNvCxnSpPr>
          <p:nvPr/>
        </p:nvCxnSpPr>
        <p:spPr>
          <a:xfrm flipV="1">
            <a:off x="4197762" y="3985119"/>
            <a:ext cx="471742" cy="1706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1D4AD3C-03FD-5E3D-96F8-0DDC07D6C0A0}"/>
              </a:ext>
            </a:extLst>
          </p:cNvPr>
          <p:cNvCxnSpPr>
            <a:endCxn id="28" idx="1"/>
          </p:cNvCxnSpPr>
          <p:nvPr/>
        </p:nvCxnSpPr>
        <p:spPr>
          <a:xfrm>
            <a:off x="4223543" y="1955546"/>
            <a:ext cx="437485" cy="1028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0606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6" presetClass="emph" presetSubtype="0" fill="hold" grpId="1" nodeType="withEffect">
                                  <p:stCondLst>
                                    <p:cond delay="50"/>
                                  </p:stCondLst>
                                  <p:childTnLst>
                                    <p:animScale>
                                      <p:cBhvr>
                                        <p:cTn id="9" dur="10" fill="hold"/>
                                        <p:tgtEl>
                                          <p:spTgt spid="2"/>
                                        </p:tgtEl>
                                      </p:cBhvr>
                                      <p:by x="125000" y="125000"/>
                                    </p:animScale>
                                  </p:childTnLst>
                                </p:cTn>
                              </p:par>
                              <p:par>
                                <p:cTn id="10" presetID="6" presetClass="emph" presetSubtype="0" decel="100000" fill="hold" grpId="2" nodeType="withEffect">
                                  <p:stCondLst>
                                    <p:cond delay="50"/>
                                  </p:stCondLst>
                                  <p:childTnLst>
                                    <p:animScale>
                                      <p:cBhvr>
                                        <p:cTn id="11" dur="750" fill="hold"/>
                                        <p:tgtEl>
                                          <p:spTgt spid="2"/>
                                        </p:tgtEl>
                                      </p:cBhvr>
                                      <p:by x="80000" y="80000"/>
                                    </p:animScale>
                                  </p:childTnLst>
                                </p:cTn>
                              </p:par>
                              <p:par>
                                <p:cTn id="12" presetID="10" presetClass="entr" presetSubtype="0" fill="hold" grpId="0" nodeType="withEffect">
                                  <p:stCondLst>
                                    <p:cond delay="1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par>
                                <p:cTn id="15" presetID="6" presetClass="emph" presetSubtype="0" fill="hold" grpId="1" nodeType="withEffect">
                                  <p:stCondLst>
                                    <p:cond delay="100"/>
                                  </p:stCondLst>
                                  <p:childTnLst>
                                    <p:animScale>
                                      <p:cBhvr>
                                        <p:cTn id="16" dur="10" fill="hold"/>
                                        <p:tgtEl>
                                          <p:spTgt spid="4"/>
                                        </p:tgtEl>
                                      </p:cBhvr>
                                      <p:by x="125000" y="125000"/>
                                    </p:animScale>
                                  </p:childTnLst>
                                </p:cTn>
                              </p:par>
                              <p:par>
                                <p:cTn id="17" presetID="6" presetClass="emph" presetSubtype="0" decel="100000" fill="hold" grpId="2" nodeType="withEffect">
                                  <p:stCondLst>
                                    <p:cond delay="100"/>
                                  </p:stCondLst>
                                  <p:childTnLst>
                                    <p:animScale>
                                      <p:cBhvr>
                                        <p:cTn id="18" dur="750" fill="hold"/>
                                        <p:tgtEl>
                                          <p:spTgt spid="4"/>
                                        </p:tgtEl>
                                      </p:cBhvr>
                                      <p:by x="80000" y="80000"/>
                                    </p:animScale>
                                  </p:childTnLst>
                                </p:cTn>
                              </p:par>
                              <p:par>
                                <p:cTn id="19" presetID="10" presetClass="entr" presetSubtype="0" fill="hold" grpId="0" nodeType="withEffect">
                                  <p:stCondLst>
                                    <p:cond delay="15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6" presetClass="emph" presetSubtype="0" fill="hold" grpId="1" nodeType="withEffect">
                                  <p:stCondLst>
                                    <p:cond delay="150"/>
                                  </p:stCondLst>
                                  <p:childTnLst>
                                    <p:animScale>
                                      <p:cBhvr>
                                        <p:cTn id="23" dur="10" fill="hold"/>
                                        <p:tgtEl>
                                          <p:spTgt spid="8"/>
                                        </p:tgtEl>
                                      </p:cBhvr>
                                      <p:by x="125000" y="125000"/>
                                    </p:animScale>
                                  </p:childTnLst>
                                </p:cTn>
                              </p:par>
                              <p:par>
                                <p:cTn id="24" presetID="6" presetClass="emph" presetSubtype="0" decel="100000" fill="hold" grpId="2" nodeType="withEffect">
                                  <p:stCondLst>
                                    <p:cond delay="150"/>
                                  </p:stCondLst>
                                  <p:childTnLst>
                                    <p:animScale>
                                      <p:cBhvr>
                                        <p:cTn id="25" dur="750" fill="hold"/>
                                        <p:tgtEl>
                                          <p:spTgt spid="8"/>
                                        </p:tgtEl>
                                      </p:cBhvr>
                                      <p:by x="80000" y="80000"/>
                                    </p:animScale>
                                  </p:childTnLst>
                                </p:cTn>
                              </p:par>
                              <p:par>
                                <p:cTn id="26" presetID="10" presetClass="entr" presetSubtype="0" fill="hold" grpId="0" nodeType="withEffect">
                                  <p:stCondLst>
                                    <p:cond delay="20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6" presetClass="emph" presetSubtype="0" fill="hold" grpId="1" nodeType="withEffect">
                                  <p:stCondLst>
                                    <p:cond delay="200"/>
                                  </p:stCondLst>
                                  <p:childTnLst>
                                    <p:animScale>
                                      <p:cBhvr>
                                        <p:cTn id="30" dur="10" fill="hold"/>
                                        <p:tgtEl>
                                          <p:spTgt spid="9"/>
                                        </p:tgtEl>
                                      </p:cBhvr>
                                      <p:by x="125000" y="125000"/>
                                    </p:animScale>
                                  </p:childTnLst>
                                </p:cTn>
                              </p:par>
                              <p:par>
                                <p:cTn id="31" presetID="6" presetClass="emph" presetSubtype="0" decel="100000" fill="hold" grpId="2" nodeType="withEffect">
                                  <p:stCondLst>
                                    <p:cond delay="200"/>
                                  </p:stCondLst>
                                  <p:childTnLst>
                                    <p:animScale>
                                      <p:cBhvr>
                                        <p:cTn id="32" dur="750" fill="hold"/>
                                        <p:tgtEl>
                                          <p:spTgt spid="9"/>
                                        </p:tgtEl>
                                      </p:cBhvr>
                                      <p:by x="80000" y="80000"/>
                                    </p:animScale>
                                  </p:childTnLst>
                                </p:cTn>
                              </p:par>
                              <p:par>
                                <p:cTn id="33" presetID="10" presetClass="entr" presetSubtype="0" fill="hold" nodeType="withEffect">
                                  <p:stCondLst>
                                    <p:cond delay="30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6" presetClass="emph" presetSubtype="0" fill="hold" nodeType="withEffect">
                                  <p:stCondLst>
                                    <p:cond delay="300"/>
                                  </p:stCondLst>
                                  <p:childTnLst>
                                    <p:animScale>
                                      <p:cBhvr>
                                        <p:cTn id="37" dur="10" fill="hold"/>
                                        <p:tgtEl>
                                          <p:spTgt spid="23"/>
                                        </p:tgtEl>
                                      </p:cBhvr>
                                      <p:by x="125000" y="125000"/>
                                    </p:animScale>
                                  </p:childTnLst>
                                </p:cTn>
                              </p:par>
                              <p:par>
                                <p:cTn id="38" presetID="6" presetClass="emph" presetSubtype="0" decel="100000" fill="hold" nodeType="withEffect">
                                  <p:stCondLst>
                                    <p:cond delay="300"/>
                                  </p:stCondLst>
                                  <p:childTnLst>
                                    <p:animScale>
                                      <p:cBhvr>
                                        <p:cTn id="39" dur="750" fill="hold"/>
                                        <p:tgtEl>
                                          <p:spTgt spid="23"/>
                                        </p:tgtEl>
                                      </p:cBhvr>
                                      <p:by x="80000" y="80000"/>
                                    </p:animScale>
                                  </p:childTnLst>
                                </p:cTn>
                              </p:par>
                              <p:par>
                                <p:cTn id="40" presetID="10" presetClass="entr" presetSubtype="0" fill="hold" grpId="0" nodeType="withEffect">
                                  <p:stCondLst>
                                    <p:cond delay="4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6" presetClass="emph" presetSubtype="0" fill="hold" grpId="1" nodeType="withEffect">
                                  <p:stCondLst>
                                    <p:cond delay="400"/>
                                  </p:stCondLst>
                                  <p:childTnLst>
                                    <p:animScale>
                                      <p:cBhvr>
                                        <p:cTn id="44" dur="10" fill="hold"/>
                                        <p:tgtEl>
                                          <p:spTgt spid="27"/>
                                        </p:tgtEl>
                                      </p:cBhvr>
                                      <p:by x="125000" y="125000"/>
                                    </p:animScale>
                                  </p:childTnLst>
                                </p:cTn>
                              </p:par>
                              <p:par>
                                <p:cTn id="45" presetID="6" presetClass="emph" presetSubtype="0" decel="100000" fill="hold" grpId="2" nodeType="withEffect">
                                  <p:stCondLst>
                                    <p:cond delay="400"/>
                                  </p:stCondLst>
                                  <p:childTnLst>
                                    <p:animScale>
                                      <p:cBhvr>
                                        <p:cTn id="46" dur="750" fill="hold"/>
                                        <p:tgtEl>
                                          <p:spTgt spid="27"/>
                                        </p:tgtEl>
                                      </p:cBhvr>
                                      <p:by x="80000" y="80000"/>
                                    </p:animScale>
                                  </p:childTnLst>
                                </p:cTn>
                              </p:par>
                              <p:par>
                                <p:cTn id="47" presetID="10" presetClass="entr" presetSubtype="0" fill="hold" grpId="0" nodeType="withEffect">
                                  <p:stCondLst>
                                    <p:cond delay="450"/>
                                  </p:stCondLst>
                                  <p:childTnLst>
                                    <p:set>
                                      <p:cBhvr>
                                        <p:cTn id="48" dur="1" fill="hold">
                                          <p:stCondLst>
                                            <p:cond delay="0"/>
                                          </p:stCondLst>
                                        </p:cTn>
                                        <p:tgtEl>
                                          <p:spTgt spid="59"/>
                                        </p:tgtEl>
                                        <p:attrNameLst>
                                          <p:attrName>style.visibility</p:attrName>
                                        </p:attrNameLst>
                                      </p:cBhvr>
                                      <p:to>
                                        <p:strVal val="visible"/>
                                      </p:to>
                                    </p:set>
                                    <p:animEffect transition="in" filter="fade">
                                      <p:cBhvr>
                                        <p:cTn id="49" dur="500"/>
                                        <p:tgtEl>
                                          <p:spTgt spid="59"/>
                                        </p:tgtEl>
                                      </p:cBhvr>
                                    </p:animEffect>
                                  </p:childTnLst>
                                </p:cTn>
                              </p:par>
                              <p:par>
                                <p:cTn id="50" presetID="6" presetClass="emph" presetSubtype="0" fill="hold" grpId="1" nodeType="withEffect">
                                  <p:stCondLst>
                                    <p:cond delay="450"/>
                                  </p:stCondLst>
                                  <p:childTnLst>
                                    <p:animScale>
                                      <p:cBhvr>
                                        <p:cTn id="51" dur="10" fill="hold"/>
                                        <p:tgtEl>
                                          <p:spTgt spid="59"/>
                                        </p:tgtEl>
                                      </p:cBhvr>
                                      <p:by x="125000" y="125000"/>
                                    </p:animScale>
                                  </p:childTnLst>
                                </p:cTn>
                              </p:par>
                              <p:par>
                                <p:cTn id="52" presetID="6" presetClass="emph" presetSubtype="0" decel="100000" fill="hold" grpId="2" nodeType="withEffect">
                                  <p:stCondLst>
                                    <p:cond delay="450"/>
                                  </p:stCondLst>
                                  <p:childTnLst>
                                    <p:animScale>
                                      <p:cBhvr>
                                        <p:cTn id="53" dur="750" fill="hold"/>
                                        <p:tgtEl>
                                          <p:spTgt spid="59"/>
                                        </p:tgtEl>
                                      </p:cBhvr>
                                      <p:by x="80000" y="80000"/>
                                    </p:animScale>
                                  </p:childTnLst>
                                </p:cTn>
                              </p:par>
                              <p:par>
                                <p:cTn id="54" presetID="10" presetClass="entr" presetSubtype="0" fill="hold" grpId="0" nodeType="withEffect">
                                  <p:stCondLst>
                                    <p:cond delay="500"/>
                                  </p:stCondLst>
                                  <p:childTnLst>
                                    <p:set>
                                      <p:cBhvr>
                                        <p:cTn id="55" dur="1" fill="hold">
                                          <p:stCondLst>
                                            <p:cond delay="0"/>
                                          </p:stCondLst>
                                        </p:cTn>
                                        <p:tgtEl>
                                          <p:spTgt spid="5"/>
                                        </p:tgtEl>
                                        <p:attrNameLst>
                                          <p:attrName>style.visibility</p:attrName>
                                        </p:attrNameLst>
                                      </p:cBhvr>
                                      <p:to>
                                        <p:strVal val="visible"/>
                                      </p:to>
                                    </p:set>
                                    <p:animEffect transition="in" filter="fade">
                                      <p:cBhvr>
                                        <p:cTn id="56" dur="500"/>
                                        <p:tgtEl>
                                          <p:spTgt spid="5"/>
                                        </p:tgtEl>
                                      </p:cBhvr>
                                    </p:animEffect>
                                  </p:childTnLst>
                                </p:cTn>
                              </p:par>
                              <p:par>
                                <p:cTn id="57" presetID="6" presetClass="emph" presetSubtype="0" fill="hold" grpId="1" nodeType="withEffect">
                                  <p:stCondLst>
                                    <p:cond delay="500"/>
                                  </p:stCondLst>
                                  <p:childTnLst>
                                    <p:animScale>
                                      <p:cBhvr>
                                        <p:cTn id="58" dur="10" fill="hold"/>
                                        <p:tgtEl>
                                          <p:spTgt spid="5"/>
                                        </p:tgtEl>
                                      </p:cBhvr>
                                      <p:by x="125000" y="125000"/>
                                    </p:animScale>
                                  </p:childTnLst>
                                </p:cTn>
                              </p:par>
                              <p:par>
                                <p:cTn id="59" presetID="6" presetClass="emph" presetSubtype="0" decel="100000" fill="hold" grpId="2" nodeType="withEffect">
                                  <p:stCondLst>
                                    <p:cond delay="500"/>
                                  </p:stCondLst>
                                  <p:childTnLst>
                                    <p:animScale>
                                      <p:cBhvr>
                                        <p:cTn id="60" dur="750" fill="hold"/>
                                        <p:tgtEl>
                                          <p:spTgt spid="5"/>
                                        </p:tgtEl>
                                      </p:cBhvr>
                                      <p:by x="80000" y="80000"/>
                                    </p:animScale>
                                  </p:childTnLst>
                                </p:cTn>
                              </p:par>
                              <p:par>
                                <p:cTn id="61" presetID="10" presetClass="entr" presetSubtype="0" fill="hold" grpId="0" nodeType="withEffect">
                                  <p:stCondLst>
                                    <p:cond delay="550"/>
                                  </p:stCondLst>
                                  <p:childTnLst>
                                    <p:set>
                                      <p:cBhvr>
                                        <p:cTn id="62" dur="1" fill="hold">
                                          <p:stCondLst>
                                            <p:cond delay="0"/>
                                          </p:stCondLst>
                                        </p:cTn>
                                        <p:tgtEl>
                                          <p:spTgt spid="7"/>
                                        </p:tgtEl>
                                        <p:attrNameLst>
                                          <p:attrName>style.visibility</p:attrName>
                                        </p:attrNameLst>
                                      </p:cBhvr>
                                      <p:to>
                                        <p:strVal val="visible"/>
                                      </p:to>
                                    </p:set>
                                    <p:animEffect transition="in" filter="fade">
                                      <p:cBhvr>
                                        <p:cTn id="63" dur="500"/>
                                        <p:tgtEl>
                                          <p:spTgt spid="7"/>
                                        </p:tgtEl>
                                      </p:cBhvr>
                                    </p:animEffect>
                                  </p:childTnLst>
                                </p:cTn>
                              </p:par>
                              <p:par>
                                <p:cTn id="64" presetID="6" presetClass="emph" presetSubtype="0" fill="hold" grpId="1" nodeType="withEffect">
                                  <p:stCondLst>
                                    <p:cond delay="550"/>
                                  </p:stCondLst>
                                  <p:childTnLst>
                                    <p:animScale>
                                      <p:cBhvr>
                                        <p:cTn id="65" dur="10" fill="hold"/>
                                        <p:tgtEl>
                                          <p:spTgt spid="7"/>
                                        </p:tgtEl>
                                      </p:cBhvr>
                                      <p:by x="125000" y="125000"/>
                                    </p:animScale>
                                  </p:childTnLst>
                                </p:cTn>
                              </p:par>
                              <p:par>
                                <p:cTn id="66" presetID="6" presetClass="emph" presetSubtype="0" decel="100000" fill="hold" grpId="2" nodeType="withEffect">
                                  <p:stCondLst>
                                    <p:cond delay="550"/>
                                  </p:stCondLst>
                                  <p:childTnLst>
                                    <p:animScale>
                                      <p:cBhvr>
                                        <p:cTn id="67" dur="750" fill="hold"/>
                                        <p:tgtEl>
                                          <p:spTgt spid="7"/>
                                        </p:tgtEl>
                                      </p:cBhvr>
                                      <p:by x="80000" y="80000"/>
                                    </p:animScale>
                                  </p:childTnLst>
                                </p:cTn>
                              </p:par>
                              <p:par>
                                <p:cTn id="68" presetID="10" presetClass="entr" presetSubtype="0" fill="hold" grpId="0" nodeType="withEffect">
                                  <p:stCondLst>
                                    <p:cond delay="65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500"/>
                                        <p:tgtEl>
                                          <p:spTgt spid="17"/>
                                        </p:tgtEl>
                                      </p:cBhvr>
                                    </p:animEffect>
                                  </p:childTnLst>
                                </p:cTn>
                              </p:par>
                              <p:par>
                                <p:cTn id="71" presetID="6" presetClass="emph" presetSubtype="0" fill="hold" grpId="1" nodeType="withEffect">
                                  <p:stCondLst>
                                    <p:cond delay="650"/>
                                  </p:stCondLst>
                                  <p:childTnLst>
                                    <p:animScale>
                                      <p:cBhvr>
                                        <p:cTn id="72" dur="10" fill="hold"/>
                                        <p:tgtEl>
                                          <p:spTgt spid="17"/>
                                        </p:tgtEl>
                                      </p:cBhvr>
                                      <p:by x="125000" y="125000"/>
                                    </p:animScale>
                                  </p:childTnLst>
                                </p:cTn>
                              </p:par>
                              <p:par>
                                <p:cTn id="73" presetID="6" presetClass="emph" presetSubtype="0" decel="100000" fill="hold" grpId="2" nodeType="withEffect">
                                  <p:stCondLst>
                                    <p:cond delay="650"/>
                                  </p:stCondLst>
                                  <p:childTnLst>
                                    <p:animScale>
                                      <p:cBhvr>
                                        <p:cTn id="74" dur="750" fill="hold"/>
                                        <p:tgtEl>
                                          <p:spTgt spid="17"/>
                                        </p:tgtEl>
                                      </p:cBhvr>
                                      <p:by x="80000" y="80000"/>
                                    </p:animScale>
                                  </p:childTnLst>
                                </p:cTn>
                              </p:par>
                              <p:par>
                                <p:cTn id="75" presetID="10" presetClass="entr" presetSubtype="0" fill="hold" grpId="0" nodeType="withEffect">
                                  <p:stCondLst>
                                    <p:cond delay="700"/>
                                  </p:stCondLst>
                                  <p:childTnLst>
                                    <p:set>
                                      <p:cBhvr>
                                        <p:cTn id="76" dur="1" fill="hold">
                                          <p:stCondLst>
                                            <p:cond delay="0"/>
                                          </p:stCondLst>
                                        </p:cTn>
                                        <p:tgtEl>
                                          <p:spTgt spid="18"/>
                                        </p:tgtEl>
                                        <p:attrNameLst>
                                          <p:attrName>style.visibility</p:attrName>
                                        </p:attrNameLst>
                                      </p:cBhvr>
                                      <p:to>
                                        <p:strVal val="visible"/>
                                      </p:to>
                                    </p:set>
                                    <p:animEffect transition="in" filter="fade">
                                      <p:cBhvr>
                                        <p:cTn id="77" dur="500"/>
                                        <p:tgtEl>
                                          <p:spTgt spid="18"/>
                                        </p:tgtEl>
                                      </p:cBhvr>
                                    </p:animEffect>
                                  </p:childTnLst>
                                </p:cTn>
                              </p:par>
                              <p:par>
                                <p:cTn id="78" presetID="6" presetClass="emph" presetSubtype="0" fill="hold" grpId="1" nodeType="withEffect">
                                  <p:stCondLst>
                                    <p:cond delay="700"/>
                                  </p:stCondLst>
                                  <p:childTnLst>
                                    <p:animScale>
                                      <p:cBhvr>
                                        <p:cTn id="79" dur="10" fill="hold"/>
                                        <p:tgtEl>
                                          <p:spTgt spid="18"/>
                                        </p:tgtEl>
                                      </p:cBhvr>
                                      <p:by x="125000" y="125000"/>
                                    </p:animScale>
                                  </p:childTnLst>
                                </p:cTn>
                              </p:par>
                              <p:par>
                                <p:cTn id="80" presetID="6" presetClass="emph" presetSubtype="0" decel="100000" fill="hold" grpId="2" nodeType="withEffect">
                                  <p:stCondLst>
                                    <p:cond delay="700"/>
                                  </p:stCondLst>
                                  <p:childTnLst>
                                    <p:animScale>
                                      <p:cBhvr>
                                        <p:cTn id="81" dur="750" fill="hold"/>
                                        <p:tgtEl>
                                          <p:spTgt spid="18"/>
                                        </p:tgtEl>
                                      </p:cBhvr>
                                      <p:by x="80000" y="80000"/>
                                    </p:animScale>
                                  </p:childTnLst>
                                </p:cTn>
                              </p:par>
                              <p:par>
                                <p:cTn id="82" presetID="10" presetClass="entr" presetSubtype="0" fill="hold" grpId="0" nodeType="withEffect">
                                  <p:stCondLst>
                                    <p:cond delay="750"/>
                                  </p:stCondLst>
                                  <p:childTnLst>
                                    <p:set>
                                      <p:cBhvr>
                                        <p:cTn id="83" dur="1" fill="hold">
                                          <p:stCondLst>
                                            <p:cond delay="0"/>
                                          </p:stCondLst>
                                        </p:cTn>
                                        <p:tgtEl>
                                          <p:spTgt spid="19"/>
                                        </p:tgtEl>
                                        <p:attrNameLst>
                                          <p:attrName>style.visibility</p:attrName>
                                        </p:attrNameLst>
                                      </p:cBhvr>
                                      <p:to>
                                        <p:strVal val="visible"/>
                                      </p:to>
                                    </p:set>
                                    <p:animEffect transition="in" filter="fade">
                                      <p:cBhvr>
                                        <p:cTn id="84" dur="500"/>
                                        <p:tgtEl>
                                          <p:spTgt spid="19"/>
                                        </p:tgtEl>
                                      </p:cBhvr>
                                    </p:animEffect>
                                  </p:childTnLst>
                                </p:cTn>
                              </p:par>
                              <p:par>
                                <p:cTn id="85" presetID="6" presetClass="emph" presetSubtype="0" fill="hold" grpId="1" nodeType="withEffect">
                                  <p:stCondLst>
                                    <p:cond delay="750"/>
                                  </p:stCondLst>
                                  <p:childTnLst>
                                    <p:animScale>
                                      <p:cBhvr>
                                        <p:cTn id="86" dur="10" fill="hold"/>
                                        <p:tgtEl>
                                          <p:spTgt spid="19"/>
                                        </p:tgtEl>
                                      </p:cBhvr>
                                      <p:by x="125000" y="125000"/>
                                    </p:animScale>
                                  </p:childTnLst>
                                </p:cTn>
                              </p:par>
                              <p:par>
                                <p:cTn id="87" presetID="6" presetClass="emph" presetSubtype="0" decel="100000" fill="hold" grpId="2" nodeType="withEffect">
                                  <p:stCondLst>
                                    <p:cond delay="750"/>
                                  </p:stCondLst>
                                  <p:childTnLst>
                                    <p:animScale>
                                      <p:cBhvr>
                                        <p:cTn id="88" dur="750" fill="hold"/>
                                        <p:tgtEl>
                                          <p:spTgt spid="19"/>
                                        </p:tgtEl>
                                      </p:cBhvr>
                                      <p:by x="80000" y="80000"/>
                                    </p:animScale>
                                  </p:childTnLst>
                                </p:cTn>
                              </p:par>
                              <p:par>
                                <p:cTn id="89" presetID="10" presetClass="entr" presetSubtype="0" fill="hold" grpId="0" nodeType="withEffect">
                                  <p:stCondLst>
                                    <p:cond delay="800"/>
                                  </p:stCondLst>
                                  <p:childTnLst>
                                    <p:set>
                                      <p:cBhvr>
                                        <p:cTn id="90" dur="1" fill="hold">
                                          <p:stCondLst>
                                            <p:cond delay="0"/>
                                          </p:stCondLst>
                                        </p:cTn>
                                        <p:tgtEl>
                                          <p:spTgt spid="20"/>
                                        </p:tgtEl>
                                        <p:attrNameLst>
                                          <p:attrName>style.visibility</p:attrName>
                                        </p:attrNameLst>
                                      </p:cBhvr>
                                      <p:to>
                                        <p:strVal val="visible"/>
                                      </p:to>
                                    </p:set>
                                    <p:animEffect transition="in" filter="fade">
                                      <p:cBhvr>
                                        <p:cTn id="91" dur="500"/>
                                        <p:tgtEl>
                                          <p:spTgt spid="20"/>
                                        </p:tgtEl>
                                      </p:cBhvr>
                                    </p:animEffect>
                                  </p:childTnLst>
                                </p:cTn>
                              </p:par>
                              <p:par>
                                <p:cTn id="92" presetID="6" presetClass="emph" presetSubtype="0" fill="hold" grpId="1" nodeType="withEffect">
                                  <p:stCondLst>
                                    <p:cond delay="800"/>
                                  </p:stCondLst>
                                  <p:childTnLst>
                                    <p:animScale>
                                      <p:cBhvr>
                                        <p:cTn id="93" dur="10" fill="hold"/>
                                        <p:tgtEl>
                                          <p:spTgt spid="20"/>
                                        </p:tgtEl>
                                      </p:cBhvr>
                                      <p:by x="125000" y="125000"/>
                                    </p:animScale>
                                  </p:childTnLst>
                                </p:cTn>
                              </p:par>
                              <p:par>
                                <p:cTn id="94" presetID="6" presetClass="emph" presetSubtype="0" decel="100000" fill="hold" grpId="2" nodeType="withEffect">
                                  <p:stCondLst>
                                    <p:cond delay="800"/>
                                  </p:stCondLst>
                                  <p:childTnLst>
                                    <p:animScale>
                                      <p:cBhvr>
                                        <p:cTn id="95" dur="750" fill="hold"/>
                                        <p:tgtEl>
                                          <p:spTgt spid="20"/>
                                        </p:tgtEl>
                                      </p:cBhvr>
                                      <p:by x="80000" y="80000"/>
                                    </p:animScale>
                                  </p:childTnLst>
                                </p:cTn>
                              </p:par>
                              <p:par>
                                <p:cTn id="96" presetID="10" presetClass="entr" presetSubtype="0" fill="hold" grpId="0" nodeType="withEffect">
                                  <p:stCondLst>
                                    <p:cond delay="850"/>
                                  </p:stCondLst>
                                  <p:childTnLst>
                                    <p:set>
                                      <p:cBhvr>
                                        <p:cTn id="97" dur="1" fill="hold">
                                          <p:stCondLst>
                                            <p:cond delay="0"/>
                                          </p:stCondLst>
                                        </p:cTn>
                                        <p:tgtEl>
                                          <p:spTgt spid="21"/>
                                        </p:tgtEl>
                                        <p:attrNameLst>
                                          <p:attrName>style.visibility</p:attrName>
                                        </p:attrNameLst>
                                      </p:cBhvr>
                                      <p:to>
                                        <p:strVal val="visible"/>
                                      </p:to>
                                    </p:set>
                                    <p:animEffect transition="in" filter="fade">
                                      <p:cBhvr>
                                        <p:cTn id="98" dur="500"/>
                                        <p:tgtEl>
                                          <p:spTgt spid="21"/>
                                        </p:tgtEl>
                                      </p:cBhvr>
                                    </p:animEffect>
                                  </p:childTnLst>
                                </p:cTn>
                              </p:par>
                              <p:par>
                                <p:cTn id="99" presetID="6" presetClass="emph" presetSubtype="0" fill="hold" grpId="1" nodeType="withEffect">
                                  <p:stCondLst>
                                    <p:cond delay="850"/>
                                  </p:stCondLst>
                                  <p:childTnLst>
                                    <p:animScale>
                                      <p:cBhvr>
                                        <p:cTn id="100" dur="10" fill="hold"/>
                                        <p:tgtEl>
                                          <p:spTgt spid="21"/>
                                        </p:tgtEl>
                                      </p:cBhvr>
                                      <p:by x="125000" y="125000"/>
                                    </p:animScale>
                                  </p:childTnLst>
                                </p:cTn>
                              </p:par>
                              <p:par>
                                <p:cTn id="101" presetID="6" presetClass="emph" presetSubtype="0" decel="100000" fill="hold" grpId="2" nodeType="withEffect">
                                  <p:stCondLst>
                                    <p:cond delay="850"/>
                                  </p:stCondLst>
                                  <p:childTnLst>
                                    <p:animScale>
                                      <p:cBhvr>
                                        <p:cTn id="102" dur="750" fill="hold"/>
                                        <p:tgtEl>
                                          <p:spTgt spid="21"/>
                                        </p:tgtEl>
                                      </p:cBhvr>
                                      <p:by x="80000" y="80000"/>
                                    </p:animScale>
                                  </p:childTnLst>
                                </p:cTn>
                              </p:par>
                              <p:par>
                                <p:cTn id="103" presetID="10" presetClass="entr" presetSubtype="0" fill="hold" nodeType="withEffect">
                                  <p:stCondLst>
                                    <p:cond delay="900"/>
                                  </p:stCondLst>
                                  <p:childTnLst>
                                    <p:set>
                                      <p:cBhvr>
                                        <p:cTn id="104" dur="1" fill="hold">
                                          <p:stCondLst>
                                            <p:cond delay="0"/>
                                          </p:stCondLst>
                                        </p:cTn>
                                        <p:tgtEl>
                                          <p:spTgt spid="10"/>
                                        </p:tgtEl>
                                        <p:attrNameLst>
                                          <p:attrName>style.visibility</p:attrName>
                                        </p:attrNameLst>
                                      </p:cBhvr>
                                      <p:to>
                                        <p:strVal val="visible"/>
                                      </p:to>
                                    </p:set>
                                    <p:animEffect transition="in" filter="fade">
                                      <p:cBhvr>
                                        <p:cTn id="105" dur="500"/>
                                        <p:tgtEl>
                                          <p:spTgt spid="10"/>
                                        </p:tgtEl>
                                      </p:cBhvr>
                                    </p:animEffect>
                                  </p:childTnLst>
                                </p:cTn>
                              </p:par>
                              <p:par>
                                <p:cTn id="106" presetID="6" presetClass="emph" presetSubtype="0" fill="hold" nodeType="withEffect">
                                  <p:stCondLst>
                                    <p:cond delay="900"/>
                                  </p:stCondLst>
                                  <p:childTnLst>
                                    <p:animScale>
                                      <p:cBhvr>
                                        <p:cTn id="107" dur="10" fill="hold"/>
                                        <p:tgtEl>
                                          <p:spTgt spid="10"/>
                                        </p:tgtEl>
                                      </p:cBhvr>
                                      <p:by x="125000" y="125000"/>
                                    </p:animScale>
                                  </p:childTnLst>
                                </p:cTn>
                              </p:par>
                              <p:par>
                                <p:cTn id="108" presetID="6" presetClass="emph" presetSubtype="0" decel="100000" fill="hold" nodeType="withEffect">
                                  <p:stCondLst>
                                    <p:cond delay="900"/>
                                  </p:stCondLst>
                                  <p:childTnLst>
                                    <p:animScale>
                                      <p:cBhvr>
                                        <p:cTn id="109" dur="750" fill="hold"/>
                                        <p:tgtEl>
                                          <p:spTgt spid="10"/>
                                        </p:tgtEl>
                                      </p:cBhvr>
                                      <p:by x="80000" y="80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0" fill="hold" display="0">
                  <p:stCondLst>
                    <p:cond delay="indefinite"/>
                  </p:stCondLst>
                </p:cTn>
                <p:tgtEl>
                  <p:spTgt spid="3"/>
                </p:tgtEl>
              </p:cMediaNode>
            </p:video>
            <p:seq concurrent="1" nextAc="seek">
              <p:cTn id="111" restart="whenNotActive" fill="hold" evtFilter="cancelBubble" nodeType="interactiveSeq">
                <p:stCondLst>
                  <p:cond evt="onClick" delay="0">
                    <p:tgtEl>
                      <p:spTgt spid="3"/>
                    </p:tgtEl>
                  </p:cond>
                </p:stCondLst>
                <p:endSync evt="end" delay="0">
                  <p:rtn val="all"/>
                </p:endSync>
                <p:childTnLst>
                  <p:par>
                    <p:cTn id="112" fill="hold">
                      <p:stCondLst>
                        <p:cond delay="0"/>
                      </p:stCondLst>
                      <p:childTnLst>
                        <p:par>
                          <p:cTn id="113" fill="hold">
                            <p:stCondLst>
                              <p:cond delay="0"/>
                            </p:stCondLst>
                            <p:childTnLst>
                              <p:par>
                                <p:cTn id="114" presetID="1" presetClass="mediacall" presetSubtype="0" fill="hold" nodeType="clickEffect">
                                  <p:stCondLst>
                                    <p:cond delay="0"/>
                                  </p:stCondLst>
                                  <p:childTnLst>
                                    <p:cmd type="call" cmd="playFrom(0.0)">
                                      <p:cBhvr>
                                        <p:cTn id="115" dur="492496" fill="hold"/>
                                        <p:tgtEl>
                                          <p:spTgt spid="3"/>
                                        </p:tgtEl>
                                      </p:cBhvr>
                                    </p:cmd>
                                  </p:childTnLst>
                                </p:cTn>
                              </p:par>
                            </p:childTnLst>
                          </p:cTn>
                        </p:par>
                      </p:childTnLst>
                    </p:cTn>
                  </p:par>
                </p:childTnLst>
              </p:cTn>
              <p:nextCondLst>
                <p:cond evt="onClick" delay="0">
                  <p:tgtEl>
                    <p:spTgt spid="3"/>
                  </p:tgtEl>
                </p:cond>
              </p:nextCondLst>
            </p:seq>
          </p:childTnLst>
        </p:cTn>
      </p:par>
    </p:tnLst>
    <p:bldLst>
      <p:bldP spid="2" grpId="0" animBg="1"/>
      <p:bldP spid="2" grpId="1" animBg="1"/>
      <p:bldP spid="2" grpId="2" animBg="1"/>
      <p:bldP spid="4" grpId="0" animBg="1"/>
      <p:bldP spid="4" grpId="1" animBg="1"/>
      <p:bldP spid="4" grpId="2" animBg="1"/>
      <p:bldP spid="8" grpId="0" animBg="1"/>
      <p:bldP spid="8" grpId="1" animBg="1"/>
      <p:bldP spid="8" grpId="2" animBg="1"/>
      <p:bldP spid="9" grpId="0" animBg="1"/>
      <p:bldP spid="9" grpId="1" animBg="1"/>
      <p:bldP spid="9" grpId="2" animBg="1"/>
      <p:bldP spid="27" grpId="0" animBg="1"/>
      <p:bldP spid="27" grpId="1" animBg="1"/>
      <p:bldP spid="27" grpId="2" animBg="1"/>
      <p:bldP spid="59" grpId="0" animBg="1"/>
      <p:bldP spid="59" grpId="1" animBg="1"/>
      <p:bldP spid="59" grpId="2" animBg="1"/>
      <p:bldP spid="5" grpId="0"/>
      <p:bldP spid="5" grpId="1"/>
      <p:bldP spid="5" grpId="2"/>
      <p:bldP spid="7" grpId="0"/>
      <p:bldP spid="7" grpId="1"/>
      <p:bldP spid="7" grpId="2"/>
      <p:bldP spid="17" grpId="0" animBg="1"/>
      <p:bldP spid="17" grpId="1" animBg="1"/>
      <p:bldP spid="17" grpId="2" animBg="1"/>
      <p:bldP spid="18" grpId="0" animBg="1"/>
      <p:bldP spid="18" grpId="1" animBg="1"/>
      <p:bldP spid="18" grpId="2" animBg="1"/>
      <p:bldP spid="19" grpId="0" animBg="1"/>
      <p:bldP spid="19" grpId="1" animBg="1"/>
      <p:bldP spid="19" grpId="2" animBg="1"/>
      <p:bldP spid="20" grpId="0"/>
      <p:bldP spid="20" grpId="1"/>
      <p:bldP spid="20" grpId="2"/>
      <p:bldP spid="21" grpId="0"/>
      <p:bldP spid="21" grpId="1"/>
      <p:bldP spid="21" grpId="2"/>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pic>
        <p:nvPicPr>
          <p:cNvPr id="3" name="Trung tướng Phạm Tuân - Người Việt Nam đầu tiên bay vào vũ trụ - Giấc mơ Việt Nam - Chuyện chưa kể">
            <a:hlinkClick r:id="" action="ppaction://media"/>
            <a:extLst>
              <a:ext uri="{FF2B5EF4-FFF2-40B4-BE49-F238E27FC236}">
                <a16:creationId xmlns:a16="http://schemas.microsoft.com/office/drawing/2014/main" id="{DA0E80B2-238D-6797-463F-209DEAC9BFF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94581" y="2343617"/>
            <a:ext cx="6414795" cy="36083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09F446B5-EC78-CC18-A5B9-1D0346AC7EB7}"/>
              </a:ext>
            </a:extLst>
          </p:cNvPr>
          <p:cNvSpPr txBox="1"/>
          <p:nvPr/>
        </p:nvSpPr>
        <p:spPr>
          <a:xfrm>
            <a:off x="699876" y="681624"/>
            <a:ext cx="11226114" cy="1661993"/>
          </a:xfrm>
          <a:prstGeom prst="rect">
            <a:avLst/>
          </a:prstGeom>
          <a:noFill/>
        </p:spPr>
        <p:txBody>
          <a:bodyPr wrap="square" rtlCol="0">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1.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Hoạt</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động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đối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ngoại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của</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Việt</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Nam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trong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giai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đoạn</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1975 – 1985.</a:t>
            </a:r>
            <a:endParaRPr kumimoji="0" lang="vi-VN"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endParaRPr>
          </a:p>
          <a:p>
            <a:pPr marL="457200" indent="-457200" algn="just" fontAlgn="base">
              <a:lnSpc>
                <a:spcPct val="150000"/>
              </a:lnSpc>
              <a:buFont typeface="Wingdings" panose="05000000000000000000" pitchFamily="2" charset="2"/>
              <a:buChar char="v"/>
              <a:defRPr/>
            </a:pPr>
            <a:r>
              <a:rPr lang="vi-VN" sz="2800" kern="0" dirty="0">
                <a:latin typeface="Cambria" panose="02040503050406030204" pitchFamily="18" charset="0"/>
                <a:ea typeface="Cambria" panose="02040503050406030204" pitchFamily="18" charset="0"/>
              </a:rPr>
              <a:t>Hợp tác toàn diện với các nước xã hội chủ nghĩa.</a:t>
            </a:r>
          </a:p>
          <a:p>
            <a:pPr algn="l"/>
            <a:endParaRPr lang="en-US" dirty="0"/>
          </a:p>
        </p:txBody>
      </p:sp>
    </p:spTree>
    <p:extLst>
      <p:ext uri="{BB962C8B-B14F-4D97-AF65-F5344CB8AC3E}">
        <p14:creationId xmlns:p14="http://schemas.microsoft.com/office/powerpoint/2010/main" val="3544745690"/>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01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F2223BD4-E235-952F-9BE5-EE3E39A1EB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916" r="104916"/>
          <a:stretch/>
        </p:blipFill>
        <p:spPr bwMode="auto">
          <a:xfrm>
            <a:off x="-8439649" y="309622"/>
            <a:ext cx="8349207" cy="365277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Ý nghĩa lịch sử ngày Bác Hồ ra đi tìm đường cứu nước">
            <a:extLst>
              <a:ext uri="{FF2B5EF4-FFF2-40B4-BE49-F238E27FC236}">
                <a16:creationId xmlns:a16="http://schemas.microsoft.com/office/drawing/2014/main" id="{F9B4BCB8-8A35-FFB2-7FBA-C4BB148822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32" t="-318344" r="5526" b="324751"/>
          <a:stretch/>
        </p:blipFill>
        <p:spPr bwMode="auto">
          <a:xfrm>
            <a:off x="2714674" y="-2695089"/>
            <a:ext cx="3381326" cy="208344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Những nơi lưu dấu thời niên thiếu của Bác Hồ ở Huế | XANH EWEC">
            <a:extLst>
              <a:ext uri="{FF2B5EF4-FFF2-40B4-BE49-F238E27FC236}">
                <a16:creationId xmlns:a16="http://schemas.microsoft.com/office/drawing/2014/main" id="{8E06BE68-AD09-39BD-9998-3910FF6FB6E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34565" b="134565"/>
          <a:stretch/>
        </p:blipFill>
        <p:spPr bwMode="auto">
          <a:xfrm>
            <a:off x="8991616" y="-3586841"/>
            <a:ext cx="2880511" cy="28956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Ý nghĩa lịch sử ngày Bác Hồ ra đi tìm đường cứu nước">
            <a:extLst>
              <a:ext uri="{FF2B5EF4-FFF2-40B4-BE49-F238E27FC236}">
                <a16:creationId xmlns:a16="http://schemas.microsoft.com/office/drawing/2014/main" id="{4C1ECA35-AFEB-7AE0-9497-8056566F6C6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32" t="112296" r="5526" b="-105889"/>
          <a:stretch/>
        </p:blipFill>
        <p:spPr bwMode="auto">
          <a:xfrm>
            <a:off x="1664078" y="5877099"/>
            <a:ext cx="3381326" cy="208344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a:extLst>
              <a:ext uri="{FF2B5EF4-FFF2-40B4-BE49-F238E27FC236}">
                <a16:creationId xmlns:a16="http://schemas.microsoft.com/office/drawing/2014/main" id="{F1B12ACE-6C91-0404-9C56-D723D8B217E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49544" b="-249544"/>
          <a:stretch/>
        </p:blipFill>
        <p:spPr bwMode="auto">
          <a:xfrm>
            <a:off x="7515611" y="8649867"/>
            <a:ext cx="3012311" cy="208344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Những nơi lưu dấu thời niên thiếu của Bác Hồ ở Huế | XANH EWEC">
            <a:extLst>
              <a:ext uri="{FF2B5EF4-FFF2-40B4-BE49-F238E27FC236}">
                <a16:creationId xmlns:a16="http://schemas.microsoft.com/office/drawing/2014/main" id="{2DD66321-6B42-6B59-8CCD-756E5A13999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83594" b="-183594"/>
          <a:stretch/>
        </p:blipFill>
        <p:spPr bwMode="auto">
          <a:xfrm>
            <a:off x="5254332" y="7258834"/>
            <a:ext cx="2052351" cy="206310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AE283B6C-760E-D049-E353-210B5396F2F1}"/>
              </a:ext>
            </a:extLst>
          </p:cNvPr>
          <p:cNvPicPr>
            <a:picLocks noChangeAspect="1"/>
          </p:cNvPicPr>
          <p:nvPr/>
        </p:nvPicPr>
        <p:blipFill>
          <a:blip r:embed="rId7"/>
          <a:stretch>
            <a:fillRect/>
          </a:stretch>
        </p:blipFill>
        <p:spPr>
          <a:xfrm>
            <a:off x="278871" y="1557819"/>
            <a:ext cx="5817129" cy="327213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 name="TextBox 2">
            <a:extLst>
              <a:ext uri="{FF2B5EF4-FFF2-40B4-BE49-F238E27FC236}">
                <a16:creationId xmlns:a16="http://schemas.microsoft.com/office/drawing/2014/main" id="{BF49EED3-0B3A-76B6-E54C-4D705DDA9469}"/>
              </a:ext>
            </a:extLst>
          </p:cNvPr>
          <p:cNvSpPr txBox="1"/>
          <p:nvPr/>
        </p:nvSpPr>
        <p:spPr>
          <a:xfrm>
            <a:off x="4105274" y="5021776"/>
            <a:ext cx="4124326" cy="646331"/>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algn="ctr"/>
            <a:r>
              <a:rPr lang="vi-VN" b="1" dirty="0">
                <a:effectLst/>
                <a:latin typeface="Calibri" panose="020F0502020204030204" pitchFamily="34" charset="0"/>
                <a:ea typeface="Calibri" panose="020F0502020204030204" pitchFamily="34" charset="0"/>
                <a:cs typeface="Calibri" panose="020F0502020204030204" pitchFamily="34" charset="0"/>
              </a:rPr>
              <a:t>Sinh viên </a:t>
            </a:r>
            <a:r>
              <a:rPr lang="en-US" b="1" dirty="0" err="1">
                <a:effectLst/>
                <a:latin typeface="Calibri" panose="020F0502020204030204" pitchFamily="34" charset="0"/>
                <a:ea typeface="Calibri" panose="020F0502020204030204" pitchFamily="34" charset="0"/>
                <a:cs typeface="Calibri" panose="020F0502020204030204" pitchFamily="34" charset="0"/>
              </a:rPr>
              <a:t>Dự</a:t>
            </a:r>
            <a:r>
              <a:rPr lang="en-US" b="1" dirty="0">
                <a:effectLst/>
                <a:latin typeface="Calibri" panose="020F0502020204030204" pitchFamily="34" charset="0"/>
                <a:ea typeface="Calibri" panose="020F0502020204030204" pitchFamily="34" charset="0"/>
                <a:cs typeface="Calibri" panose="020F0502020204030204" pitchFamily="34" charset="0"/>
              </a:rPr>
              <a:t> </a:t>
            </a:r>
            <a:r>
              <a:rPr lang="en-US" b="1" dirty="0" err="1">
                <a:effectLst/>
                <a:latin typeface="Calibri" panose="020F0502020204030204" pitchFamily="34" charset="0"/>
                <a:ea typeface="Calibri" panose="020F0502020204030204" pitchFamily="34" charset="0"/>
                <a:cs typeface="Calibri" panose="020F0502020204030204" pitchFamily="34" charset="0"/>
              </a:rPr>
              <a:t>bị</a:t>
            </a:r>
            <a:r>
              <a:rPr lang="en-US" b="1" dirty="0">
                <a:effectLst/>
                <a:latin typeface="Calibri" panose="020F0502020204030204" pitchFamily="34" charset="0"/>
                <a:ea typeface="Calibri" panose="020F0502020204030204" pitchFamily="34" charset="0"/>
                <a:cs typeface="Calibri" panose="020F0502020204030204" pitchFamily="34" charset="0"/>
              </a:rPr>
              <a:t> </a:t>
            </a:r>
            <a:r>
              <a:rPr lang="en-US" b="1" dirty="0" err="1">
                <a:effectLst/>
                <a:latin typeface="Calibri" panose="020F0502020204030204" pitchFamily="34" charset="0"/>
                <a:ea typeface="Calibri" panose="020F0502020204030204" pitchFamily="34" charset="0"/>
                <a:cs typeface="Calibri" panose="020F0502020204030204" pitchFamily="34" charset="0"/>
              </a:rPr>
              <a:t>Đại</a:t>
            </a:r>
            <a:r>
              <a:rPr lang="en-US" b="1" dirty="0">
                <a:effectLst/>
                <a:latin typeface="Calibri" panose="020F0502020204030204" pitchFamily="34" charset="0"/>
                <a:ea typeface="Calibri" panose="020F0502020204030204" pitchFamily="34" charset="0"/>
                <a:cs typeface="Calibri" panose="020F0502020204030204" pitchFamily="34" charset="0"/>
              </a:rPr>
              <a:t> </a:t>
            </a:r>
            <a:r>
              <a:rPr lang="en-US" b="1" dirty="0" err="1">
                <a:effectLst/>
                <a:latin typeface="Calibri" panose="020F0502020204030204" pitchFamily="34" charset="0"/>
                <a:ea typeface="Calibri" panose="020F0502020204030204" pitchFamily="34" charset="0"/>
                <a:cs typeface="Calibri" panose="020F0502020204030204" pitchFamily="34" charset="0"/>
              </a:rPr>
              <a:t>học</a:t>
            </a:r>
            <a:r>
              <a:rPr lang="en-US" b="1" dirty="0">
                <a:effectLst/>
                <a:latin typeface="Calibri" panose="020F0502020204030204" pitchFamily="34" charset="0"/>
                <a:ea typeface="Calibri" panose="020F0502020204030204" pitchFamily="34" charset="0"/>
                <a:cs typeface="Calibri" panose="020F0502020204030204" pitchFamily="34" charset="0"/>
              </a:rPr>
              <a:t> </a:t>
            </a:r>
            <a:r>
              <a:rPr lang="en-US" b="1" dirty="0" err="1">
                <a:effectLst/>
                <a:latin typeface="Calibri" panose="020F0502020204030204" pitchFamily="34" charset="0"/>
                <a:ea typeface="Calibri" panose="020F0502020204030204" pitchFamily="34" charset="0"/>
                <a:cs typeface="Calibri" panose="020F0502020204030204" pitchFamily="34" charset="0"/>
              </a:rPr>
              <a:t>Tổng</a:t>
            </a:r>
            <a:r>
              <a:rPr lang="en-US" b="1" dirty="0">
                <a:effectLst/>
                <a:latin typeface="Calibri" panose="020F0502020204030204" pitchFamily="34" charset="0"/>
                <a:ea typeface="Calibri" panose="020F0502020204030204" pitchFamily="34" charset="0"/>
                <a:cs typeface="Calibri" panose="020F0502020204030204" pitchFamily="34" charset="0"/>
              </a:rPr>
              <a:t> </a:t>
            </a:r>
            <a:r>
              <a:rPr lang="en-US" b="1" dirty="0" err="1">
                <a:effectLst/>
                <a:latin typeface="Calibri" panose="020F0502020204030204" pitchFamily="34" charset="0"/>
                <a:ea typeface="Calibri" panose="020F0502020204030204" pitchFamily="34" charset="0"/>
                <a:cs typeface="Calibri" panose="020F0502020204030204" pitchFamily="34" charset="0"/>
              </a:rPr>
              <a:t>hợp</a:t>
            </a:r>
            <a:r>
              <a:rPr lang="en-US" b="1" dirty="0">
                <a:effectLst/>
                <a:latin typeface="Calibri" panose="020F0502020204030204" pitchFamily="34" charset="0"/>
                <a:ea typeface="Calibri" panose="020F0502020204030204" pitchFamily="34" charset="0"/>
                <a:cs typeface="Calibri" panose="020F0502020204030204" pitchFamily="34" charset="0"/>
              </a:rPr>
              <a:t> Tashkent</a:t>
            </a:r>
            <a:r>
              <a:rPr lang="vi-VN" b="1" dirty="0">
                <a:effectLst/>
                <a:latin typeface="Calibri" panose="020F0502020204030204" pitchFamily="34" charset="0"/>
                <a:ea typeface="Calibri" panose="020F0502020204030204" pitchFamily="34" charset="0"/>
                <a:cs typeface="Calibri" panose="020F0502020204030204" pitchFamily="34" charset="0"/>
              </a:rPr>
              <a:t> - </a:t>
            </a:r>
            <a:r>
              <a:rPr lang="en-US" b="1" dirty="0">
                <a:effectLst/>
                <a:latin typeface="Calibri" panose="020F0502020204030204" pitchFamily="34" charset="0"/>
                <a:ea typeface="Calibri" panose="020F0502020204030204" pitchFamily="34" charset="0"/>
                <a:cs typeface="Calibri" panose="020F0502020204030204" pitchFamily="34" charset="0"/>
              </a:rPr>
              <a:t>Uzbekistan </a:t>
            </a:r>
            <a:r>
              <a:rPr lang="en-US" b="1" dirty="0" err="1">
                <a:effectLst/>
                <a:latin typeface="Calibri" panose="020F0502020204030204" pitchFamily="34" charset="0"/>
                <a:ea typeface="Calibri" panose="020F0502020204030204" pitchFamily="34" charset="0"/>
                <a:cs typeface="Calibri" panose="020F0502020204030204" pitchFamily="34" charset="0"/>
              </a:rPr>
              <a:t>khoá</a:t>
            </a:r>
            <a:r>
              <a:rPr lang="en-US" b="1" dirty="0">
                <a:effectLst/>
                <a:latin typeface="Calibri" panose="020F0502020204030204" pitchFamily="34" charset="0"/>
                <a:ea typeface="Calibri" panose="020F0502020204030204" pitchFamily="34" charset="0"/>
                <a:cs typeface="Calibri" panose="020F0502020204030204" pitchFamily="34" charset="0"/>
              </a:rPr>
              <a:t> 1975-1976.</a:t>
            </a:r>
            <a:endParaRPr lang="en-US"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2E2B7F4-37BA-EC7D-8D49-1F80CF16AC90}"/>
              </a:ext>
            </a:extLst>
          </p:cNvPr>
          <p:cNvPicPr>
            <a:picLocks noChangeAspect="1"/>
          </p:cNvPicPr>
          <p:nvPr/>
        </p:nvPicPr>
        <p:blipFill>
          <a:blip r:embed="rId8"/>
          <a:stretch>
            <a:fillRect/>
          </a:stretch>
        </p:blipFill>
        <p:spPr>
          <a:xfrm>
            <a:off x="6270813" y="1606985"/>
            <a:ext cx="5642316" cy="317380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15857566"/>
      </p:ext>
    </p:extLst>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
      <p:transition spd="slow">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7" name="TextBox 6">
            <a:extLst>
              <a:ext uri="{FF2B5EF4-FFF2-40B4-BE49-F238E27FC236}">
                <a16:creationId xmlns:a16="http://schemas.microsoft.com/office/drawing/2014/main" id="{09F446B5-EC78-CC18-A5B9-1D0346AC7EB7}"/>
              </a:ext>
            </a:extLst>
          </p:cNvPr>
          <p:cNvSpPr txBox="1"/>
          <p:nvPr/>
        </p:nvSpPr>
        <p:spPr>
          <a:xfrm>
            <a:off x="699876" y="681624"/>
            <a:ext cx="11226114" cy="1661993"/>
          </a:xfrm>
          <a:prstGeom prst="rect">
            <a:avLst/>
          </a:prstGeom>
          <a:noFill/>
        </p:spPr>
        <p:txBody>
          <a:bodyPr wrap="square" rtlCol="0">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1.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Hoạt</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động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đối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ngoại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của</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Việt</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Nam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trong</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giai</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a:t>
            </a:r>
            <a:r>
              <a:rPr kumimoji="0" lang="en-US" sz="2800" b="1" i="0" u="none" strike="noStrike" kern="0" cap="none" spc="0" normalizeH="0" baseline="0" noProof="0" dirty="0" err="1">
                <a:ln>
                  <a:noFill/>
                </a:ln>
                <a:solidFill>
                  <a:srgbClr val="FF0000"/>
                </a:solidFill>
                <a:effectLst/>
                <a:uLnTx/>
                <a:uFillTx/>
                <a:latin typeface="Cambria" panose="02040503050406030204" pitchFamily="18" charset="0"/>
                <a:ea typeface="Cambria" panose="02040503050406030204" pitchFamily="18" charset="0"/>
              </a:rPr>
              <a:t>đoạn</a:t>
            </a:r>
            <a:r>
              <a:rPr kumimoji="0" lang="en-US"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rPr>
              <a:t> 1975 – 1985.</a:t>
            </a:r>
            <a:endParaRPr kumimoji="0" lang="vi-VN" sz="2800" b="1" i="0" u="none" strike="noStrike" kern="0" cap="none" spc="0" normalizeH="0" baseline="0" noProof="0" dirty="0">
              <a:ln>
                <a:noFill/>
              </a:ln>
              <a:solidFill>
                <a:srgbClr val="FF0000"/>
              </a:solidFill>
              <a:effectLst/>
              <a:uLnTx/>
              <a:uFillTx/>
              <a:latin typeface="Cambria" panose="02040503050406030204" pitchFamily="18" charset="0"/>
              <a:ea typeface="Cambria" panose="02040503050406030204" pitchFamily="18" charset="0"/>
            </a:endParaRPr>
          </a:p>
          <a:p>
            <a:pPr marL="457200" indent="-457200" algn="just" fontAlgn="base">
              <a:lnSpc>
                <a:spcPct val="150000"/>
              </a:lnSpc>
              <a:buFont typeface="Wingdings" panose="05000000000000000000" pitchFamily="2" charset="2"/>
              <a:buChar char="v"/>
              <a:defRPr/>
            </a:pPr>
            <a:r>
              <a:rPr lang="en-US" sz="2800" kern="0" dirty="0" err="1">
                <a:latin typeface="Cambria" panose="02040503050406030204" pitchFamily="18" charset="0"/>
                <a:ea typeface="Cambria" panose="02040503050406030204" pitchFamily="18" charset="0"/>
              </a:rPr>
              <a:t>Thúc</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đẩy</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quan</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hệ</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với</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các</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nước</a:t>
            </a:r>
            <a:r>
              <a:rPr lang="en-US" sz="2800" kern="0" dirty="0">
                <a:latin typeface="Cambria" panose="02040503050406030204" pitchFamily="18" charset="0"/>
                <a:ea typeface="Cambria" panose="02040503050406030204" pitchFamily="18" charset="0"/>
              </a:rPr>
              <a:t> </a:t>
            </a:r>
            <a:r>
              <a:rPr lang="en-US" sz="2800" kern="0" dirty="0" err="1">
                <a:latin typeface="Cambria" panose="02040503050406030204" pitchFamily="18" charset="0"/>
                <a:ea typeface="Cambria" panose="02040503050406030204" pitchFamily="18" charset="0"/>
              </a:rPr>
              <a:t>Đông</a:t>
            </a:r>
            <a:r>
              <a:rPr lang="en-US" sz="2800" kern="0" dirty="0">
                <a:latin typeface="Cambria" panose="02040503050406030204" pitchFamily="18" charset="0"/>
                <a:ea typeface="Cambria" panose="02040503050406030204" pitchFamily="18" charset="0"/>
              </a:rPr>
              <a:t> Nam Á</a:t>
            </a:r>
            <a:endParaRPr lang="vi-VN" sz="2800" kern="0" dirty="0">
              <a:latin typeface="Cambria" panose="02040503050406030204" pitchFamily="18" charset="0"/>
              <a:ea typeface="Cambria" panose="02040503050406030204" pitchFamily="18" charset="0"/>
            </a:endParaRPr>
          </a:p>
          <a:p>
            <a:pPr algn="l"/>
            <a:endParaRPr lang="en-US" dirty="0"/>
          </a:p>
        </p:txBody>
      </p:sp>
      <p:sp>
        <p:nvSpPr>
          <p:cNvPr id="5" name="TextBox 4">
            <a:extLst>
              <a:ext uri="{FF2B5EF4-FFF2-40B4-BE49-F238E27FC236}">
                <a16:creationId xmlns:a16="http://schemas.microsoft.com/office/drawing/2014/main" id="{11190E44-1A91-9ED4-3B12-0C7C0047D4CA}"/>
              </a:ext>
            </a:extLst>
          </p:cNvPr>
          <p:cNvSpPr txBox="1"/>
          <p:nvPr/>
        </p:nvSpPr>
        <p:spPr>
          <a:xfrm>
            <a:off x="1034469" y="3252488"/>
            <a:ext cx="2939143" cy="707886"/>
          </a:xfrm>
          <a:prstGeom prst="rect">
            <a:avLst/>
          </a:prstGeom>
          <a:solidFill>
            <a:srgbClr val="FF0000"/>
          </a:solidFill>
        </p:spPr>
        <p:style>
          <a:lnRef idx="3">
            <a:schemeClr val="lt1"/>
          </a:lnRef>
          <a:fillRef idx="1">
            <a:schemeClr val="accent6"/>
          </a:fillRef>
          <a:effectRef idx="1">
            <a:schemeClr val="accent6"/>
          </a:effectRef>
          <a:fontRef idx="minor">
            <a:schemeClr val="lt1"/>
          </a:fontRef>
        </p:style>
        <p:txBody>
          <a:bodyPr wrap="square" rtlCol="0">
            <a:spAutoFit/>
          </a:bodyPr>
          <a:lstStyle/>
          <a:p>
            <a:pPr algn="ctr"/>
            <a:r>
              <a:rPr lang="vi-VN" sz="4000" dirty="0"/>
              <a:t>Việt Nam </a:t>
            </a:r>
            <a:endParaRPr lang="en-US" sz="4000" dirty="0"/>
          </a:p>
        </p:txBody>
      </p:sp>
      <p:sp>
        <p:nvSpPr>
          <p:cNvPr id="6" name="TextBox 5">
            <a:extLst>
              <a:ext uri="{FF2B5EF4-FFF2-40B4-BE49-F238E27FC236}">
                <a16:creationId xmlns:a16="http://schemas.microsoft.com/office/drawing/2014/main" id="{A878FB90-EA9F-6229-5212-A4C5E365B37C}"/>
              </a:ext>
            </a:extLst>
          </p:cNvPr>
          <p:cNvSpPr txBox="1"/>
          <p:nvPr/>
        </p:nvSpPr>
        <p:spPr>
          <a:xfrm>
            <a:off x="8112468" y="3273620"/>
            <a:ext cx="2863232" cy="707886"/>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vi-VN" sz="4000" dirty="0"/>
              <a:t>Lào</a:t>
            </a:r>
            <a:endParaRPr lang="en-US" sz="4000" dirty="0"/>
          </a:p>
        </p:txBody>
      </p:sp>
      <p:sp>
        <p:nvSpPr>
          <p:cNvPr id="10" name="TextBox 9">
            <a:extLst>
              <a:ext uri="{FF2B5EF4-FFF2-40B4-BE49-F238E27FC236}">
                <a16:creationId xmlns:a16="http://schemas.microsoft.com/office/drawing/2014/main" id="{23AD4F42-2B0A-716E-BBFF-6294B2A04AD5}"/>
              </a:ext>
            </a:extLst>
          </p:cNvPr>
          <p:cNvSpPr txBox="1"/>
          <p:nvPr/>
        </p:nvSpPr>
        <p:spPr>
          <a:xfrm>
            <a:off x="4349910" y="5572745"/>
            <a:ext cx="3486539" cy="707886"/>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pPr algn="ctr"/>
            <a:r>
              <a:rPr lang="vi-VN" sz="4000" dirty="0"/>
              <a:t>Cam-</a:t>
            </a:r>
            <a:r>
              <a:rPr lang="vi-VN" sz="4000" dirty="0" err="1"/>
              <a:t>pu</a:t>
            </a:r>
            <a:r>
              <a:rPr lang="vi-VN" sz="4000" dirty="0"/>
              <a:t>-chia </a:t>
            </a:r>
            <a:endParaRPr lang="en-US" sz="4000" dirty="0"/>
          </a:p>
        </p:txBody>
      </p:sp>
      <p:pic>
        <p:nvPicPr>
          <p:cNvPr id="11" name="Graphic 10" descr="Chevron arrows with solid fill">
            <a:extLst>
              <a:ext uri="{FF2B5EF4-FFF2-40B4-BE49-F238E27FC236}">
                <a16:creationId xmlns:a16="http://schemas.microsoft.com/office/drawing/2014/main" id="{B4A8A081-E32C-62D7-5D2E-0D6CC2151BF8}"/>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3614635">
            <a:off x="3587949" y="4357958"/>
            <a:ext cx="914400" cy="914400"/>
          </a:xfrm>
          <a:prstGeom prst="rect">
            <a:avLst/>
          </a:prstGeom>
        </p:spPr>
      </p:pic>
      <p:pic>
        <p:nvPicPr>
          <p:cNvPr id="12" name="Graphic 11" descr="Chevron arrows with solid fill">
            <a:extLst>
              <a:ext uri="{FF2B5EF4-FFF2-40B4-BE49-F238E27FC236}">
                <a16:creationId xmlns:a16="http://schemas.microsoft.com/office/drawing/2014/main" id="{56B6EDC5-0B34-1183-E70F-0BE5E85E6D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7164588">
            <a:off x="7893156" y="4426358"/>
            <a:ext cx="914400" cy="914400"/>
          </a:xfrm>
          <a:prstGeom prst="rect">
            <a:avLst/>
          </a:prstGeom>
        </p:spPr>
      </p:pic>
      <p:pic>
        <p:nvPicPr>
          <p:cNvPr id="13" name="Graphic 12" descr="Chevron arrows with solid fill">
            <a:extLst>
              <a:ext uri="{FF2B5EF4-FFF2-40B4-BE49-F238E27FC236}">
                <a16:creationId xmlns:a16="http://schemas.microsoft.com/office/drawing/2014/main" id="{8C73ABB6-1235-0871-DBA7-CC3D6B1392B2}"/>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21608" y="1955912"/>
            <a:ext cx="914400" cy="914400"/>
          </a:xfrm>
          <a:prstGeom prst="rect">
            <a:avLst/>
          </a:prstGeom>
        </p:spPr>
      </p:pic>
      <p:sp>
        <p:nvSpPr>
          <p:cNvPr id="14" name="Star: 8 Points 13">
            <a:extLst>
              <a:ext uri="{FF2B5EF4-FFF2-40B4-BE49-F238E27FC236}">
                <a16:creationId xmlns:a16="http://schemas.microsoft.com/office/drawing/2014/main" id="{9D0C79C6-9B8D-A14B-3646-08F7C29B10F7}"/>
              </a:ext>
            </a:extLst>
          </p:cNvPr>
          <p:cNvSpPr/>
          <p:nvPr/>
        </p:nvSpPr>
        <p:spPr>
          <a:xfrm>
            <a:off x="4631761" y="2946386"/>
            <a:ext cx="2863233" cy="2276841"/>
          </a:xfrm>
          <a:prstGeom prst="star8">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vi-VN" sz="2600" dirty="0"/>
              <a:t>Đoàn kết, chiến đấu, hợp tác, phát triển </a:t>
            </a:r>
            <a:endParaRPr lang="en-US" sz="2600" dirty="0"/>
          </a:p>
        </p:txBody>
      </p:sp>
    </p:spTree>
    <p:extLst>
      <p:ext uri="{BB962C8B-B14F-4D97-AF65-F5344CB8AC3E}">
        <p14:creationId xmlns:p14="http://schemas.microsoft.com/office/powerpoint/2010/main" val="3219110440"/>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pic>
        <p:nvPicPr>
          <p:cNvPr id="5" name="Bộ đội việt nam ở Campuchia chống Polpot">
            <a:hlinkClick r:id="" action="ppaction://media"/>
            <a:extLst>
              <a:ext uri="{FF2B5EF4-FFF2-40B4-BE49-F238E27FC236}">
                <a16:creationId xmlns:a16="http://schemas.microsoft.com/office/drawing/2014/main" id="{B7173E46-5706-32C0-0F7F-5F1FD671AE9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62673" y="253152"/>
            <a:ext cx="11385610" cy="5333134"/>
          </a:xfrm>
          <a:prstGeom prst="rect">
            <a:avLst/>
          </a:prstGeom>
          <a:ln>
            <a:noFill/>
          </a:ln>
          <a:effectLst>
            <a:outerShdw blurRad="190500" algn="tl" rotWithShape="0">
              <a:srgbClr val="000000">
                <a:alpha val="70000"/>
              </a:srgbClr>
            </a:outerShdw>
          </a:effectLst>
        </p:spPr>
      </p:pic>
      <p:sp>
        <p:nvSpPr>
          <p:cNvPr id="6" name="TextBox 5">
            <a:extLst>
              <a:ext uri="{FF2B5EF4-FFF2-40B4-BE49-F238E27FC236}">
                <a16:creationId xmlns:a16="http://schemas.microsoft.com/office/drawing/2014/main" id="{CD9775DE-397E-E310-F832-0A29BFDEC7A0}"/>
              </a:ext>
            </a:extLst>
          </p:cNvPr>
          <p:cNvSpPr txBox="1"/>
          <p:nvPr/>
        </p:nvSpPr>
        <p:spPr>
          <a:xfrm>
            <a:off x="2715208" y="6288833"/>
            <a:ext cx="6867331" cy="369332"/>
          </a:xfrm>
          <a:prstGeom prst="rect">
            <a:avLst/>
          </a:prstGeom>
        </p:spPr>
        <p:style>
          <a:lnRef idx="3">
            <a:schemeClr val="lt1"/>
          </a:lnRef>
          <a:fillRef idx="1">
            <a:schemeClr val="accent6"/>
          </a:fillRef>
          <a:effectRef idx="1">
            <a:schemeClr val="accent6"/>
          </a:effectRef>
          <a:fontRef idx="minor">
            <a:schemeClr val="lt1"/>
          </a:fontRef>
        </p:style>
        <p:txBody>
          <a:bodyPr wrap="square" rtlCol="0">
            <a:spAutoFit/>
          </a:bodyPr>
          <a:lstStyle/>
          <a:p>
            <a:r>
              <a:rPr lang="vi-VN" dirty="0"/>
              <a:t>Quân tình nguyện Việt Nam đến Cam-</a:t>
            </a:r>
            <a:r>
              <a:rPr lang="vi-VN" dirty="0" err="1"/>
              <a:t>pu</a:t>
            </a:r>
            <a:r>
              <a:rPr lang="vi-VN" dirty="0"/>
              <a:t>-chia chống </a:t>
            </a:r>
            <a:r>
              <a:rPr lang="vi-VN" dirty="0" err="1"/>
              <a:t>Polpot</a:t>
            </a:r>
            <a:endParaRPr lang="en-US" dirty="0"/>
          </a:p>
        </p:txBody>
      </p:sp>
    </p:spTree>
    <p:extLst>
      <p:ext uri="{BB962C8B-B14F-4D97-AF65-F5344CB8AC3E}">
        <p14:creationId xmlns:p14="http://schemas.microsoft.com/office/powerpoint/2010/main" val="292126951"/>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9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621B60F-7783-40CE-8B20-4A5ADEC75BB9}"/>
              </a:ext>
            </a:extLst>
          </p:cNvPr>
          <p:cNvSpPr/>
          <p:nvPr/>
        </p:nvSpPr>
        <p:spPr>
          <a:xfrm>
            <a:off x="6096001" y="6858001"/>
            <a:ext cx="5314259" cy="6857105"/>
          </a:xfrm>
          <a:prstGeom prst="rect">
            <a:avLst/>
          </a:prstGeom>
          <a:solidFill>
            <a:srgbClr val="F3FDE4"/>
          </a:solidFill>
          <a:ln w="20320" cap="flat">
            <a:noFill/>
            <a:prstDash val="solid"/>
            <a:miter/>
          </a:ln>
        </p:spPr>
        <p:txBody>
          <a:bodyPr rtlCol="0" anchor="ctr"/>
          <a:lstStyle/>
          <a:p>
            <a:endParaRPr lang="en-US" kern="0">
              <a:solidFill>
                <a:schemeClr val="tx1"/>
              </a:solidFill>
              <a:latin typeface="#9Slide02 Noi dung dai"/>
            </a:endParaRPr>
          </a:p>
        </p:txBody>
      </p:sp>
      <p:cxnSp>
        <p:nvCxnSpPr>
          <p:cNvPr id="2" name="Straight Connector 1">
            <a:extLst>
              <a:ext uri="{FF2B5EF4-FFF2-40B4-BE49-F238E27FC236}">
                <a16:creationId xmlns:a16="http://schemas.microsoft.com/office/drawing/2014/main" id="{8152CDE8-5E91-4380-9E36-E0071E104188}"/>
              </a:ext>
            </a:extLst>
          </p:cNvPr>
          <p:cNvCxnSpPr>
            <a:cxnSpLocks/>
          </p:cNvCxnSpPr>
          <p:nvPr/>
        </p:nvCxnSpPr>
        <p:spPr>
          <a:xfrm>
            <a:off x="6096000" y="447"/>
            <a:ext cx="0" cy="6857107"/>
          </a:xfrm>
          <a:prstGeom prst="line">
            <a:avLst/>
          </a:prstGeom>
          <a:solidFill>
            <a:srgbClr val="663300"/>
          </a:solidFill>
          <a:ln w="76200">
            <a:solidFill>
              <a:srgbClr val="ABEFF0"/>
            </a:solidFill>
          </a:ln>
        </p:spPr>
        <p:style>
          <a:lnRef idx="2">
            <a:schemeClr val="accent1">
              <a:shade val="50000"/>
            </a:schemeClr>
          </a:lnRef>
          <a:fillRef idx="1">
            <a:schemeClr val="accent1"/>
          </a:fillRef>
          <a:effectRef idx="0">
            <a:schemeClr val="accent1"/>
          </a:effectRef>
          <a:fontRef idx="minor">
            <a:schemeClr val="lt1"/>
          </a:fontRef>
        </p:style>
      </p:cxnSp>
      <p:sp>
        <p:nvSpPr>
          <p:cNvPr id="19" name="Oval 18">
            <a:extLst>
              <a:ext uri="{FF2B5EF4-FFF2-40B4-BE49-F238E27FC236}">
                <a16:creationId xmlns:a16="http://schemas.microsoft.com/office/drawing/2014/main" id="{6D6B57B7-506F-433A-B047-2F14F33AF315}"/>
              </a:ext>
            </a:extLst>
          </p:cNvPr>
          <p:cNvSpPr/>
          <p:nvPr/>
        </p:nvSpPr>
        <p:spPr>
          <a:xfrm>
            <a:off x="5966561" y="3299560"/>
            <a:ext cx="258880" cy="258880"/>
          </a:xfrm>
          <a:prstGeom prst="ellipse">
            <a:avLst/>
          </a:prstGeom>
          <a:solidFill>
            <a:srgbClr val="F3FDE4"/>
          </a:solidFill>
          <a:ln w="76200">
            <a:solidFill>
              <a:srgbClr val="ABEF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FD27292-AA42-2411-BEB4-07D8827D6D7A}"/>
              </a:ext>
            </a:extLst>
          </p:cNvPr>
          <p:cNvSpPr/>
          <p:nvPr/>
        </p:nvSpPr>
        <p:spPr>
          <a:xfrm>
            <a:off x="3962400" y="-1012205"/>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769C592-F796-33D7-7EDA-22EAC072BB1F}"/>
              </a:ext>
            </a:extLst>
          </p:cNvPr>
          <p:cNvSpPr/>
          <p:nvPr/>
        </p:nvSpPr>
        <p:spPr>
          <a:xfrm>
            <a:off x="11405601" y="0"/>
            <a:ext cx="786399" cy="6858000"/>
          </a:xfrm>
          <a:prstGeom prst="rect">
            <a:avLst/>
          </a:prstGeom>
          <a:solidFill>
            <a:srgbClr val="1395A2"/>
          </a:solidFill>
          <a:ln w="20320" cap="flat">
            <a:noFill/>
            <a:prstDash val="solid"/>
            <a:miter/>
          </a:ln>
        </p:spPr>
        <p:txBody>
          <a:bodyPr rtlCol="0" anchor="ctr"/>
          <a:lstStyle/>
          <a:p>
            <a:endParaRPr lang="en-US" kern="0">
              <a:solidFill>
                <a:schemeClr val="tx1"/>
              </a:solidFill>
              <a:latin typeface="#9Slide02 Noi dung dai"/>
            </a:endParaRPr>
          </a:p>
        </p:txBody>
      </p:sp>
      <p:sp>
        <p:nvSpPr>
          <p:cNvPr id="9" name="Picture Placeholder 8">
            <a:extLst>
              <a:ext uri="{FF2B5EF4-FFF2-40B4-BE49-F238E27FC236}">
                <a16:creationId xmlns:a16="http://schemas.microsoft.com/office/drawing/2014/main" id="{E6D64C47-A45C-98B0-DAFA-A9354CE306CD}"/>
              </a:ext>
            </a:extLst>
          </p:cNvPr>
          <p:cNvSpPr>
            <a:spLocks noGrp="1"/>
          </p:cNvSpPr>
          <p:nvPr>
            <p:ph type="pic" sz="quarter" idx="15"/>
          </p:nvPr>
        </p:nvSpPr>
        <p:spPr/>
      </p:sp>
      <p:sp>
        <p:nvSpPr>
          <p:cNvPr id="10" name="Rectangle 9">
            <a:extLst>
              <a:ext uri="{FF2B5EF4-FFF2-40B4-BE49-F238E27FC236}">
                <a16:creationId xmlns:a16="http://schemas.microsoft.com/office/drawing/2014/main" id="{96492566-BD22-EF08-F58B-D44E21AACFE5}"/>
              </a:ext>
            </a:extLst>
          </p:cNvPr>
          <p:cNvSpPr/>
          <p:nvPr/>
        </p:nvSpPr>
        <p:spPr>
          <a:xfrm>
            <a:off x="277078" y="141779"/>
            <a:ext cx="11896725" cy="1477328"/>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0000"/>
                </a:solidFill>
                <a:effectLst/>
                <a:uLnTx/>
                <a:uFillTx/>
              </a:rPr>
              <a:t>1. </a:t>
            </a:r>
            <a:r>
              <a:rPr kumimoji="0" lang="en-US" sz="3200" b="1" i="0" u="none" strike="noStrike" kern="0" cap="none" spc="0" normalizeH="0" baseline="0" noProof="0" dirty="0" err="1">
                <a:ln>
                  <a:noFill/>
                </a:ln>
                <a:solidFill>
                  <a:srgbClr val="FF0000"/>
                </a:solidFill>
                <a:effectLst/>
                <a:uLnTx/>
                <a:uFillTx/>
              </a:rPr>
              <a:t>Hoạt</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động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đối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ngoại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của</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Việt</a:t>
            </a:r>
            <a:r>
              <a:rPr kumimoji="0" lang="en-US" sz="3200" b="1" i="0" u="none" strike="noStrike" kern="0" cap="none" spc="0" normalizeH="0" baseline="0" noProof="0" dirty="0">
                <a:ln>
                  <a:noFill/>
                </a:ln>
                <a:solidFill>
                  <a:srgbClr val="FF0000"/>
                </a:solidFill>
                <a:effectLst/>
                <a:uLnTx/>
                <a:uFillTx/>
              </a:rPr>
              <a:t> Nam </a:t>
            </a:r>
            <a:r>
              <a:rPr kumimoji="0" lang="en-US" sz="3200" b="1" i="0" u="none" strike="noStrike" kern="0" cap="none" spc="0" normalizeH="0" baseline="0" noProof="0" dirty="0" err="1">
                <a:ln>
                  <a:noFill/>
                </a:ln>
                <a:solidFill>
                  <a:srgbClr val="FF0000"/>
                </a:solidFill>
                <a:effectLst/>
                <a:uLnTx/>
                <a:uFillTx/>
              </a:rPr>
              <a:t>trong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giai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đoạn</a:t>
            </a:r>
            <a:r>
              <a:rPr kumimoji="0" lang="en-US" sz="3200" b="1" i="0" u="none" strike="noStrike" kern="0" cap="none" spc="0" normalizeH="0" baseline="0" noProof="0" dirty="0">
                <a:ln>
                  <a:noFill/>
                </a:ln>
                <a:solidFill>
                  <a:srgbClr val="FF0000"/>
                </a:solidFill>
                <a:effectLst/>
                <a:uLnTx/>
                <a:uFillTx/>
              </a:rPr>
              <a:t> 1975 – 1985.</a:t>
            </a:r>
            <a:endParaRPr kumimoji="0" lang="vi-VN" sz="3200" b="1" i="0" u="none" strike="noStrike" kern="0" cap="none" spc="0" normalizeH="0" baseline="0" noProof="0" dirty="0">
              <a:ln>
                <a:noFill/>
              </a:ln>
              <a:solidFill>
                <a:srgbClr val="FF0000"/>
              </a:solidFill>
              <a:effectLst/>
              <a:uLnTx/>
              <a:uFillTx/>
            </a:endParaRPr>
          </a:p>
          <a:p>
            <a:pPr marL="457200" indent="-457200" algn="just" fontAlgn="base">
              <a:lnSpc>
                <a:spcPct val="150000"/>
              </a:lnSpc>
              <a:buFont typeface="Wingdings" panose="05000000000000000000" pitchFamily="2" charset="2"/>
              <a:buChar char="v"/>
              <a:defRPr/>
            </a:pPr>
            <a:r>
              <a:rPr lang="vi-VN" sz="2800" kern="0" dirty="0"/>
              <a:t>Thiết lập quan hệ với các tổ chức quốc tế và các nước khác.</a:t>
            </a:r>
            <a:endParaRPr lang="en-US" sz="2800" kern="0" dirty="0"/>
          </a:p>
        </p:txBody>
      </p:sp>
      <p:sp>
        <p:nvSpPr>
          <p:cNvPr id="16" name="TextBox 15">
            <a:extLst>
              <a:ext uri="{FF2B5EF4-FFF2-40B4-BE49-F238E27FC236}">
                <a16:creationId xmlns:a16="http://schemas.microsoft.com/office/drawing/2014/main" id="{9407E8FC-5FFB-C748-EF9D-65F235B909AB}"/>
              </a:ext>
            </a:extLst>
          </p:cNvPr>
          <p:cNvSpPr txBox="1"/>
          <p:nvPr/>
        </p:nvSpPr>
        <p:spPr>
          <a:xfrm>
            <a:off x="6489602" y="3759759"/>
            <a:ext cx="2939143" cy="707886"/>
          </a:xfrm>
          <a:prstGeom prst="rect">
            <a:avLst/>
          </a:prstGeom>
          <a:solidFill>
            <a:srgbClr val="C00000"/>
          </a:solidFill>
        </p:spPr>
        <p:style>
          <a:lnRef idx="3">
            <a:schemeClr val="lt1"/>
          </a:lnRef>
          <a:fillRef idx="1">
            <a:schemeClr val="accent6"/>
          </a:fillRef>
          <a:effectRef idx="1">
            <a:schemeClr val="accent6"/>
          </a:effectRef>
          <a:fontRef idx="minor">
            <a:schemeClr val="lt1"/>
          </a:fontRef>
        </p:style>
        <p:txBody>
          <a:bodyPr wrap="square" rtlCol="0">
            <a:spAutoFit/>
          </a:bodyPr>
          <a:lstStyle/>
          <a:p>
            <a:pPr algn="ctr"/>
            <a:r>
              <a:rPr lang="vi-VN" sz="4000" dirty="0"/>
              <a:t>Việt Nam </a:t>
            </a:r>
            <a:endParaRPr lang="en-US" sz="4000" dirty="0"/>
          </a:p>
        </p:txBody>
      </p:sp>
      <p:pic>
        <p:nvPicPr>
          <p:cNvPr id="17" name="Picture 2" descr="Phong trào Không Liên kết (Non-Aligned Movement - NAM) là gì?">
            <a:extLst>
              <a:ext uri="{FF2B5EF4-FFF2-40B4-BE49-F238E27FC236}">
                <a16:creationId xmlns:a16="http://schemas.microsoft.com/office/drawing/2014/main" id="{ECCFD797-C8A1-933E-79FE-0F30DC8493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5026" y="4513912"/>
            <a:ext cx="3236939" cy="2326007"/>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6CFD2A6A-8368-BEEC-40B2-20C116687110}"/>
              </a:ext>
            </a:extLst>
          </p:cNvPr>
          <p:cNvPicPr>
            <a:picLocks noChangeAspect="1"/>
          </p:cNvPicPr>
          <p:nvPr/>
        </p:nvPicPr>
        <p:blipFill>
          <a:blip r:embed="rId4"/>
          <a:stretch>
            <a:fillRect/>
          </a:stretch>
        </p:blipFill>
        <p:spPr>
          <a:xfrm>
            <a:off x="2284834" y="2607851"/>
            <a:ext cx="2506045" cy="1633596"/>
          </a:xfrm>
          <a:prstGeom prst="rect">
            <a:avLst/>
          </a:prstGeom>
        </p:spPr>
      </p:pic>
      <p:pic>
        <p:nvPicPr>
          <p:cNvPr id="22" name="Picture 21">
            <a:extLst>
              <a:ext uri="{FF2B5EF4-FFF2-40B4-BE49-F238E27FC236}">
                <a16:creationId xmlns:a16="http://schemas.microsoft.com/office/drawing/2014/main" id="{43AA2FC0-8DF8-DA81-398B-7AA6BA958138}"/>
              </a:ext>
            </a:extLst>
          </p:cNvPr>
          <p:cNvPicPr>
            <a:picLocks noChangeAspect="1"/>
          </p:cNvPicPr>
          <p:nvPr/>
        </p:nvPicPr>
        <p:blipFill>
          <a:blip r:embed="rId5"/>
          <a:stretch>
            <a:fillRect/>
          </a:stretch>
        </p:blipFill>
        <p:spPr>
          <a:xfrm>
            <a:off x="6489602" y="2357994"/>
            <a:ext cx="2860883" cy="1609247"/>
          </a:xfrm>
          <a:prstGeom prst="rect">
            <a:avLst/>
          </a:prstGeom>
        </p:spPr>
      </p:pic>
      <p:sp>
        <p:nvSpPr>
          <p:cNvPr id="24" name="TextBox 23">
            <a:extLst>
              <a:ext uri="{FF2B5EF4-FFF2-40B4-BE49-F238E27FC236}">
                <a16:creationId xmlns:a16="http://schemas.microsoft.com/office/drawing/2014/main" id="{2160CEAA-AE41-399B-D414-D404C5618129}"/>
              </a:ext>
            </a:extLst>
          </p:cNvPr>
          <p:cNvSpPr txBox="1"/>
          <p:nvPr/>
        </p:nvSpPr>
        <p:spPr>
          <a:xfrm>
            <a:off x="1597090" y="4387540"/>
            <a:ext cx="4075922" cy="707886"/>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r>
              <a:rPr lang="vi-VN" sz="2000" dirty="0"/>
              <a:t>Gia nhập tổ chức Liên Hợp Quốc (</a:t>
            </a:r>
            <a:r>
              <a:rPr lang="vi-VN" sz="2000" dirty="0" err="1"/>
              <a:t>United</a:t>
            </a:r>
            <a:r>
              <a:rPr lang="vi-VN" sz="2000" dirty="0"/>
              <a:t> </a:t>
            </a:r>
            <a:r>
              <a:rPr lang="vi-VN" sz="2000" dirty="0" err="1"/>
              <a:t>Nations</a:t>
            </a:r>
            <a:r>
              <a:rPr lang="vi-VN" sz="2000" dirty="0"/>
              <a:t>) năm 1977.</a:t>
            </a:r>
            <a:endParaRPr lang="en-US" sz="2000" dirty="0"/>
          </a:p>
        </p:txBody>
      </p:sp>
      <p:sp>
        <p:nvSpPr>
          <p:cNvPr id="29" name="TextBox 28">
            <a:extLst>
              <a:ext uri="{FF2B5EF4-FFF2-40B4-BE49-F238E27FC236}">
                <a16:creationId xmlns:a16="http://schemas.microsoft.com/office/drawing/2014/main" id="{D9DFE394-C2A9-C05E-69F0-EE5189915B26}"/>
              </a:ext>
            </a:extLst>
          </p:cNvPr>
          <p:cNvSpPr txBox="1"/>
          <p:nvPr/>
        </p:nvSpPr>
        <p:spPr>
          <a:xfrm>
            <a:off x="1324947" y="5534892"/>
            <a:ext cx="5164655" cy="707886"/>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r>
              <a:rPr lang="vi-VN" sz="2000" dirty="0"/>
              <a:t>Tham gia các hoạt động: Phong trào không liên kết (The non-</a:t>
            </a:r>
            <a:r>
              <a:rPr lang="vi-VN" sz="2000" dirty="0" err="1"/>
              <a:t>Aliged</a:t>
            </a:r>
            <a:r>
              <a:rPr lang="vi-VN" sz="2000" dirty="0"/>
              <a:t> </a:t>
            </a:r>
            <a:r>
              <a:rPr lang="vi-VN" sz="2000" dirty="0" err="1"/>
              <a:t>Movement</a:t>
            </a:r>
            <a:r>
              <a:rPr lang="vi-VN" sz="2000" dirty="0"/>
              <a:t>).</a:t>
            </a:r>
            <a:endParaRPr lang="en-US" sz="2000" dirty="0"/>
          </a:p>
        </p:txBody>
      </p:sp>
    </p:spTree>
    <p:extLst>
      <p:ext uri="{BB962C8B-B14F-4D97-AF65-F5344CB8AC3E}">
        <p14:creationId xmlns:p14="http://schemas.microsoft.com/office/powerpoint/2010/main" val="12291009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2750" fill="hold"/>
                                        <p:tgtEl>
                                          <p:spTgt spid="21"/>
                                        </p:tgtEl>
                                        <p:attrNameLst>
                                          <p:attrName>ppt_x</p:attrName>
                                        </p:attrNameLst>
                                      </p:cBhvr>
                                      <p:tavLst>
                                        <p:tav tm="0">
                                          <p:val>
                                            <p:strVal val="#ppt_x"/>
                                          </p:val>
                                        </p:tav>
                                        <p:tav tm="100000">
                                          <p:val>
                                            <p:strVal val="#ppt_x"/>
                                          </p:val>
                                        </p:tav>
                                      </p:tavLst>
                                    </p:anim>
                                    <p:anim calcmode="lin" valueType="num">
                                      <p:cBhvr additive="base">
                                        <p:cTn id="8" dur="275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65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1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621B60F-7783-40CE-8B20-4A5ADEC75BB9}"/>
              </a:ext>
            </a:extLst>
          </p:cNvPr>
          <p:cNvSpPr/>
          <p:nvPr/>
        </p:nvSpPr>
        <p:spPr>
          <a:xfrm>
            <a:off x="6096001" y="6858001"/>
            <a:ext cx="5314259" cy="6857105"/>
          </a:xfrm>
          <a:prstGeom prst="rect">
            <a:avLst/>
          </a:prstGeom>
          <a:solidFill>
            <a:srgbClr val="F3FDE4"/>
          </a:solidFill>
          <a:ln w="20320" cap="flat">
            <a:noFill/>
            <a:prstDash val="solid"/>
            <a:miter/>
          </a:ln>
        </p:spPr>
        <p:txBody>
          <a:bodyPr rtlCol="0" anchor="ctr"/>
          <a:lstStyle/>
          <a:p>
            <a:endParaRPr lang="en-US" kern="0">
              <a:solidFill>
                <a:schemeClr val="tx1"/>
              </a:solidFill>
              <a:latin typeface="#9Slide02 Noi dung dai"/>
            </a:endParaRPr>
          </a:p>
        </p:txBody>
      </p:sp>
      <p:cxnSp>
        <p:nvCxnSpPr>
          <p:cNvPr id="2" name="Straight Connector 1">
            <a:extLst>
              <a:ext uri="{FF2B5EF4-FFF2-40B4-BE49-F238E27FC236}">
                <a16:creationId xmlns:a16="http://schemas.microsoft.com/office/drawing/2014/main" id="{8152CDE8-5E91-4380-9E36-E0071E104188}"/>
              </a:ext>
            </a:extLst>
          </p:cNvPr>
          <p:cNvCxnSpPr>
            <a:cxnSpLocks/>
          </p:cNvCxnSpPr>
          <p:nvPr/>
        </p:nvCxnSpPr>
        <p:spPr>
          <a:xfrm>
            <a:off x="6096000" y="447"/>
            <a:ext cx="0" cy="6857107"/>
          </a:xfrm>
          <a:prstGeom prst="line">
            <a:avLst/>
          </a:prstGeom>
          <a:solidFill>
            <a:srgbClr val="663300"/>
          </a:solidFill>
          <a:ln w="76200">
            <a:solidFill>
              <a:srgbClr val="ABEFF0"/>
            </a:solidFill>
          </a:ln>
        </p:spPr>
        <p:style>
          <a:lnRef idx="2">
            <a:schemeClr val="accent1">
              <a:shade val="50000"/>
            </a:schemeClr>
          </a:lnRef>
          <a:fillRef idx="1">
            <a:schemeClr val="accent1"/>
          </a:fillRef>
          <a:effectRef idx="0">
            <a:schemeClr val="accent1"/>
          </a:effectRef>
          <a:fontRef idx="minor">
            <a:schemeClr val="lt1"/>
          </a:fontRef>
        </p:style>
      </p:cxnSp>
      <p:sp>
        <p:nvSpPr>
          <p:cNvPr id="19" name="Oval 18">
            <a:extLst>
              <a:ext uri="{FF2B5EF4-FFF2-40B4-BE49-F238E27FC236}">
                <a16:creationId xmlns:a16="http://schemas.microsoft.com/office/drawing/2014/main" id="{6D6B57B7-506F-433A-B047-2F14F33AF315}"/>
              </a:ext>
            </a:extLst>
          </p:cNvPr>
          <p:cNvSpPr/>
          <p:nvPr/>
        </p:nvSpPr>
        <p:spPr>
          <a:xfrm>
            <a:off x="5966561" y="3299560"/>
            <a:ext cx="258880" cy="258880"/>
          </a:xfrm>
          <a:prstGeom prst="ellipse">
            <a:avLst/>
          </a:prstGeom>
          <a:solidFill>
            <a:srgbClr val="F3FDE4"/>
          </a:solidFill>
          <a:ln w="76200">
            <a:solidFill>
              <a:srgbClr val="ABEF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FD27292-AA42-2411-BEB4-07D8827D6D7A}"/>
              </a:ext>
            </a:extLst>
          </p:cNvPr>
          <p:cNvSpPr/>
          <p:nvPr/>
        </p:nvSpPr>
        <p:spPr>
          <a:xfrm>
            <a:off x="3962400" y="-1012205"/>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769C592-F796-33D7-7EDA-22EAC072BB1F}"/>
              </a:ext>
            </a:extLst>
          </p:cNvPr>
          <p:cNvSpPr/>
          <p:nvPr/>
        </p:nvSpPr>
        <p:spPr>
          <a:xfrm>
            <a:off x="11405601" y="0"/>
            <a:ext cx="786399" cy="6858000"/>
          </a:xfrm>
          <a:prstGeom prst="rect">
            <a:avLst/>
          </a:prstGeom>
          <a:solidFill>
            <a:srgbClr val="1395A2"/>
          </a:solidFill>
          <a:ln w="20320" cap="flat">
            <a:noFill/>
            <a:prstDash val="solid"/>
            <a:miter/>
          </a:ln>
        </p:spPr>
        <p:txBody>
          <a:bodyPr rtlCol="0" anchor="ctr"/>
          <a:lstStyle/>
          <a:p>
            <a:endParaRPr lang="en-US" kern="0">
              <a:solidFill>
                <a:schemeClr val="tx1"/>
              </a:solidFill>
              <a:latin typeface="#9Slide02 Noi dung dai"/>
            </a:endParaRPr>
          </a:p>
        </p:txBody>
      </p:sp>
      <p:sp>
        <p:nvSpPr>
          <p:cNvPr id="9" name="Picture Placeholder 8">
            <a:extLst>
              <a:ext uri="{FF2B5EF4-FFF2-40B4-BE49-F238E27FC236}">
                <a16:creationId xmlns:a16="http://schemas.microsoft.com/office/drawing/2014/main" id="{E6D64C47-A45C-98B0-DAFA-A9354CE306CD}"/>
              </a:ext>
            </a:extLst>
          </p:cNvPr>
          <p:cNvSpPr>
            <a:spLocks noGrp="1"/>
          </p:cNvSpPr>
          <p:nvPr>
            <p:ph type="pic" sz="quarter" idx="15"/>
          </p:nvPr>
        </p:nvSpPr>
        <p:spPr/>
      </p:sp>
      <p:sp>
        <p:nvSpPr>
          <p:cNvPr id="4" name="Rectangle 3">
            <a:extLst>
              <a:ext uri="{FF2B5EF4-FFF2-40B4-BE49-F238E27FC236}">
                <a16:creationId xmlns:a16="http://schemas.microsoft.com/office/drawing/2014/main" id="{AA606290-36A4-3280-79DA-B1FF7AB0CB47}"/>
              </a:ext>
            </a:extLst>
          </p:cNvPr>
          <p:cNvSpPr/>
          <p:nvPr/>
        </p:nvSpPr>
        <p:spPr>
          <a:xfrm>
            <a:off x="147637" y="0"/>
            <a:ext cx="11896725" cy="1477328"/>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0000"/>
                </a:solidFill>
                <a:effectLst/>
                <a:uLnTx/>
                <a:uFillTx/>
              </a:rPr>
              <a:t>1. </a:t>
            </a:r>
            <a:r>
              <a:rPr kumimoji="0" lang="en-US" sz="3200" b="1" i="0" u="none" strike="noStrike" kern="0" cap="none" spc="0" normalizeH="0" baseline="0" noProof="0" dirty="0" err="1">
                <a:ln>
                  <a:noFill/>
                </a:ln>
                <a:solidFill>
                  <a:srgbClr val="FF0000"/>
                </a:solidFill>
                <a:effectLst/>
                <a:uLnTx/>
                <a:uFillTx/>
              </a:rPr>
              <a:t>Hoạt</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động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đối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ngoại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của</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Việt</a:t>
            </a:r>
            <a:r>
              <a:rPr kumimoji="0" lang="en-US" sz="3200" b="1" i="0" u="none" strike="noStrike" kern="0" cap="none" spc="0" normalizeH="0" baseline="0" noProof="0" dirty="0">
                <a:ln>
                  <a:noFill/>
                </a:ln>
                <a:solidFill>
                  <a:srgbClr val="FF0000"/>
                </a:solidFill>
                <a:effectLst/>
                <a:uLnTx/>
                <a:uFillTx/>
              </a:rPr>
              <a:t> Nam </a:t>
            </a:r>
            <a:r>
              <a:rPr kumimoji="0" lang="en-US" sz="3200" b="1" i="0" u="none" strike="noStrike" kern="0" cap="none" spc="0" normalizeH="0" baseline="0" noProof="0" dirty="0" err="1">
                <a:ln>
                  <a:noFill/>
                </a:ln>
                <a:solidFill>
                  <a:srgbClr val="FF0000"/>
                </a:solidFill>
                <a:effectLst/>
                <a:uLnTx/>
                <a:uFillTx/>
              </a:rPr>
              <a:t>trong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giai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đoạn</a:t>
            </a:r>
            <a:r>
              <a:rPr kumimoji="0" lang="en-US" sz="3200" b="1" i="0" u="none" strike="noStrike" kern="0" cap="none" spc="0" normalizeH="0" baseline="0" noProof="0" dirty="0">
                <a:ln>
                  <a:noFill/>
                </a:ln>
                <a:solidFill>
                  <a:srgbClr val="FF0000"/>
                </a:solidFill>
                <a:effectLst/>
                <a:uLnTx/>
                <a:uFillTx/>
              </a:rPr>
              <a:t> 1975 – 1985.</a:t>
            </a:r>
            <a:endParaRPr kumimoji="0" lang="vi-VN" sz="3200" b="1" i="0" u="none" strike="noStrike" kern="0" cap="none" spc="0" normalizeH="0" baseline="0" noProof="0" dirty="0">
              <a:ln>
                <a:noFill/>
              </a:ln>
              <a:solidFill>
                <a:srgbClr val="FF0000"/>
              </a:solidFill>
              <a:effectLst/>
              <a:uLnTx/>
              <a:uFillTx/>
            </a:endParaRPr>
          </a:p>
          <a:p>
            <a:pPr marL="457200" indent="-457200" algn="just" fontAlgn="base">
              <a:lnSpc>
                <a:spcPct val="150000"/>
              </a:lnSpc>
              <a:buFont typeface="Wingdings" panose="05000000000000000000" pitchFamily="2" charset="2"/>
              <a:buChar char="v"/>
              <a:defRPr/>
            </a:pPr>
            <a:r>
              <a:rPr lang="vi-VN" sz="2800" kern="0" dirty="0"/>
              <a:t>Thiết lập quan hệ với các tổ chức quốc tế và các nước khác.</a:t>
            </a:r>
            <a:endParaRPr lang="en-US" sz="2800" kern="0" dirty="0"/>
          </a:p>
        </p:txBody>
      </p:sp>
      <p:pic>
        <p:nvPicPr>
          <p:cNvPr id="5" name="Picture 4">
            <a:extLst>
              <a:ext uri="{FF2B5EF4-FFF2-40B4-BE49-F238E27FC236}">
                <a16:creationId xmlns:a16="http://schemas.microsoft.com/office/drawing/2014/main" id="{5768D846-5C5A-715C-69FC-E2C7C67234C2}"/>
              </a:ext>
            </a:extLst>
          </p:cNvPr>
          <p:cNvPicPr>
            <a:picLocks noChangeAspect="1"/>
          </p:cNvPicPr>
          <p:nvPr/>
        </p:nvPicPr>
        <p:blipFill>
          <a:blip r:embed="rId3"/>
          <a:stretch>
            <a:fillRect/>
          </a:stretch>
        </p:blipFill>
        <p:spPr>
          <a:xfrm>
            <a:off x="1488590" y="3700998"/>
            <a:ext cx="2939142" cy="1653267"/>
          </a:xfrm>
          <a:prstGeom prst="rect">
            <a:avLst/>
          </a:prstGeom>
        </p:spPr>
      </p:pic>
      <p:pic>
        <p:nvPicPr>
          <p:cNvPr id="6" name="Picture 5">
            <a:extLst>
              <a:ext uri="{FF2B5EF4-FFF2-40B4-BE49-F238E27FC236}">
                <a16:creationId xmlns:a16="http://schemas.microsoft.com/office/drawing/2014/main" id="{6D01572C-E904-B404-13FE-279C9981AFBE}"/>
              </a:ext>
            </a:extLst>
          </p:cNvPr>
          <p:cNvPicPr>
            <a:picLocks noChangeAspect="1"/>
          </p:cNvPicPr>
          <p:nvPr/>
        </p:nvPicPr>
        <p:blipFill>
          <a:blip r:embed="rId4"/>
          <a:stretch>
            <a:fillRect/>
          </a:stretch>
        </p:blipFill>
        <p:spPr>
          <a:xfrm>
            <a:off x="8171641" y="2210700"/>
            <a:ext cx="2423269" cy="45251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7C8C3163-9D3E-53FB-3A90-3DF6B2553D66}"/>
              </a:ext>
            </a:extLst>
          </p:cNvPr>
          <p:cNvSpPr txBox="1"/>
          <p:nvPr/>
        </p:nvSpPr>
        <p:spPr>
          <a:xfrm>
            <a:off x="4020360" y="2530264"/>
            <a:ext cx="3937519" cy="95410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vi-VN" sz="2800" dirty="0"/>
              <a:t>Thiết lập ngoại giao với một số nước.</a:t>
            </a:r>
            <a:endParaRPr lang="en-US" sz="2800" dirty="0"/>
          </a:p>
        </p:txBody>
      </p:sp>
      <p:pic>
        <p:nvPicPr>
          <p:cNvPr id="8" name="Graphic 7" descr="Handshake with solid fill">
            <a:extLst>
              <a:ext uri="{FF2B5EF4-FFF2-40B4-BE49-F238E27FC236}">
                <a16:creationId xmlns:a16="http://schemas.microsoft.com/office/drawing/2014/main" id="{3C6F9A68-83DE-861B-C549-61420B71A91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03079" y="3484371"/>
            <a:ext cx="2993214" cy="2993214"/>
          </a:xfrm>
          <a:prstGeom prst="rect">
            <a:avLst/>
          </a:prstGeom>
        </p:spPr>
      </p:pic>
      <p:sp>
        <p:nvSpPr>
          <p:cNvPr id="11" name="TextBox 10">
            <a:extLst>
              <a:ext uri="{FF2B5EF4-FFF2-40B4-BE49-F238E27FC236}">
                <a16:creationId xmlns:a16="http://schemas.microsoft.com/office/drawing/2014/main" id="{5AF0442F-CE18-4645-B256-43D5F5A8AFF8}"/>
              </a:ext>
            </a:extLst>
          </p:cNvPr>
          <p:cNvSpPr txBox="1"/>
          <p:nvPr/>
        </p:nvSpPr>
        <p:spPr>
          <a:xfrm>
            <a:off x="1488589" y="5179496"/>
            <a:ext cx="2939143" cy="707886"/>
          </a:xfrm>
          <a:prstGeom prst="rect">
            <a:avLst/>
          </a:prstGeom>
          <a:solidFill>
            <a:srgbClr val="C00000"/>
          </a:solidFill>
        </p:spPr>
        <p:style>
          <a:lnRef idx="3">
            <a:schemeClr val="lt1"/>
          </a:lnRef>
          <a:fillRef idx="1">
            <a:schemeClr val="accent6"/>
          </a:fillRef>
          <a:effectRef idx="1">
            <a:schemeClr val="accent6"/>
          </a:effectRef>
          <a:fontRef idx="minor">
            <a:schemeClr val="lt1"/>
          </a:fontRef>
        </p:style>
        <p:txBody>
          <a:bodyPr wrap="square" rtlCol="0">
            <a:spAutoFit/>
          </a:bodyPr>
          <a:lstStyle/>
          <a:p>
            <a:pPr algn="ctr"/>
            <a:r>
              <a:rPr lang="vi-VN" sz="4000" dirty="0"/>
              <a:t>Việt Nam </a:t>
            </a:r>
            <a:endParaRPr lang="en-US" sz="4000" dirty="0"/>
          </a:p>
        </p:txBody>
      </p:sp>
    </p:spTree>
    <p:extLst>
      <p:ext uri="{BB962C8B-B14F-4D97-AF65-F5344CB8AC3E}">
        <p14:creationId xmlns:p14="http://schemas.microsoft.com/office/powerpoint/2010/main" val="6415874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2750" fill="hold"/>
                                        <p:tgtEl>
                                          <p:spTgt spid="21"/>
                                        </p:tgtEl>
                                        <p:attrNameLst>
                                          <p:attrName>ppt_x</p:attrName>
                                        </p:attrNameLst>
                                      </p:cBhvr>
                                      <p:tavLst>
                                        <p:tav tm="0">
                                          <p:val>
                                            <p:strVal val="#ppt_x"/>
                                          </p:val>
                                        </p:tav>
                                        <p:tav tm="100000">
                                          <p:val>
                                            <p:strVal val="#ppt_x"/>
                                          </p:val>
                                        </p:tav>
                                      </p:tavLst>
                                    </p:anim>
                                    <p:anim calcmode="lin" valueType="num">
                                      <p:cBhvr additive="base">
                                        <p:cTn id="8" dur="275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65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1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4E0536F2-D90D-4E5A-C1BE-D3765BA8E9B6}"/>
              </a:ext>
            </a:extLst>
          </p:cNvPr>
          <p:cNvSpPr txBox="1"/>
          <p:nvPr/>
        </p:nvSpPr>
        <p:spPr>
          <a:xfrm>
            <a:off x="806655" y="686157"/>
            <a:ext cx="5169578" cy="547547"/>
          </a:xfrm>
          <a:prstGeom prst="rect">
            <a:avLst/>
          </a:prstGeom>
          <a:noFill/>
          <a:ln w="12700" cap="flat" cmpd="sng" algn="ctr">
            <a:noFill/>
            <a:prstDash val="solid"/>
            <a:miter lim="800000"/>
          </a:ln>
          <a:effectLst/>
        </p:spPr>
        <p:txBody>
          <a:bodyPr rtlCol="0" anchor="t" anchorCtr="0"/>
          <a:lstStyle>
            <a:defPPr>
              <a:defRPr lang="vi-VN"/>
            </a:defPPr>
            <a:lvl1pPr>
              <a:defRPr sz="3200">
                <a:solidFill>
                  <a:srgbClr val="D00000"/>
                </a:solidFill>
                <a:effectLst>
                  <a:outerShdw dist="38100" dir="2700000" algn="tl" rotWithShape="0">
                    <a:srgbClr val="F48C06"/>
                  </a:outerShdw>
                </a:effectLst>
                <a:latin typeface="#9Slide03 IcielUni Sans Heavy" panose="00000500000000000000"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lnSpc>
                <a:spcPct val="110857"/>
              </a:lnSpc>
              <a:defRPr/>
            </a:pPr>
            <a:endParaRPr kumimoji="0" lang="sv-SE" sz="2400" b="0" i="0" u="none" strike="noStrike" kern="0" cap="none" spc="0" normalizeH="0" baseline="0" noProof="0" dirty="0">
              <a:ln>
                <a:noFill/>
              </a:ln>
              <a:solidFill>
                <a:schemeClr val="tx1"/>
              </a:solidFill>
              <a:effectLst/>
              <a:uLnTx/>
              <a:uFillTx/>
            </a:endParaRPr>
          </a:p>
        </p:txBody>
      </p:sp>
      <p:sp>
        <p:nvSpPr>
          <p:cNvPr id="21" name="Rectangle 20">
            <a:extLst>
              <a:ext uri="{FF2B5EF4-FFF2-40B4-BE49-F238E27FC236}">
                <a16:creationId xmlns:a16="http://schemas.microsoft.com/office/drawing/2014/main" id="{4621B60F-7783-40CE-8B20-4A5ADEC75BB9}"/>
              </a:ext>
            </a:extLst>
          </p:cNvPr>
          <p:cNvSpPr/>
          <p:nvPr/>
        </p:nvSpPr>
        <p:spPr>
          <a:xfrm>
            <a:off x="6096001" y="6858001"/>
            <a:ext cx="5314259" cy="6857105"/>
          </a:xfrm>
          <a:prstGeom prst="rect">
            <a:avLst/>
          </a:prstGeom>
          <a:solidFill>
            <a:srgbClr val="F3FDE4"/>
          </a:solidFill>
          <a:ln w="20320" cap="flat">
            <a:noFill/>
            <a:prstDash val="solid"/>
            <a:miter/>
          </a:ln>
        </p:spPr>
        <p:txBody>
          <a:bodyPr rtlCol="0" anchor="ctr"/>
          <a:lstStyle/>
          <a:p>
            <a:endParaRPr lang="en-US" kern="0">
              <a:solidFill>
                <a:schemeClr val="tx1"/>
              </a:solidFill>
              <a:latin typeface="#9Slide02 Noi dung dai"/>
            </a:endParaRPr>
          </a:p>
        </p:txBody>
      </p:sp>
      <p:sp>
        <p:nvSpPr>
          <p:cNvPr id="19" name="Oval 18">
            <a:extLst>
              <a:ext uri="{FF2B5EF4-FFF2-40B4-BE49-F238E27FC236}">
                <a16:creationId xmlns:a16="http://schemas.microsoft.com/office/drawing/2014/main" id="{6D6B57B7-506F-433A-B047-2F14F33AF315}"/>
              </a:ext>
            </a:extLst>
          </p:cNvPr>
          <p:cNvSpPr/>
          <p:nvPr/>
        </p:nvSpPr>
        <p:spPr>
          <a:xfrm>
            <a:off x="5966561" y="3299560"/>
            <a:ext cx="258880" cy="258880"/>
          </a:xfrm>
          <a:prstGeom prst="ellipse">
            <a:avLst/>
          </a:prstGeom>
          <a:solidFill>
            <a:srgbClr val="F3FDE4"/>
          </a:solidFill>
          <a:ln w="76200">
            <a:solidFill>
              <a:srgbClr val="ABEF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FD27292-AA42-2411-BEB4-07D8827D6D7A}"/>
              </a:ext>
            </a:extLst>
          </p:cNvPr>
          <p:cNvSpPr/>
          <p:nvPr/>
        </p:nvSpPr>
        <p:spPr>
          <a:xfrm>
            <a:off x="3962400" y="-1012205"/>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8155CB-B622-70C8-21DF-14A5E5871834}"/>
              </a:ext>
            </a:extLst>
          </p:cNvPr>
          <p:cNvSpPr/>
          <p:nvPr/>
        </p:nvSpPr>
        <p:spPr>
          <a:xfrm>
            <a:off x="147637" y="570692"/>
            <a:ext cx="11896725" cy="1477328"/>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0000"/>
                </a:solidFill>
                <a:effectLst/>
                <a:uLnTx/>
                <a:uFillTx/>
              </a:rPr>
              <a:t>1. </a:t>
            </a:r>
            <a:r>
              <a:rPr kumimoji="0" lang="en-US" sz="3200" b="1" i="0" u="none" strike="noStrike" kern="0" cap="none" spc="0" normalizeH="0" baseline="0" noProof="0" dirty="0" err="1">
                <a:ln>
                  <a:noFill/>
                </a:ln>
                <a:solidFill>
                  <a:srgbClr val="FF0000"/>
                </a:solidFill>
                <a:effectLst/>
                <a:uLnTx/>
                <a:uFillTx/>
              </a:rPr>
              <a:t>Hoạt</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động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đối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ngoại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của</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Việt</a:t>
            </a:r>
            <a:r>
              <a:rPr kumimoji="0" lang="en-US" sz="3200" b="1" i="0" u="none" strike="noStrike" kern="0" cap="none" spc="0" normalizeH="0" baseline="0" noProof="0" dirty="0">
                <a:ln>
                  <a:noFill/>
                </a:ln>
                <a:solidFill>
                  <a:srgbClr val="FF0000"/>
                </a:solidFill>
                <a:effectLst/>
                <a:uLnTx/>
                <a:uFillTx/>
              </a:rPr>
              <a:t> Nam </a:t>
            </a:r>
            <a:r>
              <a:rPr kumimoji="0" lang="en-US" sz="3200" b="1" i="0" u="none" strike="noStrike" kern="0" cap="none" spc="0" normalizeH="0" baseline="0" noProof="0" dirty="0" err="1">
                <a:ln>
                  <a:noFill/>
                </a:ln>
                <a:solidFill>
                  <a:srgbClr val="FF0000"/>
                </a:solidFill>
                <a:effectLst/>
                <a:uLnTx/>
                <a:uFillTx/>
              </a:rPr>
              <a:t>trong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giai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đoạn</a:t>
            </a:r>
            <a:r>
              <a:rPr kumimoji="0" lang="en-US" sz="3200" b="1" i="0" u="none" strike="noStrike" kern="0" cap="none" spc="0" normalizeH="0" baseline="0" noProof="0" dirty="0">
                <a:ln>
                  <a:noFill/>
                </a:ln>
                <a:solidFill>
                  <a:srgbClr val="FF0000"/>
                </a:solidFill>
                <a:effectLst/>
                <a:uLnTx/>
                <a:uFillTx/>
              </a:rPr>
              <a:t> 1975 – 1985.</a:t>
            </a:r>
            <a:endParaRPr kumimoji="0" lang="vi-VN" sz="3200" b="1" i="0" u="none" strike="noStrike" kern="0" cap="none" spc="0" normalizeH="0" baseline="0" noProof="0" dirty="0">
              <a:ln>
                <a:noFill/>
              </a:ln>
              <a:solidFill>
                <a:srgbClr val="FF0000"/>
              </a:solidFill>
              <a:effectLst/>
              <a:uLnTx/>
              <a:uFillTx/>
            </a:endParaRPr>
          </a:p>
          <a:p>
            <a:pPr marL="457200" indent="-457200" algn="just" fontAlgn="base">
              <a:lnSpc>
                <a:spcPct val="150000"/>
              </a:lnSpc>
              <a:buFont typeface="Wingdings" panose="05000000000000000000" pitchFamily="2" charset="2"/>
              <a:buChar char="v"/>
              <a:defRPr/>
            </a:pPr>
            <a:r>
              <a:rPr lang="vi-VN" sz="2800" kern="0" dirty="0"/>
              <a:t>Thiết lập quan hệ với các tổ chức quốc tế và các nước khác.</a:t>
            </a:r>
            <a:endParaRPr lang="en-US" sz="2800" kern="0" dirty="0"/>
          </a:p>
        </p:txBody>
      </p:sp>
      <p:sp>
        <p:nvSpPr>
          <p:cNvPr id="16" name="TextBox 15">
            <a:extLst>
              <a:ext uri="{FF2B5EF4-FFF2-40B4-BE49-F238E27FC236}">
                <a16:creationId xmlns:a16="http://schemas.microsoft.com/office/drawing/2014/main" id="{FC7C2181-2346-23F7-2560-5785AC795588}"/>
              </a:ext>
            </a:extLst>
          </p:cNvPr>
          <p:cNvSpPr txBox="1"/>
          <p:nvPr/>
        </p:nvSpPr>
        <p:spPr>
          <a:xfrm>
            <a:off x="564723" y="2327226"/>
            <a:ext cx="10840877" cy="3543727"/>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endParaRPr lang="vi-VN" sz="2400" dirty="0"/>
          </a:p>
          <a:p>
            <a:pPr marL="342900" indent="-342900" algn="just">
              <a:lnSpc>
                <a:spcPct val="150000"/>
              </a:lnSpc>
              <a:buFont typeface="Wingdings" panose="05000000000000000000" pitchFamily="2" charset="2"/>
              <a:buChar char="Ø"/>
            </a:pPr>
            <a:r>
              <a:rPr lang="vi-VN" sz="2800" dirty="0"/>
              <a:t>Việt Nam tích cực thiết lập quan hệ với nhiều tổ chức quốc tế và nhiều nước trong khu vực cũng như trên thế giới.</a:t>
            </a:r>
          </a:p>
          <a:p>
            <a:pPr marL="342900" indent="-342900" algn="just">
              <a:lnSpc>
                <a:spcPct val="150000"/>
              </a:lnSpc>
              <a:buFont typeface="Wingdings" panose="05000000000000000000" pitchFamily="2" charset="2"/>
              <a:buChar char="Ø"/>
            </a:pPr>
            <a:r>
              <a:rPr lang="vi-VN" sz="2800" dirty="0"/>
              <a:t>Tham gia các hoạt động góp phần phát huy vai trò tích cực của </a:t>
            </a:r>
            <a:r>
              <a:rPr lang="vi-VN" sz="2800" i="1" dirty="0"/>
              <a:t>Phong trào không liên kết </a:t>
            </a:r>
            <a:r>
              <a:rPr lang="vi-VN" sz="2800" dirty="0"/>
              <a:t>trong cuộc đấu tranh bảo vệ hòa bình.</a:t>
            </a:r>
          </a:p>
          <a:p>
            <a:pPr marL="342900" indent="-342900" algn="just">
              <a:lnSpc>
                <a:spcPct val="150000"/>
              </a:lnSpc>
              <a:buFont typeface="Wingdings" panose="05000000000000000000" pitchFamily="2" charset="2"/>
              <a:buChar char="Ø"/>
            </a:pPr>
            <a:endParaRPr lang="en-US" sz="2400" dirty="0"/>
          </a:p>
        </p:txBody>
      </p:sp>
    </p:spTree>
    <p:extLst>
      <p:ext uri="{BB962C8B-B14F-4D97-AF65-F5344CB8AC3E}">
        <p14:creationId xmlns:p14="http://schemas.microsoft.com/office/powerpoint/2010/main" val="16211076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2750" fill="hold"/>
                                        <p:tgtEl>
                                          <p:spTgt spid="21"/>
                                        </p:tgtEl>
                                        <p:attrNameLst>
                                          <p:attrName>ppt_x</p:attrName>
                                        </p:attrNameLst>
                                      </p:cBhvr>
                                      <p:tavLst>
                                        <p:tav tm="0">
                                          <p:val>
                                            <p:strVal val="#ppt_x"/>
                                          </p:val>
                                        </p:tav>
                                        <p:tav tm="100000">
                                          <p:val>
                                            <p:strVal val="#ppt_x"/>
                                          </p:val>
                                        </p:tav>
                                      </p:tavLst>
                                    </p:anim>
                                    <p:anim calcmode="lin" valueType="num">
                                      <p:cBhvr additive="base">
                                        <p:cTn id="8" dur="275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65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arn(inVertical)">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barn(inVertical)">
                                      <p:cBhvr>
                                        <p:cTn id="2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18" grpId="0" animBg="1"/>
      <p:bldP spid="10" grpId="0"/>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1C25E-496F-5E70-F666-3B6A7BAF5D1A}"/>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08A0C25-BF5D-9A34-6A84-FC49E48346D0}"/>
              </a:ext>
            </a:extLst>
          </p:cNvPr>
          <p:cNvSpPr txBox="1"/>
          <p:nvPr/>
        </p:nvSpPr>
        <p:spPr>
          <a:xfrm>
            <a:off x="806655" y="686157"/>
            <a:ext cx="5169578" cy="547547"/>
          </a:xfrm>
          <a:prstGeom prst="rect">
            <a:avLst/>
          </a:prstGeom>
          <a:noFill/>
          <a:ln w="12700" cap="flat" cmpd="sng" algn="ctr">
            <a:noFill/>
            <a:prstDash val="solid"/>
            <a:miter lim="800000"/>
          </a:ln>
          <a:effectLst/>
        </p:spPr>
        <p:txBody>
          <a:bodyPr rtlCol="0" anchor="t" anchorCtr="0"/>
          <a:lstStyle>
            <a:defPPr>
              <a:defRPr lang="vi-VN"/>
            </a:defPPr>
            <a:lvl1pPr>
              <a:defRPr sz="3200">
                <a:solidFill>
                  <a:srgbClr val="D00000"/>
                </a:solidFill>
                <a:effectLst>
                  <a:outerShdw dist="38100" dir="2700000" algn="tl" rotWithShape="0">
                    <a:srgbClr val="F48C06"/>
                  </a:outerShdw>
                </a:effectLst>
                <a:latin typeface="#9Slide03 IcielUni Sans Heavy" panose="00000500000000000000"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lnSpc>
                <a:spcPct val="110857"/>
              </a:lnSpc>
              <a:defRPr/>
            </a:pPr>
            <a:endParaRPr kumimoji="0" lang="sv-SE" sz="2400" b="0" i="0" u="none" strike="noStrike" kern="0" cap="none" spc="0" normalizeH="0" baseline="0" noProof="0" dirty="0">
              <a:ln>
                <a:noFill/>
              </a:ln>
              <a:solidFill>
                <a:schemeClr val="tx1"/>
              </a:solidFill>
              <a:effectLst/>
              <a:uLnTx/>
              <a:uFillTx/>
            </a:endParaRPr>
          </a:p>
        </p:txBody>
      </p:sp>
      <p:sp>
        <p:nvSpPr>
          <p:cNvPr id="23" name="Rectangle 22">
            <a:extLst>
              <a:ext uri="{FF2B5EF4-FFF2-40B4-BE49-F238E27FC236}">
                <a16:creationId xmlns:a16="http://schemas.microsoft.com/office/drawing/2014/main" id="{7D699A0E-149C-236C-73E0-72ED322528A5}"/>
              </a:ext>
            </a:extLst>
          </p:cNvPr>
          <p:cNvSpPr/>
          <p:nvPr/>
        </p:nvSpPr>
        <p:spPr>
          <a:xfrm rot="2700000">
            <a:off x="994215" y="1949480"/>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ACCFF28-96E1-CA23-B8E3-CD1154DB7385}"/>
              </a:ext>
            </a:extLst>
          </p:cNvPr>
          <p:cNvSpPr/>
          <p:nvPr/>
        </p:nvSpPr>
        <p:spPr>
          <a:xfrm rot="2700000">
            <a:off x="960954" y="3776669"/>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AFB3467-A650-6DB3-DC19-E2A0451C7AE1}"/>
              </a:ext>
            </a:extLst>
          </p:cNvPr>
          <p:cNvSpPr/>
          <p:nvPr/>
        </p:nvSpPr>
        <p:spPr>
          <a:xfrm rot="2700000">
            <a:off x="1080513" y="2745377"/>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1DD071D-8A1C-1B26-E807-26ABB0C93565}"/>
              </a:ext>
            </a:extLst>
          </p:cNvPr>
          <p:cNvSpPr/>
          <p:nvPr/>
        </p:nvSpPr>
        <p:spPr>
          <a:xfrm rot="2700000">
            <a:off x="960953" y="4633634"/>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1BB8003-EF1A-A89B-850C-608C1C4D4F48}"/>
              </a:ext>
            </a:extLst>
          </p:cNvPr>
          <p:cNvSpPr/>
          <p:nvPr/>
        </p:nvSpPr>
        <p:spPr>
          <a:xfrm>
            <a:off x="6096001" y="6858001"/>
            <a:ext cx="5314259" cy="6857105"/>
          </a:xfrm>
          <a:prstGeom prst="rect">
            <a:avLst/>
          </a:prstGeom>
          <a:solidFill>
            <a:srgbClr val="F3FDE4"/>
          </a:solidFill>
          <a:ln w="20320" cap="flat">
            <a:noFill/>
            <a:prstDash val="solid"/>
            <a:miter/>
          </a:ln>
        </p:spPr>
        <p:txBody>
          <a:bodyPr rtlCol="0" anchor="ctr"/>
          <a:lstStyle/>
          <a:p>
            <a:endParaRPr lang="en-US" kern="0">
              <a:solidFill>
                <a:schemeClr val="tx1"/>
              </a:solidFill>
              <a:latin typeface="#9Slide02 Noi dung dai"/>
            </a:endParaRPr>
          </a:p>
        </p:txBody>
      </p:sp>
      <p:sp>
        <p:nvSpPr>
          <p:cNvPr id="18" name="Rectangle 17">
            <a:extLst>
              <a:ext uri="{FF2B5EF4-FFF2-40B4-BE49-F238E27FC236}">
                <a16:creationId xmlns:a16="http://schemas.microsoft.com/office/drawing/2014/main" id="{5DF08283-96A2-6089-22E8-D6E1B67415F0}"/>
              </a:ext>
            </a:extLst>
          </p:cNvPr>
          <p:cNvSpPr/>
          <p:nvPr/>
        </p:nvSpPr>
        <p:spPr>
          <a:xfrm>
            <a:off x="3962400" y="-1012205"/>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9C39BBE-648E-1D8D-0A7E-C52493E9F448}"/>
              </a:ext>
            </a:extLst>
          </p:cNvPr>
          <p:cNvSpPr/>
          <p:nvPr/>
        </p:nvSpPr>
        <p:spPr>
          <a:xfrm>
            <a:off x="11405601" y="0"/>
            <a:ext cx="786399" cy="6858000"/>
          </a:xfrm>
          <a:prstGeom prst="rect">
            <a:avLst/>
          </a:prstGeom>
          <a:solidFill>
            <a:srgbClr val="1395A2"/>
          </a:solidFill>
          <a:ln w="20320" cap="flat">
            <a:noFill/>
            <a:prstDash val="solid"/>
            <a:miter/>
          </a:ln>
        </p:spPr>
        <p:txBody>
          <a:bodyPr rtlCol="0" anchor="ctr"/>
          <a:lstStyle/>
          <a:p>
            <a:endParaRPr lang="en-US" kern="0">
              <a:solidFill>
                <a:schemeClr val="tx1"/>
              </a:solidFill>
              <a:latin typeface="#9Slide02 Noi dung dai"/>
            </a:endParaRPr>
          </a:p>
        </p:txBody>
      </p:sp>
      <p:sp>
        <p:nvSpPr>
          <p:cNvPr id="10" name="Rectangle 9">
            <a:extLst>
              <a:ext uri="{FF2B5EF4-FFF2-40B4-BE49-F238E27FC236}">
                <a16:creationId xmlns:a16="http://schemas.microsoft.com/office/drawing/2014/main" id="{8635E877-D727-AED1-EF3A-85CAFC245590}"/>
              </a:ext>
            </a:extLst>
          </p:cNvPr>
          <p:cNvSpPr/>
          <p:nvPr/>
        </p:nvSpPr>
        <p:spPr>
          <a:xfrm>
            <a:off x="174816" y="234453"/>
            <a:ext cx="11896725" cy="751488"/>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0000"/>
                </a:solidFill>
                <a:effectLst/>
                <a:uLnTx/>
                <a:uFillTx/>
              </a:rPr>
              <a:t>1. </a:t>
            </a:r>
            <a:r>
              <a:rPr kumimoji="0" lang="en-US" sz="3200" b="1" i="0" u="none" strike="noStrike" kern="0" cap="none" spc="0" normalizeH="0" baseline="0" noProof="0" dirty="0" err="1">
                <a:ln>
                  <a:noFill/>
                </a:ln>
                <a:solidFill>
                  <a:srgbClr val="FF0000"/>
                </a:solidFill>
                <a:effectLst/>
                <a:uLnTx/>
                <a:uFillTx/>
              </a:rPr>
              <a:t>Hoạt</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động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đối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ngoại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của</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Việt</a:t>
            </a:r>
            <a:r>
              <a:rPr kumimoji="0" lang="en-US" sz="3200" b="1" i="0" u="none" strike="noStrike" kern="0" cap="none" spc="0" normalizeH="0" baseline="0" noProof="0" dirty="0">
                <a:ln>
                  <a:noFill/>
                </a:ln>
                <a:solidFill>
                  <a:srgbClr val="FF0000"/>
                </a:solidFill>
                <a:effectLst/>
                <a:uLnTx/>
                <a:uFillTx/>
              </a:rPr>
              <a:t> Nam </a:t>
            </a:r>
            <a:r>
              <a:rPr kumimoji="0" lang="en-US" sz="3200" b="1" i="0" u="none" strike="noStrike" kern="0" cap="none" spc="0" normalizeH="0" baseline="0" noProof="0" dirty="0" err="1">
                <a:ln>
                  <a:noFill/>
                </a:ln>
                <a:solidFill>
                  <a:srgbClr val="FF0000"/>
                </a:solidFill>
                <a:effectLst/>
                <a:uLnTx/>
                <a:uFillTx/>
              </a:rPr>
              <a:t>trong</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giai</a:t>
            </a:r>
            <a:r>
              <a:rPr kumimoji="0" lang="en-US" sz="3200" b="1" i="0" u="none" strike="noStrike" kern="0" cap="none" spc="0" normalizeH="0" baseline="0" noProof="0" dirty="0">
                <a:ln>
                  <a:noFill/>
                </a:ln>
                <a:solidFill>
                  <a:srgbClr val="FF0000"/>
                </a:solidFill>
                <a:effectLst/>
                <a:uLnTx/>
                <a:uFillTx/>
              </a:rPr>
              <a:t> </a:t>
            </a:r>
            <a:r>
              <a:rPr kumimoji="0" lang="en-US" sz="3200" b="1" i="0" u="none" strike="noStrike" kern="0" cap="none" spc="0" normalizeH="0" baseline="0" noProof="0" dirty="0" err="1">
                <a:ln>
                  <a:noFill/>
                </a:ln>
                <a:solidFill>
                  <a:srgbClr val="FF0000"/>
                </a:solidFill>
                <a:effectLst/>
                <a:uLnTx/>
                <a:uFillTx/>
              </a:rPr>
              <a:t>đoạn</a:t>
            </a:r>
            <a:r>
              <a:rPr kumimoji="0" lang="en-US" sz="3200" b="1" i="0" u="none" strike="noStrike" kern="0" cap="none" spc="0" normalizeH="0" baseline="0" noProof="0" dirty="0">
                <a:ln>
                  <a:noFill/>
                </a:ln>
                <a:solidFill>
                  <a:srgbClr val="FF0000"/>
                </a:solidFill>
                <a:effectLst/>
                <a:uLnTx/>
                <a:uFillTx/>
              </a:rPr>
              <a:t> 1975 – 1985.</a:t>
            </a:r>
            <a:endParaRPr kumimoji="0" lang="vi-VN" sz="3200" b="1" i="0" u="none" strike="noStrike" kern="0" cap="none" spc="0" normalizeH="0" baseline="0" noProof="0" dirty="0">
              <a:ln>
                <a:noFill/>
              </a:ln>
              <a:solidFill>
                <a:srgbClr val="FF0000"/>
              </a:solidFill>
              <a:effectLst/>
              <a:uLnTx/>
              <a:uFillTx/>
            </a:endParaRPr>
          </a:p>
        </p:txBody>
      </p:sp>
      <p:sp>
        <p:nvSpPr>
          <p:cNvPr id="6" name="TextBox 5">
            <a:extLst>
              <a:ext uri="{FF2B5EF4-FFF2-40B4-BE49-F238E27FC236}">
                <a16:creationId xmlns:a16="http://schemas.microsoft.com/office/drawing/2014/main" id="{4D892EAB-158A-5D74-0D15-5818BE9035D5}"/>
              </a:ext>
            </a:extLst>
          </p:cNvPr>
          <p:cNvSpPr txBox="1"/>
          <p:nvPr/>
        </p:nvSpPr>
        <p:spPr>
          <a:xfrm>
            <a:off x="1382232" y="1646125"/>
            <a:ext cx="10809768" cy="523220"/>
          </a:xfrm>
          <a:prstGeom prst="rect">
            <a:avLst/>
          </a:prstGeom>
          <a:noFill/>
        </p:spPr>
        <p:txBody>
          <a:bodyPr wrap="square">
            <a:spAutoFit/>
          </a:bodyPr>
          <a:lstStyle/>
          <a:p>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Đẩy</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mạnh</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hợp</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tá</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vi-VN" sz="2800" kern="0" dirty="0">
                <a:latin typeface="Times New Roman" panose="02020603050405020304" pitchFamily="18" charset="0"/>
                <a:ea typeface="Cambria" panose="02040503050406030204" pitchFamily="18" charset="0"/>
                <a:cs typeface="Times New Roman" panose="02020603050405020304" pitchFamily="18" charset="0"/>
              </a:rPr>
              <a:t>toàn diện với </a:t>
            </a:r>
            <a:r>
              <a:rPr lang="en-US" sz="2800" kern="0" dirty="0">
                <a:latin typeface="Times New Roman" panose="02020603050405020304" pitchFamily="18" charset="0"/>
                <a:ea typeface="Cambria" panose="02040503050406030204" pitchFamily="18" charset="0"/>
                <a:cs typeface="Times New Roman" panose="02020603050405020304" pitchFamily="18" charset="0"/>
              </a:rPr>
              <a:t>Liên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Xô</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và</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vi-VN" sz="2800" kern="0" dirty="0">
                <a:latin typeface="Times New Roman" panose="02020603050405020304" pitchFamily="18" charset="0"/>
                <a:ea typeface="Cambria" panose="02040503050406030204" pitchFamily="18" charset="0"/>
                <a:cs typeface="Times New Roman" panose="02020603050405020304" pitchFamily="18" charset="0"/>
              </a:rPr>
              <a:t>các nước xã hội chủ nghĩa</a:t>
            </a:r>
            <a:endParaRPr lang="en-US" sz="28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49C421-1EBC-390A-E459-6ED3592279CB}"/>
              </a:ext>
            </a:extLst>
          </p:cNvPr>
          <p:cNvSpPr txBox="1"/>
          <p:nvPr/>
        </p:nvSpPr>
        <p:spPr>
          <a:xfrm>
            <a:off x="1447243" y="2382623"/>
            <a:ext cx="9351873" cy="954107"/>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Phát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triển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quan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hệ</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với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các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nước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láng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giềng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Đông</a:t>
            </a:r>
            <a:r>
              <a:rPr lang="en-US" sz="2800" dirty="0">
                <a:latin typeface="Times New Roman" panose="02020603050405020304" pitchFamily="18" charset="0"/>
                <a:cs typeface="Times New Roman" panose="02020603050405020304" pitchFamily="18" charset="0"/>
              </a:rPr>
              <a:t> Nam Á, </a:t>
            </a:r>
            <a:r>
              <a:rPr lang="en-US" sz="2800" dirty="0" err="1">
                <a:latin typeface="Times New Roman" panose="02020603050405020304" pitchFamily="18" charset="0"/>
                <a:cs typeface="Times New Roman" panose="02020603050405020304" pitchFamily="18" charset="0"/>
              </a:rPr>
              <a:t>thúc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đẩy</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đối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thoại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với</a:t>
            </a:r>
            <a:r>
              <a:rPr lang="en-US" sz="2800" dirty="0">
                <a:latin typeface="Times New Roman" panose="02020603050405020304" pitchFamily="18" charset="0"/>
                <a:cs typeface="Times New Roman" panose="02020603050405020304" pitchFamily="18" charset="0"/>
              </a:rPr>
              <a:t> ASEAN.</a:t>
            </a:r>
          </a:p>
        </p:txBody>
      </p:sp>
      <p:sp>
        <p:nvSpPr>
          <p:cNvPr id="11" name="TextBox 10">
            <a:extLst>
              <a:ext uri="{FF2B5EF4-FFF2-40B4-BE49-F238E27FC236}">
                <a16:creationId xmlns:a16="http://schemas.microsoft.com/office/drawing/2014/main" id="{F5FF4F3E-3CD7-E138-2978-81812C6DD330}"/>
              </a:ext>
            </a:extLst>
          </p:cNvPr>
          <p:cNvSpPr txBox="1"/>
          <p:nvPr/>
        </p:nvSpPr>
        <p:spPr>
          <a:xfrm>
            <a:off x="1447243" y="3521271"/>
            <a:ext cx="9546822" cy="954107"/>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Phát</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triển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quan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hệ</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đối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ngoại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với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các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quốc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gia</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tổ</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chức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quốc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tế</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tham</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gia</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vào</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phong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trào</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không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liên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kết</a:t>
            </a:r>
            <a:r>
              <a:rPr lang="en-US" sz="2800" dirty="0">
                <a:latin typeface="Times New Roman" panose="02020603050405020304" pitchFamily="18" charset="0"/>
                <a:cs typeface="Times New Roman" panose="02020603050405020304" pitchFamily="18" charset="0"/>
              </a:rPr>
              <a:t>.</a:t>
            </a:r>
          </a:p>
        </p:txBody>
      </p:sp>
      <p:sp>
        <p:nvSpPr>
          <p:cNvPr id="15" name="TextBox 14">
            <a:extLst>
              <a:ext uri="{FF2B5EF4-FFF2-40B4-BE49-F238E27FC236}">
                <a16:creationId xmlns:a16="http://schemas.microsoft.com/office/drawing/2014/main" id="{2A4FEA63-C473-B577-1EA1-EAF147446360}"/>
              </a:ext>
            </a:extLst>
          </p:cNvPr>
          <p:cNvSpPr txBox="1"/>
          <p:nvPr/>
        </p:nvSpPr>
        <p:spPr>
          <a:xfrm>
            <a:off x="1447243" y="4430498"/>
            <a:ext cx="9351873" cy="523220"/>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Bước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đầu</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đàm</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phán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và</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bình</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thường</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hoá</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quan</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hệ</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với</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Mỹ</a:t>
            </a:r>
            <a:r>
              <a:rPr lang="en-US" sz="2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7196955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2750" fill="hold"/>
                                        <p:tgtEl>
                                          <p:spTgt spid="21"/>
                                        </p:tgtEl>
                                        <p:attrNameLst>
                                          <p:attrName>ppt_x</p:attrName>
                                        </p:attrNameLst>
                                      </p:cBhvr>
                                      <p:tavLst>
                                        <p:tav tm="0">
                                          <p:val>
                                            <p:strVal val="#ppt_x"/>
                                          </p:val>
                                        </p:tav>
                                        <p:tav tm="100000">
                                          <p:val>
                                            <p:strVal val="#ppt_x"/>
                                          </p:val>
                                        </p:tav>
                                      </p:tavLst>
                                    </p:anim>
                                    <p:anim calcmode="lin" valueType="num">
                                      <p:cBhvr additive="base">
                                        <p:cTn id="8" dur="275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65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par>
                                <p:cTn id="12" presetID="2" presetClass="entr" presetSubtype="2" decel="100000" fill="hold" grpId="0" nodeType="withEffect" nodePh="1">
                                  <p:stCondLst>
                                    <p:cond delay="700"/>
                                  </p:stCondLst>
                                  <p:endCondLst>
                                    <p:cond evt="begin" delay="0">
                                      <p:tn val="12"/>
                                    </p:cond>
                                  </p:end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2250" fill="hold"/>
                                        <p:tgtEl>
                                          <p:spTgt spid="14"/>
                                        </p:tgtEl>
                                        <p:attrNameLst>
                                          <p:attrName>ppt_x</p:attrName>
                                        </p:attrNameLst>
                                      </p:cBhvr>
                                      <p:tavLst>
                                        <p:tav tm="0">
                                          <p:val>
                                            <p:strVal val="1+#ppt_w/2"/>
                                          </p:val>
                                        </p:tav>
                                        <p:tav tm="100000">
                                          <p:val>
                                            <p:strVal val="#ppt_x"/>
                                          </p:val>
                                        </p:tav>
                                      </p:tavLst>
                                    </p:anim>
                                    <p:anim calcmode="lin" valueType="num">
                                      <p:cBhvr additive="base">
                                        <p:cTn id="15" dur="225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3"/>
                                        </p:tgtEl>
                                        <p:attrNameLst>
                                          <p:attrName>style.visibility</p:attrName>
                                        </p:attrNameLst>
                                      </p:cBhvr>
                                      <p:to>
                                        <p:strVal val="visible"/>
                                      </p:to>
                                    </p:set>
                                    <p:anim calcmode="lin" valueType="num">
                                      <p:cBhvr additive="base">
                                        <p:cTn id="20" dur="500" fill="hold"/>
                                        <p:tgtEl>
                                          <p:spTgt spid="23"/>
                                        </p:tgtEl>
                                        <p:attrNameLst>
                                          <p:attrName>ppt_x</p:attrName>
                                        </p:attrNameLst>
                                      </p:cBhvr>
                                      <p:tavLst>
                                        <p:tav tm="0">
                                          <p:val>
                                            <p:strVal val="#ppt_x"/>
                                          </p:val>
                                        </p:tav>
                                        <p:tav tm="100000">
                                          <p:val>
                                            <p:strVal val="#ppt_x"/>
                                          </p:val>
                                        </p:tav>
                                      </p:tavLst>
                                    </p:anim>
                                    <p:anim calcmode="lin" valueType="num">
                                      <p:cBhvr additive="base">
                                        <p:cTn id="21" dur="500" fill="hold"/>
                                        <p:tgtEl>
                                          <p:spTgt spid="23"/>
                                        </p:tgtEl>
                                        <p:attrNameLst>
                                          <p:attrName>ppt_y</p:attrName>
                                        </p:attrNameLst>
                                      </p:cBhvr>
                                      <p:tavLst>
                                        <p:tav tm="0">
                                          <p:val>
                                            <p:strVal val="1+#ppt_h/2"/>
                                          </p:val>
                                        </p:tav>
                                        <p:tav tm="100000">
                                          <p:val>
                                            <p:strVal val="#ppt_y"/>
                                          </p:val>
                                        </p:tav>
                                      </p:tavLst>
                                    </p:anim>
                                  </p:childTnLst>
                                </p:cTn>
                              </p:par>
                              <p:par>
                                <p:cTn id="22" presetID="2" presetClass="entr" presetSubtype="2" decel="100000" fill="hold" grpId="0" nodeType="withEffect">
                                  <p:stCondLst>
                                    <p:cond delay="90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2250" fill="hold"/>
                                        <p:tgtEl>
                                          <p:spTgt spid="7"/>
                                        </p:tgtEl>
                                        <p:attrNameLst>
                                          <p:attrName>ppt_x</p:attrName>
                                        </p:attrNameLst>
                                      </p:cBhvr>
                                      <p:tavLst>
                                        <p:tav tm="0">
                                          <p:val>
                                            <p:strVal val="1+#ppt_w/2"/>
                                          </p:val>
                                        </p:tav>
                                        <p:tav tm="100000">
                                          <p:val>
                                            <p:strVal val="#ppt_x"/>
                                          </p:val>
                                        </p:tav>
                                      </p:tavLst>
                                    </p:anim>
                                    <p:anim calcmode="lin" valueType="num">
                                      <p:cBhvr additive="base">
                                        <p:cTn id="25" dur="225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1000"/>
                                  </p:stCondLst>
                                  <p:childTnLst>
                                    <p:set>
                                      <p:cBhvr>
                                        <p:cTn id="27" dur="1" fill="hold">
                                          <p:stCondLst>
                                            <p:cond delay="0"/>
                                          </p:stCondLst>
                                        </p:cTn>
                                        <p:tgtEl>
                                          <p:spTgt spid="26"/>
                                        </p:tgtEl>
                                        <p:attrNameLst>
                                          <p:attrName>style.visibility</p:attrName>
                                        </p:attrNameLst>
                                      </p:cBhvr>
                                      <p:to>
                                        <p:strVal val="visible"/>
                                      </p:to>
                                    </p:set>
                                    <p:anim calcmode="lin" valueType="num">
                                      <p:cBhvr additive="base">
                                        <p:cTn id="28" dur="2250" fill="hold"/>
                                        <p:tgtEl>
                                          <p:spTgt spid="26"/>
                                        </p:tgtEl>
                                        <p:attrNameLst>
                                          <p:attrName>ppt_x</p:attrName>
                                        </p:attrNameLst>
                                      </p:cBhvr>
                                      <p:tavLst>
                                        <p:tav tm="0">
                                          <p:val>
                                            <p:strVal val="1+#ppt_w/2"/>
                                          </p:val>
                                        </p:tav>
                                        <p:tav tm="100000">
                                          <p:val>
                                            <p:strVal val="#ppt_x"/>
                                          </p:val>
                                        </p:tav>
                                      </p:tavLst>
                                    </p:anim>
                                    <p:anim calcmode="lin" valueType="num">
                                      <p:cBhvr additive="base">
                                        <p:cTn id="29" dur="2250" fill="hold"/>
                                        <p:tgtEl>
                                          <p:spTgt spid="26"/>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1100"/>
                                  </p:stCondLst>
                                  <p:childTnLst>
                                    <p:set>
                                      <p:cBhvr>
                                        <p:cTn id="31" dur="1" fill="hold">
                                          <p:stCondLst>
                                            <p:cond delay="0"/>
                                          </p:stCondLst>
                                        </p:cTn>
                                        <p:tgtEl>
                                          <p:spTgt spid="12"/>
                                        </p:tgtEl>
                                        <p:attrNameLst>
                                          <p:attrName>style.visibility</p:attrName>
                                        </p:attrNameLst>
                                      </p:cBhvr>
                                      <p:to>
                                        <p:strVal val="visible"/>
                                      </p:to>
                                    </p:set>
                                    <p:anim calcmode="lin" valueType="num">
                                      <p:cBhvr additive="base">
                                        <p:cTn id="32" dur="2250" fill="hold"/>
                                        <p:tgtEl>
                                          <p:spTgt spid="12"/>
                                        </p:tgtEl>
                                        <p:attrNameLst>
                                          <p:attrName>ppt_x</p:attrName>
                                        </p:attrNameLst>
                                      </p:cBhvr>
                                      <p:tavLst>
                                        <p:tav tm="0">
                                          <p:val>
                                            <p:strVal val="1+#ppt_w/2"/>
                                          </p:val>
                                        </p:tav>
                                        <p:tav tm="100000">
                                          <p:val>
                                            <p:strVal val="#ppt_x"/>
                                          </p:val>
                                        </p:tav>
                                      </p:tavLst>
                                    </p:anim>
                                    <p:anim calcmode="lin" valueType="num">
                                      <p:cBhvr additive="base">
                                        <p:cTn id="33" dur="22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11"/>
                                        </p:tgtEl>
                                        <p:attrNameLst>
                                          <p:attrName>style.visibility</p:attrName>
                                        </p:attrNameLst>
                                      </p:cBhvr>
                                      <p:to>
                                        <p:strVal val="visible"/>
                                      </p:to>
                                    </p:set>
                                    <p:anim calcmode="lin" valueType="num">
                                      <p:cBhvr additive="base">
                                        <p:cTn id="50" dur="500" fill="hold"/>
                                        <p:tgtEl>
                                          <p:spTgt spid="11"/>
                                        </p:tgtEl>
                                        <p:attrNameLst>
                                          <p:attrName>ppt_x</p:attrName>
                                        </p:attrNameLst>
                                      </p:cBhvr>
                                      <p:tavLst>
                                        <p:tav tm="0">
                                          <p:val>
                                            <p:strVal val="#ppt_x"/>
                                          </p:val>
                                        </p:tav>
                                        <p:tav tm="100000">
                                          <p:val>
                                            <p:strVal val="#ppt_x"/>
                                          </p:val>
                                        </p:tav>
                                      </p:tavLst>
                                    </p:anim>
                                    <p:anim calcmode="lin" valueType="num">
                                      <p:cBhvr additive="base">
                                        <p:cTn id="5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3" grpId="0" animBg="1"/>
      <p:bldP spid="26" grpId="0" animBg="1"/>
      <p:bldP spid="7" grpId="0" animBg="1"/>
      <p:bldP spid="12" grpId="0" animBg="1"/>
      <p:bldP spid="21" grpId="0" animBg="1"/>
      <p:bldP spid="18" grpId="0" animBg="1"/>
      <p:bldP spid="6" grpId="0"/>
      <p:bldP spid="8"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86126-8361-80BA-D655-A84EA46713AA}"/>
            </a:ext>
          </a:extLst>
        </p:cNvPr>
        <p:cNvGrpSpPr/>
        <p:nvPr/>
      </p:nvGrpSpPr>
      <p:grpSpPr>
        <a:xfrm>
          <a:off x="0" y="0"/>
          <a:ext cx="0" cy="0"/>
          <a:chOff x="0" y="0"/>
          <a:chExt cx="0" cy="0"/>
        </a:xfrm>
      </p:grpSpPr>
      <p:sp>
        <p:nvSpPr>
          <p:cNvPr id="3" name="AutoShape 4">
            <a:extLst>
              <a:ext uri="{FF2B5EF4-FFF2-40B4-BE49-F238E27FC236}">
                <a16:creationId xmlns:a16="http://schemas.microsoft.com/office/drawing/2014/main" id="{DEEC62DA-A200-896A-FC7F-9E902261FDE8}"/>
              </a:ext>
            </a:extLst>
          </p:cNvPr>
          <p:cNvSpPr/>
          <p:nvPr/>
        </p:nvSpPr>
        <p:spPr>
          <a:xfrm rot="16200000">
            <a:off x="10982859" y="4798003"/>
            <a:ext cx="360000" cy="2887133"/>
          </a:xfrm>
          <a:prstGeom prst="rect">
            <a:avLst/>
          </a:prstGeom>
          <a:solidFill>
            <a:srgbClr val="1395A2"/>
          </a:solidFill>
        </p:spPr>
        <p:txBody>
          <a:bodyPr/>
          <a:lstStyle/>
          <a:p>
            <a:endParaRPr lang="en-US"/>
          </a:p>
        </p:txBody>
      </p:sp>
      <p:sp>
        <p:nvSpPr>
          <p:cNvPr id="4" name="Rectangle 3">
            <a:extLst>
              <a:ext uri="{FF2B5EF4-FFF2-40B4-BE49-F238E27FC236}">
                <a16:creationId xmlns:a16="http://schemas.microsoft.com/office/drawing/2014/main" id="{0D105533-33C1-2B1A-7159-626D3FE2B445}"/>
              </a:ext>
            </a:extLst>
          </p:cNvPr>
          <p:cNvSpPr/>
          <p:nvPr/>
        </p:nvSpPr>
        <p:spPr>
          <a:xfrm>
            <a:off x="598503" y="251208"/>
            <a:ext cx="11246167" cy="1481175"/>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FF0000"/>
                </a:solidFill>
                <a:effectLst/>
                <a:uLnTx/>
                <a:uFillTx/>
              </a:rPr>
              <a:t> </a:t>
            </a:r>
            <a:r>
              <a:rPr lang="vi-VN" sz="3200" b="1" kern="0" dirty="0">
                <a:solidFill>
                  <a:srgbClr val="FF0000"/>
                </a:solidFill>
                <a:latin typeface="Times New Roman" panose="02020603050405020304" pitchFamily="18" charset="0"/>
                <a:cs typeface="Times New Roman" panose="02020603050405020304" pitchFamily="18" charset="0"/>
              </a:rPr>
              <a:t>2. </a:t>
            </a:r>
            <a:r>
              <a:rPr kumimoji="0" lang="vi-VN"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Hoạt động đối ngoại của Việt Nam trong thời kì đổi mới (từ năm 1986 đến nay).  </a:t>
            </a:r>
          </a:p>
        </p:txBody>
      </p:sp>
      <p:sp>
        <p:nvSpPr>
          <p:cNvPr id="5" name="TextBox 4">
            <a:extLst>
              <a:ext uri="{FF2B5EF4-FFF2-40B4-BE49-F238E27FC236}">
                <a16:creationId xmlns:a16="http://schemas.microsoft.com/office/drawing/2014/main" id="{20DB3039-9AF0-5F39-D45D-C13E2D0591FE}"/>
              </a:ext>
            </a:extLst>
          </p:cNvPr>
          <p:cNvSpPr txBox="1"/>
          <p:nvPr/>
        </p:nvSpPr>
        <p:spPr>
          <a:xfrm>
            <a:off x="1106694" y="1874546"/>
            <a:ext cx="9759822" cy="523220"/>
          </a:xfrm>
          <a:prstGeom prst="rect">
            <a:avLst/>
          </a:prstGeom>
          <a:noFill/>
        </p:spPr>
        <p:txBody>
          <a:bodyPr wrap="square" rtlCol="0">
            <a:spAutoFit/>
          </a:bodyPr>
          <a:lstStyle/>
          <a:p>
            <a:pPr marL="457200" indent="-457200">
              <a:buFont typeface="Wingdings" panose="05000000000000000000" pitchFamily="2" charset="2"/>
              <a:buChar char="v"/>
            </a:pPr>
            <a:r>
              <a:rPr lang="vi-VN" sz="2800" dirty="0">
                <a:latin typeface="Times New Roman" panose="02020603050405020304" pitchFamily="18" charset="0"/>
                <a:ea typeface="Calibri" panose="020F0502020204030204" pitchFamily="34" charset="0"/>
                <a:cs typeface="Times New Roman" panose="02020603050405020304" pitchFamily="18" charset="0"/>
              </a:rPr>
              <a:t>Phá thế bao vây cấm vận</a:t>
            </a:r>
            <a:r>
              <a:rPr lang="en-US" sz="2800" dirty="0">
                <a:latin typeface="Times New Roman" panose="02020603050405020304" pitchFamily="18" charset="0"/>
                <a:ea typeface="Calibri" panose="020F0502020204030204" pitchFamily="34" charset="0"/>
                <a:cs typeface="Times New Roman" panose="02020603050405020304" pitchFamily="18" charset="0"/>
              </a:rPr>
              <a:t>.</a:t>
            </a:r>
          </a:p>
        </p:txBody>
      </p:sp>
      <p:pic>
        <p:nvPicPr>
          <p:cNvPr id="6" name="Graphic 5" descr="Handshake with solid fill">
            <a:extLst>
              <a:ext uri="{FF2B5EF4-FFF2-40B4-BE49-F238E27FC236}">
                <a16:creationId xmlns:a16="http://schemas.microsoft.com/office/drawing/2014/main" id="{DD40DB10-307A-B34C-26A7-27E0924D05EC}"/>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30663" y="5490576"/>
            <a:ext cx="705028" cy="705028"/>
          </a:xfrm>
          <a:prstGeom prst="rect">
            <a:avLst/>
          </a:prstGeom>
        </p:spPr>
      </p:pic>
      <p:pic>
        <p:nvPicPr>
          <p:cNvPr id="7" name="Graphic 6" descr="List with solid fill">
            <a:extLst>
              <a:ext uri="{FF2B5EF4-FFF2-40B4-BE49-F238E27FC236}">
                <a16:creationId xmlns:a16="http://schemas.microsoft.com/office/drawing/2014/main" id="{936A0968-BE9D-3F73-0803-D5BFE7672C73}"/>
              </a:ext>
            </a:extLst>
          </p:cNvPr>
          <p:cNvPicPr>
            <a:picLocks noChangeAspect="1"/>
          </p:cNvPicPr>
          <p:nvPr/>
        </p:nvPicPr>
        <p:blipFill>
          <a:blip r:embed="rId4" cstate="hq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443778" y="3232094"/>
            <a:ext cx="914400" cy="914400"/>
          </a:xfrm>
          <a:prstGeom prst="rect">
            <a:avLst/>
          </a:prstGeom>
        </p:spPr>
      </p:pic>
      <p:pic>
        <p:nvPicPr>
          <p:cNvPr id="8" name="Graphic 7" descr="Pencil with solid fill">
            <a:extLst>
              <a:ext uri="{FF2B5EF4-FFF2-40B4-BE49-F238E27FC236}">
                <a16:creationId xmlns:a16="http://schemas.microsoft.com/office/drawing/2014/main" id="{48161EE1-6C0B-F3E7-916B-29C7CBCDD403}"/>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834016" y="2993166"/>
            <a:ext cx="914400" cy="914400"/>
          </a:xfrm>
          <a:prstGeom prst="rect">
            <a:avLst/>
          </a:prstGeom>
        </p:spPr>
      </p:pic>
      <p:sp>
        <p:nvSpPr>
          <p:cNvPr id="9" name="TextBox 8">
            <a:extLst>
              <a:ext uri="{FF2B5EF4-FFF2-40B4-BE49-F238E27FC236}">
                <a16:creationId xmlns:a16="http://schemas.microsoft.com/office/drawing/2014/main" id="{93CBE61E-573F-6D95-07EE-97A403235D24}"/>
              </a:ext>
            </a:extLst>
          </p:cNvPr>
          <p:cNvSpPr txBox="1"/>
          <p:nvPr/>
        </p:nvSpPr>
        <p:spPr>
          <a:xfrm>
            <a:off x="677500" y="5230573"/>
            <a:ext cx="2328674" cy="1015663"/>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vi-VN" sz="2000" dirty="0">
                <a:latin typeface="Calibri" panose="020F0502020204030204" pitchFamily="34" charset="0"/>
                <a:ea typeface="Calibri" panose="020F0502020204030204" pitchFamily="34" charset="0"/>
                <a:cs typeface="Calibri" panose="020F0502020204030204" pitchFamily="34" charset="0"/>
              </a:rPr>
              <a:t>Hiệp định </a:t>
            </a:r>
            <a:r>
              <a:rPr lang="vi-VN" sz="2000" dirty="0" err="1">
                <a:latin typeface="Calibri" panose="020F0502020204030204" pitchFamily="34" charset="0"/>
                <a:ea typeface="Calibri" panose="020F0502020204030204" pitchFamily="34" charset="0"/>
                <a:cs typeface="Calibri" panose="020F0502020204030204" pitchFamily="34" charset="0"/>
              </a:rPr>
              <a:t>Pa</a:t>
            </a:r>
            <a:r>
              <a:rPr lang="vi-VN" sz="2000" dirty="0">
                <a:latin typeface="Calibri" panose="020F0502020204030204" pitchFamily="34" charset="0"/>
                <a:ea typeface="Calibri" panose="020F0502020204030204" pitchFamily="34" charset="0"/>
                <a:cs typeface="Calibri" panose="020F0502020204030204" pitchFamily="34" charset="0"/>
              </a:rPr>
              <a:t>-ri về Cam-</a:t>
            </a:r>
            <a:r>
              <a:rPr lang="vi-VN" sz="2000" dirty="0" err="1">
                <a:latin typeface="Calibri" panose="020F0502020204030204" pitchFamily="34" charset="0"/>
                <a:ea typeface="Calibri" panose="020F0502020204030204" pitchFamily="34" charset="0"/>
                <a:cs typeface="Calibri" panose="020F0502020204030204" pitchFamily="34" charset="0"/>
              </a:rPr>
              <a:t>pu</a:t>
            </a:r>
            <a:r>
              <a:rPr lang="vi-VN" sz="2000" dirty="0">
                <a:latin typeface="Calibri" panose="020F0502020204030204" pitchFamily="34" charset="0"/>
                <a:ea typeface="Calibri" panose="020F0502020204030204" pitchFamily="34" charset="0"/>
                <a:cs typeface="Calibri" panose="020F0502020204030204" pitchFamily="34" charset="0"/>
              </a:rPr>
              <a:t>-chia</a:t>
            </a:r>
          </a:p>
          <a:p>
            <a:pPr algn="ctr"/>
            <a:r>
              <a:rPr lang="vi-VN" sz="2000" dirty="0">
                <a:latin typeface="Calibri" panose="020F0502020204030204" pitchFamily="34" charset="0"/>
                <a:ea typeface="Calibri" panose="020F0502020204030204" pitchFamily="34" charset="0"/>
                <a:cs typeface="Calibri" panose="020F0502020204030204" pitchFamily="34" charset="0"/>
              </a:rPr>
              <a:t> (10-1991)</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65086965-685A-6424-82FA-2E735DC2C55F}"/>
              </a:ext>
            </a:extLst>
          </p:cNvPr>
          <p:cNvPicPr>
            <a:picLocks noChangeAspect="1"/>
          </p:cNvPicPr>
          <p:nvPr/>
        </p:nvPicPr>
        <p:blipFill>
          <a:blip r:embed="rId8"/>
          <a:stretch>
            <a:fillRect/>
          </a:stretch>
        </p:blipFill>
        <p:spPr>
          <a:xfrm>
            <a:off x="6130730" y="3161157"/>
            <a:ext cx="2143125" cy="2143125"/>
          </a:xfrm>
          <a:prstGeom prst="rect">
            <a:avLst/>
          </a:prstGeom>
        </p:spPr>
      </p:pic>
      <p:sp>
        <p:nvSpPr>
          <p:cNvPr id="11" name="TextBox 10">
            <a:extLst>
              <a:ext uri="{FF2B5EF4-FFF2-40B4-BE49-F238E27FC236}">
                <a16:creationId xmlns:a16="http://schemas.microsoft.com/office/drawing/2014/main" id="{B9A144C1-D61F-70F1-453F-B9F950BB11DF}"/>
              </a:ext>
            </a:extLst>
          </p:cNvPr>
          <p:cNvSpPr txBox="1"/>
          <p:nvPr/>
        </p:nvSpPr>
        <p:spPr>
          <a:xfrm>
            <a:off x="6500895" y="5392221"/>
            <a:ext cx="1597989" cy="461665"/>
          </a:xfrm>
          <a:prstGeom prst="rect">
            <a:avLst/>
          </a:prstGeom>
        </p:spPr>
        <p:style>
          <a:lnRef idx="0">
            <a:schemeClr val="accent3"/>
          </a:lnRef>
          <a:fillRef idx="3">
            <a:schemeClr val="accent3"/>
          </a:fillRef>
          <a:effectRef idx="3">
            <a:schemeClr val="accent3"/>
          </a:effectRef>
          <a:fontRef idx="minor">
            <a:schemeClr val="lt1"/>
          </a:fontRef>
        </p:style>
        <p:txBody>
          <a:bodyPr wrap="square" rtlCol="0">
            <a:spAutoFit/>
          </a:bodyPr>
          <a:lstStyle/>
          <a:p>
            <a:pPr algn="ctr"/>
            <a:r>
              <a:rPr lang="vi-VN" sz="2400" dirty="0"/>
              <a:t>Việt Nam</a:t>
            </a:r>
            <a:endParaRPr lang="en-US" sz="2400" dirty="0"/>
          </a:p>
        </p:txBody>
      </p:sp>
      <p:pic>
        <p:nvPicPr>
          <p:cNvPr id="12" name="Picture 11">
            <a:extLst>
              <a:ext uri="{FF2B5EF4-FFF2-40B4-BE49-F238E27FC236}">
                <a16:creationId xmlns:a16="http://schemas.microsoft.com/office/drawing/2014/main" id="{24AE151E-FD2F-A0EE-84C6-C6A6419E1488}"/>
              </a:ext>
            </a:extLst>
          </p:cNvPr>
          <p:cNvPicPr>
            <a:picLocks noChangeAspect="1"/>
          </p:cNvPicPr>
          <p:nvPr/>
        </p:nvPicPr>
        <p:blipFill>
          <a:blip r:embed="rId9"/>
          <a:stretch>
            <a:fillRect/>
          </a:stretch>
        </p:blipFill>
        <p:spPr>
          <a:xfrm>
            <a:off x="9036639" y="2810685"/>
            <a:ext cx="1234514" cy="76939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13" name="Picture 12">
            <a:extLst>
              <a:ext uri="{FF2B5EF4-FFF2-40B4-BE49-F238E27FC236}">
                <a16:creationId xmlns:a16="http://schemas.microsoft.com/office/drawing/2014/main" id="{C147DBDE-D692-A5EA-F251-55ABEDC2D0A9}"/>
              </a:ext>
            </a:extLst>
          </p:cNvPr>
          <p:cNvPicPr>
            <a:picLocks noChangeAspect="1"/>
          </p:cNvPicPr>
          <p:nvPr/>
        </p:nvPicPr>
        <p:blipFill>
          <a:blip r:embed="rId10"/>
          <a:stretch>
            <a:fillRect/>
          </a:stretch>
        </p:blipFill>
        <p:spPr>
          <a:xfrm>
            <a:off x="4598629" y="2691567"/>
            <a:ext cx="1261888" cy="845959"/>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14" name="Picture 6" descr="Hình ảnh Asean PNG, Vector, PSD, và biểu tượng để tải về miễn phí | pngtree">
            <a:extLst>
              <a:ext uri="{FF2B5EF4-FFF2-40B4-BE49-F238E27FC236}">
                <a16:creationId xmlns:a16="http://schemas.microsoft.com/office/drawing/2014/main" id="{3D313E16-D51C-EF0B-7883-35109326A8B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936279" y="4562517"/>
            <a:ext cx="1336112" cy="133611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15" name="Graphic 14" descr="Boardroom with solid fill">
            <a:extLst>
              <a:ext uri="{FF2B5EF4-FFF2-40B4-BE49-F238E27FC236}">
                <a16:creationId xmlns:a16="http://schemas.microsoft.com/office/drawing/2014/main" id="{F9179BC6-24CA-59F5-6F1E-AA5B4A6CA2E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67137" y="3537526"/>
            <a:ext cx="2081694" cy="2081694"/>
          </a:xfrm>
          <a:prstGeom prst="rect">
            <a:avLst/>
          </a:prstGeom>
        </p:spPr>
      </p:pic>
      <p:pic>
        <p:nvPicPr>
          <p:cNvPr id="16" name="Graphic 15" descr="Sign language with solid fill">
            <a:extLst>
              <a:ext uri="{FF2B5EF4-FFF2-40B4-BE49-F238E27FC236}">
                <a16:creationId xmlns:a16="http://schemas.microsoft.com/office/drawing/2014/main" id="{003D43D8-51DA-07B3-CE0A-1260B4458A42}"/>
              </a:ext>
            </a:extLst>
          </p:cNvPr>
          <p:cNvPicPr>
            <a:picLocks noChangeAspect="1"/>
          </p:cNvPicPr>
          <p:nvPr/>
        </p:nvPicPr>
        <p:blipFill>
          <a:blip r:embed="rId14" cstate="hq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rot="18148482">
            <a:off x="7831215" y="4072820"/>
            <a:ext cx="666812" cy="666812"/>
          </a:xfrm>
          <a:prstGeom prst="rect">
            <a:avLst/>
          </a:prstGeom>
        </p:spPr>
      </p:pic>
      <p:sp>
        <p:nvSpPr>
          <p:cNvPr id="17" name="TextBox 16">
            <a:extLst>
              <a:ext uri="{FF2B5EF4-FFF2-40B4-BE49-F238E27FC236}">
                <a16:creationId xmlns:a16="http://schemas.microsoft.com/office/drawing/2014/main" id="{027C8621-81E1-BFBA-7CC8-4CB6351CC19E}"/>
              </a:ext>
            </a:extLst>
          </p:cNvPr>
          <p:cNvSpPr txBox="1"/>
          <p:nvPr/>
        </p:nvSpPr>
        <p:spPr>
          <a:xfrm>
            <a:off x="3931783" y="3699829"/>
            <a:ext cx="2428211"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vi-VN" dirty="0"/>
              <a:t>Bình thường hóa1995</a:t>
            </a:r>
            <a:endParaRPr lang="en-US" dirty="0"/>
          </a:p>
        </p:txBody>
      </p:sp>
      <p:sp>
        <p:nvSpPr>
          <p:cNvPr id="18" name="TextBox 17">
            <a:extLst>
              <a:ext uri="{FF2B5EF4-FFF2-40B4-BE49-F238E27FC236}">
                <a16:creationId xmlns:a16="http://schemas.microsoft.com/office/drawing/2014/main" id="{AEB66919-B116-B45F-B99D-B10E166CA0CD}"/>
              </a:ext>
            </a:extLst>
          </p:cNvPr>
          <p:cNvSpPr txBox="1"/>
          <p:nvPr/>
        </p:nvSpPr>
        <p:spPr>
          <a:xfrm>
            <a:off x="8438305" y="3711084"/>
            <a:ext cx="2428211" cy="36933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rtlCol="0">
            <a:spAutoFit/>
          </a:bodyPr>
          <a:lstStyle/>
          <a:p>
            <a:r>
              <a:rPr lang="vi-VN" dirty="0"/>
              <a:t>Bình thường hóa1991</a:t>
            </a:r>
            <a:endParaRPr lang="en-US" dirty="0"/>
          </a:p>
        </p:txBody>
      </p:sp>
      <p:sp>
        <p:nvSpPr>
          <p:cNvPr id="19" name="TextBox 18">
            <a:extLst>
              <a:ext uri="{FF2B5EF4-FFF2-40B4-BE49-F238E27FC236}">
                <a16:creationId xmlns:a16="http://schemas.microsoft.com/office/drawing/2014/main" id="{5FD54A18-3CB3-2F01-9A81-1D5D2F7500C3}"/>
              </a:ext>
            </a:extLst>
          </p:cNvPr>
          <p:cNvSpPr txBox="1"/>
          <p:nvPr/>
        </p:nvSpPr>
        <p:spPr>
          <a:xfrm>
            <a:off x="9781745" y="6061570"/>
            <a:ext cx="1793955" cy="369332"/>
          </a:xfrm>
          <a:prstGeom prst="rect">
            <a:avLst/>
          </a:prstGeom>
          <a:noFill/>
          <a:ln w="9525" cap="flat" cmpd="sng" algn="ctr">
            <a:solidFill>
              <a:srgbClr val="00206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vi-VN" dirty="0">
                <a:solidFill>
                  <a:srgbClr val="002060"/>
                </a:solidFill>
              </a:rPr>
              <a:t>Gia nhập 1995</a:t>
            </a:r>
            <a:endParaRPr lang="en-US" dirty="0">
              <a:solidFill>
                <a:srgbClr val="002060"/>
              </a:solidFill>
            </a:endParaRPr>
          </a:p>
        </p:txBody>
      </p:sp>
      <p:pic>
        <p:nvPicPr>
          <p:cNvPr id="20" name="Graphic 19" descr="Arrow: Straight with solid fill">
            <a:extLst>
              <a:ext uri="{FF2B5EF4-FFF2-40B4-BE49-F238E27FC236}">
                <a16:creationId xmlns:a16="http://schemas.microsoft.com/office/drawing/2014/main" id="{83E3589F-4625-9CBC-8FED-005DF9D200E8}"/>
              </a:ext>
            </a:extLst>
          </p:cNvPr>
          <p:cNvPicPr>
            <a:picLocks noChangeAspect="1"/>
          </p:cNvPicPr>
          <p:nvPr/>
        </p:nvPicPr>
        <p:blipFill>
          <a:blip r:embed="rId16" cstate="hq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rot="10800000">
            <a:off x="3812367" y="5366326"/>
            <a:ext cx="914400" cy="914400"/>
          </a:xfrm>
          <a:prstGeom prst="rect">
            <a:avLst/>
          </a:prstGeom>
        </p:spPr>
      </p:pic>
      <p:pic>
        <p:nvPicPr>
          <p:cNvPr id="21" name="Graphic 20" descr="Arrow: Slight curve with solid fill">
            <a:extLst>
              <a:ext uri="{FF2B5EF4-FFF2-40B4-BE49-F238E27FC236}">
                <a16:creationId xmlns:a16="http://schemas.microsoft.com/office/drawing/2014/main" id="{8382F24B-9CDD-FF43-9CA0-9A77F431AFED}"/>
              </a:ext>
            </a:extLst>
          </p:cNvPr>
          <p:cNvPicPr>
            <a:picLocks noChangeAspect="1"/>
          </p:cNvPicPr>
          <p:nvPr/>
        </p:nvPicPr>
        <p:blipFill>
          <a:blip r:embed="rId18" cstate="hq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rot="593316">
            <a:off x="8444454" y="5714161"/>
            <a:ext cx="914400" cy="914400"/>
          </a:xfrm>
          <a:prstGeom prst="rect">
            <a:avLst/>
          </a:prstGeom>
        </p:spPr>
      </p:pic>
      <p:pic>
        <p:nvPicPr>
          <p:cNvPr id="22" name="Graphic 21" descr="Arrow: Slight curve with solid fill">
            <a:extLst>
              <a:ext uri="{FF2B5EF4-FFF2-40B4-BE49-F238E27FC236}">
                <a16:creationId xmlns:a16="http://schemas.microsoft.com/office/drawing/2014/main" id="{77F35080-09D7-14B2-5351-FAFC324E26AA}"/>
              </a:ext>
            </a:extLst>
          </p:cNvPr>
          <p:cNvPicPr>
            <a:picLocks noChangeAspect="1"/>
          </p:cNvPicPr>
          <p:nvPr/>
        </p:nvPicPr>
        <p:blipFill>
          <a:blip r:embed="rId20" cstate="hqprint">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rot="18533390">
            <a:off x="8073462" y="4293628"/>
            <a:ext cx="914400" cy="914400"/>
          </a:xfrm>
          <a:prstGeom prst="rect">
            <a:avLst/>
          </a:prstGeom>
        </p:spPr>
      </p:pic>
      <p:pic>
        <p:nvPicPr>
          <p:cNvPr id="23" name="Graphic 22" descr="Back with solid fill">
            <a:extLst>
              <a:ext uri="{FF2B5EF4-FFF2-40B4-BE49-F238E27FC236}">
                <a16:creationId xmlns:a16="http://schemas.microsoft.com/office/drawing/2014/main" id="{32264A9A-C1B3-C09F-CBEB-B9DF1848C3DD}"/>
              </a:ext>
            </a:extLst>
          </p:cNvPr>
          <p:cNvPicPr>
            <a:picLocks noChangeAspect="1"/>
          </p:cNvPicPr>
          <p:nvPr/>
        </p:nvPicPr>
        <p:blipFill>
          <a:blip r:embed="rId22" cstate="hqprint">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rot="14411155">
            <a:off x="5323237" y="4360955"/>
            <a:ext cx="914400" cy="914400"/>
          </a:xfrm>
          <a:prstGeom prst="rect">
            <a:avLst/>
          </a:prstGeom>
        </p:spPr>
      </p:pic>
      <p:pic>
        <p:nvPicPr>
          <p:cNvPr id="24" name="Graphic 23" descr="Sign language with solid fill">
            <a:extLst>
              <a:ext uri="{FF2B5EF4-FFF2-40B4-BE49-F238E27FC236}">
                <a16:creationId xmlns:a16="http://schemas.microsoft.com/office/drawing/2014/main" id="{062D6332-9409-21BC-C4F1-73D5D8B0DF1D}"/>
              </a:ext>
            </a:extLst>
          </p:cNvPr>
          <p:cNvPicPr>
            <a:picLocks noChangeAspect="1"/>
          </p:cNvPicPr>
          <p:nvPr/>
        </p:nvPicPr>
        <p:blipFill>
          <a:blip r:embed="rId24" cstate="hqprint">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rot="15105758">
            <a:off x="5797323" y="4229111"/>
            <a:ext cx="666812" cy="666812"/>
          </a:xfrm>
          <a:prstGeom prst="rect">
            <a:avLst/>
          </a:prstGeom>
        </p:spPr>
      </p:pic>
    </p:spTree>
    <p:extLst>
      <p:ext uri="{BB962C8B-B14F-4D97-AF65-F5344CB8AC3E}">
        <p14:creationId xmlns:p14="http://schemas.microsoft.com/office/powerpoint/2010/main" val="40171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a:extLst>
              <a:ext uri="{FF2B5EF4-FFF2-40B4-BE49-F238E27FC236}">
                <a16:creationId xmlns:a16="http://schemas.microsoft.com/office/drawing/2014/main" id="{1E075A46-7D7F-AEAD-DCAA-80476822D2FF}"/>
              </a:ext>
            </a:extLst>
          </p:cNvPr>
          <p:cNvSpPr/>
          <p:nvPr/>
        </p:nvSpPr>
        <p:spPr>
          <a:xfrm rot="16200000">
            <a:off x="11283867" y="5099026"/>
            <a:ext cx="360000" cy="2887133"/>
          </a:xfrm>
          <a:prstGeom prst="rect">
            <a:avLst/>
          </a:prstGeom>
          <a:solidFill>
            <a:srgbClr val="1395A2"/>
          </a:solidFill>
        </p:spPr>
        <p:txBody>
          <a:bodyPr/>
          <a:lstStyle/>
          <a:p>
            <a:endParaRPr lang="en-US" dirty="0"/>
          </a:p>
          <a:p>
            <a:endParaRPr lang="en-US" dirty="0"/>
          </a:p>
          <a:p>
            <a:endParaRPr lang="en-US" dirty="0"/>
          </a:p>
        </p:txBody>
      </p:sp>
      <p:pic>
        <p:nvPicPr>
          <p:cNvPr id="5" name="Picture 4">
            <a:extLst>
              <a:ext uri="{FF2B5EF4-FFF2-40B4-BE49-F238E27FC236}">
                <a16:creationId xmlns:a16="http://schemas.microsoft.com/office/drawing/2014/main" id="{2256172F-167D-C1BD-E989-7FA9568D92A0}"/>
              </a:ext>
            </a:extLst>
          </p:cNvPr>
          <p:cNvPicPr>
            <a:picLocks noChangeAspect="1"/>
          </p:cNvPicPr>
          <p:nvPr/>
        </p:nvPicPr>
        <p:blipFill>
          <a:blip r:embed="rId2"/>
          <a:stretch>
            <a:fillRect/>
          </a:stretch>
        </p:blipFill>
        <p:spPr>
          <a:xfrm>
            <a:off x="2828260" y="380602"/>
            <a:ext cx="7509045" cy="487253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A131FAB1-C857-9A43-21E4-2C704CF8106A}"/>
              </a:ext>
            </a:extLst>
          </p:cNvPr>
          <p:cNvSpPr txBox="1"/>
          <p:nvPr/>
        </p:nvSpPr>
        <p:spPr>
          <a:xfrm>
            <a:off x="4222165" y="5439262"/>
            <a:ext cx="4721233" cy="1015663"/>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vi-VN" sz="2000" b="0" i="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Tổng Bí thư Đỗ Mười hội đàm với Tổng Bí thư, Chủ tịch nước CHND Trung Hoa Giang Trạch Dân tại Bắc Kinh ngày 6-11-1991.</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96893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a:extLst>
              <a:ext uri="{FF2B5EF4-FFF2-40B4-BE49-F238E27FC236}">
                <a16:creationId xmlns:a16="http://schemas.microsoft.com/office/drawing/2014/main" id="{90BBA42E-EE02-869E-5E29-738DC4E5B706}"/>
              </a:ext>
            </a:extLst>
          </p:cNvPr>
          <p:cNvSpPr/>
          <p:nvPr/>
        </p:nvSpPr>
        <p:spPr>
          <a:xfrm rot="16200000">
            <a:off x="11243979" y="4739134"/>
            <a:ext cx="360000" cy="2887133"/>
          </a:xfrm>
          <a:prstGeom prst="rect">
            <a:avLst/>
          </a:prstGeom>
          <a:solidFill>
            <a:srgbClr val="1395A2"/>
          </a:solidFill>
        </p:spPr>
        <p:txBody>
          <a:bodyPr/>
          <a:lstStyle/>
          <a:p>
            <a:endParaRPr lang="en-US"/>
          </a:p>
        </p:txBody>
      </p:sp>
      <p:pic>
        <p:nvPicPr>
          <p:cNvPr id="3" name="Picture 2">
            <a:extLst>
              <a:ext uri="{FF2B5EF4-FFF2-40B4-BE49-F238E27FC236}">
                <a16:creationId xmlns:a16="http://schemas.microsoft.com/office/drawing/2014/main" id="{7FD8BE02-875B-285A-C73A-D96E86BD46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6150" y="191802"/>
            <a:ext cx="8106446" cy="53614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2D15D728-4DC9-24B2-35C4-A6236C816163}"/>
              </a:ext>
            </a:extLst>
          </p:cNvPr>
          <p:cNvSpPr txBox="1"/>
          <p:nvPr/>
        </p:nvSpPr>
        <p:spPr>
          <a:xfrm>
            <a:off x="3133964" y="5657671"/>
            <a:ext cx="5626359" cy="1200329"/>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vi-V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Bộ trưởng Ngoại giao Nguyễn Mạnh Cầm tại Lễ ký kết Việt Nam chính thức gia nhập ASEAN ngày 28-7-1995.</a:t>
            </a:r>
            <a:endPar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906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019D3-A3B7-F847-69E7-93DD8B79B20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EFC06ED-9E6E-8B90-3173-24B51FFDB71D}"/>
              </a:ext>
            </a:extLst>
          </p:cNvPr>
          <p:cNvPicPr>
            <a:picLocks noChangeAspect="1"/>
          </p:cNvPicPr>
          <p:nvPr/>
        </p:nvPicPr>
        <p:blipFill>
          <a:blip r:embed="rId2"/>
          <a:stretch>
            <a:fillRect/>
          </a:stretch>
        </p:blipFill>
        <p:spPr>
          <a:xfrm>
            <a:off x="223285" y="191385"/>
            <a:ext cx="8399720" cy="5964866"/>
          </a:xfrm>
          <a:prstGeom prst="rect">
            <a:avLst/>
          </a:prstGeom>
        </p:spPr>
      </p:pic>
      <p:sp>
        <p:nvSpPr>
          <p:cNvPr id="8" name="TextBox 7">
            <a:extLst>
              <a:ext uri="{FF2B5EF4-FFF2-40B4-BE49-F238E27FC236}">
                <a16:creationId xmlns:a16="http://schemas.microsoft.com/office/drawing/2014/main" id="{702C3BD8-ACC9-75F0-C385-83AFF6A39EAE}"/>
              </a:ext>
            </a:extLst>
          </p:cNvPr>
          <p:cNvSpPr txBox="1"/>
          <p:nvPr/>
        </p:nvSpPr>
        <p:spPr>
          <a:xfrm>
            <a:off x="9122735" y="495299"/>
            <a:ext cx="2551814" cy="5324535"/>
          </a:xfrm>
          <a:prstGeom prst="rect">
            <a:avLst/>
          </a:prstGeom>
          <a:noFill/>
        </p:spPr>
        <p:txBody>
          <a:bodyPr wrap="square">
            <a:spAutoFit/>
          </a:bodyPr>
          <a:lstStyle/>
          <a:p>
            <a:pPr algn="just"/>
            <a:r>
              <a:rPr lang="vi-VN" sz="2000" b="1" dirty="0">
                <a:solidFill>
                  <a:srgbClr val="565656"/>
                </a:solidFill>
                <a:effectLst/>
                <a:latin typeface="Times New Roman" panose="02020603050405020304" pitchFamily="18" charset="0"/>
                <a:cs typeface="Times New Roman" panose="02020603050405020304" pitchFamily="18" charset="0"/>
              </a:rPr>
              <a:t>Tháng 11/2000, Tổng thống Mỹ Bill Clinton có chuyến thăm chính thức Việt Nam. Ông cũng là tổng thống Mỹ đầu tiên tới Việt Nam, 25 năm sau khi chiến tranh kết thúc. Ông Clinton đã dỡ bỏ cấm vận, tiến tới bình thường hóa quan hệ hai nước năm 1995 và ký Hiệp định thương mại song phương. (Ảnh: Reuters)</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140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3" name="Rectangle 2">
            <a:extLst>
              <a:ext uri="{FF2B5EF4-FFF2-40B4-BE49-F238E27FC236}">
                <a16:creationId xmlns:a16="http://schemas.microsoft.com/office/drawing/2014/main" id="{76FFA8F0-6798-F421-3479-E9D35FE97544}"/>
              </a:ext>
            </a:extLst>
          </p:cNvPr>
          <p:cNvSpPr/>
          <p:nvPr/>
        </p:nvSpPr>
        <p:spPr>
          <a:xfrm>
            <a:off x="671805" y="852190"/>
            <a:ext cx="10338318" cy="1305165"/>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FF0000"/>
                </a:solidFill>
                <a:effectLst/>
                <a:uLnTx/>
                <a:uFillTx/>
              </a:rPr>
              <a:t> </a:t>
            </a:r>
            <a:r>
              <a:rPr lang="vi-VN" sz="2800" b="1" kern="0" dirty="0">
                <a:solidFill>
                  <a:srgbClr val="FF0000"/>
                </a:solidFill>
              </a:rPr>
              <a:t>2. </a:t>
            </a:r>
            <a:r>
              <a:rPr kumimoji="0" lang="vi-VN" sz="2800" b="1" i="0" u="none" strike="noStrike" kern="0" cap="none" spc="0" normalizeH="0" baseline="0" noProof="0" dirty="0">
                <a:ln>
                  <a:noFill/>
                </a:ln>
                <a:solidFill>
                  <a:srgbClr val="FF0000"/>
                </a:solidFill>
                <a:effectLst/>
                <a:uLnTx/>
                <a:uFillTx/>
              </a:rPr>
              <a:t>Hoạt động đối ngoại của Việt Nam trong thời kì đổi mới (từ năm 1986 đến nay).  </a:t>
            </a:r>
          </a:p>
        </p:txBody>
      </p:sp>
      <p:sp>
        <p:nvSpPr>
          <p:cNvPr id="5" name="TextBox 4">
            <a:extLst>
              <a:ext uri="{FF2B5EF4-FFF2-40B4-BE49-F238E27FC236}">
                <a16:creationId xmlns:a16="http://schemas.microsoft.com/office/drawing/2014/main" id="{7BE0088C-50A0-F314-7034-1CB1A143D4DB}"/>
              </a:ext>
            </a:extLst>
          </p:cNvPr>
          <p:cNvSpPr txBox="1"/>
          <p:nvPr/>
        </p:nvSpPr>
        <p:spPr>
          <a:xfrm>
            <a:off x="535708" y="2122016"/>
            <a:ext cx="10889673" cy="954107"/>
          </a:xfrm>
          <a:prstGeom prst="rect">
            <a:avLst/>
          </a:prstGeom>
          <a:noFill/>
        </p:spPr>
        <p:txBody>
          <a:bodyPr wrap="square" rtlCol="0">
            <a:spAutoFit/>
          </a:bodyPr>
          <a:lstStyle/>
          <a:p>
            <a:pPr marL="457200" indent="-457200">
              <a:buFont typeface="Wingdings" panose="05000000000000000000" pitchFamily="2" charset="2"/>
              <a:buChar char="v"/>
            </a:pPr>
            <a:r>
              <a:rPr lang="vi-VN" sz="2800" dirty="0">
                <a:latin typeface="Calibri" panose="020F0502020204030204" pitchFamily="34" charset="0"/>
                <a:ea typeface="Calibri" panose="020F0502020204030204" pitchFamily="34" charset="0"/>
                <a:cs typeface="Calibri" panose="020F0502020204030204" pitchFamily="34" charset="0"/>
              </a:rPr>
              <a:t>Củng cố quan hệ đối tác truyền thống, mở rộng quan hệ đối ngoại với các đối tác khác.</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10" name="Graphic 9" descr="List with solid fill">
            <a:extLst>
              <a:ext uri="{FF2B5EF4-FFF2-40B4-BE49-F238E27FC236}">
                <a16:creationId xmlns:a16="http://schemas.microsoft.com/office/drawing/2014/main" id="{4457182A-164D-FF11-5FBF-D02C268D843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4195" y="4293508"/>
            <a:ext cx="2060512" cy="2060512"/>
          </a:xfrm>
          <a:prstGeom prst="rect">
            <a:avLst/>
          </a:prstGeom>
        </p:spPr>
      </p:pic>
      <p:pic>
        <p:nvPicPr>
          <p:cNvPr id="11" name="Graphic 10" descr="Magnifying glass with solid fill">
            <a:extLst>
              <a:ext uri="{FF2B5EF4-FFF2-40B4-BE49-F238E27FC236}">
                <a16:creationId xmlns:a16="http://schemas.microsoft.com/office/drawing/2014/main" id="{8FC20785-7AC3-8CD1-D716-37548D66ED1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77549" y="5188280"/>
            <a:ext cx="1393373" cy="1393373"/>
          </a:xfrm>
          <a:prstGeom prst="rect">
            <a:avLst/>
          </a:prstGeom>
        </p:spPr>
      </p:pic>
    </p:spTree>
    <p:extLst>
      <p:ext uri="{BB962C8B-B14F-4D97-AF65-F5344CB8AC3E}">
        <p14:creationId xmlns:p14="http://schemas.microsoft.com/office/powerpoint/2010/main" val="793277564"/>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Tokyo.net.vn - Đơn vị xuất khẩu lao động và du học hàng đầu">
            <a:extLst>
              <a:ext uri="{FF2B5EF4-FFF2-40B4-BE49-F238E27FC236}">
                <a16:creationId xmlns:a16="http://schemas.microsoft.com/office/drawing/2014/main" id="{CC41D466-6927-5C83-D336-F9AC1FA827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7680" y="3728384"/>
            <a:ext cx="3747660" cy="23787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6" descr="NỀN GIÁO DỤC NHẬT BẢN – Sách 100">
            <a:extLst>
              <a:ext uri="{FF2B5EF4-FFF2-40B4-BE49-F238E27FC236}">
                <a16:creationId xmlns:a16="http://schemas.microsoft.com/office/drawing/2014/main" id="{96B187B3-0F3C-5E07-1A97-33ADBD4064B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177491" y="3728384"/>
            <a:ext cx="3486595" cy="23085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4" descr="Nhật Bản hỗ trợ Việt Nam phát triển khoa học công nghệ | Tạp chí Kinh tế và  Dự báo">
            <a:extLst>
              <a:ext uri="{FF2B5EF4-FFF2-40B4-BE49-F238E27FC236}">
                <a16:creationId xmlns:a16="http://schemas.microsoft.com/office/drawing/2014/main" id="{6B7F36F6-E93F-EBCC-409B-B43B8D5945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050276"/>
            <a:ext cx="3568086" cy="2378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52CF719A-A967-1769-615B-FB23977CFB9E}"/>
              </a:ext>
            </a:extLst>
          </p:cNvPr>
          <p:cNvPicPr>
            <a:picLocks noChangeAspect="1"/>
          </p:cNvPicPr>
          <p:nvPr/>
        </p:nvPicPr>
        <p:blipFill>
          <a:blip r:embed="rId5"/>
          <a:stretch>
            <a:fillRect/>
          </a:stretch>
        </p:blipFill>
        <p:spPr>
          <a:xfrm>
            <a:off x="2167680" y="1041031"/>
            <a:ext cx="3725245" cy="2378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8B97F231-B673-10C8-52AE-EA4E7C4295FB}"/>
              </a:ext>
            </a:extLst>
          </p:cNvPr>
          <p:cNvSpPr txBox="1"/>
          <p:nvPr/>
        </p:nvSpPr>
        <p:spPr>
          <a:xfrm>
            <a:off x="3489649" y="6307494"/>
            <a:ext cx="5001208" cy="369332"/>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vi-VN" dirty="0"/>
              <a:t>Một số lĩnh vực hợp tác Việt Nam – Nhật Bản</a:t>
            </a:r>
            <a:endParaRPr lang="en-US" dirty="0"/>
          </a:p>
        </p:txBody>
      </p:sp>
    </p:spTree>
    <p:extLst>
      <p:ext uri="{BB962C8B-B14F-4D97-AF65-F5344CB8AC3E}">
        <p14:creationId xmlns:p14="http://schemas.microsoft.com/office/powerpoint/2010/main" val="21283326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12" name="Rectangle 11">
            <a:extLst>
              <a:ext uri="{FF2B5EF4-FFF2-40B4-BE49-F238E27FC236}">
                <a16:creationId xmlns:a16="http://schemas.microsoft.com/office/drawing/2014/main" id="{5AEFA6A6-BDDF-3A68-B31F-AA279A0BD4C2}"/>
              </a:ext>
            </a:extLst>
          </p:cNvPr>
          <p:cNvSpPr/>
          <p:nvPr/>
        </p:nvSpPr>
        <p:spPr>
          <a:xfrm>
            <a:off x="513305" y="696212"/>
            <a:ext cx="10338318" cy="1305165"/>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FF0000"/>
                </a:solidFill>
                <a:effectLst/>
                <a:uLnTx/>
                <a:uFillTx/>
              </a:rPr>
              <a:t> </a:t>
            </a:r>
            <a:r>
              <a:rPr lang="vi-VN" sz="2800" b="1" kern="0" dirty="0">
                <a:solidFill>
                  <a:srgbClr val="FF0000"/>
                </a:solidFill>
              </a:rPr>
              <a:t>2. </a:t>
            </a:r>
            <a:r>
              <a:rPr kumimoji="0" lang="vi-VN" sz="2800" b="1" i="0" u="none" strike="noStrike" kern="0" cap="none" spc="0" normalizeH="0" baseline="0" noProof="0" dirty="0">
                <a:ln>
                  <a:noFill/>
                </a:ln>
                <a:solidFill>
                  <a:srgbClr val="FF0000"/>
                </a:solidFill>
                <a:effectLst/>
                <a:uLnTx/>
                <a:uFillTx/>
              </a:rPr>
              <a:t>Hoạt động đối ngoại của Việt Nam trong thời kì đổi mới (từ năm 1986 đến nay).  </a:t>
            </a:r>
          </a:p>
        </p:txBody>
      </p:sp>
      <p:sp>
        <p:nvSpPr>
          <p:cNvPr id="13" name="TextBox 12">
            <a:extLst>
              <a:ext uri="{FF2B5EF4-FFF2-40B4-BE49-F238E27FC236}">
                <a16:creationId xmlns:a16="http://schemas.microsoft.com/office/drawing/2014/main" id="{14C95C04-83DA-BC36-967A-05BB65A78B8A}"/>
              </a:ext>
            </a:extLst>
          </p:cNvPr>
          <p:cNvSpPr txBox="1"/>
          <p:nvPr/>
        </p:nvSpPr>
        <p:spPr>
          <a:xfrm>
            <a:off x="513305" y="1920605"/>
            <a:ext cx="10655318" cy="954107"/>
          </a:xfrm>
          <a:prstGeom prst="rect">
            <a:avLst/>
          </a:prstGeom>
          <a:noFill/>
        </p:spPr>
        <p:txBody>
          <a:bodyPr wrap="square" rtlCol="0">
            <a:spAutoFit/>
          </a:bodyPr>
          <a:lstStyle/>
          <a:p>
            <a:pPr marL="457200" indent="-457200">
              <a:buFont typeface="Wingdings" panose="05000000000000000000" pitchFamily="2" charset="2"/>
              <a:buChar char="v"/>
            </a:pPr>
            <a:r>
              <a:rPr lang="vi-VN" sz="2800" dirty="0">
                <a:latin typeface="Calibri" panose="020F0502020204030204" pitchFamily="34" charset="0"/>
                <a:ea typeface="Calibri" panose="020F0502020204030204" pitchFamily="34" charset="0"/>
                <a:cs typeface="Calibri" panose="020F0502020204030204" pitchFamily="34" charset="0"/>
              </a:rPr>
              <a:t>Củng cố quan hệ đối tác truyền thống, mở rộng quan hệ đối ngoại với các đối tác khác.</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14" name="Picture 2" descr="Tình hữu nghị Việt Nam - Cuba qua góc nhìn thiếu nhi - Báo Bà Rịa Vũng Tàu  Online">
            <a:extLst>
              <a:ext uri="{FF2B5EF4-FFF2-40B4-BE49-F238E27FC236}">
                <a16:creationId xmlns:a16="http://schemas.microsoft.com/office/drawing/2014/main" id="{3595AB76-A4F1-A7ED-C7FE-0B94914110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0605" y="3213500"/>
            <a:ext cx="3960359" cy="27152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 name="Picture 14">
            <a:extLst>
              <a:ext uri="{FF2B5EF4-FFF2-40B4-BE49-F238E27FC236}">
                <a16:creationId xmlns:a16="http://schemas.microsoft.com/office/drawing/2014/main" id="{2B9E0BF5-BC80-0AEB-0FF1-191685460DA2}"/>
              </a:ext>
            </a:extLst>
          </p:cNvPr>
          <p:cNvPicPr>
            <a:picLocks noChangeAspect="1"/>
          </p:cNvPicPr>
          <p:nvPr/>
        </p:nvPicPr>
        <p:blipFill>
          <a:blip r:embed="rId4"/>
          <a:stretch>
            <a:fillRect/>
          </a:stretch>
        </p:blipFill>
        <p:spPr>
          <a:xfrm>
            <a:off x="6096000" y="3213500"/>
            <a:ext cx="4344422" cy="27152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6" name="TextBox 15">
            <a:extLst>
              <a:ext uri="{FF2B5EF4-FFF2-40B4-BE49-F238E27FC236}">
                <a16:creationId xmlns:a16="http://schemas.microsoft.com/office/drawing/2014/main" id="{A791624E-5913-DE03-8E97-105B806902E1}"/>
              </a:ext>
            </a:extLst>
          </p:cNvPr>
          <p:cNvSpPr txBox="1"/>
          <p:nvPr/>
        </p:nvSpPr>
        <p:spPr>
          <a:xfrm>
            <a:off x="4422711" y="6066141"/>
            <a:ext cx="4344422"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r>
              <a:rPr lang="vi-VN"/>
              <a:t>Tình hữu nghị giữa Việt Nam – Cu-ba</a:t>
            </a:r>
            <a:endParaRPr lang="en-US" dirty="0"/>
          </a:p>
        </p:txBody>
      </p:sp>
    </p:spTree>
    <p:extLst>
      <p:ext uri="{BB962C8B-B14F-4D97-AF65-F5344CB8AC3E}">
        <p14:creationId xmlns:p14="http://schemas.microsoft.com/office/powerpoint/2010/main" val="2847448884"/>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pic>
        <p:nvPicPr>
          <p:cNvPr id="3" name="Picture 2" descr="Du học sinh Lào, Campuchia tự tin có việc làm tốt sau khi học tại Việt Nam  | Báo Dân trí">
            <a:extLst>
              <a:ext uri="{FF2B5EF4-FFF2-40B4-BE49-F238E27FC236}">
                <a16:creationId xmlns:a16="http://schemas.microsoft.com/office/drawing/2014/main" id="{B363E1F5-0442-73E6-A2A6-9B18097F50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2735" y="2020059"/>
            <a:ext cx="4341603" cy="325620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a:extLst>
              <a:ext uri="{FF2B5EF4-FFF2-40B4-BE49-F238E27FC236}">
                <a16:creationId xmlns:a16="http://schemas.microsoft.com/office/drawing/2014/main" id="{5760E764-C383-4279-2B49-D6815EBBB14F}"/>
              </a:ext>
            </a:extLst>
          </p:cNvPr>
          <p:cNvPicPr>
            <a:picLocks noChangeAspect="1"/>
          </p:cNvPicPr>
          <p:nvPr/>
        </p:nvPicPr>
        <p:blipFill>
          <a:blip r:embed="rId4"/>
          <a:stretch>
            <a:fillRect/>
          </a:stretch>
        </p:blipFill>
        <p:spPr>
          <a:xfrm rot="736057">
            <a:off x="6232169" y="2060193"/>
            <a:ext cx="4716569" cy="32512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6" descr="Lãnh đạo cấp cao Việt Nam - Lào trao đổi điện mừng">
            <a:extLst>
              <a:ext uri="{FF2B5EF4-FFF2-40B4-BE49-F238E27FC236}">
                <a16:creationId xmlns:a16="http://schemas.microsoft.com/office/drawing/2014/main" id="{B1705EDC-F19F-8CE9-52E6-0AA6CF36FD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9411" y="422353"/>
            <a:ext cx="2322393" cy="120474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E244276-3901-5600-62C6-FE9E3F920494}"/>
              </a:ext>
            </a:extLst>
          </p:cNvPr>
          <p:cNvSpPr txBox="1"/>
          <p:nvPr/>
        </p:nvSpPr>
        <p:spPr>
          <a:xfrm>
            <a:off x="2126838" y="5669226"/>
            <a:ext cx="7627546" cy="523220"/>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vi-VN" sz="2800" dirty="0">
                <a:latin typeface="Calibri" panose="020F0502020204030204" pitchFamily="34" charset="0"/>
                <a:ea typeface="Calibri" panose="020F0502020204030204" pitchFamily="34" charset="0"/>
                <a:cs typeface="Calibri" panose="020F0502020204030204" pitchFamily="34" charset="0"/>
              </a:rPr>
              <a:t>Hợp tác Việt Nam – Lào trong lĩnh vực giáo dục</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32410758"/>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3" name="Rectangle 2">
            <a:extLst>
              <a:ext uri="{FF2B5EF4-FFF2-40B4-BE49-F238E27FC236}">
                <a16:creationId xmlns:a16="http://schemas.microsoft.com/office/drawing/2014/main" id="{93320278-D1F8-930F-E21A-4034F207339A}"/>
              </a:ext>
            </a:extLst>
          </p:cNvPr>
          <p:cNvSpPr/>
          <p:nvPr/>
        </p:nvSpPr>
        <p:spPr>
          <a:xfrm>
            <a:off x="503851" y="630712"/>
            <a:ext cx="10422293" cy="1305165"/>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FF0000"/>
                </a:solidFill>
                <a:effectLst/>
                <a:uLnTx/>
                <a:uFillTx/>
              </a:rPr>
              <a:t> </a:t>
            </a:r>
            <a:r>
              <a:rPr lang="vi-VN" sz="2800" b="1" kern="0" dirty="0">
                <a:solidFill>
                  <a:srgbClr val="FF0000"/>
                </a:solidFill>
              </a:rPr>
              <a:t>2. </a:t>
            </a:r>
            <a:r>
              <a:rPr kumimoji="0" lang="vi-VN" sz="2800" b="1" i="0" u="none" strike="noStrike" kern="0" cap="none" spc="0" normalizeH="0" baseline="0" noProof="0" dirty="0">
                <a:ln>
                  <a:noFill/>
                </a:ln>
                <a:solidFill>
                  <a:srgbClr val="FF0000"/>
                </a:solidFill>
                <a:effectLst/>
                <a:uLnTx/>
                <a:uFillTx/>
              </a:rPr>
              <a:t>Hoạt động đối ngoại của Việt Nam trong thời kì đổi mới (từ năm 1986 đến nay).  </a:t>
            </a:r>
          </a:p>
        </p:txBody>
      </p:sp>
      <p:sp>
        <p:nvSpPr>
          <p:cNvPr id="5" name="TextBox 4">
            <a:extLst>
              <a:ext uri="{FF2B5EF4-FFF2-40B4-BE49-F238E27FC236}">
                <a16:creationId xmlns:a16="http://schemas.microsoft.com/office/drawing/2014/main" id="{398352E0-0808-296C-365D-678150219D8C}"/>
              </a:ext>
            </a:extLst>
          </p:cNvPr>
          <p:cNvSpPr txBox="1"/>
          <p:nvPr/>
        </p:nvSpPr>
        <p:spPr>
          <a:xfrm>
            <a:off x="835086" y="1882333"/>
            <a:ext cx="10091057" cy="954107"/>
          </a:xfrm>
          <a:prstGeom prst="rect">
            <a:avLst/>
          </a:prstGeom>
          <a:noFill/>
        </p:spPr>
        <p:txBody>
          <a:bodyPr wrap="square" rtlCol="0">
            <a:spAutoFit/>
          </a:bodyPr>
          <a:lstStyle/>
          <a:p>
            <a:pPr marL="457200" indent="-457200">
              <a:buFont typeface="Wingdings" panose="05000000000000000000" pitchFamily="2" charset="2"/>
              <a:buChar char="v"/>
            </a:pPr>
            <a:r>
              <a:rPr lang="en-US" sz="2800" dirty="0">
                <a:latin typeface="Times New Roman" panose="02020603050405020304" pitchFamily="18" charset="0"/>
                <a:ea typeface="Calibri" panose="020F0502020204030204" pitchFamily="34" charset="0"/>
                <a:cs typeface="Times New Roman" panose="02020603050405020304" pitchFamily="18" charset="0"/>
              </a:rPr>
              <a:t>Gia </a:t>
            </a:r>
            <a:r>
              <a:rPr lang="en-US" sz="2800" dirty="0" err="1">
                <a:latin typeface="Times New Roman" panose="02020603050405020304" pitchFamily="18" charset="0"/>
                <a:ea typeface="Calibri" panose="020F0502020204030204" pitchFamily="34" charset="0"/>
                <a:cs typeface="Times New Roman" panose="02020603050405020304" pitchFamily="18" charset="0"/>
              </a:rPr>
              <a:t>nhập</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và</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đóng</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góp</a:t>
            </a:r>
            <a:r>
              <a:rPr lang="en-US" sz="2800" dirty="0">
                <a:latin typeface="Times New Roman" panose="02020603050405020304" pitchFamily="18" charset="0"/>
                <a:ea typeface="Calibri" panose="020F0502020204030204" pitchFamily="34" charset="0"/>
                <a:cs typeface="Times New Roman" panose="02020603050405020304" pitchFamily="18" charset="0"/>
              </a:rPr>
              <a:t> t</a:t>
            </a:r>
            <a:r>
              <a:rPr lang="vi-VN" sz="2800" dirty="0">
                <a:latin typeface="Times New Roman" panose="02020603050405020304" pitchFamily="18" charset="0"/>
                <a:ea typeface="Calibri" panose="020F0502020204030204" pitchFamily="34" charset="0"/>
                <a:cs typeface="Times New Roman" panose="02020603050405020304" pitchFamily="18" charset="0"/>
              </a:rPr>
              <a:t>ích cực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đối</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với</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các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tổ</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chức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diễn</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đàn</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quốc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tế</a:t>
            </a:r>
            <a:r>
              <a:rPr lang="en-US" sz="2800" dirty="0">
                <a:latin typeface="Times New Roman" panose="02020603050405020304" pitchFamily="18"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973572509"/>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20 năm tham gia APEC: Những dấu ấn Việt Nam">
            <a:extLst>
              <a:ext uri="{FF2B5EF4-FFF2-40B4-BE49-F238E27FC236}">
                <a16:creationId xmlns:a16="http://schemas.microsoft.com/office/drawing/2014/main" id="{EFD80A99-06E1-2C6F-775A-2E04B425314F}"/>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3080104" y="501946"/>
            <a:ext cx="4416555" cy="50892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6" descr="Giới thiệu các Tổ chức Quốc tế Việt Nam tham gia (Kỳ 1) – Viện nghiên cứu  phát triển Phương Đông">
            <a:extLst>
              <a:ext uri="{FF2B5EF4-FFF2-40B4-BE49-F238E27FC236}">
                <a16:creationId xmlns:a16="http://schemas.microsoft.com/office/drawing/2014/main" id="{FA50231F-21DA-A7D6-D8C3-83FD59639B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8519" y="3817571"/>
            <a:ext cx="3536467" cy="22191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2" descr="Việt Nam không tận dụng được cơ hội WTO?">
            <a:extLst>
              <a:ext uri="{FF2B5EF4-FFF2-40B4-BE49-F238E27FC236}">
                <a16:creationId xmlns:a16="http://schemas.microsoft.com/office/drawing/2014/main" id="{5E1F7F25-FCDB-03BC-C042-BA3FFB2924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9309" y="739310"/>
            <a:ext cx="3545677" cy="26620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0B23E639-B3ED-5E60-13B7-A764633C73A7}"/>
              </a:ext>
            </a:extLst>
          </p:cNvPr>
          <p:cNvSpPr txBox="1"/>
          <p:nvPr/>
        </p:nvSpPr>
        <p:spPr>
          <a:xfrm>
            <a:off x="4817707" y="6312415"/>
            <a:ext cx="5057192"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vi-VN" dirty="0"/>
              <a:t>Việt Nam tham gia một số tổ chức quốc tế</a:t>
            </a:r>
            <a:endParaRPr lang="en-US" dirty="0"/>
          </a:p>
        </p:txBody>
      </p:sp>
      <p:pic>
        <p:nvPicPr>
          <p:cNvPr id="6" name="Graphic 5" descr="Earth Globe - Asia with solid fill">
            <a:extLst>
              <a:ext uri="{FF2B5EF4-FFF2-40B4-BE49-F238E27FC236}">
                <a16:creationId xmlns:a16="http://schemas.microsoft.com/office/drawing/2014/main" id="{269D612C-07D8-3E14-09E0-C79669020D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2765" y="2124075"/>
            <a:ext cx="3467099" cy="3467099"/>
          </a:xfrm>
          <a:prstGeom prst="rect">
            <a:avLst/>
          </a:prstGeom>
        </p:spPr>
      </p:pic>
      <p:pic>
        <p:nvPicPr>
          <p:cNvPr id="7" name="Graphic 6" descr="Connections with solid fill">
            <a:extLst>
              <a:ext uri="{FF2B5EF4-FFF2-40B4-BE49-F238E27FC236}">
                <a16:creationId xmlns:a16="http://schemas.microsoft.com/office/drawing/2014/main" id="{3A46C15C-D86A-62D5-34D8-26DEA14A86F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37014" y="2893388"/>
            <a:ext cx="1404849" cy="1404849"/>
          </a:xfrm>
          <a:prstGeom prst="rect">
            <a:avLst/>
          </a:prstGeom>
        </p:spPr>
      </p:pic>
    </p:spTree>
    <p:extLst>
      <p:ext uri="{BB962C8B-B14F-4D97-AF65-F5344CB8AC3E}">
        <p14:creationId xmlns:p14="http://schemas.microsoft.com/office/powerpoint/2010/main" val="2636066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4" name="Freeform: Shape 3">
            <a:extLst>
              <a:ext uri="{FF2B5EF4-FFF2-40B4-BE49-F238E27FC236}">
                <a16:creationId xmlns:a16="http://schemas.microsoft.com/office/drawing/2014/main" id="{861B9AA9-D469-67E4-4C5B-188E4CE2CD9F}"/>
              </a:ext>
            </a:extLst>
          </p:cNvPr>
          <p:cNvSpPr/>
          <p:nvPr/>
        </p:nvSpPr>
        <p:spPr>
          <a:xfrm>
            <a:off x="344273" y="253152"/>
            <a:ext cx="3541185" cy="6351696"/>
          </a:xfrm>
          <a:custGeom>
            <a:avLst/>
            <a:gdLst>
              <a:gd name="connsiteX0" fmla="*/ 0 w 2678597"/>
              <a:gd name="connsiteY0" fmla="*/ 0 h 5212491"/>
              <a:gd name="connsiteX1" fmla="*/ 2678598 w 2678597"/>
              <a:gd name="connsiteY1" fmla="*/ 0 h 5212491"/>
              <a:gd name="connsiteX2" fmla="*/ 2678598 w 2678597"/>
              <a:gd name="connsiteY2" fmla="*/ 5212492 h 5212491"/>
              <a:gd name="connsiteX3" fmla="*/ 0 w 2678597"/>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2678597" h="5212491">
                <a:moveTo>
                  <a:pt x="0" y="0"/>
                </a:moveTo>
                <a:lnTo>
                  <a:pt x="2678598" y="0"/>
                </a:lnTo>
                <a:lnTo>
                  <a:pt x="2678598" y="5212492"/>
                </a:lnTo>
                <a:lnTo>
                  <a:pt x="0" y="5212492"/>
                </a:lnTo>
                <a:close/>
              </a:path>
            </a:pathLst>
          </a:custGeom>
          <a:solidFill>
            <a:srgbClr val="ABEFF0"/>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9" name="Freeform: Shape 58">
            <a:extLst>
              <a:ext uri="{FF2B5EF4-FFF2-40B4-BE49-F238E27FC236}">
                <a16:creationId xmlns:a16="http://schemas.microsoft.com/office/drawing/2014/main" id="{7D8681D6-B321-EE34-BD5B-A673200B7B49}"/>
              </a:ext>
            </a:extLst>
          </p:cNvPr>
          <p:cNvSpPr/>
          <p:nvPr/>
        </p:nvSpPr>
        <p:spPr>
          <a:xfrm>
            <a:off x="344273" y="879135"/>
            <a:ext cx="5903910" cy="4254464"/>
          </a:xfrm>
          <a:custGeom>
            <a:avLst/>
            <a:gdLst>
              <a:gd name="connsiteX0" fmla="*/ 0 w 4465792"/>
              <a:gd name="connsiteY0" fmla="*/ 0 h 3491407"/>
              <a:gd name="connsiteX1" fmla="*/ 4465793 w 4465792"/>
              <a:gd name="connsiteY1" fmla="*/ 0 h 3491407"/>
              <a:gd name="connsiteX2" fmla="*/ 4465793 w 4465792"/>
              <a:gd name="connsiteY2" fmla="*/ 3491408 h 3491407"/>
              <a:gd name="connsiteX3" fmla="*/ 0 w 4465792"/>
              <a:gd name="connsiteY3" fmla="*/ 3491408 h 3491407"/>
            </a:gdLst>
            <a:ahLst/>
            <a:cxnLst>
              <a:cxn ang="0">
                <a:pos x="connsiteX0" y="connsiteY0"/>
              </a:cxn>
              <a:cxn ang="0">
                <a:pos x="connsiteX1" y="connsiteY1"/>
              </a:cxn>
              <a:cxn ang="0">
                <a:pos x="connsiteX2" y="connsiteY2"/>
              </a:cxn>
              <a:cxn ang="0">
                <a:pos x="connsiteX3" y="connsiteY3"/>
              </a:cxn>
            </a:cxnLst>
            <a:rect l="l" t="t" r="r" b="b"/>
            <a:pathLst>
              <a:path w="4465792" h="3491407">
                <a:moveTo>
                  <a:pt x="0" y="0"/>
                </a:moveTo>
                <a:lnTo>
                  <a:pt x="4465793" y="0"/>
                </a:lnTo>
                <a:lnTo>
                  <a:pt x="4465793" y="3491408"/>
                </a:lnTo>
                <a:lnTo>
                  <a:pt x="0" y="3491408"/>
                </a:lnTo>
                <a:close/>
              </a:path>
            </a:pathLst>
          </a:custGeom>
          <a:solidFill>
            <a:srgbClr val="F3FDE4"/>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a:solidFill>
                <a:srgbClr val="FFFFFF"/>
              </a:solidFill>
              <a:latin typeface="Arial"/>
              <a:ea typeface="微软雅黑"/>
              <a:cs typeface="+mj-cs"/>
            </a:endParaRPr>
          </a:p>
        </p:txBody>
      </p:sp>
      <p:pic>
        <p:nvPicPr>
          <p:cNvPr id="14" name="Picture 13">
            <a:extLst>
              <a:ext uri="{FF2B5EF4-FFF2-40B4-BE49-F238E27FC236}">
                <a16:creationId xmlns:a16="http://schemas.microsoft.com/office/drawing/2014/main" id="{55BEA4BB-8C0E-1FD3-0914-9E15C2711725}"/>
              </a:ext>
            </a:extLst>
          </p:cNvPr>
          <p:cNvPicPr>
            <a:picLocks noChangeAspect="1"/>
          </p:cNvPicPr>
          <p:nvPr/>
        </p:nvPicPr>
        <p:blipFill>
          <a:blip r:embed="rId3"/>
          <a:stretch>
            <a:fillRect/>
          </a:stretch>
        </p:blipFill>
        <p:spPr>
          <a:xfrm>
            <a:off x="6258802" y="1055992"/>
            <a:ext cx="5121435" cy="463731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15" name="TextBox 14">
            <a:extLst>
              <a:ext uri="{FF2B5EF4-FFF2-40B4-BE49-F238E27FC236}">
                <a16:creationId xmlns:a16="http://schemas.microsoft.com/office/drawing/2014/main" id="{005F65B9-DDEB-1F6E-3AA1-612E4C0356DF}"/>
              </a:ext>
            </a:extLst>
          </p:cNvPr>
          <p:cNvSpPr txBox="1"/>
          <p:nvPr/>
        </p:nvSpPr>
        <p:spPr>
          <a:xfrm>
            <a:off x="6309043" y="5802008"/>
            <a:ext cx="5020951" cy="830997"/>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vi-VN" sz="2400" dirty="0">
                <a:latin typeface="Calibri" panose="020F0502020204030204" pitchFamily="34" charset="0"/>
                <a:ea typeface="Calibri" panose="020F0502020204030204" pitchFamily="34" charset="0"/>
                <a:cs typeface="Calibri" panose="020F0502020204030204" pitchFamily="34" charset="0"/>
              </a:rPr>
              <a:t>Giải quyết các vấn đề ở Biển Đông bằng biện pháp hòa bình của Việt Nam</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206DD31E-2B5E-4B16-B7C0-20BD265226C6}"/>
              </a:ext>
            </a:extLst>
          </p:cNvPr>
          <p:cNvSpPr txBox="1"/>
          <p:nvPr/>
        </p:nvSpPr>
        <p:spPr>
          <a:xfrm>
            <a:off x="432268" y="1354617"/>
            <a:ext cx="5567777" cy="1815882"/>
          </a:xfrm>
          <a:prstGeom prst="rect">
            <a:avLst/>
          </a:prstGeom>
          <a:noFill/>
        </p:spPr>
        <p:txBody>
          <a:bodyPr wrap="square" rtlCol="0">
            <a:spAutoFit/>
          </a:bodyPr>
          <a:lstStyle/>
          <a:p>
            <a:pPr marL="457200" indent="-457200">
              <a:buFont typeface="Wingdings" panose="05000000000000000000" pitchFamily="2" charset="2"/>
              <a:buChar char="v"/>
            </a:pPr>
            <a:r>
              <a:rPr lang="vi-VN" sz="2800" dirty="0">
                <a:latin typeface="Calibri" panose="020F0502020204030204" pitchFamily="34" charset="0"/>
                <a:ea typeface="Calibri" panose="020F0502020204030204" pitchFamily="34" charset="0"/>
                <a:cs typeface="Calibri" panose="020F0502020204030204" pitchFamily="34" charset="0"/>
              </a:rPr>
              <a:t>Triển khai các hoạt động đối ngoại nhằm bảo vệ vững chắc chủ</a:t>
            </a:r>
            <a:r>
              <a:rPr lang="en-US" sz="2800" dirty="0">
                <a:latin typeface="Calibri" panose="020F0502020204030204" pitchFamily="34" charset="0"/>
                <a:ea typeface="Calibri" panose="020F0502020204030204" pitchFamily="34" charset="0"/>
                <a:cs typeface="Calibri" panose="020F0502020204030204" pitchFamily="34" charset="0"/>
              </a:rPr>
              <a:t> </a:t>
            </a:r>
            <a:r>
              <a:rPr lang="vi-VN" sz="2800" dirty="0">
                <a:latin typeface="Calibri" panose="020F0502020204030204" pitchFamily="34" charset="0"/>
                <a:ea typeface="Calibri" panose="020F0502020204030204" pitchFamily="34" charset="0"/>
                <a:cs typeface="Calibri" panose="020F0502020204030204" pitchFamily="34" charset="0"/>
              </a:rPr>
              <a:t>quyền lãnh thổ, lãnh hải, biển đảo Tổ quốc.  </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18" name="Graphic 17" descr="List with solid fill">
            <a:extLst>
              <a:ext uri="{FF2B5EF4-FFF2-40B4-BE49-F238E27FC236}">
                <a16:creationId xmlns:a16="http://schemas.microsoft.com/office/drawing/2014/main" id="{F133B775-C8D1-768E-531A-4B597528F4B8}"/>
              </a:ext>
            </a:extLst>
          </p:cNvPr>
          <p:cNvPicPr>
            <a:picLocks noChangeAspect="1"/>
          </p:cNvPicPr>
          <p:nvPr/>
        </p:nvPicPr>
        <p:blipFill>
          <a:blip r:embed="rId4" cstate="hq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204528" y="4991628"/>
            <a:ext cx="625708" cy="625708"/>
          </a:xfrm>
          <a:prstGeom prst="rect">
            <a:avLst/>
          </a:prstGeom>
        </p:spPr>
      </p:pic>
      <p:pic>
        <p:nvPicPr>
          <p:cNvPr id="19" name="Graphic 18" descr="Pencil with solid fill">
            <a:extLst>
              <a:ext uri="{FF2B5EF4-FFF2-40B4-BE49-F238E27FC236}">
                <a16:creationId xmlns:a16="http://schemas.microsoft.com/office/drawing/2014/main" id="{506F9FD5-B954-10EF-84E0-17B2AC196C60}"/>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517383" y="5190530"/>
            <a:ext cx="312853" cy="312853"/>
          </a:xfrm>
          <a:prstGeom prst="rect">
            <a:avLst/>
          </a:prstGeom>
        </p:spPr>
      </p:pic>
      <p:pic>
        <p:nvPicPr>
          <p:cNvPr id="20" name="Graphic 19" descr="Back with solid fill">
            <a:extLst>
              <a:ext uri="{FF2B5EF4-FFF2-40B4-BE49-F238E27FC236}">
                <a16:creationId xmlns:a16="http://schemas.microsoft.com/office/drawing/2014/main" id="{56F12C95-A58D-2D04-0C73-70AE1823D256}"/>
              </a:ext>
            </a:extLst>
          </p:cNvPr>
          <p:cNvPicPr>
            <a:picLocks noChangeAspect="1"/>
          </p:cNvPicPr>
          <p:nvPr/>
        </p:nvPicPr>
        <p:blipFill>
          <a:blip r:embed="rId8" cstate="hq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162150" y="4778907"/>
            <a:ext cx="914400" cy="914400"/>
          </a:xfrm>
          <a:prstGeom prst="rect">
            <a:avLst/>
          </a:prstGeom>
        </p:spPr>
      </p:pic>
    </p:spTree>
    <p:extLst>
      <p:ext uri="{BB962C8B-B14F-4D97-AF65-F5344CB8AC3E}">
        <p14:creationId xmlns:p14="http://schemas.microsoft.com/office/powerpoint/2010/main" val="145776968"/>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80B52FF-8314-506B-C70B-F1DF51F6264A}"/>
              </a:ext>
            </a:extLst>
          </p:cNvPr>
          <p:cNvSpPr/>
          <p:nvPr/>
        </p:nvSpPr>
        <p:spPr>
          <a:xfrm>
            <a:off x="344273" y="253152"/>
            <a:ext cx="11485054" cy="6351696"/>
          </a:xfrm>
          <a:custGeom>
            <a:avLst/>
            <a:gdLst>
              <a:gd name="connsiteX0" fmla="*/ 0 w 8687440"/>
              <a:gd name="connsiteY0" fmla="*/ 0 h 5212491"/>
              <a:gd name="connsiteX1" fmla="*/ 8687440 w 8687440"/>
              <a:gd name="connsiteY1" fmla="*/ 0 h 5212491"/>
              <a:gd name="connsiteX2" fmla="*/ 8687440 w 8687440"/>
              <a:gd name="connsiteY2" fmla="*/ 5212492 h 5212491"/>
              <a:gd name="connsiteX3" fmla="*/ 0 w 8687440"/>
              <a:gd name="connsiteY3" fmla="*/ 5212492 h 5212491"/>
            </a:gdLst>
            <a:ahLst/>
            <a:cxnLst>
              <a:cxn ang="0">
                <a:pos x="connsiteX0" y="connsiteY0"/>
              </a:cxn>
              <a:cxn ang="0">
                <a:pos x="connsiteX1" y="connsiteY1"/>
              </a:cxn>
              <a:cxn ang="0">
                <a:pos x="connsiteX2" y="connsiteY2"/>
              </a:cxn>
              <a:cxn ang="0">
                <a:pos x="connsiteX3" y="connsiteY3"/>
              </a:cxn>
            </a:cxnLst>
            <a:rect l="l" t="t" r="r" b="b"/>
            <a:pathLst>
              <a:path w="8687440" h="5212491">
                <a:moveTo>
                  <a:pt x="0" y="0"/>
                </a:moveTo>
                <a:lnTo>
                  <a:pt x="8687440" y="0"/>
                </a:lnTo>
                <a:lnTo>
                  <a:pt x="8687440" y="5212492"/>
                </a:lnTo>
                <a:lnTo>
                  <a:pt x="0" y="5212492"/>
                </a:lnTo>
                <a:close/>
              </a:path>
            </a:pathLst>
          </a:custGeom>
          <a:solidFill>
            <a:schemeClr val="bg1"/>
          </a:solidFill>
          <a:ln w="12700" cap="flat" cmpd="sng" algn="ctr">
            <a:noFill/>
            <a:prstDash val="solid"/>
            <a:miter lim="800000"/>
          </a:ln>
          <a:effectLst>
            <a:outerShdw blurRad="508000" dist="190500" dir="5400000" algn="ctr" rotWithShape="0">
              <a:srgbClr val="222328">
                <a:alpha val="25000"/>
              </a:srgbClr>
            </a:outerShdw>
          </a:effectLst>
        </p:spPr>
        <p:style>
          <a:lnRef idx="0">
            <a:scrgbClr r="0" g="0" b="0"/>
          </a:lnRef>
          <a:fillRef idx="0">
            <a:scrgbClr r="0" g="0" b="0"/>
          </a:fillRef>
          <a:effectRef idx="0">
            <a:scrgbClr r="0" g="0" b="0"/>
          </a:effectRef>
          <a:fontRef idx="major"/>
        </p:style>
        <p:txBody>
          <a:bodyPr rtlCol="0" anchor="ctr"/>
          <a:lstStyle/>
          <a:p>
            <a:pPr algn="ctr"/>
            <a:endParaRPr lang="en-US" kern="0" dirty="0">
              <a:solidFill>
                <a:srgbClr val="FFFFFF"/>
              </a:solidFill>
              <a:latin typeface="Arial"/>
              <a:ea typeface="微软雅黑"/>
            </a:endParaRPr>
          </a:p>
        </p:txBody>
      </p:sp>
      <p:sp>
        <p:nvSpPr>
          <p:cNvPr id="8" name="Freeform: Shape 7">
            <a:extLst>
              <a:ext uri="{FF2B5EF4-FFF2-40B4-BE49-F238E27FC236}">
                <a16:creationId xmlns:a16="http://schemas.microsoft.com/office/drawing/2014/main" id="{6DA1C354-485C-148E-5722-3B68326284B7}"/>
              </a:ext>
            </a:extLst>
          </p:cNvPr>
          <p:cNvSpPr/>
          <p:nvPr/>
        </p:nvSpPr>
        <p:spPr>
          <a:xfrm>
            <a:off x="522168" y="681624"/>
            <a:ext cx="10855077" cy="4250119"/>
          </a:xfrm>
          <a:custGeom>
            <a:avLst/>
            <a:gdLst>
              <a:gd name="connsiteX0" fmla="*/ 0 w 4465655"/>
              <a:gd name="connsiteY0" fmla="*/ 0 h 3487841"/>
              <a:gd name="connsiteX1" fmla="*/ 4465655 w 4465655"/>
              <a:gd name="connsiteY1" fmla="*/ 0 h 3487841"/>
              <a:gd name="connsiteX2" fmla="*/ 4465655 w 4465655"/>
              <a:gd name="connsiteY2" fmla="*/ 3487842 h 3487841"/>
              <a:gd name="connsiteX3" fmla="*/ 0 w 4465655"/>
              <a:gd name="connsiteY3" fmla="*/ 3487842 h 3487841"/>
            </a:gdLst>
            <a:ahLst/>
            <a:cxnLst>
              <a:cxn ang="0">
                <a:pos x="connsiteX0" y="connsiteY0"/>
              </a:cxn>
              <a:cxn ang="0">
                <a:pos x="connsiteX1" y="connsiteY1"/>
              </a:cxn>
              <a:cxn ang="0">
                <a:pos x="connsiteX2" y="connsiteY2"/>
              </a:cxn>
              <a:cxn ang="0">
                <a:pos x="connsiteX3" y="connsiteY3"/>
              </a:cxn>
            </a:cxnLst>
            <a:rect l="l" t="t" r="r" b="b"/>
            <a:pathLst>
              <a:path w="4465655" h="3487841">
                <a:moveTo>
                  <a:pt x="0" y="0"/>
                </a:moveTo>
                <a:lnTo>
                  <a:pt x="4465655" y="0"/>
                </a:lnTo>
                <a:lnTo>
                  <a:pt x="4465655" y="3487842"/>
                </a:lnTo>
                <a:lnTo>
                  <a:pt x="0" y="3487842"/>
                </a:lnTo>
                <a:close/>
              </a:path>
            </a:pathLst>
          </a:custGeom>
          <a:noFill/>
          <a:ln w="38100">
            <a:solidFill>
              <a:srgbClr val="EB7D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Freeform: Shape 8">
            <a:extLst>
              <a:ext uri="{FF2B5EF4-FFF2-40B4-BE49-F238E27FC236}">
                <a16:creationId xmlns:a16="http://schemas.microsoft.com/office/drawing/2014/main" id="{43FA0DA7-0552-7FFC-28DE-30B99755A5F4}"/>
              </a:ext>
            </a:extLst>
          </p:cNvPr>
          <p:cNvSpPr/>
          <p:nvPr/>
        </p:nvSpPr>
        <p:spPr>
          <a:xfrm>
            <a:off x="344455" y="502185"/>
            <a:ext cx="11226115" cy="5853795"/>
          </a:xfrm>
          <a:custGeom>
            <a:avLst/>
            <a:gdLst>
              <a:gd name="connsiteX0" fmla="*/ 0 w 8491575"/>
              <a:gd name="connsiteY0" fmla="*/ 0 h 4803891"/>
              <a:gd name="connsiteX1" fmla="*/ 8491575 w 8491575"/>
              <a:gd name="connsiteY1" fmla="*/ 0 h 4803891"/>
              <a:gd name="connsiteX2" fmla="*/ 8491575 w 8491575"/>
              <a:gd name="connsiteY2" fmla="*/ 4803892 h 4803891"/>
              <a:gd name="connsiteX3" fmla="*/ 0 w 8491575"/>
              <a:gd name="connsiteY3" fmla="*/ 4803892 h 4803891"/>
            </a:gdLst>
            <a:ahLst/>
            <a:cxnLst>
              <a:cxn ang="0">
                <a:pos x="connsiteX0" y="connsiteY0"/>
              </a:cxn>
              <a:cxn ang="0">
                <a:pos x="connsiteX1" y="connsiteY1"/>
              </a:cxn>
              <a:cxn ang="0">
                <a:pos x="connsiteX2" y="connsiteY2"/>
              </a:cxn>
              <a:cxn ang="0">
                <a:pos x="connsiteX3" y="connsiteY3"/>
              </a:cxn>
            </a:cxnLst>
            <a:rect l="l" t="t" r="r" b="b"/>
            <a:pathLst>
              <a:path w="8491575" h="4803891">
                <a:moveTo>
                  <a:pt x="0" y="0"/>
                </a:moveTo>
                <a:lnTo>
                  <a:pt x="8491575" y="0"/>
                </a:lnTo>
                <a:lnTo>
                  <a:pt x="8491575" y="4803892"/>
                </a:lnTo>
                <a:lnTo>
                  <a:pt x="0" y="4803892"/>
                </a:lnTo>
              </a:path>
            </a:pathLst>
          </a:custGeom>
          <a:noFill/>
          <a:ln w="38100">
            <a:solidFill>
              <a:srgbClr val="2353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solidFill>
                <a:schemeClr val="lt1"/>
              </a:solidFill>
            </a:endParaRPr>
          </a:p>
        </p:txBody>
      </p:sp>
      <p:sp>
        <p:nvSpPr>
          <p:cNvPr id="5" name="TextBox 4">
            <a:extLst>
              <a:ext uri="{FF2B5EF4-FFF2-40B4-BE49-F238E27FC236}">
                <a16:creationId xmlns:a16="http://schemas.microsoft.com/office/drawing/2014/main" id="{49A12BE5-A7F0-46A5-4ED7-5CFD16F68AFA}"/>
              </a:ext>
            </a:extLst>
          </p:cNvPr>
          <p:cNvSpPr txBox="1"/>
          <p:nvPr/>
        </p:nvSpPr>
        <p:spPr>
          <a:xfrm>
            <a:off x="517162" y="681624"/>
            <a:ext cx="11312165" cy="523220"/>
          </a:xfrm>
          <a:prstGeom prst="rect">
            <a:avLst/>
          </a:prstGeom>
          <a:noFill/>
        </p:spPr>
        <p:txBody>
          <a:bodyPr wrap="square" rtlCol="0">
            <a:spAutoFit/>
          </a:bodyPr>
          <a:lstStyle/>
          <a:p>
            <a:pPr marL="457200" indent="-457200">
              <a:buFont typeface="Wingdings" panose="05000000000000000000" pitchFamily="2" charset="2"/>
              <a:buChar char="v"/>
            </a:pPr>
            <a:r>
              <a:rPr lang="vi-VN" sz="2800" dirty="0">
                <a:latin typeface="Calibri" panose="020F0502020204030204" pitchFamily="34" charset="0"/>
                <a:ea typeface="Calibri" panose="020F0502020204030204" pitchFamily="34" charset="0"/>
                <a:cs typeface="Calibri" panose="020F0502020204030204" pitchFamily="34" charset="0"/>
              </a:rPr>
              <a:t>Tích cực hợp tác bảo vệ môi trường, giao lưu văn hóa và hỗ trợ nhân đạo. </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47E3FD78-22A6-9114-91D4-F6A8050A6928}"/>
              </a:ext>
            </a:extLst>
          </p:cNvPr>
          <p:cNvPicPr>
            <a:picLocks noChangeAspect="1"/>
          </p:cNvPicPr>
          <p:nvPr/>
        </p:nvPicPr>
        <p:blipFill>
          <a:blip r:embed="rId3"/>
          <a:stretch>
            <a:fillRect/>
          </a:stretch>
        </p:blipFill>
        <p:spPr>
          <a:xfrm>
            <a:off x="362674" y="1849245"/>
            <a:ext cx="5485234" cy="3839174"/>
          </a:xfrm>
          <a:prstGeom prst="rect">
            <a:avLst/>
          </a:prstGeom>
        </p:spPr>
      </p:pic>
      <p:pic>
        <p:nvPicPr>
          <p:cNvPr id="13" name="Picture 12">
            <a:extLst>
              <a:ext uri="{FF2B5EF4-FFF2-40B4-BE49-F238E27FC236}">
                <a16:creationId xmlns:a16="http://schemas.microsoft.com/office/drawing/2014/main" id="{4D95B1FA-F3AF-BA95-6F53-5D784386FDD8}"/>
              </a:ext>
            </a:extLst>
          </p:cNvPr>
          <p:cNvPicPr>
            <a:picLocks noChangeAspect="1"/>
          </p:cNvPicPr>
          <p:nvPr/>
        </p:nvPicPr>
        <p:blipFill>
          <a:blip r:embed="rId4"/>
          <a:stretch>
            <a:fillRect/>
          </a:stretch>
        </p:blipFill>
        <p:spPr>
          <a:xfrm>
            <a:off x="5988672" y="1849245"/>
            <a:ext cx="5485235" cy="3795632"/>
          </a:xfrm>
          <a:prstGeom prst="rect">
            <a:avLst/>
          </a:prstGeom>
        </p:spPr>
      </p:pic>
    </p:spTree>
    <p:extLst>
      <p:ext uri="{BB962C8B-B14F-4D97-AF65-F5344CB8AC3E}">
        <p14:creationId xmlns:p14="http://schemas.microsoft.com/office/powerpoint/2010/main" val="746272561"/>
      </p:ext>
    </p:extLst>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CD64C-B3C8-4E39-9453-6A69558B64F2}"/>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8A7F5747-2463-B902-B9DE-03E63A020190}"/>
              </a:ext>
            </a:extLst>
          </p:cNvPr>
          <p:cNvSpPr txBox="1"/>
          <p:nvPr/>
        </p:nvSpPr>
        <p:spPr>
          <a:xfrm>
            <a:off x="806655" y="686157"/>
            <a:ext cx="5169578" cy="547547"/>
          </a:xfrm>
          <a:prstGeom prst="rect">
            <a:avLst/>
          </a:prstGeom>
          <a:noFill/>
          <a:ln w="12700" cap="flat" cmpd="sng" algn="ctr">
            <a:noFill/>
            <a:prstDash val="solid"/>
            <a:miter lim="800000"/>
          </a:ln>
          <a:effectLst/>
        </p:spPr>
        <p:txBody>
          <a:bodyPr rtlCol="0" anchor="t" anchorCtr="0"/>
          <a:lstStyle>
            <a:defPPr>
              <a:defRPr lang="vi-VN"/>
            </a:defPPr>
            <a:lvl1pPr>
              <a:defRPr sz="3200">
                <a:solidFill>
                  <a:srgbClr val="D00000"/>
                </a:solidFill>
                <a:effectLst>
                  <a:outerShdw dist="38100" dir="2700000" algn="tl" rotWithShape="0">
                    <a:srgbClr val="F48C06"/>
                  </a:outerShdw>
                </a:effectLst>
                <a:latin typeface="#9Slide03 IcielUni Sans Heavy" panose="00000500000000000000" pitchFamily="2"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lnSpc>
                <a:spcPct val="110857"/>
              </a:lnSpc>
              <a:defRPr/>
            </a:pPr>
            <a:endParaRPr kumimoji="0" lang="sv-SE" sz="2400" b="0" i="0" u="none" strike="noStrike" kern="0" cap="none" spc="0" normalizeH="0" baseline="0" noProof="0" dirty="0">
              <a:ln>
                <a:noFill/>
              </a:ln>
              <a:solidFill>
                <a:schemeClr val="tx1"/>
              </a:solidFill>
              <a:effectLst/>
              <a:uLnTx/>
              <a:uFillTx/>
            </a:endParaRPr>
          </a:p>
        </p:txBody>
      </p:sp>
      <p:sp>
        <p:nvSpPr>
          <p:cNvPr id="23" name="Rectangle 22">
            <a:extLst>
              <a:ext uri="{FF2B5EF4-FFF2-40B4-BE49-F238E27FC236}">
                <a16:creationId xmlns:a16="http://schemas.microsoft.com/office/drawing/2014/main" id="{6A80592A-6BDE-C6A3-4AEB-4CE2928A7F87}"/>
              </a:ext>
            </a:extLst>
          </p:cNvPr>
          <p:cNvSpPr/>
          <p:nvPr/>
        </p:nvSpPr>
        <p:spPr>
          <a:xfrm rot="2700000">
            <a:off x="1013426" y="1501615"/>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D4C1C43-AA0B-1E9E-FAE5-5ABE8F8A5676}"/>
              </a:ext>
            </a:extLst>
          </p:cNvPr>
          <p:cNvSpPr/>
          <p:nvPr/>
        </p:nvSpPr>
        <p:spPr>
          <a:xfrm rot="2700000">
            <a:off x="1036672" y="3320987"/>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FE70061-4607-5704-0511-2525EAC7B95C}"/>
              </a:ext>
            </a:extLst>
          </p:cNvPr>
          <p:cNvSpPr/>
          <p:nvPr/>
        </p:nvSpPr>
        <p:spPr>
          <a:xfrm rot="2700000">
            <a:off x="1063004" y="2301018"/>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83179C2-8AC1-E524-D8C8-FA69588DE94A}"/>
              </a:ext>
            </a:extLst>
          </p:cNvPr>
          <p:cNvSpPr/>
          <p:nvPr/>
        </p:nvSpPr>
        <p:spPr>
          <a:xfrm rot="2700000">
            <a:off x="1117909" y="4328382"/>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3F17410-2593-452B-0CCA-BB4E93C849D1}"/>
              </a:ext>
            </a:extLst>
          </p:cNvPr>
          <p:cNvSpPr/>
          <p:nvPr/>
        </p:nvSpPr>
        <p:spPr>
          <a:xfrm>
            <a:off x="6096001" y="6858001"/>
            <a:ext cx="5314259" cy="6857105"/>
          </a:xfrm>
          <a:prstGeom prst="rect">
            <a:avLst/>
          </a:prstGeom>
          <a:solidFill>
            <a:srgbClr val="F3FDE4"/>
          </a:solidFill>
          <a:ln w="20320" cap="flat">
            <a:noFill/>
            <a:prstDash val="solid"/>
            <a:miter/>
          </a:ln>
        </p:spPr>
        <p:txBody>
          <a:bodyPr rtlCol="0" anchor="ctr"/>
          <a:lstStyle/>
          <a:p>
            <a:endParaRPr lang="en-US" kern="0">
              <a:solidFill>
                <a:schemeClr val="tx1"/>
              </a:solidFill>
              <a:latin typeface="#9Slide02 Noi dung dai"/>
            </a:endParaRPr>
          </a:p>
        </p:txBody>
      </p:sp>
      <p:sp>
        <p:nvSpPr>
          <p:cNvPr id="18" name="Rectangle 17">
            <a:extLst>
              <a:ext uri="{FF2B5EF4-FFF2-40B4-BE49-F238E27FC236}">
                <a16:creationId xmlns:a16="http://schemas.microsoft.com/office/drawing/2014/main" id="{CE5455AC-A1F6-21C3-6C5A-BBA1A8868F38}"/>
              </a:ext>
            </a:extLst>
          </p:cNvPr>
          <p:cNvSpPr/>
          <p:nvPr/>
        </p:nvSpPr>
        <p:spPr>
          <a:xfrm>
            <a:off x="3962400" y="-1012205"/>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41E56DB-0C29-7A09-A05B-5CDA550217F5}"/>
              </a:ext>
            </a:extLst>
          </p:cNvPr>
          <p:cNvSpPr/>
          <p:nvPr/>
        </p:nvSpPr>
        <p:spPr>
          <a:xfrm>
            <a:off x="11405601" y="0"/>
            <a:ext cx="786399" cy="6858000"/>
          </a:xfrm>
          <a:prstGeom prst="rect">
            <a:avLst/>
          </a:prstGeom>
          <a:solidFill>
            <a:srgbClr val="1395A2"/>
          </a:solidFill>
          <a:ln w="20320" cap="flat">
            <a:noFill/>
            <a:prstDash val="solid"/>
            <a:miter/>
          </a:ln>
        </p:spPr>
        <p:txBody>
          <a:bodyPr rtlCol="0" anchor="ctr"/>
          <a:lstStyle/>
          <a:p>
            <a:endParaRPr lang="en-US" kern="0">
              <a:solidFill>
                <a:schemeClr val="tx1"/>
              </a:solidFill>
              <a:latin typeface="#9Slide02 Noi dung dai"/>
            </a:endParaRPr>
          </a:p>
        </p:txBody>
      </p:sp>
      <p:sp>
        <p:nvSpPr>
          <p:cNvPr id="10" name="Rectangle 9">
            <a:extLst>
              <a:ext uri="{FF2B5EF4-FFF2-40B4-BE49-F238E27FC236}">
                <a16:creationId xmlns:a16="http://schemas.microsoft.com/office/drawing/2014/main" id="{DB6E0977-CA47-1B53-46CC-5CAB79160008}"/>
              </a:ext>
            </a:extLst>
          </p:cNvPr>
          <p:cNvSpPr/>
          <p:nvPr/>
        </p:nvSpPr>
        <p:spPr>
          <a:xfrm>
            <a:off x="381980" y="162473"/>
            <a:ext cx="11896725" cy="751488"/>
          </a:xfrm>
          <a:prstGeom prst="rect">
            <a:avLst/>
          </a:prstGeom>
        </p:spPr>
        <p:txBody>
          <a:bodyPr wrap="square">
            <a:spAutoFit/>
          </a:bodyPr>
          <a:lstStyle/>
          <a:p>
            <a:pPr marL="0" marR="0" lvl="0" indent="0" algn="just" defTabSz="914400" eaLnBrk="1" fontAlgn="base" latinLnBrk="0" hangingPunct="1">
              <a:lnSpc>
                <a:spcPct val="150000"/>
              </a:lnSpc>
              <a:spcBef>
                <a:spcPts val="0"/>
              </a:spcBef>
              <a:spcAft>
                <a:spcPts val="0"/>
              </a:spcAft>
              <a:buClrTx/>
              <a:buSzTx/>
              <a:buFontTx/>
              <a:buNone/>
              <a:tabLst/>
              <a:defRPr/>
            </a:pPr>
            <a:r>
              <a:rPr lang="en-US" sz="3200" b="1" kern="0" dirty="0">
                <a:solidFill>
                  <a:srgbClr val="FF0000"/>
                </a:solidFill>
                <a:latin typeface="Times New Roman" panose="02020603050405020304" pitchFamily="18" charset="0"/>
                <a:cs typeface="Times New Roman" panose="02020603050405020304" pitchFamily="18" charset="0"/>
              </a:rPr>
              <a:t>2</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Hoạt</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động</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đối</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ngoại</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của</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Việt</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Nam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từ</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1986 </a:t>
            </a:r>
            <a:r>
              <a:rPr kumimoji="0" lang="en-US" sz="3200" b="1" i="0" u="none" strike="noStrike" kern="0" cap="none" spc="0" normalizeH="0" baseline="0" noProof="0" dirty="0" err="1">
                <a:ln>
                  <a:noFill/>
                </a:ln>
                <a:solidFill>
                  <a:srgbClr val="FF0000"/>
                </a:solidFill>
                <a:effectLst/>
                <a:uLnTx/>
                <a:uFillTx/>
                <a:latin typeface="Times New Roman" panose="02020603050405020304" pitchFamily="18" charset="0"/>
                <a:cs typeface="Times New Roman" panose="02020603050405020304" pitchFamily="18" charset="0"/>
              </a:rPr>
              <a:t>đến</a:t>
            </a:r>
            <a:r>
              <a:rPr kumimoji="0" lang="en-US"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nay.</a:t>
            </a:r>
            <a:endParaRPr kumimoji="0" lang="vi-VN" sz="32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421A8B7-B7FF-C673-9882-C0235D38B7BA}"/>
              </a:ext>
            </a:extLst>
          </p:cNvPr>
          <p:cNvSpPr txBox="1"/>
          <p:nvPr/>
        </p:nvSpPr>
        <p:spPr>
          <a:xfrm>
            <a:off x="1382232" y="1353412"/>
            <a:ext cx="10023369" cy="523220"/>
          </a:xfrm>
          <a:prstGeom prst="rect">
            <a:avLst/>
          </a:prstGeom>
          <a:noFill/>
        </p:spPr>
        <p:txBody>
          <a:bodyPr wrap="square">
            <a:spAutoFit/>
          </a:bodyPr>
          <a:lstStyle/>
          <a:p>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Phá</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thế</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bao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vây</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cấm</a:t>
            </a:r>
            <a:r>
              <a:rPr lang="en-US" sz="2800" kern="0" dirty="0">
                <a:latin typeface="Times New Roman" panose="02020603050405020304" pitchFamily="18" charset="0"/>
                <a:ea typeface="Cambria" panose="02040503050406030204" pitchFamily="18" charset="0"/>
                <a:cs typeface="Times New Roman" panose="02020603050405020304" pitchFamily="18" charset="0"/>
              </a:rPr>
              <a:t> </a:t>
            </a:r>
            <a:r>
              <a:rPr lang="en-US" sz="2800" kern="0" dirty="0" err="1">
                <a:latin typeface="Times New Roman" panose="02020603050405020304" pitchFamily="18" charset="0"/>
                <a:ea typeface="Cambria" panose="02040503050406030204" pitchFamily="18" charset="0"/>
                <a:cs typeface="Times New Roman" panose="02020603050405020304" pitchFamily="18" charset="0"/>
              </a:rPr>
              <a:t>vận</a:t>
            </a:r>
            <a:r>
              <a:rPr lang="en-US" sz="2800" kern="0" dirty="0">
                <a:latin typeface="Times New Roman" panose="02020603050405020304" pitchFamily="18" charset="0"/>
                <a:ea typeface="Cambria" panose="020405030504060302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4868F4A-0EC9-23A1-EB0E-2836ECE74C18}"/>
              </a:ext>
            </a:extLst>
          </p:cNvPr>
          <p:cNvSpPr txBox="1"/>
          <p:nvPr/>
        </p:nvSpPr>
        <p:spPr>
          <a:xfrm>
            <a:off x="1420063" y="2099909"/>
            <a:ext cx="9942255" cy="954107"/>
          </a:xfrm>
          <a:prstGeom prst="rect">
            <a:avLst/>
          </a:prstGeom>
          <a:noFill/>
        </p:spPr>
        <p:txBody>
          <a:bodyPr wrap="square" rtlCol="0">
            <a:spAutoFit/>
          </a:bodyPr>
          <a:lstStyle/>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vi-VN" sz="2800" dirty="0">
                <a:latin typeface="Times New Roman" panose="02020603050405020304" pitchFamily="18" charset="0"/>
                <a:ea typeface="Calibri" panose="020F0502020204030204" pitchFamily="34" charset="0"/>
                <a:cs typeface="Times New Roman" panose="02020603050405020304" pitchFamily="18" charset="0"/>
              </a:rPr>
              <a:t>Củng cố quan hệ đối tác truyền thống, mở rộng quan hệ đối ngoại với các đối tác khác.</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C74A516C-95B7-F3A3-6970-2FF50D8CABB6}"/>
              </a:ext>
            </a:extLst>
          </p:cNvPr>
          <p:cNvSpPr txBox="1"/>
          <p:nvPr/>
        </p:nvSpPr>
        <p:spPr>
          <a:xfrm>
            <a:off x="1447242" y="3119878"/>
            <a:ext cx="9915075" cy="954107"/>
          </a:xfrm>
          <a:prstGeom prst="rect">
            <a:avLst/>
          </a:prstGeom>
          <a:noFill/>
        </p:spPr>
        <p:txBody>
          <a:bodyPr wrap="square" rtlCol="0">
            <a:spAutoFit/>
          </a:bodyPr>
          <a:lstStyle/>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Mở</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rộng</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quan</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hệ</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với</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nhiều</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đối</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tác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gia</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nhập</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và</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đóng</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góp</a:t>
            </a:r>
            <a:r>
              <a:rPr lang="en-US" sz="2800" dirty="0">
                <a:latin typeface="Times New Roman" panose="02020603050405020304" pitchFamily="18" charset="0"/>
                <a:ea typeface="Calibri" panose="020F0502020204030204" pitchFamily="34" charset="0"/>
                <a:cs typeface="Times New Roman" panose="02020603050405020304" pitchFamily="18" charset="0"/>
              </a:rPr>
              <a:t> t</a:t>
            </a:r>
            <a:r>
              <a:rPr lang="vi-VN" sz="2800" dirty="0">
                <a:latin typeface="Times New Roman" panose="02020603050405020304" pitchFamily="18" charset="0"/>
                <a:ea typeface="Calibri" panose="020F0502020204030204" pitchFamily="34" charset="0"/>
                <a:cs typeface="Times New Roman" panose="02020603050405020304" pitchFamily="18" charset="0"/>
              </a:rPr>
              <a:t>ích cực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đối</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với</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các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tổ</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chức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diễn</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đàn</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quốc</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tế</a:t>
            </a:r>
            <a:r>
              <a:rPr lang="en-US" sz="2800" dirty="0">
                <a:latin typeface="Times New Roman" panose="02020603050405020304" pitchFamily="18" charset="0"/>
                <a:ea typeface="Calibri" panose="020F0502020204030204" pitchFamily="34" charset="0"/>
                <a:cs typeface="Times New Roman" panose="02020603050405020304" pitchFamily="18" charset="0"/>
              </a:rPr>
              <a:t>.</a:t>
            </a:r>
          </a:p>
        </p:txBody>
      </p:sp>
      <p:sp>
        <p:nvSpPr>
          <p:cNvPr id="15" name="TextBox 14">
            <a:extLst>
              <a:ext uri="{FF2B5EF4-FFF2-40B4-BE49-F238E27FC236}">
                <a16:creationId xmlns:a16="http://schemas.microsoft.com/office/drawing/2014/main" id="{51F5D8D4-190F-3CDE-7BC0-58BB7FCBFA0D}"/>
              </a:ext>
            </a:extLst>
          </p:cNvPr>
          <p:cNvSpPr txBox="1"/>
          <p:nvPr/>
        </p:nvSpPr>
        <p:spPr>
          <a:xfrm>
            <a:off x="1393854" y="4127273"/>
            <a:ext cx="10023369" cy="954107"/>
          </a:xfrm>
          <a:prstGeom prst="rect">
            <a:avLst/>
          </a:prstGeom>
          <a:noFill/>
        </p:spPr>
        <p:txBody>
          <a:bodyPr wrap="square" rtlCol="0">
            <a:spAutoFit/>
          </a:bodyPr>
          <a:lstStyle/>
          <a:p>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Đẩy</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mạng</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latin typeface="Times New Roman" panose="02020603050405020304" pitchFamily="18" charset="0"/>
                <a:ea typeface="Calibri" panose="020F0502020204030204" pitchFamily="34" charset="0"/>
                <a:cs typeface="Times New Roman" panose="02020603050405020304" pitchFamily="18" charset="0"/>
              </a:rPr>
              <a:t>các</a:t>
            </a:r>
            <a:r>
              <a:rPr lang="en-US" sz="2800" dirty="0">
                <a:latin typeface="Times New Roman" panose="02020603050405020304" pitchFamily="18" charset="0"/>
                <a:ea typeface="Calibri" panose="020F0502020204030204" pitchFamily="34" charset="0"/>
                <a:cs typeface="Times New Roman" panose="02020603050405020304" pitchFamily="18" charset="0"/>
              </a:rPr>
              <a:t> h</a:t>
            </a:r>
            <a:r>
              <a:rPr lang="vi-VN" sz="2800" dirty="0">
                <a:latin typeface="Times New Roman" panose="02020603050405020304" pitchFamily="18" charset="0"/>
                <a:ea typeface="Calibri" panose="020F0502020204030204" pitchFamily="34" charset="0"/>
                <a:cs typeface="Times New Roman" panose="02020603050405020304" pitchFamily="18" charset="0"/>
              </a:rPr>
              <a:t>oạt động đối ngoại nhằm bảo vệ vững chắc chủ</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vi-VN" sz="2800" dirty="0">
                <a:latin typeface="Times New Roman" panose="02020603050405020304" pitchFamily="18" charset="0"/>
                <a:ea typeface="Calibri" panose="020F0502020204030204" pitchFamily="34" charset="0"/>
                <a:cs typeface="Times New Roman" panose="02020603050405020304" pitchFamily="18" charset="0"/>
              </a:rPr>
              <a:t>quyền lãnh thổ, lãnh hải, biển đảo Tổ quốc.</a:t>
            </a:r>
            <a:endParaRPr lang="en-US" sz="2800"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592E8547-7078-CDD7-A014-A821E7038290}"/>
              </a:ext>
            </a:extLst>
          </p:cNvPr>
          <p:cNvSpPr/>
          <p:nvPr/>
        </p:nvSpPr>
        <p:spPr>
          <a:xfrm rot="2700000">
            <a:off x="1106288" y="5335777"/>
            <a:ext cx="228600" cy="228600"/>
          </a:xfrm>
          <a:prstGeom prst="rect">
            <a:avLst/>
          </a:prstGeom>
          <a:solidFill>
            <a:srgbClr val="F3FDE4"/>
          </a:solidFill>
          <a:ln w="76200">
            <a:solidFill>
              <a:srgbClr val="1395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A171CB4-9A2A-E299-A9FB-57169F3922BE}"/>
              </a:ext>
            </a:extLst>
          </p:cNvPr>
          <p:cNvSpPr txBox="1"/>
          <p:nvPr/>
        </p:nvSpPr>
        <p:spPr>
          <a:xfrm>
            <a:off x="1447241" y="5234286"/>
            <a:ext cx="9969981" cy="954107"/>
          </a:xfrm>
          <a:prstGeom prst="rect">
            <a:avLst/>
          </a:prstGeom>
          <a:noFill/>
        </p:spPr>
        <p:txBody>
          <a:bodyPr wrap="square">
            <a:spAutoFit/>
          </a:bodyPr>
          <a:lstStyle/>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vi-VN" sz="2800" dirty="0">
                <a:latin typeface="Times New Roman" panose="02020603050405020304" pitchFamily="18" charset="0"/>
                <a:ea typeface="Calibri" panose="020F0502020204030204" pitchFamily="34" charset="0"/>
                <a:cs typeface="Times New Roman" panose="02020603050405020304" pitchFamily="18" charset="0"/>
              </a:rPr>
              <a:t>Tích cực hợp tác bảo vệ môi trường, giao lưu văn hóa và hỗ trợ nhân đạo</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22292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2750" fill="hold"/>
                                        <p:tgtEl>
                                          <p:spTgt spid="21"/>
                                        </p:tgtEl>
                                        <p:attrNameLst>
                                          <p:attrName>ppt_x</p:attrName>
                                        </p:attrNameLst>
                                      </p:cBhvr>
                                      <p:tavLst>
                                        <p:tav tm="0">
                                          <p:val>
                                            <p:strVal val="#ppt_x"/>
                                          </p:val>
                                        </p:tav>
                                        <p:tav tm="100000">
                                          <p:val>
                                            <p:strVal val="#ppt_x"/>
                                          </p:val>
                                        </p:tav>
                                      </p:tavLst>
                                    </p:anim>
                                    <p:anim calcmode="lin" valueType="num">
                                      <p:cBhvr additive="base">
                                        <p:cTn id="8" dur="275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65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par>
                                <p:cTn id="12" presetID="2" presetClass="entr" presetSubtype="2" decel="100000" fill="hold" grpId="0" nodeType="withEffect" nodePh="1">
                                  <p:stCondLst>
                                    <p:cond delay="700"/>
                                  </p:stCondLst>
                                  <p:endCondLst>
                                    <p:cond evt="begin" delay="0">
                                      <p:tn val="12"/>
                                    </p:cond>
                                  </p:end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2250" fill="hold"/>
                                        <p:tgtEl>
                                          <p:spTgt spid="14"/>
                                        </p:tgtEl>
                                        <p:attrNameLst>
                                          <p:attrName>ppt_x</p:attrName>
                                        </p:attrNameLst>
                                      </p:cBhvr>
                                      <p:tavLst>
                                        <p:tav tm="0">
                                          <p:val>
                                            <p:strVal val="1+#ppt_w/2"/>
                                          </p:val>
                                        </p:tav>
                                        <p:tav tm="100000">
                                          <p:val>
                                            <p:strVal val="#ppt_x"/>
                                          </p:val>
                                        </p:tav>
                                      </p:tavLst>
                                    </p:anim>
                                    <p:anim calcmode="lin" valueType="num">
                                      <p:cBhvr additive="base">
                                        <p:cTn id="15" dur="225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3"/>
                                        </p:tgtEl>
                                        <p:attrNameLst>
                                          <p:attrName>style.visibility</p:attrName>
                                        </p:attrNameLst>
                                      </p:cBhvr>
                                      <p:to>
                                        <p:strVal val="visible"/>
                                      </p:to>
                                    </p:set>
                                    <p:anim calcmode="lin" valueType="num">
                                      <p:cBhvr additive="base">
                                        <p:cTn id="20" dur="500" fill="hold"/>
                                        <p:tgtEl>
                                          <p:spTgt spid="23"/>
                                        </p:tgtEl>
                                        <p:attrNameLst>
                                          <p:attrName>ppt_x</p:attrName>
                                        </p:attrNameLst>
                                      </p:cBhvr>
                                      <p:tavLst>
                                        <p:tav tm="0">
                                          <p:val>
                                            <p:strVal val="#ppt_x"/>
                                          </p:val>
                                        </p:tav>
                                        <p:tav tm="100000">
                                          <p:val>
                                            <p:strVal val="#ppt_x"/>
                                          </p:val>
                                        </p:tav>
                                      </p:tavLst>
                                    </p:anim>
                                    <p:anim calcmode="lin" valueType="num">
                                      <p:cBhvr additive="base">
                                        <p:cTn id="21" dur="500" fill="hold"/>
                                        <p:tgtEl>
                                          <p:spTgt spid="23"/>
                                        </p:tgtEl>
                                        <p:attrNameLst>
                                          <p:attrName>ppt_y</p:attrName>
                                        </p:attrNameLst>
                                      </p:cBhvr>
                                      <p:tavLst>
                                        <p:tav tm="0">
                                          <p:val>
                                            <p:strVal val="1+#ppt_h/2"/>
                                          </p:val>
                                        </p:tav>
                                        <p:tav tm="100000">
                                          <p:val>
                                            <p:strVal val="#ppt_y"/>
                                          </p:val>
                                        </p:tav>
                                      </p:tavLst>
                                    </p:anim>
                                  </p:childTnLst>
                                </p:cTn>
                              </p:par>
                              <p:par>
                                <p:cTn id="22" presetID="2" presetClass="entr" presetSubtype="2" decel="100000" fill="hold" grpId="0" nodeType="withEffect">
                                  <p:stCondLst>
                                    <p:cond delay="90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2250" fill="hold"/>
                                        <p:tgtEl>
                                          <p:spTgt spid="7"/>
                                        </p:tgtEl>
                                        <p:attrNameLst>
                                          <p:attrName>ppt_x</p:attrName>
                                        </p:attrNameLst>
                                      </p:cBhvr>
                                      <p:tavLst>
                                        <p:tav tm="0">
                                          <p:val>
                                            <p:strVal val="1+#ppt_w/2"/>
                                          </p:val>
                                        </p:tav>
                                        <p:tav tm="100000">
                                          <p:val>
                                            <p:strVal val="#ppt_x"/>
                                          </p:val>
                                        </p:tav>
                                      </p:tavLst>
                                    </p:anim>
                                    <p:anim calcmode="lin" valueType="num">
                                      <p:cBhvr additive="base">
                                        <p:cTn id="25" dur="225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1000"/>
                                  </p:stCondLst>
                                  <p:childTnLst>
                                    <p:set>
                                      <p:cBhvr>
                                        <p:cTn id="27" dur="1" fill="hold">
                                          <p:stCondLst>
                                            <p:cond delay="0"/>
                                          </p:stCondLst>
                                        </p:cTn>
                                        <p:tgtEl>
                                          <p:spTgt spid="26"/>
                                        </p:tgtEl>
                                        <p:attrNameLst>
                                          <p:attrName>style.visibility</p:attrName>
                                        </p:attrNameLst>
                                      </p:cBhvr>
                                      <p:to>
                                        <p:strVal val="visible"/>
                                      </p:to>
                                    </p:set>
                                    <p:anim calcmode="lin" valueType="num">
                                      <p:cBhvr additive="base">
                                        <p:cTn id="28" dur="2250" fill="hold"/>
                                        <p:tgtEl>
                                          <p:spTgt spid="26"/>
                                        </p:tgtEl>
                                        <p:attrNameLst>
                                          <p:attrName>ppt_x</p:attrName>
                                        </p:attrNameLst>
                                      </p:cBhvr>
                                      <p:tavLst>
                                        <p:tav tm="0">
                                          <p:val>
                                            <p:strVal val="1+#ppt_w/2"/>
                                          </p:val>
                                        </p:tav>
                                        <p:tav tm="100000">
                                          <p:val>
                                            <p:strVal val="#ppt_x"/>
                                          </p:val>
                                        </p:tav>
                                      </p:tavLst>
                                    </p:anim>
                                    <p:anim calcmode="lin" valueType="num">
                                      <p:cBhvr additive="base">
                                        <p:cTn id="29" dur="2250" fill="hold"/>
                                        <p:tgtEl>
                                          <p:spTgt spid="26"/>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1100"/>
                                  </p:stCondLst>
                                  <p:childTnLst>
                                    <p:set>
                                      <p:cBhvr>
                                        <p:cTn id="31" dur="1" fill="hold">
                                          <p:stCondLst>
                                            <p:cond delay="0"/>
                                          </p:stCondLst>
                                        </p:cTn>
                                        <p:tgtEl>
                                          <p:spTgt spid="12"/>
                                        </p:tgtEl>
                                        <p:attrNameLst>
                                          <p:attrName>style.visibility</p:attrName>
                                        </p:attrNameLst>
                                      </p:cBhvr>
                                      <p:to>
                                        <p:strVal val="visible"/>
                                      </p:to>
                                    </p:set>
                                    <p:anim calcmode="lin" valueType="num">
                                      <p:cBhvr additive="base">
                                        <p:cTn id="32" dur="2250" fill="hold"/>
                                        <p:tgtEl>
                                          <p:spTgt spid="12"/>
                                        </p:tgtEl>
                                        <p:attrNameLst>
                                          <p:attrName>ppt_x</p:attrName>
                                        </p:attrNameLst>
                                      </p:cBhvr>
                                      <p:tavLst>
                                        <p:tav tm="0">
                                          <p:val>
                                            <p:strVal val="1+#ppt_w/2"/>
                                          </p:val>
                                        </p:tav>
                                        <p:tav tm="100000">
                                          <p:val>
                                            <p:strVal val="#ppt_x"/>
                                          </p:val>
                                        </p:tav>
                                      </p:tavLst>
                                    </p:anim>
                                    <p:anim calcmode="lin" valueType="num">
                                      <p:cBhvr additive="base">
                                        <p:cTn id="33" dur="22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11"/>
                                        </p:tgtEl>
                                        <p:attrNameLst>
                                          <p:attrName>style.visibility</p:attrName>
                                        </p:attrNameLst>
                                      </p:cBhvr>
                                      <p:to>
                                        <p:strVal val="visible"/>
                                      </p:to>
                                    </p:set>
                                    <p:anim calcmode="lin" valueType="num">
                                      <p:cBhvr additive="base">
                                        <p:cTn id="50" dur="500" fill="hold"/>
                                        <p:tgtEl>
                                          <p:spTgt spid="11"/>
                                        </p:tgtEl>
                                        <p:attrNameLst>
                                          <p:attrName>ppt_x</p:attrName>
                                        </p:attrNameLst>
                                      </p:cBhvr>
                                      <p:tavLst>
                                        <p:tav tm="0">
                                          <p:val>
                                            <p:strVal val="#ppt_x"/>
                                          </p:val>
                                        </p:tav>
                                        <p:tav tm="100000">
                                          <p:val>
                                            <p:strVal val="#ppt_x"/>
                                          </p:val>
                                        </p:tav>
                                      </p:tavLst>
                                    </p:anim>
                                    <p:anim calcmode="lin" valueType="num">
                                      <p:cBhvr additive="base">
                                        <p:cTn id="51" dur="500" fill="hold"/>
                                        <p:tgtEl>
                                          <p:spTgt spid="11"/>
                                        </p:tgtEl>
                                        <p:attrNameLst>
                                          <p:attrName>ppt_y</p:attrName>
                                        </p:attrNameLst>
                                      </p:cBhvr>
                                      <p:tavLst>
                                        <p:tav tm="0">
                                          <p:val>
                                            <p:strVal val="1+#ppt_h/2"/>
                                          </p:val>
                                        </p:tav>
                                        <p:tav tm="100000">
                                          <p:val>
                                            <p:strVal val="#ppt_y"/>
                                          </p:val>
                                        </p:tav>
                                      </p:tavLst>
                                    </p:anim>
                                  </p:childTnLst>
                                </p:cTn>
                              </p:par>
                              <p:par>
                                <p:cTn id="52" presetID="2" presetClass="entr" presetSubtype="2" decel="100000" fill="hold" grpId="0" nodeType="withEffect">
                                  <p:stCondLst>
                                    <p:cond delay="1100"/>
                                  </p:stCondLst>
                                  <p:childTnLst>
                                    <p:set>
                                      <p:cBhvr>
                                        <p:cTn id="53" dur="1" fill="hold">
                                          <p:stCondLst>
                                            <p:cond delay="0"/>
                                          </p:stCondLst>
                                        </p:cTn>
                                        <p:tgtEl>
                                          <p:spTgt spid="2"/>
                                        </p:tgtEl>
                                        <p:attrNameLst>
                                          <p:attrName>style.visibility</p:attrName>
                                        </p:attrNameLst>
                                      </p:cBhvr>
                                      <p:to>
                                        <p:strVal val="visible"/>
                                      </p:to>
                                    </p:set>
                                    <p:anim calcmode="lin" valueType="num">
                                      <p:cBhvr additive="base">
                                        <p:cTn id="54" dur="2250" fill="hold"/>
                                        <p:tgtEl>
                                          <p:spTgt spid="2"/>
                                        </p:tgtEl>
                                        <p:attrNameLst>
                                          <p:attrName>ppt_x</p:attrName>
                                        </p:attrNameLst>
                                      </p:cBhvr>
                                      <p:tavLst>
                                        <p:tav tm="0">
                                          <p:val>
                                            <p:strVal val="1+#ppt_w/2"/>
                                          </p:val>
                                        </p:tav>
                                        <p:tav tm="100000">
                                          <p:val>
                                            <p:strVal val="#ppt_x"/>
                                          </p:val>
                                        </p:tav>
                                      </p:tavLst>
                                    </p:anim>
                                    <p:anim calcmode="lin" valueType="num">
                                      <p:cBhvr additive="base">
                                        <p:cTn id="55" dur="22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500" fill="hold"/>
                                        <p:tgtEl>
                                          <p:spTgt spid="15"/>
                                        </p:tgtEl>
                                        <p:attrNameLst>
                                          <p:attrName>ppt_x</p:attrName>
                                        </p:attrNameLst>
                                      </p:cBhvr>
                                      <p:tavLst>
                                        <p:tav tm="0">
                                          <p:val>
                                            <p:strVal val="#ppt_x"/>
                                          </p:val>
                                        </p:tav>
                                        <p:tav tm="100000">
                                          <p:val>
                                            <p:strVal val="#ppt_x"/>
                                          </p:val>
                                        </p:tav>
                                      </p:tavLst>
                                    </p:anim>
                                    <p:anim calcmode="lin" valueType="num">
                                      <p:cBhvr additive="base">
                                        <p:cTn id="6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5"/>
                                        </p:tgtEl>
                                        <p:attrNameLst>
                                          <p:attrName>style.visibility</p:attrName>
                                        </p:attrNameLst>
                                      </p:cBhvr>
                                      <p:to>
                                        <p:strVal val="visible"/>
                                      </p:to>
                                    </p:set>
                                    <p:anim calcmode="lin" valueType="num">
                                      <p:cBhvr additive="base">
                                        <p:cTn id="66" dur="500" fill="hold"/>
                                        <p:tgtEl>
                                          <p:spTgt spid="5"/>
                                        </p:tgtEl>
                                        <p:attrNameLst>
                                          <p:attrName>ppt_x</p:attrName>
                                        </p:attrNameLst>
                                      </p:cBhvr>
                                      <p:tavLst>
                                        <p:tav tm="0">
                                          <p:val>
                                            <p:strVal val="#ppt_x"/>
                                          </p:val>
                                        </p:tav>
                                        <p:tav tm="100000">
                                          <p:val>
                                            <p:strVal val="#ppt_x"/>
                                          </p:val>
                                        </p:tav>
                                      </p:tavLst>
                                    </p:anim>
                                    <p:anim calcmode="lin" valueType="num">
                                      <p:cBhvr additive="base">
                                        <p:cTn id="6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3" grpId="0" animBg="1"/>
      <p:bldP spid="26" grpId="0" animBg="1"/>
      <p:bldP spid="7" grpId="0" animBg="1"/>
      <p:bldP spid="12" grpId="0" animBg="1"/>
      <p:bldP spid="21" grpId="0" animBg="1"/>
      <p:bldP spid="18" grpId="0" animBg="1"/>
      <p:bldP spid="6" grpId="0"/>
      <p:bldP spid="8" grpId="0"/>
      <p:bldP spid="11" grpId="0"/>
      <p:bldP spid="15" grpId="0"/>
      <p:bldP spid="2" grpId="0" animBg="1"/>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Việt Nam trao tặng món quà 5.000 tấn gạo cho nhân dân Cuba - Đài Phát thanh  và Truyền hình Long An">
            <a:extLst>
              <a:ext uri="{FF2B5EF4-FFF2-40B4-BE49-F238E27FC236}">
                <a16:creationId xmlns:a16="http://schemas.microsoft.com/office/drawing/2014/main" id="{094CF82C-9723-A891-1648-6B77EC98E2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9206" y="1443581"/>
            <a:ext cx="5512839" cy="36752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4">
            <a:extLst>
              <a:ext uri="{FF2B5EF4-FFF2-40B4-BE49-F238E27FC236}">
                <a16:creationId xmlns:a16="http://schemas.microsoft.com/office/drawing/2014/main" id="{FC464E58-98E4-48ED-9B31-8C57049AB0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06888" y="1443581"/>
            <a:ext cx="5655906" cy="36904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94A39328-54DB-FF01-139C-95A4E23A382C}"/>
              </a:ext>
            </a:extLst>
          </p:cNvPr>
          <p:cNvSpPr txBox="1"/>
          <p:nvPr/>
        </p:nvSpPr>
        <p:spPr>
          <a:xfrm>
            <a:off x="606490" y="5585040"/>
            <a:ext cx="5335555" cy="954107"/>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pPr algn="ctr"/>
            <a:r>
              <a:rPr lang="vi-VN" sz="2800" dirty="0">
                <a:latin typeface="Calibri" panose="020F0502020204030204" pitchFamily="34" charset="0"/>
                <a:ea typeface="Calibri" panose="020F0502020204030204" pitchFamily="34" charset="0"/>
                <a:cs typeface="Calibri" panose="020F0502020204030204" pitchFamily="34" charset="0"/>
              </a:rPr>
              <a:t>Việt Nam trao tặng 5000 tấn gạo cho nhân dân Cu-ba </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6D2C8F69-353B-2902-2D63-7320D397C386}"/>
              </a:ext>
            </a:extLst>
          </p:cNvPr>
          <p:cNvSpPr txBox="1"/>
          <p:nvPr/>
        </p:nvSpPr>
        <p:spPr>
          <a:xfrm>
            <a:off x="6145763" y="5577187"/>
            <a:ext cx="6046237" cy="954107"/>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pPr algn="ctr"/>
            <a:r>
              <a:rPr lang="en-US" sz="2800" dirty="0" err="1"/>
              <a:t>Lễ</a:t>
            </a:r>
            <a:r>
              <a:rPr lang="en-US" sz="2800" dirty="0"/>
              <a:t> </a:t>
            </a:r>
            <a:r>
              <a:rPr lang="en-US" sz="2800" dirty="0" err="1"/>
              <a:t>trao</a:t>
            </a:r>
            <a:r>
              <a:rPr lang="en-US" sz="2800" dirty="0"/>
              <a:t> </a:t>
            </a:r>
            <a:r>
              <a:rPr lang="en-US" sz="2800" dirty="0" err="1"/>
              <a:t>tặng</a:t>
            </a:r>
            <a:r>
              <a:rPr lang="en-US" sz="2800" dirty="0"/>
              <a:t> </a:t>
            </a:r>
            <a:r>
              <a:rPr lang="en-US" sz="2800" dirty="0" err="1"/>
              <a:t>thiết</a:t>
            </a:r>
            <a:r>
              <a:rPr lang="en-US" sz="2800" dirty="0"/>
              <a:t> </a:t>
            </a:r>
            <a:r>
              <a:rPr lang="en-US" sz="2800" dirty="0" err="1"/>
              <a:t>bị</a:t>
            </a:r>
            <a:r>
              <a:rPr lang="en-US" sz="2800" dirty="0"/>
              <a:t> y </a:t>
            </a:r>
            <a:r>
              <a:rPr lang="en-US" sz="2800" dirty="0" err="1"/>
              <a:t>tế</a:t>
            </a:r>
            <a:r>
              <a:rPr lang="en-US" sz="2800" dirty="0"/>
              <a:t> </a:t>
            </a:r>
            <a:r>
              <a:rPr lang="en-US" sz="2800" dirty="0" err="1"/>
              <a:t>giúp</a:t>
            </a:r>
            <a:r>
              <a:rPr lang="en-US" sz="2800" dirty="0"/>
              <a:t> </a:t>
            </a:r>
            <a:r>
              <a:rPr lang="en-US" sz="2800" dirty="0" err="1"/>
              <a:t>Chính</a:t>
            </a:r>
            <a:r>
              <a:rPr lang="en-US" sz="2800" dirty="0"/>
              <a:t> </a:t>
            </a:r>
            <a:r>
              <a:rPr lang="en-US" sz="2800" dirty="0" err="1"/>
              <a:t>phủ</a:t>
            </a:r>
            <a:r>
              <a:rPr lang="en-US" sz="2800" dirty="0"/>
              <a:t> </a:t>
            </a:r>
            <a:r>
              <a:rPr lang="vi-VN" sz="2800" dirty="0"/>
              <a:t>Cam-</a:t>
            </a:r>
            <a:r>
              <a:rPr lang="vi-VN" sz="2800" dirty="0" err="1"/>
              <a:t>pu</a:t>
            </a:r>
            <a:r>
              <a:rPr lang="vi-VN" sz="2800" dirty="0"/>
              <a:t>-</a:t>
            </a:r>
            <a:r>
              <a:rPr lang="en-US" sz="2800" dirty="0"/>
              <a:t>chia </a:t>
            </a:r>
            <a:r>
              <a:rPr lang="en-US" sz="2800" dirty="0" err="1"/>
              <a:t>ứng</a:t>
            </a:r>
            <a:r>
              <a:rPr lang="en-US" sz="2800" dirty="0"/>
              <a:t> </a:t>
            </a:r>
            <a:r>
              <a:rPr lang="en-US" sz="2800" dirty="0" err="1"/>
              <a:t>phó</a:t>
            </a:r>
            <a:r>
              <a:rPr lang="en-US" sz="2800" dirty="0"/>
              <a:t> </a:t>
            </a:r>
            <a:r>
              <a:rPr lang="en-US" sz="2800" dirty="0" err="1"/>
              <a:t>dịch</a:t>
            </a:r>
            <a:r>
              <a:rPr lang="en-US" sz="2800" dirty="0"/>
              <a:t> COVID-19</a:t>
            </a:r>
          </a:p>
        </p:txBody>
      </p:sp>
      <p:sp>
        <p:nvSpPr>
          <p:cNvPr id="6" name="Rectangle 5">
            <a:extLst>
              <a:ext uri="{FF2B5EF4-FFF2-40B4-BE49-F238E27FC236}">
                <a16:creationId xmlns:a16="http://schemas.microsoft.com/office/drawing/2014/main" id="{76D4924C-AB29-A20B-15C4-7C5F4ADB0949}"/>
              </a:ext>
            </a:extLst>
          </p:cNvPr>
          <p:cNvSpPr/>
          <p:nvPr/>
        </p:nvSpPr>
        <p:spPr>
          <a:xfrm>
            <a:off x="0" y="3429000"/>
            <a:ext cx="12192000" cy="3429000"/>
          </a:xfrm>
          <a:prstGeom prst="rect">
            <a:avLst/>
          </a:prstGeom>
          <a:solidFill>
            <a:srgbClr val="EB7D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sp>
        <p:nvSpPr>
          <p:cNvPr id="7" name="Rectangle 6">
            <a:extLst>
              <a:ext uri="{FF2B5EF4-FFF2-40B4-BE49-F238E27FC236}">
                <a16:creationId xmlns:a16="http://schemas.microsoft.com/office/drawing/2014/main" id="{AAD5C97B-2D49-5046-A241-55DF2E6E516B}"/>
              </a:ext>
            </a:extLst>
          </p:cNvPr>
          <p:cNvSpPr/>
          <p:nvPr/>
        </p:nvSpPr>
        <p:spPr>
          <a:xfrm>
            <a:off x="0" y="3429000"/>
            <a:ext cx="12192000" cy="2024743"/>
          </a:xfrm>
          <a:prstGeom prst="rect">
            <a:avLst/>
          </a:prstGeom>
          <a:solidFill>
            <a:srgbClr val="1395A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sp>
        <p:nvSpPr>
          <p:cNvPr id="8" name="Rectangle 7">
            <a:extLst>
              <a:ext uri="{FF2B5EF4-FFF2-40B4-BE49-F238E27FC236}">
                <a16:creationId xmlns:a16="http://schemas.microsoft.com/office/drawing/2014/main" id="{17CD7EB1-6DB2-C933-21EB-1AEE44EDF271}"/>
              </a:ext>
            </a:extLst>
          </p:cNvPr>
          <p:cNvSpPr/>
          <p:nvPr/>
        </p:nvSpPr>
        <p:spPr>
          <a:xfrm>
            <a:off x="0" y="0"/>
            <a:ext cx="12192000" cy="3428999"/>
          </a:xfrm>
          <a:prstGeom prst="rect">
            <a:avLst/>
          </a:prstGeom>
          <a:solidFill>
            <a:srgbClr val="EB7D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sp>
        <p:nvSpPr>
          <p:cNvPr id="9" name="Rectangle 8">
            <a:extLst>
              <a:ext uri="{FF2B5EF4-FFF2-40B4-BE49-F238E27FC236}">
                <a16:creationId xmlns:a16="http://schemas.microsoft.com/office/drawing/2014/main" id="{04E70554-ED4C-ABD8-816C-045FF02FE4E4}"/>
              </a:ext>
            </a:extLst>
          </p:cNvPr>
          <p:cNvSpPr/>
          <p:nvPr/>
        </p:nvSpPr>
        <p:spPr>
          <a:xfrm>
            <a:off x="0" y="1404257"/>
            <a:ext cx="12192000" cy="2024743"/>
          </a:xfrm>
          <a:prstGeom prst="rect">
            <a:avLst/>
          </a:prstGeom>
          <a:solidFill>
            <a:srgbClr val="1395A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grpSp>
        <p:nvGrpSpPr>
          <p:cNvPr id="10" name="Group 9">
            <a:extLst>
              <a:ext uri="{FF2B5EF4-FFF2-40B4-BE49-F238E27FC236}">
                <a16:creationId xmlns:a16="http://schemas.microsoft.com/office/drawing/2014/main" id="{89DCC87D-D128-2CB7-0B7E-523A8887172C}"/>
              </a:ext>
            </a:extLst>
          </p:cNvPr>
          <p:cNvGrpSpPr/>
          <p:nvPr/>
        </p:nvGrpSpPr>
        <p:grpSpPr>
          <a:xfrm>
            <a:off x="8388204" y="-97272"/>
            <a:ext cx="1747156" cy="872262"/>
            <a:chOff x="8388204" y="-284433"/>
            <a:chExt cx="1747156" cy="872262"/>
          </a:xfrm>
        </p:grpSpPr>
        <p:cxnSp>
          <p:nvCxnSpPr>
            <p:cNvPr id="11" name="Straight Connector 10">
              <a:extLst>
                <a:ext uri="{FF2B5EF4-FFF2-40B4-BE49-F238E27FC236}">
                  <a16:creationId xmlns:a16="http://schemas.microsoft.com/office/drawing/2014/main" id="{DC664057-CA34-622B-9F5F-09E378DDDD9E}"/>
                </a:ext>
              </a:extLst>
            </p:cNvPr>
            <p:cNvCxnSpPr>
              <a:cxnSpLocks/>
              <a:endCxn id="13" idx="0"/>
            </p:cNvCxnSpPr>
            <p:nvPr/>
          </p:nvCxnSpPr>
          <p:spPr>
            <a:xfrm>
              <a:off x="8388204" y="-200765"/>
              <a:ext cx="0" cy="788594"/>
            </a:xfrm>
            <a:prstGeom prst="line">
              <a:avLst/>
            </a:prstGeom>
            <a:ln w="60325">
              <a:solidFill>
                <a:srgbClr val="F3FDE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B69387E-7166-B55D-6AEC-CB9E88F4D497}"/>
                </a:ext>
              </a:extLst>
            </p:cNvPr>
            <p:cNvCxnSpPr>
              <a:cxnSpLocks/>
            </p:cNvCxnSpPr>
            <p:nvPr/>
          </p:nvCxnSpPr>
          <p:spPr>
            <a:xfrm>
              <a:off x="10135360" y="-284433"/>
              <a:ext cx="0" cy="815729"/>
            </a:xfrm>
            <a:prstGeom prst="line">
              <a:avLst/>
            </a:prstGeom>
            <a:ln w="60325">
              <a:solidFill>
                <a:srgbClr val="F3FDE4"/>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D265E345-09B8-AB41-6969-2AA33DE27D5E}"/>
              </a:ext>
            </a:extLst>
          </p:cNvPr>
          <p:cNvSpPr/>
          <p:nvPr/>
        </p:nvSpPr>
        <p:spPr>
          <a:xfrm>
            <a:off x="8257575" y="587829"/>
            <a:ext cx="261257" cy="261257"/>
          </a:xfrm>
          <a:prstGeom prst="ellipse">
            <a:avLst/>
          </a:prstGeom>
          <a:solidFill>
            <a:schemeClr val="bg1"/>
          </a:solidFill>
          <a:ln>
            <a:noFill/>
          </a:ln>
          <a:effectLst>
            <a:outerShdw blurRad="127000" sx="102000" sy="102000" algn="ctr" rotWithShape="0">
              <a:srgbClr val="C00000">
                <a:alpha val="78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sp>
        <p:nvSpPr>
          <p:cNvPr id="14" name="Oval 13">
            <a:extLst>
              <a:ext uri="{FF2B5EF4-FFF2-40B4-BE49-F238E27FC236}">
                <a16:creationId xmlns:a16="http://schemas.microsoft.com/office/drawing/2014/main" id="{38CFF08E-98B4-09E6-894E-29E42BE202C5}"/>
              </a:ext>
            </a:extLst>
          </p:cNvPr>
          <p:cNvSpPr/>
          <p:nvPr/>
        </p:nvSpPr>
        <p:spPr>
          <a:xfrm>
            <a:off x="10004732" y="587829"/>
            <a:ext cx="261257" cy="261257"/>
          </a:xfrm>
          <a:prstGeom prst="ellipse">
            <a:avLst/>
          </a:prstGeom>
          <a:solidFill>
            <a:schemeClr val="bg1"/>
          </a:solidFill>
          <a:ln>
            <a:noFill/>
          </a:ln>
          <a:effectLst>
            <a:outerShdw blurRad="127000" sx="102000" sy="102000" algn="ctr" rotWithShape="0">
              <a:srgbClr val="C00000">
                <a:alpha val="78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grpSp>
        <p:nvGrpSpPr>
          <p:cNvPr id="15" name="Group 14">
            <a:extLst>
              <a:ext uri="{FF2B5EF4-FFF2-40B4-BE49-F238E27FC236}">
                <a16:creationId xmlns:a16="http://schemas.microsoft.com/office/drawing/2014/main" id="{1E7CDFAB-0BDE-6069-E9DC-6878E74EEF1F}"/>
              </a:ext>
            </a:extLst>
          </p:cNvPr>
          <p:cNvGrpSpPr/>
          <p:nvPr/>
        </p:nvGrpSpPr>
        <p:grpSpPr>
          <a:xfrm>
            <a:off x="7507213" y="774990"/>
            <a:ext cx="4310743" cy="3178628"/>
            <a:chOff x="7202414" y="707571"/>
            <a:chExt cx="4310743" cy="3178628"/>
          </a:xfrm>
        </p:grpSpPr>
        <p:sp>
          <p:nvSpPr>
            <p:cNvPr id="16" name="Rectangle 15">
              <a:extLst>
                <a:ext uri="{FF2B5EF4-FFF2-40B4-BE49-F238E27FC236}">
                  <a16:creationId xmlns:a16="http://schemas.microsoft.com/office/drawing/2014/main" id="{E141B574-55BE-1160-CBF9-325303A2582C}"/>
                </a:ext>
              </a:extLst>
            </p:cNvPr>
            <p:cNvSpPr/>
            <p:nvPr/>
          </p:nvSpPr>
          <p:spPr>
            <a:xfrm>
              <a:off x="7339574" y="903513"/>
              <a:ext cx="3931920" cy="2786743"/>
            </a:xfrm>
            <a:prstGeom prst="rect">
              <a:avLst/>
            </a:prstGeom>
            <a:solidFill>
              <a:srgbClr val="F3FDE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sp>
          <p:nvSpPr>
            <p:cNvPr id="17" name="TextBox 16">
              <a:extLst>
                <a:ext uri="{FF2B5EF4-FFF2-40B4-BE49-F238E27FC236}">
                  <a16:creationId xmlns:a16="http://schemas.microsoft.com/office/drawing/2014/main" id="{B1324F65-56C9-3D38-0782-E865346263B3}"/>
                </a:ext>
              </a:extLst>
            </p:cNvPr>
            <p:cNvSpPr txBox="1"/>
            <p:nvPr/>
          </p:nvSpPr>
          <p:spPr>
            <a:xfrm>
              <a:off x="7202414" y="1341760"/>
              <a:ext cx="4310743" cy="2092881"/>
            </a:xfrm>
            <a:prstGeom prst="rect">
              <a:avLst/>
            </a:prstGeom>
            <a:noFill/>
          </p:spPr>
          <p:txBody>
            <a:bodyPr wrap="square" rtlCol="0">
              <a:spAutoFit/>
            </a:bodyPr>
            <a:lstStyle/>
            <a:p>
              <a:pPr algn="ctr"/>
              <a:r>
                <a:rPr lang="en-US" sz="5000" dirty="0" err="1">
                  <a:solidFill>
                    <a:srgbClr val="1395A2"/>
                  </a:solidFill>
                  <a:latin typeface="iCielBC Cubano Normal" panose="00000500000000000000" pitchFamily="50" charset="0"/>
                </a:rPr>
                <a:t>Đúng</a:t>
              </a:r>
              <a:r>
                <a:rPr lang="en-US" sz="5000" dirty="0">
                  <a:solidFill>
                    <a:srgbClr val="1395A2"/>
                  </a:solidFill>
                  <a:latin typeface="iCielBC Cubano Normal" panose="00000500000000000000" pitchFamily="50" charset="0"/>
                </a:rPr>
                <a:t> </a:t>
              </a:r>
              <a:r>
                <a:rPr lang="en-US" sz="5000" dirty="0" err="1">
                  <a:solidFill>
                    <a:srgbClr val="1395A2"/>
                  </a:solidFill>
                  <a:latin typeface="iCielBC Cubano Normal" panose="00000500000000000000" pitchFamily="50" charset="0"/>
                </a:rPr>
                <a:t>nhận</a:t>
              </a:r>
              <a:r>
                <a:rPr lang="en-US" sz="5000" dirty="0">
                  <a:solidFill>
                    <a:srgbClr val="1395A2"/>
                  </a:solidFill>
                  <a:latin typeface="iCielBC Cubano Normal" panose="00000500000000000000" pitchFamily="50" charset="0"/>
                </a:rPr>
                <a:t> </a:t>
              </a:r>
              <a:r>
                <a:rPr lang="en-US" sz="8000" dirty="0" err="1">
                  <a:solidFill>
                    <a:srgbClr val="EB7D00"/>
                  </a:solidFill>
                  <a:latin typeface="iCielBC Cubano Normal" panose="00000500000000000000" pitchFamily="50" charset="0"/>
                </a:rPr>
                <a:t>sai</a:t>
              </a:r>
              <a:r>
                <a:rPr lang="en-US" sz="8000" dirty="0">
                  <a:solidFill>
                    <a:srgbClr val="EB7D00"/>
                  </a:solidFill>
                  <a:latin typeface="iCielBC Cubano Normal" panose="00000500000000000000" pitchFamily="50" charset="0"/>
                </a:rPr>
                <a:t> </a:t>
              </a:r>
              <a:r>
                <a:rPr lang="en-US" sz="8000" dirty="0" err="1">
                  <a:solidFill>
                    <a:srgbClr val="EB7D00"/>
                  </a:solidFill>
                  <a:latin typeface="iCielBC Cubano Normal" panose="00000500000000000000" pitchFamily="50" charset="0"/>
                </a:rPr>
                <a:t>cãi</a:t>
              </a:r>
              <a:endParaRPr lang="vi-VN" sz="8000" dirty="0">
                <a:solidFill>
                  <a:srgbClr val="EB7D00"/>
                </a:solidFill>
              </a:endParaRPr>
            </a:p>
          </p:txBody>
        </p:sp>
        <p:sp>
          <p:nvSpPr>
            <p:cNvPr id="18" name="Frame 17">
              <a:extLst>
                <a:ext uri="{FF2B5EF4-FFF2-40B4-BE49-F238E27FC236}">
                  <a16:creationId xmlns:a16="http://schemas.microsoft.com/office/drawing/2014/main" id="{6292FF96-4D0B-567B-6458-A7AD6AAD6901}"/>
                </a:ext>
              </a:extLst>
            </p:cNvPr>
            <p:cNvSpPr/>
            <p:nvPr/>
          </p:nvSpPr>
          <p:spPr>
            <a:xfrm>
              <a:off x="7202414" y="707571"/>
              <a:ext cx="4206240" cy="3178628"/>
            </a:xfrm>
            <a:prstGeom prst="frame">
              <a:avLst>
                <a:gd name="adj1" fmla="val 6768"/>
              </a:avLst>
            </a:prstGeom>
            <a:solidFill>
              <a:srgbClr val="ABEFF1"/>
            </a:solidFill>
            <a:ln>
              <a:noFill/>
            </a:ln>
            <a:effectLst>
              <a:outerShdw blurRad="254000" sx="102000" sy="102000" algn="ctr" rotWithShape="0">
                <a:schemeClr val="tx1">
                  <a:alpha val="1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solidFill>
                  <a:schemeClr val="tx1"/>
                </a:solidFill>
              </a:endParaRPr>
            </a:p>
          </p:txBody>
        </p:sp>
      </p:grpSp>
      <p:sp>
        <p:nvSpPr>
          <p:cNvPr id="19" name="Rectangle: Rounded Corners 18">
            <a:extLst>
              <a:ext uri="{FF2B5EF4-FFF2-40B4-BE49-F238E27FC236}">
                <a16:creationId xmlns:a16="http://schemas.microsoft.com/office/drawing/2014/main" id="{341DA03F-7A5B-D024-9628-8E2C4ED49C53}"/>
              </a:ext>
            </a:extLst>
          </p:cNvPr>
          <p:cNvSpPr/>
          <p:nvPr/>
        </p:nvSpPr>
        <p:spPr>
          <a:xfrm>
            <a:off x="7547737" y="4898528"/>
            <a:ext cx="1771204" cy="1711780"/>
          </a:xfrm>
          <a:prstGeom prst="roundRect">
            <a:avLst>
              <a:gd name="adj" fmla="val 5272"/>
            </a:avLst>
          </a:prstGeom>
          <a:solidFill>
            <a:schemeClr val="bg1"/>
          </a:solidFill>
          <a:ln w="19050">
            <a:noFill/>
          </a:ln>
          <a:effectLst>
            <a:outerShdw blurRad="381000" dist="190500" dir="5400000" algn="t" rotWithShape="0">
              <a:srgbClr val="C00000">
                <a:alpha val="31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effectLst>
                <a:outerShdw blurRad="50800" dist="38100" dir="5400000" algn="t" rotWithShape="0">
                  <a:prstClr val="black">
                    <a:alpha val="40000"/>
                  </a:prstClr>
                </a:outerShdw>
              </a:effectLst>
            </a:endParaRPr>
          </a:p>
        </p:txBody>
      </p:sp>
      <p:sp>
        <p:nvSpPr>
          <p:cNvPr id="20" name="Rectangle: Rounded Corners 19">
            <a:extLst>
              <a:ext uri="{FF2B5EF4-FFF2-40B4-BE49-F238E27FC236}">
                <a16:creationId xmlns:a16="http://schemas.microsoft.com/office/drawing/2014/main" id="{661C23F0-CE70-30AE-59B5-36B0835BEF28}"/>
              </a:ext>
            </a:extLst>
          </p:cNvPr>
          <p:cNvSpPr/>
          <p:nvPr/>
        </p:nvSpPr>
        <p:spPr>
          <a:xfrm>
            <a:off x="9614540" y="4898528"/>
            <a:ext cx="2098913" cy="1711780"/>
          </a:xfrm>
          <a:prstGeom prst="roundRect">
            <a:avLst>
              <a:gd name="adj" fmla="val 3243"/>
            </a:avLst>
          </a:prstGeom>
          <a:solidFill>
            <a:schemeClr val="bg1"/>
          </a:solidFill>
          <a:ln w="19050">
            <a:noFill/>
          </a:ln>
          <a:effectLst>
            <a:outerShdw blurRad="381000" dist="190500" dir="5400000" algn="t" rotWithShape="0">
              <a:srgbClr val="C00000">
                <a:alpha val="31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effectLst>
                <a:outerShdw blurRad="50800" dist="38100" dir="5400000" algn="t" rotWithShape="0">
                  <a:prstClr val="black">
                    <a:alpha val="40000"/>
                  </a:prstClr>
                </a:outerShdw>
              </a:effectLst>
            </a:endParaRPr>
          </a:p>
        </p:txBody>
      </p:sp>
      <p:grpSp>
        <p:nvGrpSpPr>
          <p:cNvPr id="21" name="Group 20">
            <a:extLst>
              <a:ext uri="{FF2B5EF4-FFF2-40B4-BE49-F238E27FC236}">
                <a16:creationId xmlns:a16="http://schemas.microsoft.com/office/drawing/2014/main" id="{8BCE68BA-CE2F-ED2E-C448-19F35A6A0774}"/>
              </a:ext>
            </a:extLst>
          </p:cNvPr>
          <p:cNvGrpSpPr/>
          <p:nvPr/>
        </p:nvGrpSpPr>
        <p:grpSpPr>
          <a:xfrm>
            <a:off x="9614540" y="5118901"/>
            <a:ext cx="2046817" cy="1181487"/>
            <a:chOff x="9051745" y="4495319"/>
            <a:chExt cx="2046817" cy="1181487"/>
          </a:xfrm>
        </p:grpSpPr>
        <p:sp>
          <p:nvSpPr>
            <p:cNvPr id="22" name="TextBox 21">
              <a:extLst>
                <a:ext uri="{FF2B5EF4-FFF2-40B4-BE49-F238E27FC236}">
                  <a16:creationId xmlns:a16="http://schemas.microsoft.com/office/drawing/2014/main" id="{FD8ABBA3-24BF-7485-B73F-D519BA6C0945}"/>
                </a:ext>
              </a:extLst>
            </p:cNvPr>
            <p:cNvSpPr txBox="1"/>
            <p:nvPr/>
          </p:nvSpPr>
          <p:spPr>
            <a:xfrm>
              <a:off x="9051745" y="5199752"/>
              <a:ext cx="2046817" cy="477054"/>
            </a:xfrm>
            <a:prstGeom prst="rect">
              <a:avLst/>
            </a:prstGeom>
            <a:noFill/>
          </p:spPr>
          <p:txBody>
            <a:bodyPr wrap="square" rtlCol="0">
              <a:spAutoFit/>
            </a:bodyPr>
            <a:lstStyle/>
            <a:p>
              <a:pPr algn="ctr"/>
              <a:r>
                <a:rPr lang="en-US" sz="1100" dirty="0">
                  <a:latin typeface="iCiel Gotham Medium" pitchFamily="50" charset="0"/>
                  <a:cs typeface="iCiel Gotham Medium" pitchFamily="50" charset="0"/>
                </a:rPr>
                <a:t>THỜI GIAN</a:t>
              </a:r>
            </a:p>
            <a:p>
              <a:pPr algn="ctr"/>
              <a:r>
                <a:rPr lang="en-US" sz="1400" dirty="0">
                  <a:solidFill>
                    <a:srgbClr val="1395A2"/>
                  </a:solidFill>
                  <a:latin typeface="iCiel Gotham Ultra" pitchFamily="50" charset="0"/>
                  <a:cs typeface="iCiel Gotham Ultra" pitchFamily="50" charset="0"/>
                </a:rPr>
                <a:t>20S/1 THÔNG TIN</a:t>
              </a:r>
              <a:endParaRPr lang="vi-VN" sz="1400" dirty="0">
                <a:solidFill>
                  <a:srgbClr val="1395A2"/>
                </a:solidFill>
                <a:latin typeface="iCiel Gotham Ultra" pitchFamily="50" charset="0"/>
                <a:cs typeface="iCiel Gotham Ultra" pitchFamily="50" charset="0"/>
              </a:endParaRPr>
            </a:p>
          </p:txBody>
        </p:sp>
        <p:pic>
          <p:nvPicPr>
            <p:cNvPr id="23" name="Picture 22">
              <a:extLst>
                <a:ext uri="{FF2B5EF4-FFF2-40B4-BE49-F238E27FC236}">
                  <a16:creationId xmlns:a16="http://schemas.microsoft.com/office/drawing/2014/main" id="{870C578D-3B15-932D-400B-9031935776B4}"/>
                </a:ext>
              </a:extLst>
            </p:cNvPr>
            <p:cNvPicPr>
              <a:picLocks noChangeAspect="1"/>
            </p:cNvPicPr>
            <p:nvPr/>
          </p:nvPicPr>
          <p:blipFill>
            <a:blip r:embed="rId10"/>
            <a:stretch>
              <a:fillRect/>
            </a:stretch>
          </p:blipFill>
          <p:spPr>
            <a:xfrm>
              <a:off x="9759467" y="4495319"/>
              <a:ext cx="631372" cy="631372"/>
            </a:xfrm>
            <a:prstGeom prst="rect">
              <a:avLst/>
            </a:prstGeom>
          </p:spPr>
        </p:pic>
      </p:grpSp>
      <p:grpSp>
        <p:nvGrpSpPr>
          <p:cNvPr id="24" name="Group 23">
            <a:extLst>
              <a:ext uri="{FF2B5EF4-FFF2-40B4-BE49-F238E27FC236}">
                <a16:creationId xmlns:a16="http://schemas.microsoft.com/office/drawing/2014/main" id="{2F1F3C63-70CE-EDE2-BD5E-0F2DBDB5DFA6}"/>
              </a:ext>
            </a:extLst>
          </p:cNvPr>
          <p:cNvGrpSpPr/>
          <p:nvPr/>
        </p:nvGrpSpPr>
        <p:grpSpPr>
          <a:xfrm>
            <a:off x="7599832" y="5133884"/>
            <a:ext cx="1667013" cy="1297309"/>
            <a:chOff x="7037037" y="4510302"/>
            <a:chExt cx="1667013" cy="1297309"/>
          </a:xfrm>
        </p:grpSpPr>
        <p:sp>
          <p:nvSpPr>
            <p:cNvPr id="25" name="TextBox 24">
              <a:extLst>
                <a:ext uri="{FF2B5EF4-FFF2-40B4-BE49-F238E27FC236}">
                  <a16:creationId xmlns:a16="http://schemas.microsoft.com/office/drawing/2014/main" id="{BBBED489-6BC4-4588-91D8-C85AACD7FBD2}"/>
                </a:ext>
              </a:extLst>
            </p:cNvPr>
            <p:cNvSpPr txBox="1"/>
            <p:nvPr/>
          </p:nvSpPr>
          <p:spPr>
            <a:xfrm>
              <a:off x="7037037" y="5284391"/>
              <a:ext cx="1667013" cy="523220"/>
            </a:xfrm>
            <a:prstGeom prst="rect">
              <a:avLst/>
            </a:prstGeom>
            <a:noFill/>
          </p:spPr>
          <p:txBody>
            <a:bodyPr wrap="square" rtlCol="0">
              <a:spAutoFit/>
            </a:bodyPr>
            <a:lstStyle/>
            <a:p>
              <a:pPr algn="ctr"/>
              <a:r>
                <a:rPr lang="en-US" sz="1200" dirty="0">
                  <a:latin typeface="iCiel Gotham Medium" pitchFamily="50" charset="0"/>
                  <a:cs typeface="iCiel Gotham Medium" pitchFamily="50" charset="0"/>
                </a:rPr>
                <a:t>HÌNH THỨC</a:t>
              </a:r>
            </a:p>
            <a:p>
              <a:pPr algn="ctr"/>
              <a:r>
                <a:rPr lang="en-US" sz="1600" dirty="0">
                  <a:solidFill>
                    <a:srgbClr val="1395A2"/>
                  </a:solidFill>
                  <a:latin typeface="iCiel Gotham Ultra" pitchFamily="50" charset="0"/>
                  <a:cs typeface="iCiel Gotham Ultra" pitchFamily="50" charset="0"/>
                </a:rPr>
                <a:t>CÁ NHÂN</a:t>
              </a:r>
              <a:endParaRPr lang="vi-VN" sz="1600" dirty="0">
                <a:solidFill>
                  <a:srgbClr val="1395A2"/>
                </a:solidFill>
                <a:latin typeface="iCiel Gotham Ultra" pitchFamily="50" charset="0"/>
                <a:cs typeface="iCiel Gotham Ultra" pitchFamily="50" charset="0"/>
              </a:endParaRPr>
            </a:p>
          </p:txBody>
        </p:sp>
        <p:pic>
          <p:nvPicPr>
            <p:cNvPr id="26" name="Picture 25">
              <a:extLst>
                <a:ext uri="{FF2B5EF4-FFF2-40B4-BE49-F238E27FC236}">
                  <a16:creationId xmlns:a16="http://schemas.microsoft.com/office/drawing/2014/main" id="{8EB6CEAC-6002-5040-7AFC-9E9268E3D63A}"/>
                </a:ext>
              </a:extLst>
            </p:cNvPr>
            <p:cNvPicPr>
              <a:picLocks noChangeAspect="1"/>
            </p:cNvPicPr>
            <p:nvPr/>
          </p:nvPicPr>
          <p:blipFill>
            <a:blip r:embed="rId11"/>
            <a:stretch>
              <a:fillRect/>
            </a:stretch>
          </p:blipFill>
          <p:spPr>
            <a:xfrm>
              <a:off x="7551491" y="4510302"/>
              <a:ext cx="638104" cy="638104"/>
            </a:xfrm>
            <a:prstGeom prst="rect">
              <a:avLst/>
            </a:prstGeom>
          </p:spPr>
        </p:pic>
      </p:grpSp>
      <p:sp>
        <p:nvSpPr>
          <p:cNvPr id="27" name="Rectangle: Rounded Corners 26">
            <a:extLst>
              <a:ext uri="{FF2B5EF4-FFF2-40B4-BE49-F238E27FC236}">
                <a16:creationId xmlns:a16="http://schemas.microsoft.com/office/drawing/2014/main" id="{1D879CF4-BF42-969B-9F35-1BDA35D2A649}"/>
              </a:ext>
            </a:extLst>
          </p:cNvPr>
          <p:cNvSpPr/>
          <p:nvPr/>
        </p:nvSpPr>
        <p:spPr>
          <a:xfrm>
            <a:off x="402771" y="511628"/>
            <a:ext cx="6849367" cy="4129835"/>
          </a:xfrm>
          <a:prstGeom prst="roundRect">
            <a:avLst>
              <a:gd name="adj" fmla="val 3196"/>
            </a:avLst>
          </a:prstGeom>
          <a:solidFill>
            <a:srgbClr val="F3FDE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p>
        </p:txBody>
      </p:sp>
      <p:graphicFrame>
        <p:nvGraphicFramePr>
          <p:cNvPr id="28" name="Table 27">
            <a:extLst>
              <a:ext uri="{FF2B5EF4-FFF2-40B4-BE49-F238E27FC236}">
                <a16:creationId xmlns:a16="http://schemas.microsoft.com/office/drawing/2014/main" id="{969BE07F-EC7E-EF99-F1CD-A44F2BEC8867}"/>
              </a:ext>
            </a:extLst>
          </p:cNvPr>
          <p:cNvGraphicFramePr>
            <a:graphicFrameLocks noGrp="1"/>
          </p:cNvGraphicFramePr>
          <p:nvPr>
            <p:extLst>
              <p:ext uri="{D42A27DB-BD31-4B8C-83A1-F6EECF244321}">
                <p14:modId xmlns:p14="http://schemas.microsoft.com/office/powerpoint/2010/main" val="1036587410"/>
              </p:ext>
            </p:extLst>
          </p:nvPr>
        </p:nvGraphicFramePr>
        <p:xfrm>
          <a:off x="557975" y="778062"/>
          <a:ext cx="6583680" cy="3657600"/>
        </p:xfrm>
        <a:graphic>
          <a:graphicData uri="http://schemas.openxmlformats.org/drawingml/2006/table">
            <a:tbl>
              <a:tblPr firstRow="1" bandRow="1">
                <a:tableStyleId>{00A15C55-8517-42AA-B614-E9B94910E393}</a:tableStyleId>
              </a:tblPr>
              <a:tblGrid>
                <a:gridCol w="640080">
                  <a:extLst>
                    <a:ext uri="{9D8B030D-6E8A-4147-A177-3AD203B41FA5}">
                      <a16:colId xmlns:a16="http://schemas.microsoft.com/office/drawing/2014/main" val="3800201956"/>
                    </a:ext>
                  </a:extLst>
                </a:gridCol>
                <a:gridCol w="4480560">
                  <a:extLst>
                    <a:ext uri="{9D8B030D-6E8A-4147-A177-3AD203B41FA5}">
                      <a16:colId xmlns:a16="http://schemas.microsoft.com/office/drawing/2014/main" val="1237987627"/>
                    </a:ext>
                  </a:extLst>
                </a:gridCol>
                <a:gridCol w="822960">
                  <a:extLst>
                    <a:ext uri="{9D8B030D-6E8A-4147-A177-3AD203B41FA5}">
                      <a16:colId xmlns:a16="http://schemas.microsoft.com/office/drawing/2014/main" val="3165564305"/>
                    </a:ext>
                  </a:extLst>
                </a:gridCol>
                <a:gridCol w="640080">
                  <a:extLst>
                    <a:ext uri="{9D8B030D-6E8A-4147-A177-3AD203B41FA5}">
                      <a16:colId xmlns:a16="http://schemas.microsoft.com/office/drawing/2014/main" val="1361880586"/>
                    </a:ext>
                  </a:extLst>
                </a:gridCol>
              </a:tblGrid>
              <a:tr h="457200">
                <a:tc>
                  <a:txBody>
                    <a:bodyPr/>
                    <a:lstStyle/>
                    <a:p>
                      <a:pPr algn="ctr"/>
                      <a:r>
                        <a:rPr lang="en-US" sz="2300" dirty="0">
                          <a:solidFill>
                            <a:srgbClr val="F3FDE4"/>
                          </a:solidFill>
                        </a:rPr>
                        <a:t>STT</a:t>
                      </a:r>
                      <a:endParaRPr lang="vi-VN" sz="2300" dirty="0">
                        <a:solidFill>
                          <a:srgbClr val="F3FDE4"/>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tcPr>
                </a:tc>
                <a:tc>
                  <a:txBody>
                    <a:bodyPr/>
                    <a:lstStyle/>
                    <a:p>
                      <a:pPr algn="ctr"/>
                      <a:r>
                        <a:rPr lang="en-US" sz="2300" dirty="0" err="1">
                          <a:solidFill>
                            <a:srgbClr val="F3FDE4"/>
                          </a:solidFill>
                        </a:rPr>
                        <a:t>Nội</a:t>
                      </a:r>
                      <a:r>
                        <a:rPr lang="en-US" sz="2300" dirty="0">
                          <a:solidFill>
                            <a:srgbClr val="F3FDE4"/>
                          </a:solidFill>
                        </a:rPr>
                        <a:t> dung</a:t>
                      </a:r>
                      <a:endParaRPr lang="vi-VN" sz="2300" dirty="0">
                        <a:solidFill>
                          <a:srgbClr val="F3FDE4"/>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tcPr>
                </a:tc>
                <a:tc>
                  <a:txBody>
                    <a:bodyPr/>
                    <a:lstStyle/>
                    <a:p>
                      <a:pPr algn="ctr"/>
                      <a:r>
                        <a:rPr lang="en-US" sz="2300" dirty="0" err="1">
                          <a:solidFill>
                            <a:srgbClr val="F3FDE4"/>
                          </a:solidFill>
                        </a:rPr>
                        <a:t>Đúng</a:t>
                      </a:r>
                      <a:endParaRPr lang="vi-VN" sz="2300" dirty="0">
                        <a:solidFill>
                          <a:srgbClr val="F3FDE4"/>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tcPr>
                </a:tc>
                <a:tc>
                  <a:txBody>
                    <a:bodyPr/>
                    <a:lstStyle/>
                    <a:p>
                      <a:pPr algn="ctr"/>
                      <a:r>
                        <a:rPr lang="en-US" sz="2300" dirty="0">
                          <a:solidFill>
                            <a:srgbClr val="F3FDE4"/>
                          </a:solidFill>
                        </a:rPr>
                        <a:t>Sai</a:t>
                      </a:r>
                      <a:endParaRPr lang="vi-VN" sz="2300" dirty="0">
                        <a:solidFill>
                          <a:srgbClr val="F3FDE4"/>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tcPr>
                </a:tc>
                <a:extLst>
                  <a:ext uri="{0D108BD9-81ED-4DB2-BD59-A6C34878D82A}">
                    <a16:rowId xmlns:a16="http://schemas.microsoft.com/office/drawing/2014/main" val="1484430575"/>
                  </a:ext>
                </a:extLst>
              </a:tr>
              <a:tr h="914400">
                <a:tc>
                  <a:txBody>
                    <a:bodyPr/>
                    <a:lstStyle/>
                    <a:p>
                      <a:pPr algn="ctr"/>
                      <a:r>
                        <a:rPr lang="en-US" sz="2200" b="1" dirty="0">
                          <a:solidFill>
                            <a:srgbClr val="232323"/>
                          </a:solidFill>
                        </a:rPr>
                        <a:t>1</a:t>
                      </a:r>
                      <a:endParaRPr lang="vi-VN" sz="22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just"/>
                      <a:endParaRPr lang="vi-VN" sz="23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extLst>
                  <a:ext uri="{0D108BD9-81ED-4DB2-BD59-A6C34878D82A}">
                    <a16:rowId xmlns:a16="http://schemas.microsoft.com/office/drawing/2014/main" val="3577081112"/>
                  </a:ext>
                </a:extLst>
              </a:tr>
              <a:tr h="640080">
                <a:tc>
                  <a:txBody>
                    <a:bodyPr/>
                    <a:lstStyle/>
                    <a:p>
                      <a:pPr algn="ctr"/>
                      <a:r>
                        <a:rPr lang="en-US" sz="2200" b="1" dirty="0">
                          <a:solidFill>
                            <a:srgbClr val="232323"/>
                          </a:solidFill>
                        </a:rPr>
                        <a:t>2</a:t>
                      </a:r>
                      <a:endParaRPr lang="vi-VN" sz="22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just"/>
                      <a:endParaRPr lang="vi-VN" sz="23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solidFill>
                          <a:srgbClr val="23537B"/>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solidFill>
                          <a:srgbClr val="23537B"/>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extLst>
                  <a:ext uri="{0D108BD9-81ED-4DB2-BD59-A6C34878D82A}">
                    <a16:rowId xmlns:a16="http://schemas.microsoft.com/office/drawing/2014/main" val="765443431"/>
                  </a:ext>
                </a:extLst>
              </a:tr>
              <a:tr h="914400">
                <a:tc>
                  <a:txBody>
                    <a:bodyPr/>
                    <a:lstStyle/>
                    <a:p>
                      <a:pPr algn="ctr"/>
                      <a:r>
                        <a:rPr lang="en-US" sz="2200" b="1" dirty="0">
                          <a:solidFill>
                            <a:srgbClr val="232323"/>
                          </a:solidFill>
                        </a:rPr>
                        <a:t>3</a:t>
                      </a:r>
                      <a:endParaRPr lang="vi-VN" sz="22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just"/>
                      <a:endParaRPr lang="vi-VN" sz="23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extLst>
                  <a:ext uri="{0D108BD9-81ED-4DB2-BD59-A6C34878D82A}">
                    <a16:rowId xmlns:a16="http://schemas.microsoft.com/office/drawing/2014/main" val="393070229"/>
                  </a:ext>
                </a:extLst>
              </a:tr>
              <a:tr h="731520">
                <a:tc>
                  <a:txBody>
                    <a:bodyPr/>
                    <a:lstStyle/>
                    <a:p>
                      <a:pPr algn="ctr"/>
                      <a:r>
                        <a:rPr lang="en-US" sz="2200" b="1" dirty="0">
                          <a:solidFill>
                            <a:srgbClr val="232323"/>
                          </a:solidFill>
                        </a:rPr>
                        <a:t>4</a:t>
                      </a:r>
                      <a:endParaRPr lang="vi-VN" sz="22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just"/>
                      <a:endParaRPr lang="vi-VN" sz="2300" b="1" dirty="0">
                        <a:solidFill>
                          <a:srgbClr val="232323"/>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solidFill>
                          <a:srgbClr val="23537B"/>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tc>
                  <a:txBody>
                    <a:bodyPr/>
                    <a:lstStyle/>
                    <a:p>
                      <a:pPr algn="ctr"/>
                      <a:endParaRPr lang="vi-VN" dirty="0">
                        <a:solidFill>
                          <a:srgbClr val="23537B"/>
                        </a:solidFill>
                      </a:endParaRPr>
                    </a:p>
                  </a:txBody>
                  <a:tcPr anchor="ctr">
                    <a:lnL w="12700" cap="flat" cmpd="sng" algn="ctr">
                      <a:solidFill>
                        <a:srgbClr val="EF9733"/>
                      </a:solidFill>
                      <a:prstDash val="solid"/>
                      <a:round/>
                      <a:headEnd type="none" w="med" len="med"/>
                      <a:tailEnd type="none" w="med" len="med"/>
                    </a:lnL>
                    <a:lnR w="12700" cap="flat" cmpd="sng" algn="ctr">
                      <a:solidFill>
                        <a:srgbClr val="EF9733"/>
                      </a:solidFill>
                      <a:prstDash val="solid"/>
                      <a:round/>
                      <a:headEnd type="none" w="med" len="med"/>
                      <a:tailEnd type="none" w="med" len="med"/>
                    </a:lnR>
                    <a:lnT w="12700" cap="flat" cmpd="sng" algn="ctr">
                      <a:solidFill>
                        <a:srgbClr val="EF9733"/>
                      </a:solidFill>
                      <a:prstDash val="solid"/>
                      <a:round/>
                      <a:headEnd type="none" w="med" len="med"/>
                      <a:tailEnd type="none" w="med" len="med"/>
                    </a:lnT>
                    <a:lnB w="12700" cap="flat" cmpd="sng" algn="ctr">
                      <a:solidFill>
                        <a:srgbClr val="EF9733"/>
                      </a:solidFill>
                      <a:prstDash val="solid"/>
                      <a:round/>
                      <a:headEnd type="none" w="med" len="med"/>
                      <a:tailEnd type="none" w="med" len="med"/>
                    </a:lnB>
                    <a:solidFill>
                      <a:schemeClr val="bg1"/>
                    </a:solidFill>
                  </a:tcPr>
                </a:tc>
                <a:extLst>
                  <a:ext uri="{0D108BD9-81ED-4DB2-BD59-A6C34878D82A}">
                    <a16:rowId xmlns:a16="http://schemas.microsoft.com/office/drawing/2014/main" val="2816873916"/>
                  </a:ext>
                </a:extLst>
              </a:tr>
            </a:tbl>
          </a:graphicData>
        </a:graphic>
      </p:graphicFrame>
      <p:sp>
        <p:nvSpPr>
          <p:cNvPr id="29" name="Rectangle: Rounded Corners 28">
            <a:extLst>
              <a:ext uri="{FF2B5EF4-FFF2-40B4-BE49-F238E27FC236}">
                <a16:creationId xmlns:a16="http://schemas.microsoft.com/office/drawing/2014/main" id="{44EFB890-ACBD-B51C-664E-6475CE94BEFB}"/>
              </a:ext>
            </a:extLst>
          </p:cNvPr>
          <p:cNvSpPr/>
          <p:nvPr/>
        </p:nvSpPr>
        <p:spPr>
          <a:xfrm>
            <a:off x="402771" y="4805253"/>
            <a:ext cx="6849367" cy="1805055"/>
          </a:xfrm>
          <a:prstGeom prst="roundRect">
            <a:avLst>
              <a:gd name="adj" fmla="val 5272"/>
            </a:avLst>
          </a:prstGeom>
          <a:solidFill>
            <a:schemeClr val="bg1"/>
          </a:solidFill>
          <a:ln w="19050">
            <a:noFill/>
          </a:ln>
          <a:effectLst>
            <a:outerShdw blurRad="381000" dist="190500" dir="5400000" algn="t" rotWithShape="0">
              <a:srgbClr val="C00000">
                <a:alpha val="31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vi-VN">
              <a:effectLst>
                <a:outerShdw blurRad="50800" dist="38100" dir="5400000" algn="t" rotWithShape="0">
                  <a:prstClr val="black">
                    <a:alpha val="40000"/>
                  </a:prstClr>
                </a:outerShdw>
              </a:effectLst>
            </a:endParaRPr>
          </a:p>
        </p:txBody>
      </p:sp>
      <p:sp>
        <p:nvSpPr>
          <p:cNvPr id="30" name="TextBox 29">
            <a:extLst>
              <a:ext uri="{FF2B5EF4-FFF2-40B4-BE49-F238E27FC236}">
                <a16:creationId xmlns:a16="http://schemas.microsoft.com/office/drawing/2014/main" id="{1D71716D-E662-FC24-E171-0C7F2C89ED20}"/>
              </a:ext>
            </a:extLst>
          </p:cNvPr>
          <p:cNvSpPr txBox="1"/>
          <p:nvPr/>
        </p:nvSpPr>
        <p:spPr>
          <a:xfrm>
            <a:off x="619760" y="4921527"/>
            <a:ext cx="6263062" cy="1306255"/>
          </a:xfrm>
          <a:prstGeom prst="rect">
            <a:avLst/>
          </a:prstGeom>
          <a:noFill/>
        </p:spPr>
        <p:txBody>
          <a:bodyPr wrap="square">
            <a:spAutoFit/>
          </a:bodyPr>
          <a:lstStyle/>
          <a:p>
            <a:pPr algn="ctr">
              <a:lnSpc>
                <a:spcPct val="110857"/>
              </a:lnSpc>
              <a:defRPr/>
            </a:pPr>
            <a:r>
              <a:rPr lang="en-US" kern="0" dirty="0">
                <a:solidFill>
                  <a:srgbClr val="1395A2"/>
                </a:solidFill>
                <a:latin typeface="iCiel Gotham Ultra" pitchFamily="50" charset="0"/>
                <a:cs typeface="iCiel Gotham Ultra" pitchFamily="50" charset="0"/>
              </a:rPr>
              <a:t>YÊU CẦU</a:t>
            </a:r>
          </a:p>
          <a:p>
            <a:pPr algn="ctr">
              <a:lnSpc>
                <a:spcPct val="110857"/>
              </a:lnSpc>
              <a:defRPr/>
            </a:pPr>
            <a:r>
              <a:rPr lang="en-US" sz="1400" kern="0" dirty="0">
                <a:solidFill>
                  <a:srgbClr val="1395A2"/>
                </a:solidFill>
                <a:latin typeface="#9Slide03 IcielUni Sans Heavy" panose="00000500000000000000" pitchFamily="2" charset="0"/>
              </a:rPr>
              <a:t> </a:t>
            </a:r>
            <a:r>
              <a:rPr lang="en-US" b="1" i="1" dirty="0" err="1">
                <a:solidFill>
                  <a:srgbClr val="232323"/>
                </a:solidFill>
              </a:rPr>
              <a:t>Đọc</a:t>
            </a:r>
            <a:r>
              <a:rPr lang="en-US" b="1" i="1" dirty="0">
                <a:solidFill>
                  <a:srgbClr val="232323"/>
                </a:solidFill>
              </a:rPr>
              <a:t> SGK </a:t>
            </a:r>
            <a:r>
              <a:rPr lang="en-US" b="1" i="1" dirty="0" err="1">
                <a:solidFill>
                  <a:srgbClr val="232323"/>
                </a:solidFill>
              </a:rPr>
              <a:t>trong</a:t>
            </a:r>
            <a:r>
              <a:rPr lang="en-US" b="1" i="1" dirty="0">
                <a:solidFill>
                  <a:srgbClr val="232323"/>
                </a:solidFill>
              </a:rPr>
              <a:t> 2 </a:t>
            </a:r>
            <a:r>
              <a:rPr lang="en-US" b="1" i="1" dirty="0" err="1">
                <a:solidFill>
                  <a:srgbClr val="232323"/>
                </a:solidFill>
              </a:rPr>
              <a:t>phút</a:t>
            </a:r>
            <a:r>
              <a:rPr lang="en-US" b="1" i="1" dirty="0">
                <a:solidFill>
                  <a:srgbClr val="232323"/>
                </a:solidFill>
              </a:rPr>
              <a:t>, </a:t>
            </a:r>
            <a:r>
              <a:rPr lang="en-US" b="1" i="1" dirty="0" err="1">
                <a:solidFill>
                  <a:srgbClr val="232323"/>
                </a:solidFill>
              </a:rPr>
              <a:t>xác</a:t>
            </a:r>
            <a:r>
              <a:rPr lang="en-US" b="1" i="1" dirty="0">
                <a:solidFill>
                  <a:srgbClr val="232323"/>
                </a:solidFill>
              </a:rPr>
              <a:t> </a:t>
            </a:r>
            <a:r>
              <a:rPr lang="en-US" b="1" i="1" dirty="0" err="1">
                <a:solidFill>
                  <a:srgbClr val="232323"/>
                </a:solidFill>
              </a:rPr>
              <a:t>nhận</a:t>
            </a:r>
            <a:r>
              <a:rPr lang="en-US" b="1" i="1" dirty="0">
                <a:solidFill>
                  <a:srgbClr val="232323"/>
                </a:solidFill>
              </a:rPr>
              <a:t> </a:t>
            </a:r>
            <a:r>
              <a:rPr lang="en-US" b="1" i="1" dirty="0" err="1">
                <a:solidFill>
                  <a:srgbClr val="232323"/>
                </a:solidFill>
              </a:rPr>
              <a:t>thông</a:t>
            </a:r>
            <a:r>
              <a:rPr lang="en-US" b="1" i="1" dirty="0">
                <a:solidFill>
                  <a:srgbClr val="232323"/>
                </a:solidFill>
              </a:rPr>
              <a:t> tin </a:t>
            </a:r>
            <a:r>
              <a:rPr lang="en-US" b="1" i="1" dirty="0" err="1">
                <a:solidFill>
                  <a:srgbClr val="232323"/>
                </a:solidFill>
              </a:rPr>
              <a:t>Đúng</a:t>
            </a:r>
            <a:r>
              <a:rPr lang="en-US" b="1" i="1" dirty="0">
                <a:solidFill>
                  <a:srgbClr val="232323"/>
                </a:solidFill>
              </a:rPr>
              <a:t> hay Sai </a:t>
            </a:r>
            <a:r>
              <a:rPr lang="en-US" b="1" i="1" dirty="0" err="1">
                <a:solidFill>
                  <a:srgbClr val="232323"/>
                </a:solidFill>
              </a:rPr>
              <a:t>về</a:t>
            </a:r>
            <a:r>
              <a:rPr lang="en-US" b="1" i="1" dirty="0">
                <a:solidFill>
                  <a:srgbClr val="232323"/>
                </a:solidFill>
              </a:rPr>
              <a:t> </a:t>
            </a:r>
            <a:r>
              <a:rPr lang="en-US" b="1" i="1" dirty="0" err="1">
                <a:solidFill>
                  <a:srgbClr val="232323"/>
                </a:solidFill>
              </a:rPr>
              <a:t>Lựa</a:t>
            </a:r>
            <a:r>
              <a:rPr lang="en-US" b="1" i="1" dirty="0">
                <a:solidFill>
                  <a:srgbClr val="232323"/>
                </a:solidFill>
              </a:rPr>
              <a:t> </a:t>
            </a:r>
            <a:r>
              <a:rPr lang="en-US" b="1" i="1" dirty="0" err="1">
                <a:solidFill>
                  <a:srgbClr val="232323"/>
                </a:solidFill>
              </a:rPr>
              <a:t>chọn</a:t>
            </a:r>
            <a:r>
              <a:rPr lang="en-US" b="1" i="1" dirty="0">
                <a:solidFill>
                  <a:srgbClr val="232323"/>
                </a:solidFill>
              </a:rPr>
              <a:t> </a:t>
            </a:r>
            <a:r>
              <a:rPr lang="en-US" b="1" i="1" dirty="0" err="1">
                <a:solidFill>
                  <a:srgbClr val="232323"/>
                </a:solidFill>
              </a:rPr>
              <a:t>đúng</a:t>
            </a:r>
            <a:r>
              <a:rPr lang="en-US" b="1" i="1" dirty="0">
                <a:solidFill>
                  <a:srgbClr val="232323"/>
                </a:solidFill>
              </a:rPr>
              <a:t> </a:t>
            </a:r>
            <a:r>
              <a:rPr lang="en-US" b="1" i="1" dirty="0" err="1">
                <a:solidFill>
                  <a:srgbClr val="232323"/>
                </a:solidFill>
              </a:rPr>
              <a:t>hoặc</a:t>
            </a:r>
            <a:r>
              <a:rPr lang="en-US" b="1" i="1" dirty="0">
                <a:solidFill>
                  <a:srgbClr val="232323"/>
                </a:solidFill>
              </a:rPr>
              <a:t> </a:t>
            </a:r>
            <a:r>
              <a:rPr lang="en-US" b="1" i="1" dirty="0" err="1">
                <a:solidFill>
                  <a:srgbClr val="232323"/>
                </a:solidFill>
              </a:rPr>
              <a:t>sai</a:t>
            </a:r>
            <a:r>
              <a:rPr lang="en-US" b="1" i="1" dirty="0">
                <a:solidFill>
                  <a:srgbClr val="232323"/>
                </a:solidFill>
              </a:rPr>
              <a:t> </a:t>
            </a:r>
            <a:r>
              <a:rPr lang="en-US" b="1" i="1" dirty="0" err="1">
                <a:solidFill>
                  <a:srgbClr val="232323"/>
                </a:solidFill>
              </a:rPr>
              <a:t>về</a:t>
            </a:r>
            <a:r>
              <a:rPr lang="en-US" b="1" i="1" dirty="0">
                <a:solidFill>
                  <a:srgbClr val="232323"/>
                </a:solidFill>
              </a:rPr>
              <a:t> </a:t>
            </a:r>
            <a:r>
              <a:rPr lang="en-US" b="1" i="1" dirty="0" err="1">
                <a:solidFill>
                  <a:srgbClr val="232323"/>
                </a:solidFill>
              </a:rPr>
              <a:t>hoạt</a:t>
            </a:r>
            <a:r>
              <a:rPr lang="en-US" b="1" i="1" dirty="0">
                <a:solidFill>
                  <a:srgbClr val="232323"/>
                </a:solidFill>
              </a:rPr>
              <a:t> </a:t>
            </a:r>
            <a:r>
              <a:rPr lang="en-US" b="1" i="1" dirty="0" err="1">
                <a:solidFill>
                  <a:srgbClr val="232323"/>
                </a:solidFill>
              </a:rPr>
              <a:t>động</a:t>
            </a:r>
            <a:r>
              <a:rPr lang="en-US" b="1" i="1" dirty="0">
                <a:solidFill>
                  <a:srgbClr val="232323"/>
                </a:solidFill>
              </a:rPr>
              <a:t> </a:t>
            </a:r>
            <a:r>
              <a:rPr lang="en-US" b="1" i="1" dirty="0" err="1">
                <a:solidFill>
                  <a:srgbClr val="232323"/>
                </a:solidFill>
              </a:rPr>
              <a:t>ngoại</a:t>
            </a:r>
            <a:r>
              <a:rPr lang="en-US" b="1" i="1" dirty="0">
                <a:solidFill>
                  <a:srgbClr val="232323"/>
                </a:solidFill>
              </a:rPr>
              <a:t> </a:t>
            </a:r>
            <a:r>
              <a:rPr lang="en-US" b="1" i="1" dirty="0" err="1">
                <a:solidFill>
                  <a:srgbClr val="232323"/>
                </a:solidFill>
              </a:rPr>
              <a:t>giao</a:t>
            </a:r>
            <a:r>
              <a:rPr lang="en-US" b="1" i="1" dirty="0">
                <a:solidFill>
                  <a:srgbClr val="232323"/>
                </a:solidFill>
              </a:rPr>
              <a:t> </a:t>
            </a:r>
            <a:r>
              <a:rPr lang="en-US" b="1" i="1" dirty="0" err="1">
                <a:solidFill>
                  <a:srgbClr val="232323"/>
                </a:solidFill>
              </a:rPr>
              <a:t>của</a:t>
            </a:r>
            <a:r>
              <a:rPr lang="en-US" b="1" i="1" dirty="0">
                <a:solidFill>
                  <a:srgbClr val="232323"/>
                </a:solidFill>
              </a:rPr>
              <a:t> </a:t>
            </a:r>
            <a:r>
              <a:rPr lang="en-US" b="1" i="1" dirty="0" err="1">
                <a:solidFill>
                  <a:srgbClr val="232323"/>
                </a:solidFill>
              </a:rPr>
              <a:t>Việt</a:t>
            </a:r>
            <a:r>
              <a:rPr lang="en-US" b="1" i="1" dirty="0">
                <a:solidFill>
                  <a:srgbClr val="232323"/>
                </a:solidFill>
              </a:rPr>
              <a:t> Nam </a:t>
            </a:r>
            <a:r>
              <a:rPr lang="en-US" b="1" i="1" dirty="0" err="1">
                <a:solidFill>
                  <a:srgbClr val="232323"/>
                </a:solidFill>
              </a:rPr>
              <a:t>từ</a:t>
            </a:r>
            <a:r>
              <a:rPr lang="en-US" b="1" i="1" dirty="0">
                <a:solidFill>
                  <a:srgbClr val="232323"/>
                </a:solidFill>
              </a:rPr>
              <a:t> 1975 </a:t>
            </a:r>
            <a:r>
              <a:rPr lang="en-US" b="1" i="1" dirty="0" err="1">
                <a:solidFill>
                  <a:srgbClr val="232323"/>
                </a:solidFill>
              </a:rPr>
              <a:t>đến</a:t>
            </a:r>
            <a:r>
              <a:rPr lang="en-US" b="1" i="1" dirty="0">
                <a:solidFill>
                  <a:srgbClr val="232323"/>
                </a:solidFill>
              </a:rPr>
              <a:t> nay</a:t>
            </a:r>
            <a:endParaRPr lang="en-US" i="1" dirty="0">
              <a:solidFill>
                <a:srgbClr val="232323"/>
              </a:solidFill>
            </a:endParaRPr>
          </a:p>
        </p:txBody>
      </p:sp>
      <p:pic>
        <p:nvPicPr>
          <p:cNvPr id="31" name="Picture 30">
            <a:extLst>
              <a:ext uri="{FF2B5EF4-FFF2-40B4-BE49-F238E27FC236}">
                <a16:creationId xmlns:a16="http://schemas.microsoft.com/office/drawing/2014/main" id="{90309868-C9D1-C14A-6E3D-5E58A15DCF78}"/>
              </a:ext>
            </a:extLst>
          </p:cNvPr>
          <p:cNvPicPr>
            <a:picLocks noChangeAspect="1"/>
          </p:cNvPicPr>
          <p:nvPr/>
        </p:nvPicPr>
        <p:blipFill rotWithShape="1">
          <a:blip r:embed="rId12">
            <a:extLst>
              <a:ext uri="{28A0092B-C50C-407E-A947-70E740481C1C}">
                <a14:useLocalDpi xmlns:a14="http://schemas.microsoft.com/office/drawing/2010/main" val="0"/>
              </a:ext>
            </a:extLst>
          </a:blip>
          <a:srcRect l="52061" t="105526" r="1196" b="-90784"/>
          <a:stretch/>
        </p:blipFill>
        <p:spPr bwMode="auto">
          <a:xfrm>
            <a:off x="6715760" y="8922156"/>
            <a:ext cx="4866640" cy="4103915"/>
          </a:xfrm>
          <a:prstGeom prst="rect">
            <a:avLst/>
          </a:prstGeom>
          <a:noFill/>
          <a:effectLst/>
        </p:spPr>
      </p:pic>
      <p:sp>
        <p:nvSpPr>
          <p:cNvPr id="32" name="TextBox 31">
            <a:extLst>
              <a:ext uri="{FF2B5EF4-FFF2-40B4-BE49-F238E27FC236}">
                <a16:creationId xmlns:a16="http://schemas.microsoft.com/office/drawing/2014/main" id="{A6E21762-0628-36B6-EA6D-87FE7CA12C70}"/>
              </a:ext>
            </a:extLst>
          </p:cNvPr>
          <p:cNvSpPr txBox="1"/>
          <p:nvPr/>
        </p:nvSpPr>
        <p:spPr>
          <a:xfrm>
            <a:off x="1226759" y="1316857"/>
            <a:ext cx="4420595" cy="707886"/>
          </a:xfrm>
          <a:prstGeom prst="rect">
            <a:avLst/>
          </a:prstGeom>
          <a:noFill/>
        </p:spPr>
        <p:txBody>
          <a:bodyPr wrap="square">
            <a:spAutoFit/>
          </a:bodyPr>
          <a:lstStyle/>
          <a:p>
            <a:pPr algn="just"/>
            <a:r>
              <a:rPr lang="en-US" sz="2000" b="1" dirty="0" err="1">
                <a:solidFill>
                  <a:srgbClr val="232323"/>
                </a:solidFill>
              </a:rPr>
              <a:t>Mở</a:t>
            </a:r>
            <a:r>
              <a:rPr lang="en-US" sz="2000" b="1" dirty="0">
                <a:solidFill>
                  <a:srgbClr val="232323"/>
                </a:solidFill>
              </a:rPr>
              <a:t> </a:t>
            </a:r>
            <a:r>
              <a:rPr lang="en-US" sz="2000" b="1" dirty="0" err="1">
                <a:solidFill>
                  <a:srgbClr val="232323"/>
                </a:solidFill>
              </a:rPr>
              <a:t>rộng</a:t>
            </a:r>
            <a:r>
              <a:rPr lang="en-US" sz="2000" b="1" dirty="0">
                <a:solidFill>
                  <a:srgbClr val="232323"/>
                </a:solidFill>
              </a:rPr>
              <a:t> </a:t>
            </a:r>
            <a:r>
              <a:rPr lang="en-US" sz="2000" b="1" dirty="0" err="1">
                <a:solidFill>
                  <a:srgbClr val="232323"/>
                </a:solidFill>
              </a:rPr>
              <a:t>quan</a:t>
            </a:r>
            <a:r>
              <a:rPr lang="en-US" sz="2000" b="1" dirty="0">
                <a:solidFill>
                  <a:srgbClr val="232323"/>
                </a:solidFill>
              </a:rPr>
              <a:t> </a:t>
            </a:r>
            <a:r>
              <a:rPr lang="en-US" sz="2000" b="1" dirty="0" err="1">
                <a:solidFill>
                  <a:srgbClr val="232323"/>
                </a:solidFill>
              </a:rPr>
              <a:t>hệ</a:t>
            </a:r>
            <a:r>
              <a:rPr lang="en-US" sz="2000" b="1" dirty="0">
                <a:solidFill>
                  <a:srgbClr val="232323"/>
                </a:solidFill>
              </a:rPr>
              <a:t> </a:t>
            </a:r>
            <a:r>
              <a:rPr lang="en-US" sz="2000" b="1" dirty="0" err="1">
                <a:solidFill>
                  <a:srgbClr val="232323"/>
                </a:solidFill>
              </a:rPr>
              <a:t>ngoại</a:t>
            </a:r>
            <a:r>
              <a:rPr lang="en-US" sz="2000" b="1" dirty="0">
                <a:solidFill>
                  <a:srgbClr val="232323"/>
                </a:solidFill>
              </a:rPr>
              <a:t> </a:t>
            </a:r>
            <a:r>
              <a:rPr lang="en-US" sz="2000" b="1" dirty="0" err="1">
                <a:solidFill>
                  <a:srgbClr val="232323"/>
                </a:solidFill>
              </a:rPr>
              <a:t>giao</a:t>
            </a:r>
            <a:r>
              <a:rPr lang="en-US" sz="2000" b="1" dirty="0">
                <a:solidFill>
                  <a:srgbClr val="232323"/>
                </a:solidFill>
              </a:rPr>
              <a:t> </a:t>
            </a:r>
            <a:r>
              <a:rPr lang="en-US" sz="2000" b="1" dirty="0" err="1">
                <a:solidFill>
                  <a:srgbClr val="232323"/>
                </a:solidFill>
              </a:rPr>
              <a:t>với</a:t>
            </a:r>
            <a:r>
              <a:rPr lang="en-US" sz="2000" b="1" dirty="0">
                <a:solidFill>
                  <a:srgbClr val="232323"/>
                </a:solidFill>
              </a:rPr>
              <a:t> </a:t>
            </a:r>
            <a:r>
              <a:rPr lang="en-US" sz="2000" b="1" dirty="0" err="1">
                <a:solidFill>
                  <a:srgbClr val="232323"/>
                </a:solidFill>
              </a:rPr>
              <a:t>tất</a:t>
            </a:r>
            <a:r>
              <a:rPr lang="en-US" sz="2000" b="1" dirty="0">
                <a:solidFill>
                  <a:srgbClr val="232323"/>
                </a:solidFill>
              </a:rPr>
              <a:t> </a:t>
            </a:r>
            <a:r>
              <a:rPr lang="en-US" sz="2000" b="1" dirty="0" err="1">
                <a:solidFill>
                  <a:srgbClr val="232323"/>
                </a:solidFill>
              </a:rPr>
              <a:t>cả</a:t>
            </a:r>
            <a:r>
              <a:rPr lang="en-US" sz="2000" b="1" dirty="0">
                <a:solidFill>
                  <a:srgbClr val="232323"/>
                </a:solidFill>
              </a:rPr>
              <a:t> </a:t>
            </a:r>
            <a:r>
              <a:rPr lang="en-US" sz="2000" b="1" dirty="0" err="1">
                <a:solidFill>
                  <a:srgbClr val="232323"/>
                </a:solidFill>
              </a:rPr>
              <a:t>các</a:t>
            </a:r>
            <a:r>
              <a:rPr lang="en-US" sz="2000" b="1" dirty="0">
                <a:solidFill>
                  <a:srgbClr val="232323"/>
                </a:solidFill>
              </a:rPr>
              <a:t> </a:t>
            </a:r>
            <a:r>
              <a:rPr lang="en-US" sz="2000" b="1" dirty="0" err="1">
                <a:solidFill>
                  <a:srgbClr val="232323"/>
                </a:solidFill>
              </a:rPr>
              <a:t>nước</a:t>
            </a:r>
            <a:r>
              <a:rPr lang="en-US" sz="2000" b="1" dirty="0">
                <a:solidFill>
                  <a:srgbClr val="232323"/>
                </a:solidFill>
              </a:rPr>
              <a:t> </a:t>
            </a:r>
            <a:r>
              <a:rPr lang="en-US" sz="2000" b="1" dirty="0" err="1">
                <a:solidFill>
                  <a:srgbClr val="232323"/>
                </a:solidFill>
              </a:rPr>
              <a:t>trên</a:t>
            </a:r>
            <a:r>
              <a:rPr lang="en-US" sz="2000" b="1" dirty="0">
                <a:solidFill>
                  <a:srgbClr val="232323"/>
                </a:solidFill>
              </a:rPr>
              <a:t> </a:t>
            </a:r>
            <a:r>
              <a:rPr lang="en-US" sz="2000" b="1" dirty="0" err="1">
                <a:solidFill>
                  <a:srgbClr val="232323"/>
                </a:solidFill>
              </a:rPr>
              <a:t>thế</a:t>
            </a:r>
            <a:r>
              <a:rPr lang="en-US" sz="2000" b="1" dirty="0">
                <a:solidFill>
                  <a:srgbClr val="232323"/>
                </a:solidFill>
              </a:rPr>
              <a:t> </a:t>
            </a:r>
            <a:r>
              <a:rPr lang="en-US" sz="2000" b="1" dirty="0" err="1">
                <a:solidFill>
                  <a:srgbClr val="232323"/>
                </a:solidFill>
              </a:rPr>
              <a:t>giới</a:t>
            </a:r>
            <a:endParaRPr lang="vi-VN" sz="2000" b="1" dirty="0">
              <a:solidFill>
                <a:srgbClr val="232323"/>
              </a:solidFill>
            </a:endParaRPr>
          </a:p>
        </p:txBody>
      </p:sp>
      <p:sp>
        <p:nvSpPr>
          <p:cNvPr id="33" name="TextBox 32">
            <a:extLst>
              <a:ext uri="{FF2B5EF4-FFF2-40B4-BE49-F238E27FC236}">
                <a16:creationId xmlns:a16="http://schemas.microsoft.com/office/drawing/2014/main" id="{70EABB8C-34A1-99BC-5730-6E1852DF3778}"/>
              </a:ext>
            </a:extLst>
          </p:cNvPr>
          <p:cNvSpPr txBox="1"/>
          <p:nvPr/>
        </p:nvSpPr>
        <p:spPr>
          <a:xfrm>
            <a:off x="1189282" y="2122015"/>
            <a:ext cx="4274604" cy="707886"/>
          </a:xfrm>
          <a:prstGeom prst="rect">
            <a:avLst/>
          </a:prstGeom>
          <a:noFill/>
        </p:spPr>
        <p:txBody>
          <a:bodyPr wrap="square">
            <a:spAutoFit/>
          </a:bodyPr>
          <a:lstStyle/>
          <a:p>
            <a:pPr algn="just"/>
            <a:r>
              <a:rPr lang="en-US" sz="2000" b="1" dirty="0" err="1">
                <a:solidFill>
                  <a:srgbClr val="232323"/>
                </a:solidFill>
              </a:rPr>
              <a:t>Ngoại</a:t>
            </a:r>
            <a:r>
              <a:rPr lang="en-US" sz="2000" b="1" dirty="0">
                <a:solidFill>
                  <a:srgbClr val="232323"/>
                </a:solidFill>
              </a:rPr>
              <a:t> </a:t>
            </a:r>
            <a:r>
              <a:rPr lang="en-US" sz="2000" b="1" dirty="0" err="1">
                <a:solidFill>
                  <a:srgbClr val="232323"/>
                </a:solidFill>
              </a:rPr>
              <a:t>giao</a:t>
            </a:r>
            <a:r>
              <a:rPr lang="en-US" sz="2000" b="1" dirty="0">
                <a:solidFill>
                  <a:srgbClr val="232323"/>
                </a:solidFill>
              </a:rPr>
              <a:t> VN </a:t>
            </a:r>
            <a:r>
              <a:rPr lang="en-US" sz="2000" b="1" dirty="0" err="1">
                <a:solidFill>
                  <a:srgbClr val="232323"/>
                </a:solidFill>
              </a:rPr>
              <a:t>quyết</a:t>
            </a:r>
            <a:r>
              <a:rPr lang="en-US" sz="2000" b="1" dirty="0">
                <a:solidFill>
                  <a:srgbClr val="232323"/>
                </a:solidFill>
              </a:rPr>
              <a:t> </a:t>
            </a:r>
            <a:r>
              <a:rPr lang="en-US" sz="2000" b="1" dirty="0" err="1">
                <a:solidFill>
                  <a:srgbClr val="232323"/>
                </a:solidFill>
              </a:rPr>
              <a:t>định</a:t>
            </a:r>
            <a:r>
              <a:rPr lang="en-US" sz="2000" b="1" dirty="0">
                <a:solidFill>
                  <a:srgbClr val="232323"/>
                </a:solidFill>
              </a:rPr>
              <a:t> </a:t>
            </a:r>
            <a:r>
              <a:rPr lang="en-US" sz="2000" b="1" dirty="0" err="1">
                <a:solidFill>
                  <a:srgbClr val="232323"/>
                </a:solidFill>
              </a:rPr>
              <a:t>trực</a:t>
            </a:r>
            <a:r>
              <a:rPr lang="en-US" sz="2000" b="1" dirty="0">
                <a:solidFill>
                  <a:srgbClr val="232323"/>
                </a:solidFill>
              </a:rPr>
              <a:t> </a:t>
            </a:r>
            <a:r>
              <a:rPr lang="en-US" sz="2000" b="1" dirty="0" err="1">
                <a:solidFill>
                  <a:srgbClr val="232323"/>
                </a:solidFill>
              </a:rPr>
              <a:t>tiếp</a:t>
            </a:r>
            <a:r>
              <a:rPr lang="en-US" sz="2000" b="1" dirty="0">
                <a:solidFill>
                  <a:srgbClr val="232323"/>
                </a:solidFill>
              </a:rPr>
              <a:t> </a:t>
            </a:r>
            <a:r>
              <a:rPr lang="en-US" sz="2000" b="1" dirty="0" err="1">
                <a:solidFill>
                  <a:srgbClr val="232323"/>
                </a:solidFill>
              </a:rPr>
              <a:t>đến</a:t>
            </a:r>
            <a:r>
              <a:rPr lang="en-US" sz="2000" b="1" dirty="0">
                <a:solidFill>
                  <a:srgbClr val="232323"/>
                </a:solidFill>
              </a:rPr>
              <a:t> </a:t>
            </a:r>
            <a:r>
              <a:rPr lang="en-US" sz="2000" b="1" dirty="0" err="1">
                <a:solidFill>
                  <a:srgbClr val="232323"/>
                </a:solidFill>
              </a:rPr>
              <a:t>tiến</a:t>
            </a:r>
            <a:r>
              <a:rPr lang="en-US" sz="2000" b="1" dirty="0">
                <a:solidFill>
                  <a:srgbClr val="232323"/>
                </a:solidFill>
              </a:rPr>
              <a:t> </a:t>
            </a:r>
            <a:r>
              <a:rPr lang="en-US" sz="2000" b="1" dirty="0" err="1">
                <a:solidFill>
                  <a:srgbClr val="232323"/>
                </a:solidFill>
              </a:rPr>
              <a:t>trình</a:t>
            </a:r>
            <a:r>
              <a:rPr lang="en-US" sz="2000" b="1" dirty="0">
                <a:solidFill>
                  <a:srgbClr val="232323"/>
                </a:solidFill>
              </a:rPr>
              <a:t> </a:t>
            </a:r>
            <a:r>
              <a:rPr lang="en-US" sz="2000" b="1" dirty="0" err="1">
                <a:solidFill>
                  <a:srgbClr val="232323"/>
                </a:solidFill>
              </a:rPr>
              <a:t>hội</a:t>
            </a:r>
            <a:r>
              <a:rPr lang="en-US" sz="2000" b="1" dirty="0">
                <a:solidFill>
                  <a:srgbClr val="232323"/>
                </a:solidFill>
              </a:rPr>
              <a:t> </a:t>
            </a:r>
            <a:r>
              <a:rPr lang="en-US" sz="2000" b="1" dirty="0" err="1">
                <a:solidFill>
                  <a:srgbClr val="232323"/>
                </a:solidFill>
              </a:rPr>
              <a:t>nhập</a:t>
            </a:r>
            <a:r>
              <a:rPr lang="en-US" sz="2000" b="1" dirty="0">
                <a:solidFill>
                  <a:srgbClr val="232323"/>
                </a:solidFill>
              </a:rPr>
              <a:t> </a:t>
            </a:r>
            <a:r>
              <a:rPr lang="en-US" sz="2000" b="1" dirty="0" err="1">
                <a:solidFill>
                  <a:srgbClr val="232323"/>
                </a:solidFill>
              </a:rPr>
              <a:t>vào</a:t>
            </a:r>
            <a:r>
              <a:rPr lang="en-US" sz="2000" b="1" dirty="0">
                <a:solidFill>
                  <a:srgbClr val="232323"/>
                </a:solidFill>
              </a:rPr>
              <a:t> </a:t>
            </a:r>
            <a:r>
              <a:rPr lang="en-US" sz="2000" b="1" dirty="0" err="1">
                <a:solidFill>
                  <a:srgbClr val="232323"/>
                </a:solidFill>
              </a:rPr>
              <a:t>thế</a:t>
            </a:r>
            <a:r>
              <a:rPr lang="en-US" sz="2000" b="1" dirty="0">
                <a:solidFill>
                  <a:srgbClr val="232323"/>
                </a:solidFill>
              </a:rPr>
              <a:t> </a:t>
            </a:r>
            <a:r>
              <a:rPr lang="en-US" sz="2000" b="1" dirty="0" err="1">
                <a:solidFill>
                  <a:srgbClr val="232323"/>
                </a:solidFill>
              </a:rPr>
              <a:t>giới</a:t>
            </a:r>
            <a:endParaRPr lang="vi-VN" sz="2000" b="1" dirty="0">
              <a:solidFill>
                <a:srgbClr val="232323"/>
              </a:solidFill>
            </a:endParaRPr>
          </a:p>
        </p:txBody>
      </p:sp>
      <p:sp>
        <p:nvSpPr>
          <p:cNvPr id="34" name="TextBox 33">
            <a:extLst>
              <a:ext uri="{FF2B5EF4-FFF2-40B4-BE49-F238E27FC236}">
                <a16:creationId xmlns:a16="http://schemas.microsoft.com/office/drawing/2014/main" id="{75E1750F-5CA5-0531-9395-A9D3A3E6AC00}"/>
              </a:ext>
            </a:extLst>
          </p:cNvPr>
          <p:cNvSpPr txBox="1"/>
          <p:nvPr/>
        </p:nvSpPr>
        <p:spPr>
          <a:xfrm>
            <a:off x="1212884" y="2749299"/>
            <a:ext cx="4420595" cy="1015663"/>
          </a:xfrm>
          <a:prstGeom prst="rect">
            <a:avLst/>
          </a:prstGeom>
          <a:noFill/>
        </p:spPr>
        <p:txBody>
          <a:bodyPr wrap="square">
            <a:spAutoFit/>
          </a:bodyPr>
          <a:lstStyle/>
          <a:p>
            <a:pPr algn="just"/>
            <a:r>
              <a:rPr lang="en-US" sz="2000" b="1" dirty="0" err="1">
                <a:solidFill>
                  <a:srgbClr val="232323"/>
                </a:solidFill>
              </a:rPr>
              <a:t>Độc</a:t>
            </a:r>
            <a:r>
              <a:rPr lang="en-US" sz="2000" b="1" dirty="0">
                <a:solidFill>
                  <a:srgbClr val="232323"/>
                </a:solidFill>
              </a:rPr>
              <a:t> </a:t>
            </a:r>
            <a:r>
              <a:rPr lang="en-US" sz="2000" b="1" dirty="0" err="1">
                <a:solidFill>
                  <a:srgbClr val="232323"/>
                </a:solidFill>
              </a:rPr>
              <a:t>lập</a:t>
            </a:r>
            <a:r>
              <a:rPr lang="en-US" sz="2000" b="1" dirty="0">
                <a:solidFill>
                  <a:srgbClr val="232323"/>
                </a:solidFill>
              </a:rPr>
              <a:t> </a:t>
            </a:r>
            <a:r>
              <a:rPr lang="en-US" sz="2000" b="1" dirty="0" err="1">
                <a:solidFill>
                  <a:srgbClr val="232323"/>
                </a:solidFill>
              </a:rPr>
              <a:t>dân</a:t>
            </a:r>
            <a:r>
              <a:rPr lang="en-US" sz="2000" b="1" dirty="0">
                <a:solidFill>
                  <a:srgbClr val="232323"/>
                </a:solidFill>
              </a:rPr>
              <a:t> </a:t>
            </a:r>
            <a:r>
              <a:rPr lang="en-US" sz="2000" b="1" dirty="0" err="1">
                <a:solidFill>
                  <a:srgbClr val="232323"/>
                </a:solidFill>
              </a:rPr>
              <a:t>tộc</a:t>
            </a:r>
            <a:r>
              <a:rPr lang="en-US" sz="2000" b="1" dirty="0">
                <a:solidFill>
                  <a:srgbClr val="232323"/>
                </a:solidFill>
              </a:rPr>
              <a:t> </a:t>
            </a:r>
            <a:r>
              <a:rPr lang="en-US" sz="2000" b="1" dirty="0" err="1">
                <a:solidFill>
                  <a:srgbClr val="232323"/>
                </a:solidFill>
              </a:rPr>
              <a:t>gắn</a:t>
            </a:r>
            <a:r>
              <a:rPr lang="en-US" sz="2000" b="1" dirty="0">
                <a:solidFill>
                  <a:srgbClr val="232323"/>
                </a:solidFill>
              </a:rPr>
              <a:t> </a:t>
            </a:r>
            <a:r>
              <a:rPr lang="en-US" sz="2000" b="1" dirty="0" err="1">
                <a:solidFill>
                  <a:srgbClr val="232323"/>
                </a:solidFill>
              </a:rPr>
              <a:t>liền</a:t>
            </a:r>
            <a:r>
              <a:rPr lang="en-US" sz="2000" b="1" dirty="0">
                <a:solidFill>
                  <a:srgbClr val="232323"/>
                </a:solidFill>
              </a:rPr>
              <a:t> </a:t>
            </a:r>
            <a:r>
              <a:rPr lang="en-US" sz="2000" b="1" dirty="0" err="1">
                <a:solidFill>
                  <a:srgbClr val="232323"/>
                </a:solidFill>
              </a:rPr>
              <a:t>với</a:t>
            </a:r>
            <a:r>
              <a:rPr lang="en-US" sz="2000" b="1" dirty="0">
                <a:solidFill>
                  <a:srgbClr val="232323"/>
                </a:solidFill>
              </a:rPr>
              <a:t> </a:t>
            </a:r>
            <a:r>
              <a:rPr lang="en-US" sz="2000" b="1" dirty="0" err="1">
                <a:solidFill>
                  <a:srgbClr val="232323"/>
                </a:solidFill>
              </a:rPr>
              <a:t>tư</a:t>
            </a:r>
            <a:r>
              <a:rPr lang="en-US" sz="2000" b="1" dirty="0">
                <a:solidFill>
                  <a:srgbClr val="232323"/>
                </a:solidFill>
              </a:rPr>
              <a:t> </a:t>
            </a:r>
            <a:r>
              <a:rPr lang="en-US" sz="2000" b="1" dirty="0" err="1">
                <a:solidFill>
                  <a:srgbClr val="232323"/>
                </a:solidFill>
              </a:rPr>
              <a:t>bản</a:t>
            </a:r>
            <a:r>
              <a:rPr lang="en-US" sz="2000" b="1" dirty="0">
                <a:solidFill>
                  <a:srgbClr val="232323"/>
                </a:solidFill>
              </a:rPr>
              <a:t> </a:t>
            </a:r>
            <a:r>
              <a:rPr lang="en-US" sz="2000" b="1" dirty="0" err="1">
                <a:solidFill>
                  <a:srgbClr val="232323"/>
                </a:solidFill>
              </a:rPr>
              <a:t>chủ</a:t>
            </a:r>
            <a:r>
              <a:rPr lang="en-US" sz="2000" b="1" dirty="0">
                <a:solidFill>
                  <a:srgbClr val="232323"/>
                </a:solidFill>
              </a:rPr>
              <a:t> </a:t>
            </a:r>
            <a:r>
              <a:rPr lang="en-US" sz="2000" b="1" dirty="0" err="1">
                <a:solidFill>
                  <a:srgbClr val="232323"/>
                </a:solidFill>
              </a:rPr>
              <a:t>nghĩa</a:t>
            </a:r>
            <a:r>
              <a:rPr lang="en-US" sz="2000" b="1" dirty="0">
                <a:solidFill>
                  <a:srgbClr val="232323"/>
                </a:solidFill>
              </a:rPr>
              <a:t> </a:t>
            </a:r>
            <a:r>
              <a:rPr lang="en-US" sz="2000" b="1" dirty="0" err="1">
                <a:solidFill>
                  <a:srgbClr val="232323"/>
                </a:solidFill>
              </a:rPr>
              <a:t>là</a:t>
            </a:r>
            <a:r>
              <a:rPr lang="en-US" sz="2000" b="1" dirty="0">
                <a:solidFill>
                  <a:srgbClr val="232323"/>
                </a:solidFill>
              </a:rPr>
              <a:t> </a:t>
            </a:r>
            <a:r>
              <a:rPr lang="en-US" sz="2000" b="1" dirty="0" err="1">
                <a:solidFill>
                  <a:srgbClr val="232323"/>
                </a:solidFill>
              </a:rPr>
              <a:t>tư</a:t>
            </a:r>
            <a:r>
              <a:rPr lang="en-US" sz="2000" b="1" dirty="0">
                <a:solidFill>
                  <a:srgbClr val="232323"/>
                </a:solidFill>
              </a:rPr>
              <a:t> </a:t>
            </a:r>
            <a:r>
              <a:rPr lang="en-US" sz="2000" b="1" dirty="0" err="1">
                <a:solidFill>
                  <a:srgbClr val="232323"/>
                </a:solidFill>
              </a:rPr>
              <a:t>tưởng</a:t>
            </a:r>
            <a:r>
              <a:rPr lang="en-US" sz="2000" b="1" dirty="0">
                <a:solidFill>
                  <a:srgbClr val="232323"/>
                </a:solidFill>
              </a:rPr>
              <a:t> </a:t>
            </a:r>
            <a:r>
              <a:rPr lang="en-US" sz="2000" b="1" dirty="0" err="1">
                <a:solidFill>
                  <a:srgbClr val="232323"/>
                </a:solidFill>
              </a:rPr>
              <a:t>xuyên</a:t>
            </a:r>
            <a:r>
              <a:rPr lang="en-US" sz="2000" b="1" dirty="0">
                <a:solidFill>
                  <a:srgbClr val="232323"/>
                </a:solidFill>
              </a:rPr>
              <a:t> </a:t>
            </a:r>
            <a:r>
              <a:rPr lang="en-US" sz="2000" b="1" dirty="0" err="1">
                <a:solidFill>
                  <a:srgbClr val="232323"/>
                </a:solidFill>
              </a:rPr>
              <a:t>suốt</a:t>
            </a:r>
            <a:r>
              <a:rPr lang="en-US" sz="2000" b="1" dirty="0">
                <a:solidFill>
                  <a:srgbClr val="232323"/>
                </a:solidFill>
              </a:rPr>
              <a:t> </a:t>
            </a:r>
            <a:r>
              <a:rPr lang="en-US" sz="2000" b="1" dirty="0" err="1">
                <a:solidFill>
                  <a:srgbClr val="232323"/>
                </a:solidFill>
              </a:rPr>
              <a:t>của</a:t>
            </a:r>
            <a:r>
              <a:rPr lang="en-US" sz="2000" b="1" dirty="0">
                <a:solidFill>
                  <a:srgbClr val="232323"/>
                </a:solidFill>
              </a:rPr>
              <a:t> ĐCSVN</a:t>
            </a:r>
            <a:endParaRPr lang="vi-VN" sz="2000" b="1" dirty="0">
              <a:solidFill>
                <a:srgbClr val="232323"/>
              </a:solidFill>
            </a:endParaRPr>
          </a:p>
        </p:txBody>
      </p:sp>
      <p:sp>
        <p:nvSpPr>
          <p:cNvPr id="35" name="TextBox 34">
            <a:extLst>
              <a:ext uri="{FF2B5EF4-FFF2-40B4-BE49-F238E27FC236}">
                <a16:creationId xmlns:a16="http://schemas.microsoft.com/office/drawing/2014/main" id="{10328E3E-865A-528A-16E0-1769520DD428}"/>
              </a:ext>
            </a:extLst>
          </p:cNvPr>
          <p:cNvSpPr txBox="1"/>
          <p:nvPr/>
        </p:nvSpPr>
        <p:spPr>
          <a:xfrm>
            <a:off x="1226759" y="3726123"/>
            <a:ext cx="4301466" cy="707886"/>
          </a:xfrm>
          <a:prstGeom prst="rect">
            <a:avLst/>
          </a:prstGeom>
          <a:noFill/>
        </p:spPr>
        <p:txBody>
          <a:bodyPr wrap="square">
            <a:spAutoFit/>
          </a:bodyPr>
          <a:lstStyle/>
          <a:p>
            <a:pPr algn="just"/>
            <a:r>
              <a:rPr lang="en-US" sz="2000" b="1" dirty="0">
                <a:solidFill>
                  <a:srgbClr val="232323"/>
                </a:solidFill>
              </a:rPr>
              <a:t>VN </a:t>
            </a:r>
            <a:r>
              <a:rPr lang="en-US" sz="2000" b="1" dirty="0" err="1">
                <a:solidFill>
                  <a:srgbClr val="232323"/>
                </a:solidFill>
              </a:rPr>
              <a:t>giải</a:t>
            </a:r>
            <a:r>
              <a:rPr lang="en-US" sz="2000" b="1" dirty="0">
                <a:solidFill>
                  <a:srgbClr val="232323"/>
                </a:solidFill>
              </a:rPr>
              <a:t> </a:t>
            </a:r>
            <a:r>
              <a:rPr lang="en-US" sz="2000" b="1" dirty="0" err="1">
                <a:solidFill>
                  <a:srgbClr val="232323"/>
                </a:solidFill>
              </a:rPr>
              <a:t>quyết</a:t>
            </a:r>
            <a:r>
              <a:rPr lang="en-US" sz="2000" b="1" dirty="0">
                <a:solidFill>
                  <a:srgbClr val="232323"/>
                </a:solidFill>
              </a:rPr>
              <a:t> </a:t>
            </a:r>
            <a:r>
              <a:rPr lang="en-US" sz="2000" b="1" dirty="0" err="1">
                <a:solidFill>
                  <a:srgbClr val="232323"/>
                </a:solidFill>
              </a:rPr>
              <a:t>những</a:t>
            </a:r>
            <a:r>
              <a:rPr lang="en-US" sz="2000" b="1" dirty="0">
                <a:solidFill>
                  <a:srgbClr val="232323"/>
                </a:solidFill>
              </a:rPr>
              <a:t> </a:t>
            </a:r>
            <a:r>
              <a:rPr lang="en-US" sz="2000" b="1" dirty="0" err="1">
                <a:solidFill>
                  <a:srgbClr val="232323"/>
                </a:solidFill>
              </a:rPr>
              <a:t>vấn</a:t>
            </a:r>
            <a:r>
              <a:rPr lang="en-US" sz="2000" b="1" dirty="0">
                <a:solidFill>
                  <a:srgbClr val="232323"/>
                </a:solidFill>
              </a:rPr>
              <a:t> </a:t>
            </a:r>
            <a:r>
              <a:rPr lang="en-US" sz="2000" b="1" dirty="0" err="1">
                <a:solidFill>
                  <a:srgbClr val="232323"/>
                </a:solidFill>
              </a:rPr>
              <a:t>đề</a:t>
            </a:r>
            <a:r>
              <a:rPr lang="en-US" sz="2000" b="1" dirty="0">
                <a:solidFill>
                  <a:srgbClr val="232323"/>
                </a:solidFill>
              </a:rPr>
              <a:t> </a:t>
            </a:r>
            <a:r>
              <a:rPr lang="en-US" sz="2000" b="1" dirty="0" err="1">
                <a:solidFill>
                  <a:srgbClr val="232323"/>
                </a:solidFill>
              </a:rPr>
              <a:t>tranh</a:t>
            </a:r>
            <a:r>
              <a:rPr lang="en-US" sz="2000" b="1" dirty="0">
                <a:solidFill>
                  <a:srgbClr val="232323"/>
                </a:solidFill>
              </a:rPr>
              <a:t> </a:t>
            </a:r>
            <a:r>
              <a:rPr lang="en-US" sz="2000" b="1" dirty="0" err="1">
                <a:solidFill>
                  <a:srgbClr val="232323"/>
                </a:solidFill>
              </a:rPr>
              <a:t>chấp</a:t>
            </a:r>
            <a:r>
              <a:rPr lang="en-US" sz="2000" b="1" dirty="0">
                <a:solidFill>
                  <a:srgbClr val="232323"/>
                </a:solidFill>
              </a:rPr>
              <a:t> </a:t>
            </a:r>
            <a:r>
              <a:rPr lang="en-US" sz="2000" b="1" dirty="0" err="1">
                <a:solidFill>
                  <a:srgbClr val="232323"/>
                </a:solidFill>
              </a:rPr>
              <a:t>với</a:t>
            </a:r>
            <a:r>
              <a:rPr lang="en-US" sz="2000" b="1" dirty="0">
                <a:solidFill>
                  <a:srgbClr val="232323"/>
                </a:solidFill>
              </a:rPr>
              <a:t> TQ </a:t>
            </a:r>
            <a:r>
              <a:rPr lang="en-US" sz="2000" b="1" dirty="0" err="1">
                <a:solidFill>
                  <a:srgbClr val="232323"/>
                </a:solidFill>
              </a:rPr>
              <a:t>bằng</a:t>
            </a:r>
            <a:r>
              <a:rPr lang="en-US" sz="2000" b="1" dirty="0">
                <a:solidFill>
                  <a:srgbClr val="232323"/>
                </a:solidFill>
              </a:rPr>
              <a:t> </a:t>
            </a:r>
            <a:r>
              <a:rPr lang="en-US" sz="2000" b="1" dirty="0" err="1">
                <a:solidFill>
                  <a:srgbClr val="232323"/>
                </a:solidFill>
              </a:rPr>
              <a:t>biện</a:t>
            </a:r>
            <a:r>
              <a:rPr lang="en-US" sz="2000" b="1" dirty="0">
                <a:solidFill>
                  <a:srgbClr val="232323"/>
                </a:solidFill>
              </a:rPr>
              <a:t> </a:t>
            </a:r>
            <a:r>
              <a:rPr lang="en-US" sz="2000" b="1" dirty="0" err="1">
                <a:solidFill>
                  <a:srgbClr val="232323"/>
                </a:solidFill>
              </a:rPr>
              <a:t>pháp</a:t>
            </a:r>
            <a:r>
              <a:rPr lang="en-US" sz="2000" b="1" dirty="0">
                <a:solidFill>
                  <a:srgbClr val="232323"/>
                </a:solidFill>
              </a:rPr>
              <a:t> </a:t>
            </a:r>
            <a:r>
              <a:rPr lang="en-US" sz="2000" b="1" dirty="0" err="1">
                <a:solidFill>
                  <a:srgbClr val="232323"/>
                </a:solidFill>
              </a:rPr>
              <a:t>hòa</a:t>
            </a:r>
            <a:r>
              <a:rPr lang="en-US" sz="2000" b="1" dirty="0">
                <a:solidFill>
                  <a:srgbClr val="232323"/>
                </a:solidFill>
              </a:rPr>
              <a:t> </a:t>
            </a:r>
            <a:r>
              <a:rPr lang="en-US" sz="2000" b="1" dirty="0" err="1">
                <a:solidFill>
                  <a:srgbClr val="232323"/>
                </a:solidFill>
              </a:rPr>
              <a:t>bình</a:t>
            </a:r>
            <a:endParaRPr lang="vi-VN" sz="2000" b="1" dirty="0">
              <a:solidFill>
                <a:srgbClr val="232323"/>
              </a:solidFill>
            </a:endParaRPr>
          </a:p>
        </p:txBody>
      </p:sp>
      <p:pic>
        <p:nvPicPr>
          <p:cNvPr id="36" name="2 minutes timer">
            <a:hlinkClick r:id="" action="ppaction://media"/>
            <a:extLst>
              <a:ext uri="{FF2B5EF4-FFF2-40B4-BE49-F238E27FC236}">
                <a16:creationId xmlns:a16="http://schemas.microsoft.com/office/drawing/2014/main" id="{EC1EC02A-3066-BCBB-571A-C0EE2B1FFCCD}"/>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8770895" y="3841651"/>
            <a:ext cx="1364465" cy="880689"/>
          </a:xfrm>
          <a:prstGeom prst="roundRect">
            <a:avLst>
              <a:gd name="adj" fmla="val 14941"/>
            </a:avLst>
          </a:prstGeom>
          <a:effectLst>
            <a:outerShdw blurRad="63500" sx="102000" sy="102000" algn="ctr" rotWithShape="0">
              <a:prstClr val="black">
                <a:alpha val="40000"/>
              </a:prstClr>
            </a:outerShdw>
          </a:effectLst>
        </p:spPr>
      </p:pic>
      <p:pic>
        <p:nvPicPr>
          <p:cNvPr id="37" name="Graphic 36" descr="Checkmark">
            <a:extLst>
              <a:ext uri="{FF2B5EF4-FFF2-40B4-BE49-F238E27FC236}">
                <a16:creationId xmlns:a16="http://schemas.microsoft.com/office/drawing/2014/main" id="{C7EC9662-E3C5-0DBB-7633-727078D8637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834865" y="1416452"/>
            <a:ext cx="548640" cy="548640"/>
          </a:xfrm>
          <a:prstGeom prst="rect">
            <a:avLst/>
          </a:prstGeom>
        </p:spPr>
      </p:pic>
      <p:pic>
        <p:nvPicPr>
          <p:cNvPr id="38" name="Graphic 37" descr="Irritant">
            <a:extLst>
              <a:ext uri="{FF2B5EF4-FFF2-40B4-BE49-F238E27FC236}">
                <a16:creationId xmlns:a16="http://schemas.microsoft.com/office/drawing/2014/main" id="{96E86C8A-42B3-336A-917F-F68E5231663C}"/>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6584198" y="2916889"/>
            <a:ext cx="548640" cy="548640"/>
          </a:xfrm>
          <a:prstGeom prst="rect">
            <a:avLst/>
          </a:prstGeom>
        </p:spPr>
      </p:pic>
      <p:pic>
        <p:nvPicPr>
          <p:cNvPr id="39" name="Graphic 38" descr="Checkmark">
            <a:extLst>
              <a:ext uri="{FF2B5EF4-FFF2-40B4-BE49-F238E27FC236}">
                <a16:creationId xmlns:a16="http://schemas.microsoft.com/office/drawing/2014/main" id="{262B8632-E8D8-0ACD-7BF5-B31EB42EC98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834865" y="2140404"/>
            <a:ext cx="548640" cy="548640"/>
          </a:xfrm>
          <a:prstGeom prst="rect">
            <a:avLst/>
          </a:prstGeom>
        </p:spPr>
      </p:pic>
      <p:pic>
        <p:nvPicPr>
          <p:cNvPr id="40" name="Graphic 39" descr="Checkmark">
            <a:extLst>
              <a:ext uri="{FF2B5EF4-FFF2-40B4-BE49-F238E27FC236}">
                <a16:creationId xmlns:a16="http://schemas.microsoft.com/office/drawing/2014/main" id="{EE5CD2F4-5265-DA9F-3645-36ADF3BB4F3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834865" y="3695426"/>
            <a:ext cx="548640" cy="548640"/>
          </a:xfrm>
          <a:prstGeom prst="rect">
            <a:avLst/>
          </a:prstGeom>
        </p:spPr>
      </p:pic>
      <p:pic>
        <p:nvPicPr>
          <p:cNvPr id="41" name="⚡🎵 Epic Electric Timer - 20 Seconds Countdown 🎵⚡">
            <a:hlinkClick r:id="" action="ppaction://media"/>
            <a:extLst>
              <a:ext uri="{FF2B5EF4-FFF2-40B4-BE49-F238E27FC236}">
                <a16:creationId xmlns:a16="http://schemas.microsoft.com/office/drawing/2014/main" id="{56A50927-6AA8-78D4-BF35-86461E3B7F59}"/>
              </a:ext>
            </a:extLst>
          </p:cNvPr>
          <p:cNvPicPr>
            <a:picLocks noChangeAspect="1"/>
          </p:cNvPicPr>
          <p:nvPr>
            <a:videoFile r:link="rId4"/>
            <p:extLst>
              <p:ext uri="{DAA4B4D4-6D71-4841-9C94-3DE7FCFB9230}">
                <p14:media xmlns:p14="http://schemas.microsoft.com/office/powerpoint/2010/main" r:embed="rId3"/>
              </p:ext>
            </p:extLst>
          </p:nvPr>
        </p:nvPicPr>
        <p:blipFill>
          <a:blip r:embed="rId18"/>
          <a:stretch>
            <a:fillRect/>
          </a:stretch>
        </p:blipFill>
        <p:spPr>
          <a:xfrm>
            <a:off x="8748677" y="3792451"/>
            <a:ext cx="1464334" cy="977595"/>
          </a:xfrm>
          <a:prstGeom prst="round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869938520"/>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750"/>
                                            <p:tgtEl>
                                              <p:spTgt spid="10"/>
                                            </p:tgtEl>
                                          </p:cBhvr>
                                        </p:animEffect>
                                      </p:childTnLst>
                                    </p:cTn>
                                  </p:par>
                                  <p:par>
                                    <p:cTn id="8" presetID="23" presetClass="entr" presetSubtype="16" fill="hold" grpId="0" nodeType="withEffect">
                                      <p:stCondLst>
                                        <p:cond delay="500"/>
                                      </p:stCondLst>
                                      <p:childTnLst>
                                        <p:set>
                                          <p:cBhvr>
                                            <p:cTn id="9" dur="1" fill="hold">
                                              <p:stCondLst>
                                                <p:cond delay="0"/>
                                              </p:stCondLst>
                                            </p:cTn>
                                            <p:tgtEl>
                                              <p:spTgt spid="13"/>
                                            </p:tgtEl>
                                            <p:attrNameLst>
                                              <p:attrName>style.visibility</p:attrName>
                                            </p:attrNameLst>
                                          </p:cBhvr>
                                          <p:to>
                                            <p:strVal val="visible"/>
                                          </p:to>
                                        </p:set>
                                        <p:anim calcmode="lin" valueType="num">
                                          <p:cBhvr>
                                            <p:cTn id="10" dur="500" fill="hold"/>
                                            <p:tgtEl>
                                              <p:spTgt spid="13"/>
                                            </p:tgtEl>
                                            <p:attrNameLst>
                                              <p:attrName>ppt_w</p:attrName>
                                            </p:attrNameLst>
                                          </p:cBhvr>
                                          <p:tavLst>
                                            <p:tav tm="0">
                                              <p:val>
                                                <p:fltVal val="0"/>
                                              </p:val>
                                            </p:tav>
                                            <p:tav tm="100000">
                                              <p:val>
                                                <p:strVal val="#ppt_w"/>
                                              </p:val>
                                            </p:tav>
                                          </p:tavLst>
                                        </p:anim>
                                        <p:anim calcmode="lin" valueType="num">
                                          <p:cBhvr>
                                            <p:cTn id="11" dur="500" fill="hold"/>
                                            <p:tgtEl>
                                              <p:spTgt spid="13"/>
                                            </p:tgtEl>
                                            <p:attrNameLst>
                                              <p:attrName>ppt_h</p:attrName>
                                            </p:attrNameLst>
                                          </p:cBhvr>
                                          <p:tavLst>
                                            <p:tav tm="0">
                                              <p:val>
                                                <p:fltVal val="0"/>
                                              </p:val>
                                            </p:tav>
                                            <p:tav tm="100000">
                                              <p:val>
                                                <p:strVal val="#ppt_h"/>
                                              </p:val>
                                            </p:tav>
                                          </p:tavLst>
                                        </p:anim>
                                      </p:childTnLst>
                                    </p:cTn>
                                  </p:par>
                                  <p:par>
                                    <p:cTn id="12" presetID="23" presetClass="entr" presetSubtype="16" fill="hold" grpId="0" nodeType="withEffect">
                                      <p:stCondLst>
                                        <p:cond delay="500"/>
                                      </p:stCondLst>
                                      <p:childTnLst>
                                        <p:set>
                                          <p:cBhvr>
                                            <p:cTn id="13" dur="1" fill="hold">
                                              <p:stCondLst>
                                                <p:cond delay="0"/>
                                              </p:stCondLst>
                                            </p:cTn>
                                            <p:tgtEl>
                                              <p:spTgt spid="14"/>
                                            </p:tgtEl>
                                            <p:attrNameLst>
                                              <p:attrName>style.visibility</p:attrName>
                                            </p:attrNameLst>
                                          </p:cBhvr>
                                          <p:to>
                                            <p:strVal val="visible"/>
                                          </p:to>
                                        </p:set>
                                        <p:anim calcmode="lin" valueType="num">
                                          <p:cBhvr>
                                            <p:cTn id="14" dur="500" fill="hold"/>
                                            <p:tgtEl>
                                              <p:spTgt spid="14"/>
                                            </p:tgtEl>
                                            <p:attrNameLst>
                                              <p:attrName>ppt_w</p:attrName>
                                            </p:attrNameLst>
                                          </p:cBhvr>
                                          <p:tavLst>
                                            <p:tav tm="0">
                                              <p:val>
                                                <p:fltVal val="0"/>
                                              </p:val>
                                            </p:tav>
                                            <p:tav tm="100000">
                                              <p:val>
                                                <p:strVal val="#ppt_w"/>
                                              </p:val>
                                            </p:tav>
                                          </p:tavLst>
                                        </p:anim>
                                        <p:anim calcmode="lin" valueType="num">
                                          <p:cBhvr>
                                            <p:cTn id="15" dur="500" fill="hold"/>
                                            <p:tgtEl>
                                              <p:spTgt spid="14"/>
                                            </p:tgtEl>
                                            <p:attrNameLst>
                                              <p:attrName>ppt_h</p:attrName>
                                            </p:attrNameLst>
                                          </p:cBhvr>
                                          <p:tavLst>
                                            <p:tav tm="0">
                                              <p:val>
                                                <p:fltVal val="0"/>
                                              </p:val>
                                            </p:tav>
                                            <p:tav tm="100000">
                                              <p:val>
                                                <p:strVal val="#ppt_h"/>
                                              </p:val>
                                            </p:tav>
                                          </p:tavLst>
                                        </p:anim>
                                      </p:childTnLst>
                                    </p:cTn>
                                  </p:par>
                                  <p:par>
                                    <p:cTn id="16" presetID="2" presetClass="entr" presetSubtype="1" accel="55000" fill="hold" nodeType="withEffect" p14:presetBounceEnd="63000">
                                      <p:stCondLst>
                                        <p:cond delay="250"/>
                                      </p:stCondLst>
                                      <p:childTnLst>
                                        <p:set>
                                          <p:cBhvr>
                                            <p:cTn id="17" dur="1" fill="hold">
                                              <p:stCondLst>
                                                <p:cond delay="0"/>
                                              </p:stCondLst>
                                            </p:cTn>
                                            <p:tgtEl>
                                              <p:spTgt spid="15"/>
                                            </p:tgtEl>
                                            <p:attrNameLst>
                                              <p:attrName>style.visibility</p:attrName>
                                            </p:attrNameLst>
                                          </p:cBhvr>
                                          <p:to>
                                            <p:strVal val="visible"/>
                                          </p:to>
                                        </p:set>
                                        <p:anim calcmode="lin" valueType="num" p14:bounceEnd="63000">
                                          <p:cBhvr additive="base">
                                            <p:cTn id="18" dur="1750" fill="hold"/>
                                            <p:tgtEl>
                                              <p:spTgt spid="15"/>
                                            </p:tgtEl>
                                            <p:attrNameLst>
                                              <p:attrName>ppt_x</p:attrName>
                                            </p:attrNameLst>
                                          </p:cBhvr>
                                          <p:tavLst>
                                            <p:tav tm="0">
                                              <p:val>
                                                <p:strVal val="#ppt_x"/>
                                              </p:val>
                                            </p:tav>
                                            <p:tav tm="100000">
                                              <p:val>
                                                <p:strVal val="#ppt_x"/>
                                              </p:val>
                                            </p:tav>
                                          </p:tavLst>
                                        </p:anim>
                                        <p:anim calcmode="lin" valueType="num" p14:bounceEnd="63000">
                                          <p:cBhvr additive="base">
                                            <p:cTn id="19" dur="1750" fill="hold"/>
                                            <p:tgtEl>
                                              <p:spTgt spid="15"/>
                                            </p:tgtEl>
                                            <p:attrNameLst>
                                              <p:attrName>ppt_y</p:attrName>
                                            </p:attrNameLst>
                                          </p:cBhvr>
                                          <p:tavLst>
                                            <p:tav tm="0">
                                              <p:val>
                                                <p:strVal val="0-#ppt_h/2"/>
                                              </p:val>
                                            </p:tav>
                                            <p:tav tm="100000">
                                              <p:val>
                                                <p:strVal val="#ppt_y"/>
                                              </p:val>
                                            </p:tav>
                                          </p:tavLst>
                                        </p:anim>
                                      </p:childTnLst>
                                    </p:cTn>
                                  </p:par>
                                  <p:par>
                                    <p:cTn id="20" presetID="32" presetClass="emph" presetSubtype="0" fill="hold" nodeType="withEffect">
                                      <p:stCondLst>
                                        <p:cond delay="250"/>
                                      </p:stCondLst>
                                      <p:childTnLst>
                                        <p:animRot by="120000">
                                          <p:cBhvr>
                                            <p:cTn id="21" dur="175" fill="hold">
                                              <p:stCondLst>
                                                <p:cond delay="0"/>
                                              </p:stCondLst>
                                            </p:cTn>
                                            <p:tgtEl>
                                              <p:spTgt spid="15"/>
                                            </p:tgtEl>
                                            <p:attrNameLst>
                                              <p:attrName>r</p:attrName>
                                            </p:attrNameLst>
                                          </p:cBhvr>
                                        </p:animRot>
                                        <p:animRot by="-240000">
                                          <p:cBhvr>
                                            <p:cTn id="22" dur="350" fill="hold">
                                              <p:stCondLst>
                                                <p:cond delay="350"/>
                                              </p:stCondLst>
                                            </p:cTn>
                                            <p:tgtEl>
                                              <p:spTgt spid="15"/>
                                            </p:tgtEl>
                                            <p:attrNameLst>
                                              <p:attrName>r</p:attrName>
                                            </p:attrNameLst>
                                          </p:cBhvr>
                                        </p:animRot>
                                        <p:animRot by="240000">
                                          <p:cBhvr>
                                            <p:cTn id="23" dur="350" fill="hold">
                                              <p:stCondLst>
                                                <p:cond delay="700"/>
                                              </p:stCondLst>
                                            </p:cTn>
                                            <p:tgtEl>
                                              <p:spTgt spid="15"/>
                                            </p:tgtEl>
                                            <p:attrNameLst>
                                              <p:attrName>r</p:attrName>
                                            </p:attrNameLst>
                                          </p:cBhvr>
                                        </p:animRot>
                                        <p:animRot by="-240000">
                                          <p:cBhvr>
                                            <p:cTn id="24" dur="350" fill="hold">
                                              <p:stCondLst>
                                                <p:cond delay="1050"/>
                                              </p:stCondLst>
                                            </p:cTn>
                                            <p:tgtEl>
                                              <p:spTgt spid="15"/>
                                            </p:tgtEl>
                                            <p:attrNameLst>
                                              <p:attrName>r</p:attrName>
                                            </p:attrNameLst>
                                          </p:cBhvr>
                                        </p:animRot>
                                        <p:animRot by="120000">
                                          <p:cBhvr>
                                            <p:cTn id="25" dur="350" fill="hold">
                                              <p:stCondLst>
                                                <p:cond delay="1400"/>
                                              </p:stCondLst>
                                            </p:cTn>
                                            <p:tgtEl>
                                              <p:spTgt spid="15"/>
                                            </p:tgtEl>
                                            <p:attrNameLst>
                                              <p:attrName>r</p:attrName>
                                            </p:attrNameLst>
                                          </p:cBhvr>
                                        </p:animRot>
                                      </p:childTnLst>
                                    </p:cTn>
                                  </p:par>
                                  <p:par>
                                    <p:cTn id="26" presetID="23" presetClass="entr" presetSubtype="16" fill="hold" grpId="0" nodeType="withEffect">
                                      <p:stCondLst>
                                        <p:cond delay="1500"/>
                                      </p:stCondLst>
                                      <p:childTnLst>
                                        <p:set>
                                          <p:cBhvr>
                                            <p:cTn id="27" dur="1" fill="hold">
                                              <p:stCondLst>
                                                <p:cond delay="0"/>
                                              </p:stCondLst>
                                            </p:cTn>
                                            <p:tgtEl>
                                              <p:spTgt spid="19"/>
                                            </p:tgtEl>
                                            <p:attrNameLst>
                                              <p:attrName>style.visibility</p:attrName>
                                            </p:attrNameLst>
                                          </p:cBhvr>
                                          <p:to>
                                            <p:strVal val="visible"/>
                                          </p:to>
                                        </p:set>
                                        <p:anim calcmode="lin" valueType="num">
                                          <p:cBhvr>
                                            <p:cTn id="28" dur="200" fill="hold"/>
                                            <p:tgtEl>
                                              <p:spTgt spid="19"/>
                                            </p:tgtEl>
                                            <p:attrNameLst>
                                              <p:attrName>ppt_w</p:attrName>
                                            </p:attrNameLst>
                                          </p:cBhvr>
                                          <p:tavLst>
                                            <p:tav tm="0">
                                              <p:val>
                                                <p:fltVal val="0"/>
                                              </p:val>
                                            </p:tav>
                                            <p:tav tm="100000">
                                              <p:val>
                                                <p:strVal val="#ppt_w"/>
                                              </p:val>
                                            </p:tav>
                                          </p:tavLst>
                                        </p:anim>
                                        <p:anim calcmode="lin" valueType="num">
                                          <p:cBhvr>
                                            <p:cTn id="29" dur="200" fill="hold"/>
                                            <p:tgtEl>
                                              <p:spTgt spid="19"/>
                                            </p:tgtEl>
                                            <p:attrNameLst>
                                              <p:attrName>ppt_h</p:attrName>
                                            </p:attrNameLst>
                                          </p:cBhvr>
                                          <p:tavLst>
                                            <p:tav tm="0">
                                              <p:val>
                                                <p:fltVal val="0"/>
                                              </p:val>
                                            </p:tav>
                                            <p:tav tm="100000">
                                              <p:val>
                                                <p:strVal val="#ppt_h"/>
                                              </p:val>
                                            </p:tav>
                                          </p:tavLst>
                                        </p:anim>
                                      </p:childTnLst>
                                    </p:cTn>
                                  </p:par>
                                  <p:par>
                                    <p:cTn id="30" presetID="6" presetClass="emph" presetSubtype="0" fill="hold" grpId="1" nodeType="withEffect" p14:presetBounceEnd="99000">
                                      <p:stCondLst>
                                        <p:cond delay="1500"/>
                                      </p:stCondLst>
                                      <p:childTnLst>
                                        <p:animScale p14:bounceEnd="99000">
                                          <p:cBhvr>
                                            <p:cTn id="31" dur="1000" fill="hold"/>
                                            <p:tgtEl>
                                              <p:spTgt spid="19"/>
                                            </p:tgtEl>
                                          </p:cBhvr>
                                          <p:by x="110000" y="110000"/>
                                        </p:animScale>
                                      </p:childTnLst>
                                    </p:cTn>
                                  </p:par>
                                  <p:par>
                                    <p:cTn id="32" presetID="6" presetClass="emph" presetSubtype="0" accel="50000" decel="50000" fill="hold" grpId="2" nodeType="withEffect">
                                      <p:stCondLst>
                                        <p:cond delay="1500"/>
                                      </p:stCondLst>
                                      <p:childTnLst>
                                        <p:animScale>
                                          <p:cBhvr>
                                            <p:cTn id="33" dur="250" fill="hold"/>
                                            <p:tgtEl>
                                              <p:spTgt spid="19"/>
                                            </p:tgtEl>
                                          </p:cBhvr>
                                          <p:by x="91000" y="91000"/>
                                        </p:animScale>
                                      </p:childTnLst>
                                    </p:cTn>
                                  </p:par>
                                  <p:par>
                                    <p:cTn id="34" presetID="50" presetClass="entr" presetSubtype="0" decel="100000" fill="hold" nodeType="withEffect">
                                      <p:stCondLst>
                                        <p:cond delay="2000"/>
                                      </p:stCondLst>
                                      <p:childTnLst>
                                        <p:set>
                                          <p:cBhvr>
                                            <p:cTn id="35" dur="1" fill="hold">
                                              <p:stCondLst>
                                                <p:cond delay="0"/>
                                              </p:stCondLst>
                                            </p:cTn>
                                            <p:tgtEl>
                                              <p:spTgt spid="24"/>
                                            </p:tgtEl>
                                            <p:attrNameLst>
                                              <p:attrName>style.visibility</p:attrName>
                                            </p:attrNameLst>
                                          </p:cBhvr>
                                          <p:to>
                                            <p:strVal val="visible"/>
                                          </p:to>
                                        </p:set>
                                        <p:anim calcmode="lin" valueType="num">
                                          <p:cBhvr>
                                            <p:cTn id="36" dur="750" fill="hold"/>
                                            <p:tgtEl>
                                              <p:spTgt spid="24"/>
                                            </p:tgtEl>
                                            <p:attrNameLst>
                                              <p:attrName>ppt_w</p:attrName>
                                            </p:attrNameLst>
                                          </p:cBhvr>
                                          <p:tavLst>
                                            <p:tav tm="0">
                                              <p:val>
                                                <p:strVal val="#ppt_w+.3"/>
                                              </p:val>
                                            </p:tav>
                                            <p:tav tm="100000">
                                              <p:val>
                                                <p:strVal val="#ppt_w"/>
                                              </p:val>
                                            </p:tav>
                                          </p:tavLst>
                                        </p:anim>
                                        <p:anim calcmode="lin" valueType="num">
                                          <p:cBhvr>
                                            <p:cTn id="37" dur="750" fill="hold"/>
                                            <p:tgtEl>
                                              <p:spTgt spid="24"/>
                                            </p:tgtEl>
                                            <p:attrNameLst>
                                              <p:attrName>ppt_h</p:attrName>
                                            </p:attrNameLst>
                                          </p:cBhvr>
                                          <p:tavLst>
                                            <p:tav tm="0">
                                              <p:val>
                                                <p:strVal val="#ppt_h"/>
                                              </p:val>
                                            </p:tav>
                                            <p:tav tm="100000">
                                              <p:val>
                                                <p:strVal val="#ppt_h"/>
                                              </p:val>
                                            </p:tav>
                                          </p:tavLst>
                                        </p:anim>
                                        <p:animEffect transition="in" filter="fade">
                                          <p:cBhvr>
                                            <p:cTn id="38" dur="750"/>
                                            <p:tgtEl>
                                              <p:spTgt spid="24"/>
                                            </p:tgtEl>
                                          </p:cBhvr>
                                        </p:animEffect>
                                      </p:childTnLst>
                                    </p:cTn>
                                  </p:par>
                                  <p:par>
                                    <p:cTn id="39" presetID="6" presetClass="emph" presetSubtype="0" fill="hold" nodeType="withEffect">
                                      <p:stCondLst>
                                        <p:cond delay="2000"/>
                                      </p:stCondLst>
                                      <p:childTnLst>
                                        <p:animScale>
                                          <p:cBhvr>
                                            <p:cTn id="40" dur="10" fill="hold"/>
                                            <p:tgtEl>
                                              <p:spTgt spid="24"/>
                                            </p:tgtEl>
                                          </p:cBhvr>
                                          <p:by x="125000" y="125000"/>
                                        </p:animScale>
                                      </p:childTnLst>
                                    </p:cTn>
                                  </p:par>
                                  <p:par>
                                    <p:cTn id="41" presetID="6" presetClass="emph" presetSubtype="0" decel="55000" fill="hold" nodeType="withEffect">
                                      <p:stCondLst>
                                        <p:cond delay="2000"/>
                                      </p:stCondLst>
                                      <p:childTnLst>
                                        <p:animScale>
                                          <p:cBhvr>
                                            <p:cTn id="42" dur="1250" fill="hold"/>
                                            <p:tgtEl>
                                              <p:spTgt spid="24"/>
                                            </p:tgtEl>
                                          </p:cBhvr>
                                          <p:by x="80000" y="80000"/>
                                        </p:animScale>
                                      </p:childTnLst>
                                    </p:cTn>
                                  </p:par>
                                  <p:par>
                                    <p:cTn id="43" presetID="23" presetClass="entr" presetSubtype="16" fill="hold" grpId="0" nodeType="withEffect">
                                      <p:stCondLst>
                                        <p:cond delay="1750"/>
                                      </p:stCondLst>
                                      <p:childTnLst>
                                        <p:set>
                                          <p:cBhvr>
                                            <p:cTn id="44" dur="1" fill="hold">
                                              <p:stCondLst>
                                                <p:cond delay="0"/>
                                              </p:stCondLst>
                                            </p:cTn>
                                            <p:tgtEl>
                                              <p:spTgt spid="20"/>
                                            </p:tgtEl>
                                            <p:attrNameLst>
                                              <p:attrName>style.visibility</p:attrName>
                                            </p:attrNameLst>
                                          </p:cBhvr>
                                          <p:to>
                                            <p:strVal val="visible"/>
                                          </p:to>
                                        </p:set>
                                        <p:anim calcmode="lin" valueType="num">
                                          <p:cBhvr>
                                            <p:cTn id="45" dur="200" fill="hold"/>
                                            <p:tgtEl>
                                              <p:spTgt spid="20"/>
                                            </p:tgtEl>
                                            <p:attrNameLst>
                                              <p:attrName>ppt_w</p:attrName>
                                            </p:attrNameLst>
                                          </p:cBhvr>
                                          <p:tavLst>
                                            <p:tav tm="0">
                                              <p:val>
                                                <p:fltVal val="0"/>
                                              </p:val>
                                            </p:tav>
                                            <p:tav tm="100000">
                                              <p:val>
                                                <p:strVal val="#ppt_w"/>
                                              </p:val>
                                            </p:tav>
                                          </p:tavLst>
                                        </p:anim>
                                        <p:anim calcmode="lin" valueType="num">
                                          <p:cBhvr>
                                            <p:cTn id="46" dur="200" fill="hold"/>
                                            <p:tgtEl>
                                              <p:spTgt spid="20"/>
                                            </p:tgtEl>
                                            <p:attrNameLst>
                                              <p:attrName>ppt_h</p:attrName>
                                            </p:attrNameLst>
                                          </p:cBhvr>
                                          <p:tavLst>
                                            <p:tav tm="0">
                                              <p:val>
                                                <p:fltVal val="0"/>
                                              </p:val>
                                            </p:tav>
                                            <p:tav tm="100000">
                                              <p:val>
                                                <p:strVal val="#ppt_h"/>
                                              </p:val>
                                            </p:tav>
                                          </p:tavLst>
                                        </p:anim>
                                      </p:childTnLst>
                                    </p:cTn>
                                  </p:par>
                                  <p:par>
                                    <p:cTn id="47" presetID="6" presetClass="emph" presetSubtype="0" fill="hold" grpId="1" nodeType="withEffect" p14:presetBounceEnd="99000">
                                      <p:stCondLst>
                                        <p:cond delay="1750"/>
                                      </p:stCondLst>
                                      <p:childTnLst>
                                        <p:animScale p14:bounceEnd="99000">
                                          <p:cBhvr>
                                            <p:cTn id="48" dur="1000" fill="hold"/>
                                            <p:tgtEl>
                                              <p:spTgt spid="20"/>
                                            </p:tgtEl>
                                          </p:cBhvr>
                                          <p:by x="110000" y="110000"/>
                                        </p:animScale>
                                      </p:childTnLst>
                                    </p:cTn>
                                  </p:par>
                                  <p:par>
                                    <p:cTn id="49" presetID="6" presetClass="emph" presetSubtype="0" accel="50000" decel="50000" fill="hold" grpId="2" nodeType="withEffect">
                                      <p:stCondLst>
                                        <p:cond delay="1750"/>
                                      </p:stCondLst>
                                      <p:childTnLst>
                                        <p:animScale>
                                          <p:cBhvr>
                                            <p:cTn id="50" dur="250" fill="hold"/>
                                            <p:tgtEl>
                                              <p:spTgt spid="20"/>
                                            </p:tgtEl>
                                          </p:cBhvr>
                                          <p:by x="91000" y="91000"/>
                                        </p:animScale>
                                      </p:childTnLst>
                                    </p:cTn>
                                  </p:par>
                                  <p:par>
                                    <p:cTn id="51" presetID="50" presetClass="entr" presetSubtype="0" decel="100000" fill="hold" nodeType="withEffect">
                                      <p:stCondLst>
                                        <p:cond delay="2250"/>
                                      </p:stCondLst>
                                      <p:childTnLst>
                                        <p:set>
                                          <p:cBhvr>
                                            <p:cTn id="52" dur="1" fill="hold">
                                              <p:stCondLst>
                                                <p:cond delay="0"/>
                                              </p:stCondLst>
                                            </p:cTn>
                                            <p:tgtEl>
                                              <p:spTgt spid="21"/>
                                            </p:tgtEl>
                                            <p:attrNameLst>
                                              <p:attrName>style.visibility</p:attrName>
                                            </p:attrNameLst>
                                          </p:cBhvr>
                                          <p:to>
                                            <p:strVal val="visible"/>
                                          </p:to>
                                        </p:set>
                                        <p:anim calcmode="lin" valueType="num">
                                          <p:cBhvr>
                                            <p:cTn id="53" dur="750" fill="hold"/>
                                            <p:tgtEl>
                                              <p:spTgt spid="21"/>
                                            </p:tgtEl>
                                            <p:attrNameLst>
                                              <p:attrName>ppt_w</p:attrName>
                                            </p:attrNameLst>
                                          </p:cBhvr>
                                          <p:tavLst>
                                            <p:tav tm="0">
                                              <p:val>
                                                <p:strVal val="#ppt_w+.3"/>
                                              </p:val>
                                            </p:tav>
                                            <p:tav tm="100000">
                                              <p:val>
                                                <p:strVal val="#ppt_w"/>
                                              </p:val>
                                            </p:tav>
                                          </p:tavLst>
                                        </p:anim>
                                        <p:anim calcmode="lin" valueType="num">
                                          <p:cBhvr>
                                            <p:cTn id="54" dur="750" fill="hold"/>
                                            <p:tgtEl>
                                              <p:spTgt spid="21"/>
                                            </p:tgtEl>
                                            <p:attrNameLst>
                                              <p:attrName>ppt_h</p:attrName>
                                            </p:attrNameLst>
                                          </p:cBhvr>
                                          <p:tavLst>
                                            <p:tav tm="0">
                                              <p:val>
                                                <p:strVal val="#ppt_h"/>
                                              </p:val>
                                            </p:tav>
                                            <p:tav tm="100000">
                                              <p:val>
                                                <p:strVal val="#ppt_h"/>
                                              </p:val>
                                            </p:tav>
                                          </p:tavLst>
                                        </p:anim>
                                        <p:animEffect transition="in" filter="fade">
                                          <p:cBhvr>
                                            <p:cTn id="55" dur="750"/>
                                            <p:tgtEl>
                                              <p:spTgt spid="21"/>
                                            </p:tgtEl>
                                          </p:cBhvr>
                                        </p:animEffect>
                                      </p:childTnLst>
                                    </p:cTn>
                                  </p:par>
                                  <p:par>
                                    <p:cTn id="56" presetID="6" presetClass="emph" presetSubtype="0" fill="hold" nodeType="withEffect">
                                      <p:stCondLst>
                                        <p:cond delay="2250"/>
                                      </p:stCondLst>
                                      <p:childTnLst>
                                        <p:animScale>
                                          <p:cBhvr>
                                            <p:cTn id="57" dur="10" fill="hold"/>
                                            <p:tgtEl>
                                              <p:spTgt spid="21"/>
                                            </p:tgtEl>
                                          </p:cBhvr>
                                          <p:by x="125000" y="125000"/>
                                        </p:animScale>
                                      </p:childTnLst>
                                    </p:cTn>
                                  </p:par>
                                  <p:par>
                                    <p:cTn id="58" presetID="6" presetClass="emph" presetSubtype="0" decel="55000" fill="hold" nodeType="withEffect">
                                      <p:stCondLst>
                                        <p:cond delay="2250"/>
                                      </p:stCondLst>
                                      <p:childTnLst>
                                        <p:animScale>
                                          <p:cBhvr>
                                            <p:cTn id="59" dur="1250" fill="hold"/>
                                            <p:tgtEl>
                                              <p:spTgt spid="21"/>
                                            </p:tgtEl>
                                          </p:cBhvr>
                                          <p:by x="80000" y="80000"/>
                                        </p:animScale>
                                      </p:childTnLst>
                                    </p:cTn>
                                  </p:par>
                                  <p:par>
                                    <p:cTn id="60" presetID="2" presetClass="entr" presetSubtype="4" decel="100000" fill="hold" grpId="0" nodeType="withEffect">
                                      <p:stCondLst>
                                        <p:cond delay="1500"/>
                                      </p:stCondLst>
                                      <p:childTnLst>
                                        <p:set>
                                          <p:cBhvr>
                                            <p:cTn id="61" dur="1" fill="hold">
                                              <p:stCondLst>
                                                <p:cond delay="0"/>
                                              </p:stCondLst>
                                            </p:cTn>
                                            <p:tgtEl>
                                              <p:spTgt spid="29"/>
                                            </p:tgtEl>
                                            <p:attrNameLst>
                                              <p:attrName>style.visibility</p:attrName>
                                            </p:attrNameLst>
                                          </p:cBhvr>
                                          <p:to>
                                            <p:strVal val="visible"/>
                                          </p:to>
                                        </p:set>
                                        <p:anim calcmode="lin" valueType="num">
                                          <p:cBhvr additive="base">
                                            <p:cTn id="62" dur="1000" fill="hold"/>
                                            <p:tgtEl>
                                              <p:spTgt spid="29"/>
                                            </p:tgtEl>
                                            <p:attrNameLst>
                                              <p:attrName>ppt_x</p:attrName>
                                            </p:attrNameLst>
                                          </p:cBhvr>
                                          <p:tavLst>
                                            <p:tav tm="0">
                                              <p:val>
                                                <p:strVal val="#ppt_x"/>
                                              </p:val>
                                            </p:tav>
                                            <p:tav tm="100000">
                                              <p:val>
                                                <p:strVal val="#ppt_x"/>
                                              </p:val>
                                            </p:tav>
                                          </p:tavLst>
                                        </p:anim>
                                        <p:anim calcmode="lin" valueType="num">
                                          <p:cBhvr additive="base">
                                            <p:cTn id="63" dur="1000" fill="hold"/>
                                            <p:tgtEl>
                                              <p:spTgt spid="29"/>
                                            </p:tgtEl>
                                            <p:attrNameLst>
                                              <p:attrName>ppt_y</p:attrName>
                                            </p:attrNameLst>
                                          </p:cBhvr>
                                          <p:tavLst>
                                            <p:tav tm="0">
                                              <p:val>
                                                <p:strVal val="1+#ppt_h/2"/>
                                              </p:val>
                                            </p:tav>
                                            <p:tav tm="100000">
                                              <p:val>
                                                <p:strVal val="#ppt_y"/>
                                              </p:val>
                                            </p:tav>
                                          </p:tavLst>
                                        </p:anim>
                                      </p:childTnLst>
                                    </p:cTn>
                                  </p:par>
                                  <p:par>
                                    <p:cTn id="64" presetID="2" presetClass="entr" presetSubtype="8" decel="100000" fill="hold" grpId="0" nodeType="withEffect">
                                      <p:stCondLst>
                                        <p:cond delay="2000"/>
                                      </p:stCondLst>
                                      <p:childTnLst>
                                        <p:set>
                                          <p:cBhvr>
                                            <p:cTn id="65" dur="1" fill="hold">
                                              <p:stCondLst>
                                                <p:cond delay="0"/>
                                              </p:stCondLst>
                                            </p:cTn>
                                            <p:tgtEl>
                                              <p:spTgt spid="27"/>
                                            </p:tgtEl>
                                            <p:attrNameLst>
                                              <p:attrName>style.visibility</p:attrName>
                                            </p:attrNameLst>
                                          </p:cBhvr>
                                          <p:to>
                                            <p:strVal val="visible"/>
                                          </p:to>
                                        </p:set>
                                        <p:anim calcmode="lin" valueType="num">
                                          <p:cBhvr additive="base">
                                            <p:cTn id="66" dur="1000" fill="hold"/>
                                            <p:tgtEl>
                                              <p:spTgt spid="27"/>
                                            </p:tgtEl>
                                            <p:attrNameLst>
                                              <p:attrName>ppt_x</p:attrName>
                                            </p:attrNameLst>
                                          </p:cBhvr>
                                          <p:tavLst>
                                            <p:tav tm="0">
                                              <p:val>
                                                <p:strVal val="0-#ppt_w/2"/>
                                              </p:val>
                                            </p:tav>
                                            <p:tav tm="100000">
                                              <p:val>
                                                <p:strVal val="#ppt_x"/>
                                              </p:val>
                                            </p:tav>
                                          </p:tavLst>
                                        </p:anim>
                                        <p:anim calcmode="lin" valueType="num">
                                          <p:cBhvr additive="base">
                                            <p:cTn id="67" dur="1000" fill="hold"/>
                                            <p:tgtEl>
                                              <p:spTgt spid="27"/>
                                            </p:tgtEl>
                                            <p:attrNameLst>
                                              <p:attrName>ppt_y</p:attrName>
                                            </p:attrNameLst>
                                          </p:cBhvr>
                                          <p:tavLst>
                                            <p:tav tm="0">
                                              <p:val>
                                                <p:strVal val="#ppt_y"/>
                                              </p:val>
                                            </p:tav>
                                            <p:tav tm="100000">
                                              <p:val>
                                                <p:strVal val="#ppt_y"/>
                                              </p:val>
                                            </p:tav>
                                          </p:tavLst>
                                        </p:anim>
                                      </p:childTnLst>
                                    </p:cTn>
                                  </p:par>
                                  <p:par>
                                    <p:cTn id="68" presetID="2" presetClass="entr" presetSubtype="8" accel="55000" fill="hold" nodeType="withEffect" p14:presetBounceEnd="63000">
                                      <p:stCondLst>
                                        <p:cond delay="2000"/>
                                      </p:stCondLst>
                                      <p:childTnLst>
                                        <p:set>
                                          <p:cBhvr>
                                            <p:cTn id="69" dur="1" fill="hold">
                                              <p:stCondLst>
                                                <p:cond delay="0"/>
                                              </p:stCondLst>
                                            </p:cTn>
                                            <p:tgtEl>
                                              <p:spTgt spid="28"/>
                                            </p:tgtEl>
                                            <p:attrNameLst>
                                              <p:attrName>style.visibility</p:attrName>
                                            </p:attrNameLst>
                                          </p:cBhvr>
                                          <p:to>
                                            <p:strVal val="visible"/>
                                          </p:to>
                                        </p:set>
                                        <p:anim calcmode="lin" valueType="num" p14:bounceEnd="63000">
                                          <p:cBhvr additive="base">
                                            <p:cTn id="70" dur="1750" fill="hold"/>
                                            <p:tgtEl>
                                              <p:spTgt spid="28"/>
                                            </p:tgtEl>
                                            <p:attrNameLst>
                                              <p:attrName>ppt_x</p:attrName>
                                            </p:attrNameLst>
                                          </p:cBhvr>
                                          <p:tavLst>
                                            <p:tav tm="0">
                                              <p:val>
                                                <p:strVal val="0-#ppt_w/2"/>
                                              </p:val>
                                            </p:tav>
                                            <p:tav tm="100000">
                                              <p:val>
                                                <p:strVal val="#ppt_x"/>
                                              </p:val>
                                            </p:tav>
                                          </p:tavLst>
                                        </p:anim>
                                        <p:anim calcmode="lin" valueType="num" p14:bounceEnd="63000">
                                          <p:cBhvr additive="base">
                                            <p:cTn id="71" dur="1750" fill="hold"/>
                                            <p:tgtEl>
                                              <p:spTgt spid="28"/>
                                            </p:tgtEl>
                                            <p:attrNameLst>
                                              <p:attrName>ppt_y</p:attrName>
                                            </p:attrNameLst>
                                          </p:cBhvr>
                                          <p:tavLst>
                                            <p:tav tm="0">
                                              <p:val>
                                                <p:strVal val="#ppt_y"/>
                                              </p:val>
                                            </p:tav>
                                            <p:tav tm="100000">
                                              <p:val>
                                                <p:strVal val="#ppt_y"/>
                                              </p:val>
                                            </p:tav>
                                          </p:tavLst>
                                        </p:anim>
                                      </p:childTnLst>
                                    </p:cTn>
                                  </p:par>
                                  <p:par>
                                    <p:cTn id="72" presetID="32" presetClass="emph" presetSubtype="0" fill="hold" nodeType="withEffect">
                                      <p:stCondLst>
                                        <p:cond delay="2000"/>
                                      </p:stCondLst>
                                      <p:childTnLst>
                                        <p:animRot by="120000">
                                          <p:cBhvr>
                                            <p:cTn id="73" dur="175" fill="hold">
                                              <p:stCondLst>
                                                <p:cond delay="0"/>
                                              </p:stCondLst>
                                            </p:cTn>
                                            <p:tgtEl>
                                              <p:spTgt spid="28"/>
                                            </p:tgtEl>
                                            <p:attrNameLst>
                                              <p:attrName>r</p:attrName>
                                            </p:attrNameLst>
                                          </p:cBhvr>
                                        </p:animRot>
                                        <p:animRot by="-240000">
                                          <p:cBhvr>
                                            <p:cTn id="74" dur="350" fill="hold">
                                              <p:stCondLst>
                                                <p:cond delay="350"/>
                                              </p:stCondLst>
                                            </p:cTn>
                                            <p:tgtEl>
                                              <p:spTgt spid="28"/>
                                            </p:tgtEl>
                                            <p:attrNameLst>
                                              <p:attrName>r</p:attrName>
                                            </p:attrNameLst>
                                          </p:cBhvr>
                                        </p:animRot>
                                        <p:animRot by="240000">
                                          <p:cBhvr>
                                            <p:cTn id="75" dur="350" fill="hold">
                                              <p:stCondLst>
                                                <p:cond delay="700"/>
                                              </p:stCondLst>
                                            </p:cTn>
                                            <p:tgtEl>
                                              <p:spTgt spid="28"/>
                                            </p:tgtEl>
                                            <p:attrNameLst>
                                              <p:attrName>r</p:attrName>
                                            </p:attrNameLst>
                                          </p:cBhvr>
                                        </p:animRot>
                                        <p:animRot by="-240000">
                                          <p:cBhvr>
                                            <p:cTn id="76" dur="350" fill="hold">
                                              <p:stCondLst>
                                                <p:cond delay="1050"/>
                                              </p:stCondLst>
                                            </p:cTn>
                                            <p:tgtEl>
                                              <p:spTgt spid="28"/>
                                            </p:tgtEl>
                                            <p:attrNameLst>
                                              <p:attrName>r</p:attrName>
                                            </p:attrNameLst>
                                          </p:cBhvr>
                                        </p:animRot>
                                        <p:animRot by="120000">
                                          <p:cBhvr>
                                            <p:cTn id="77" dur="350" fill="hold">
                                              <p:stCondLst>
                                                <p:cond delay="1400"/>
                                              </p:stCondLst>
                                            </p:cTn>
                                            <p:tgtEl>
                                              <p:spTgt spid="28"/>
                                            </p:tgtEl>
                                            <p:attrNameLst>
                                              <p:attrName>r</p:attrName>
                                            </p:attrNameLst>
                                          </p:cBhvr>
                                        </p:animRot>
                                      </p:childTnLst>
                                    </p:cTn>
                                  </p:par>
                                  <p:par>
                                    <p:cTn id="78" presetID="17" presetClass="entr" presetSubtype="4" fill="hold" grpId="0" nodeType="withEffect">
                                      <p:stCondLst>
                                        <p:cond delay="0"/>
                                      </p:stCondLst>
                                      <p:childTnLst>
                                        <p:set>
                                          <p:cBhvr>
                                            <p:cTn id="79" dur="1" fill="hold">
                                              <p:stCondLst>
                                                <p:cond delay="0"/>
                                              </p:stCondLst>
                                            </p:cTn>
                                            <p:tgtEl>
                                              <p:spTgt spid="8"/>
                                            </p:tgtEl>
                                            <p:attrNameLst>
                                              <p:attrName>style.visibility</p:attrName>
                                            </p:attrNameLst>
                                          </p:cBhvr>
                                          <p:to>
                                            <p:strVal val="visible"/>
                                          </p:to>
                                        </p:set>
                                        <p:anim calcmode="lin" valueType="num">
                                          <p:cBhvr>
                                            <p:cTn id="80" dur="750" fill="hold"/>
                                            <p:tgtEl>
                                              <p:spTgt spid="8"/>
                                            </p:tgtEl>
                                            <p:attrNameLst>
                                              <p:attrName>ppt_x</p:attrName>
                                            </p:attrNameLst>
                                          </p:cBhvr>
                                          <p:tavLst>
                                            <p:tav tm="0">
                                              <p:val>
                                                <p:strVal val="#ppt_x"/>
                                              </p:val>
                                            </p:tav>
                                            <p:tav tm="100000">
                                              <p:val>
                                                <p:strVal val="#ppt_x"/>
                                              </p:val>
                                            </p:tav>
                                          </p:tavLst>
                                        </p:anim>
                                        <p:anim calcmode="lin" valueType="num">
                                          <p:cBhvr>
                                            <p:cTn id="81" dur="750" fill="hold"/>
                                            <p:tgtEl>
                                              <p:spTgt spid="8"/>
                                            </p:tgtEl>
                                            <p:attrNameLst>
                                              <p:attrName>ppt_y</p:attrName>
                                            </p:attrNameLst>
                                          </p:cBhvr>
                                          <p:tavLst>
                                            <p:tav tm="0">
                                              <p:val>
                                                <p:strVal val="#ppt_y+#ppt_h/2"/>
                                              </p:val>
                                            </p:tav>
                                            <p:tav tm="100000">
                                              <p:val>
                                                <p:strVal val="#ppt_y"/>
                                              </p:val>
                                            </p:tav>
                                          </p:tavLst>
                                        </p:anim>
                                        <p:anim calcmode="lin" valueType="num">
                                          <p:cBhvr>
                                            <p:cTn id="82" dur="750" fill="hold"/>
                                            <p:tgtEl>
                                              <p:spTgt spid="8"/>
                                            </p:tgtEl>
                                            <p:attrNameLst>
                                              <p:attrName>ppt_w</p:attrName>
                                            </p:attrNameLst>
                                          </p:cBhvr>
                                          <p:tavLst>
                                            <p:tav tm="0">
                                              <p:val>
                                                <p:strVal val="#ppt_w"/>
                                              </p:val>
                                            </p:tav>
                                            <p:tav tm="100000">
                                              <p:val>
                                                <p:strVal val="#ppt_w"/>
                                              </p:val>
                                            </p:tav>
                                          </p:tavLst>
                                        </p:anim>
                                        <p:anim calcmode="lin" valueType="num">
                                          <p:cBhvr>
                                            <p:cTn id="83" dur="750" fill="hold"/>
                                            <p:tgtEl>
                                              <p:spTgt spid="8"/>
                                            </p:tgtEl>
                                            <p:attrNameLst>
                                              <p:attrName>ppt_h</p:attrName>
                                            </p:attrNameLst>
                                          </p:cBhvr>
                                          <p:tavLst>
                                            <p:tav tm="0">
                                              <p:val>
                                                <p:fltVal val="0"/>
                                              </p:val>
                                            </p:tav>
                                            <p:tav tm="100000">
                                              <p:val>
                                                <p:strVal val="#ppt_h"/>
                                              </p:val>
                                            </p:tav>
                                          </p:tavLst>
                                        </p:anim>
                                      </p:childTnLst>
                                    </p:cTn>
                                  </p:par>
                                  <p:par>
                                    <p:cTn id="84" presetID="17" presetClass="entr" presetSubtype="1" fill="hold" grpId="0" nodeType="withEffect">
                                      <p:stCondLst>
                                        <p:cond delay="0"/>
                                      </p:stCondLst>
                                      <p:childTnLst>
                                        <p:set>
                                          <p:cBhvr>
                                            <p:cTn id="85" dur="1" fill="hold">
                                              <p:stCondLst>
                                                <p:cond delay="0"/>
                                              </p:stCondLst>
                                            </p:cTn>
                                            <p:tgtEl>
                                              <p:spTgt spid="6"/>
                                            </p:tgtEl>
                                            <p:attrNameLst>
                                              <p:attrName>style.visibility</p:attrName>
                                            </p:attrNameLst>
                                          </p:cBhvr>
                                          <p:to>
                                            <p:strVal val="visible"/>
                                          </p:to>
                                        </p:set>
                                        <p:anim calcmode="lin" valueType="num">
                                          <p:cBhvr>
                                            <p:cTn id="86" dur="750" fill="hold"/>
                                            <p:tgtEl>
                                              <p:spTgt spid="6"/>
                                            </p:tgtEl>
                                            <p:attrNameLst>
                                              <p:attrName>ppt_x</p:attrName>
                                            </p:attrNameLst>
                                          </p:cBhvr>
                                          <p:tavLst>
                                            <p:tav tm="0">
                                              <p:val>
                                                <p:strVal val="#ppt_x"/>
                                              </p:val>
                                            </p:tav>
                                            <p:tav tm="100000">
                                              <p:val>
                                                <p:strVal val="#ppt_x"/>
                                              </p:val>
                                            </p:tav>
                                          </p:tavLst>
                                        </p:anim>
                                        <p:anim calcmode="lin" valueType="num">
                                          <p:cBhvr>
                                            <p:cTn id="87" dur="750" fill="hold"/>
                                            <p:tgtEl>
                                              <p:spTgt spid="6"/>
                                            </p:tgtEl>
                                            <p:attrNameLst>
                                              <p:attrName>ppt_y</p:attrName>
                                            </p:attrNameLst>
                                          </p:cBhvr>
                                          <p:tavLst>
                                            <p:tav tm="0">
                                              <p:val>
                                                <p:strVal val="#ppt_y-#ppt_h/2"/>
                                              </p:val>
                                            </p:tav>
                                            <p:tav tm="100000">
                                              <p:val>
                                                <p:strVal val="#ppt_y"/>
                                              </p:val>
                                            </p:tav>
                                          </p:tavLst>
                                        </p:anim>
                                        <p:anim calcmode="lin" valueType="num">
                                          <p:cBhvr>
                                            <p:cTn id="88" dur="750" fill="hold"/>
                                            <p:tgtEl>
                                              <p:spTgt spid="6"/>
                                            </p:tgtEl>
                                            <p:attrNameLst>
                                              <p:attrName>ppt_w</p:attrName>
                                            </p:attrNameLst>
                                          </p:cBhvr>
                                          <p:tavLst>
                                            <p:tav tm="0">
                                              <p:val>
                                                <p:strVal val="#ppt_w"/>
                                              </p:val>
                                            </p:tav>
                                            <p:tav tm="100000">
                                              <p:val>
                                                <p:strVal val="#ppt_w"/>
                                              </p:val>
                                            </p:tav>
                                          </p:tavLst>
                                        </p:anim>
                                        <p:anim calcmode="lin" valueType="num">
                                          <p:cBhvr>
                                            <p:cTn id="89" dur="750" fill="hold"/>
                                            <p:tgtEl>
                                              <p:spTgt spid="6"/>
                                            </p:tgtEl>
                                            <p:attrNameLst>
                                              <p:attrName>ppt_h</p:attrName>
                                            </p:attrNameLst>
                                          </p:cBhvr>
                                          <p:tavLst>
                                            <p:tav tm="0">
                                              <p:val>
                                                <p:fltVal val="0"/>
                                              </p:val>
                                            </p:tav>
                                            <p:tav tm="100000">
                                              <p:val>
                                                <p:strVal val="#ppt_h"/>
                                              </p:val>
                                            </p:tav>
                                          </p:tavLst>
                                        </p:anim>
                                      </p:childTnLst>
                                    </p:cTn>
                                  </p:par>
                                  <p:par>
                                    <p:cTn id="90" presetID="17" presetClass="entr" presetSubtype="4" fill="hold" grpId="0" nodeType="withEffect">
                                      <p:stCondLst>
                                        <p:cond delay="250"/>
                                      </p:stCondLst>
                                      <p:childTnLst>
                                        <p:set>
                                          <p:cBhvr>
                                            <p:cTn id="91" dur="1" fill="hold">
                                              <p:stCondLst>
                                                <p:cond delay="0"/>
                                              </p:stCondLst>
                                            </p:cTn>
                                            <p:tgtEl>
                                              <p:spTgt spid="9"/>
                                            </p:tgtEl>
                                            <p:attrNameLst>
                                              <p:attrName>style.visibility</p:attrName>
                                            </p:attrNameLst>
                                          </p:cBhvr>
                                          <p:to>
                                            <p:strVal val="visible"/>
                                          </p:to>
                                        </p:set>
                                        <p:anim calcmode="lin" valueType="num">
                                          <p:cBhvr>
                                            <p:cTn id="92" dur="750" fill="hold"/>
                                            <p:tgtEl>
                                              <p:spTgt spid="9"/>
                                            </p:tgtEl>
                                            <p:attrNameLst>
                                              <p:attrName>ppt_x</p:attrName>
                                            </p:attrNameLst>
                                          </p:cBhvr>
                                          <p:tavLst>
                                            <p:tav tm="0">
                                              <p:val>
                                                <p:strVal val="#ppt_x"/>
                                              </p:val>
                                            </p:tav>
                                            <p:tav tm="100000">
                                              <p:val>
                                                <p:strVal val="#ppt_x"/>
                                              </p:val>
                                            </p:tav>
                                          </p:tavLst>
                                        </p:anim>
                                        <p:anim calcmode="lin" valueType="num">
                                          <p:cBhvr>
                                            <p:cTn id="93" dur="750" fill="hold"/>
                                            <p:tgtEl>
                                              <p:spTgt spid="9"/>
                                            </p:tgtEl>
                                            <p:attrNameLst>
                                              <p:attrName>ppt_y</p:attrName>
                                            </p:attrNameLst>
                                          </p:cBhvr>
                                          <p:tavLst>
                                            <p:tav tm="0">
                                              <p:val>
                                                <p:strVal val="#ppt_y+#ppt_h/2"/>
                                              </p:val>
                                            </p:tav>
                                            <p:tav tm="100000">
                                              <p:val>
                                                <p:strVal val="#ppt_y"/>
                                              </p:val>
                                            </p:tav>
                                          </p:tavLst>
                                        </p:anim>
                                        <p:anim calcmode="lin" valueType="num">
                                          <p:cBhvr>
                                            <p:cTn id="94" dur="750" fill="hold"/>
                                            <p:tgtEl>
                                              <p:spTgt spid="9"/>
                                            </p:tgtEl>
                                            <p:attrNameLst>
                                              <p:attrName>ppt_w</p:attrName>
                                            </p:attrNameLst>
                                          </p:cBhvr>
                                          <p:tavLst>
                                            <p:tav tm="0">
                                              <p:val>
                                                <p:strVal val="#ppt_w"/>
                                              </p:val>
                                            </p:tav>
                                            <p:tav tm="100000">
                                              <p:val>
                                                <p:strVal val="#ppt_w"/>
                                              </p:val>
                                            </p:tav>
                                          </p:tavLst>
                                        </p:anim>
                                        <p:anim calcmode="lin" valueType="num">
                                          <p:cBhvr>
                                            <p:cTn id="95" dur="750" fill="hold"/>
                                            <p:tgtEl>
                                              <p:spTgt spid="9"/>
                                            </p:tgtEl>
                                            <p:attrNameLst>
                                              <p:attrName>ppt_h</p:attrName>
                                            </p:attrNameLst>
                                          </p:cBhvr>
                                          <p:tavLst>
                                            <p:tav tm="0">
                                              <p:val>
                                                <p:fltVal val="0"/>
                                              </p:val>
                                            </p:tav>
                                            <p:tav tm="100000">
                                              <p:val>
                                                <p:strVal val="#ppt_h"/>
                                              </p:val>
                                            </p:tav>
                                          </p:tavLst>
                                        </p:anim>
                                      </p:childTnLst>
                                    </p:cTn>
                                  </p:par>
                                  <p:par>
                                    <p:cTn id="96" presetID="17" presetClass="entr" presetSubtype="1" fill="hold" grpId="0" nodeType="withEffect">
                                      <p:stCondLst>
                                        <p:cond delay="250"/>
                                      </p:stCondLst>
                                      <p:childTnLst>
                                        <p:set>
                                          <p:cBhvr>
                                            <p:cTn id="97" dur="1" fill="hold">
                                              <p:stCondLst>
                                                <p:cond delay="0"/>
                                              </p:stCondLst>
                                            </p:cTn>
                                            <p:tgtEl>
                                              <p:spTgt spid="7"/>
                                            </p:tgtEl>
                                            <p:attrNameLst>
                                              <p:attrName>style.visibility</p:attrName>
                                            </p:attrNameLst>
                                          </p:cBhvr>
                                          <p:to>
                                            <p:strVal val="visible"/>
                                          </p:to>
                                        </p:set>
                                        <p:anim calcmode="lin" valueType="num">
                                          <p:cBhvr>
                                            <p:cTn id="98" dur="750" fill="hold"/>
                                            <p:tgtEl>
                                              <p:spTgt spid="7"/>
                                            </p:tgtEl>
                                            <p:attrNameLst>
                                              <p:attrName>ppt_x</p:attrName>
                                            </p:attrNameLst>
                                          </p:cBhvr>
                                          <p:tavLst>
                                            <p:tav tm="0">
                                              <p:val>
                                                <p:strVal val="#ppt_x"/>
                                              </p:val>
                                            </p:tav>
                                            <p:tav tm="100000">
                                              <p:val>
                                                <p:strVal val="#ppt_x"/>
                                              </p:val>
                                            </p:tav>
                                          </p:tavLst>
                                        </p:anim>
                                        <p:anim calcmode="lin" valueType="num">
                                          <p:cBhvr>
                                            <p:cTn id="99" dur="750" fill="hold"/>
                                            <p:tgtEl>
                                              <p:spTgt spid="7"/>
                                            </p:tgtEl>
                                            <p:attrNameLst>
                                              <p:attrName>ppt_y</p:attrName>
                                            </p:attrNameLst>
                                          </p:cBhvr>
                                          <p:tavLst>
                                            <p:tav tm="0">
                                              <p:val>
                                                <p:strVal val="#ppt_y-#ppt_h/2"/>
                                              </p:val>
                                            </p:tav>
                                            <p:tav tm="100000">
                                              <p:val>
                                                <p:strVal val="#ppt_y"/>
                                              </p:val>
                                            </p:tav>
                                          </p:tavLst>
                                        </p:anim>
                                        <p:anim calcmode="lin" valueType="num">
                                          <p:cBhvr>
                                            <p:cTn id="100" dur="750" fill="hold"/>
                                            <p:tgtEl>
                                              <p:spTgt spid="7"/>
                                            </p:tgtEl>
                                            <p:attrNameLst>
                                              <p:attrName>ppt_w</p:attrName>
                                            </p:attrNameLst>
                                          </p:cBhvr>
                                          <p:tavLst>
                                            <p:tav tm="0">
                                              <p:val>
                                                <p:strVal val="#ppt_w"/>
                                              </p:val>
                                            </p:tav>
                                            <p:tav tm="100000">
                                              <p:val>
                                                <p:strVal val="#ppt_w"/>
                                              </p:val>
                                            </p:tav>
                                          </p:tavLst>
                                        </p:anim>
                                        <p:anim calcmode="lin" valueType="num">
                                          <p:cBhvr>
                                            <p:cTn id="101" dur="750" fill="hold"/>
                                            <p:tgtEl>
                                              <p:spTgt spid="7"/>
                                            </p:tgtEl>
                                            <p:attrNameLst>
                                              <p:attrName>ppt_h</p:attrName>
                                            </p:attrNameLst>
                                          </p:cBhvr>
                                          <p:tavLst>
                                            <p:tav tm="0">
                                              <p:val>
                                                <p:fltVal val="0"/>
                                              </p:val>
                                            </p:tav>
                                            <p:tav tm="100000">
                                              <p:val>
                                                <p:strVal val="#ppt_h"/>
                                              </p:val>
                                            </p:tav>
                                          </p:tavLst>
                                        </p:anim>
                                      </p:childTnLst>
                                    </p:cTn>
                                  </p:par>
                                  <p:par>
                                    <p:cTn id="102" presetID="50" presetClass="entr" presetSubtype="0" decel="100000" fill="hold" grpId="0" nodeType="withEffect">
                                      <p:stCondLst>
                                        <p:cond delay="2750"/>
                                      </p:stCondLst>
                                      <p:childTnLst>
                                        <p:set>
                                          <p:cBhvr>
                                            <p:cTn id="103" dur="1" fill="hold">
                                              <p:stCondLst>
                                                <p:cond delay="0"/>
                                              </p:stCondLst>
                                            </p:cTn>
                                            <p:tgtEl>
                                              <p:spTgt spid="30"/>
                                            </p:tgtEl>
                                            <p:attrNameLst>
                                              <p:attrName>style.visibility</p:attrName>
                                            </p:attrNameLst>
                                          </p:cBhvr>
                                          <p:to>
                                            <p:strVal val="visible"/>
                                          </p:to>
                                        </p:set>
                                        <p:anim calcmode="lin" valueType="num">
                                          <p:cBhvr>
                                            <p:cTn id="104" dur="750" fill="hold"/>
                                            <p:tgtEl>
                                              <p:spTgt spid="30"/>
                                            </p:tgtEl>
                                            <p:attrNameLst>
                                              <p:attrName>ppt_w</p:attrName>
                                            </p:attrNameLst>
                                          </p:cBhvr>
                                          <p:tavLst>
                                            <p:tav tm="0">
                                              <p:val>
                                                <p:strVal val="#ppt_w+.3"/>
                                              </p:val>
                                            </p:tav>
                                            <p:tav tm="100000">
                                              <p:val>
                                                <p:strVal val="#ppt_w"/>
                                              </p:val>
                                            </p:tav>
                                          </p:tavLst>
                                        </p:anim>
                                        <p:anim calcmode="lin" valueType="num">
                                          <p:cBhvr>
                                            <p:cTn id="105" dur="750" fill="hold"/>
                                            <p:tgtEl>
                                              <p:spTgt spid="30"/>
                                            </p:tgtEl>
                                            <p:attrNameLst>
                                              <p:attrName>ppt_h</p:attrName>
                                            </p:attrNameLst>
                                          </p:cBhvr>
                                          <p:tavLst>
                                            <p:tav tm="0">
                                              <p:val>
                                                <p:strVal val="#ppt_h"/>
                                              </p:val>
                                            </p:tav>
                                            <p:tav tm="100000">
                                              <p:val>
                                                <p:strVal val="#ppt_h"/>
                                              </p:val>
                                            </p:tav>
                                          </p:tavLst>
                                        </p:anim>
                                        <p:animEffect transition="in" filter="fade">
                                          <p:cBhvr>
                                            <p:cTn id="106" dur="750"/>
                                            <p:tgtEl>
                                              <p:spTgt spid="30"/>
                                            </p:tgtEl>
                                          </p:cBhvr>
                                        </p:animEffect>
                                      </p:childTnLst>
                                    </p:cTn>
                                  </p:par>
                                  <p:par>
                                    <p:cTn id="107" presetID="6" presetClass="emph" presetSubtype="0" fill="hold" grpId="1" nodeType="withEffect">
                                      <p:stCondLst>
                                        <p:cond delay="2750"/>
                                      </p:stCondLst>
                                      <p:childTnLst>
                                        <p:animScale>
                                          <p:cBhvr>
                                            <p:cTn id="108" dur="10" fill="hold"/>
                                            <p:tgtEl>
                                              <p:spTgt spid="30"/>
                                            </p:tgtEl>
                                          </p:cBhvr>
                                          <p:by x="125000" y="125000"/>
                                        </p:animScale>
                                      </p:childTnLst>
                                    </p:cTn>
                                  </p:par>
                                  <p:par>
                                    <p:cTn id="109" presetID="6" presetClass="emph" presetSubtype="0" decel="55000" fill="hold" grpId="2" nodeType="withEffect">
                                      <p:stCondLst>
                                        <p:cond delay="2750"/>
                                      </p:stCondLst>
                                      <p:childTnLst>
                                        <p:animScale>
                                          <p:cBhvr>
                                            <p:cTn id="110" dur="1250" fill="hold"/>
                                            <p:tgtEl>
                                              <p:spTgt spid="30"/>
                                            </p:tgtEl>
                                          </p:cBhvr>
                                          <p:by x="80000" y="80000"/>
                                        </p:animScale>
                                      </p:childTnLst>
                                    </p:cTn>
                                  </p:par>
                                  <p:par>
                                    <p:cTn id="111" presetID="50" presetClass="entr" presetSubtype="0" decel="100000" fill="hold" nodeType="withEffect">
                                      <p:stCondLst>
                                        <p:cond delay="2750"/>
                                      </p:stCondLst>
                                      <p:childTnLst>
                                        <p:set>
                                          <p:cBhvr>
                                            <p:cTn id="112" dur="1" fill="hold">
                                              <p:stCondLst>
                                                <p:cond delay="0"/>
                                              </p:stCondLst>
                                            </p:cTn>
                                            <p:tgtEl>
                                              <p:spTgt spid="36"/>
                                            </p:tgtEl>
                                            <p:attrNameLst>
                                              <p:attrName>style.visibility</p:attrName>
                                            </p:attrNameLst>
                                          </p:cBhvr>
                                          <p:to>
                                            <p:strVal val="visible"/>
                                          </p:to>
                                        </p:set>
                                        <p:anim calcmode="lin" valueType="num">
                                          <p:cBhvr>
                                            <p:cTn id="113" dur="1000" fill="hold"/>
                                            <p:tgtEl>
                                              <p:spTgt spid="36"/>
                                            </p:tgtEl>
                                            <p:attrNameLst>
                                              <p:attrName>ppt_w</p:attrName>
                                            </p:attrNameLst>
                                          </p:cBhvr>
                                          <p:tavLst>
                                            <p:tav tm="0">
                                              <p:val>
                                                <p:strVal val="#ppt_w+.3"/>
                                              </p:val>
                                            </p:tav>
                                            <p:tav tm="100000">
                                              <p:val>
                                                <p:strVal val="#ppt_w"/>
                                              </p:val>
                                            </p:tav>
                                          </p:tavLst>
                                        </p:anim>
                                        <p:anim calcmode="lin" valueType="num">
                                          <p:cBhvr>
                                            <p:cTn id="114" dur="1000" fill="hold"/>
                                            <p:tgtEl>
                                              <p:spTgt spid="36"/>
                                            </p:tgtEl>
                                            <p:attrNameLst>
                                              <p:attrName>ppt_h</p:attrName>
                                            </p:attrNameLst>
                                          </p:cBhvr>
                                          <p:tavLst>
                                            <p:tav tm="0">
                                              <p:val>
                                                <p:strVal val="#ppt_h"/>
                                              </p:val>
                                            </p:tav>
                                            <p:tav tm="100000">
                                              <p:val>
                                                <p:strVal val="#ppt_h"/>
                                              </p:val>
                                            </p:tav>
                                          </p:tavLst>
                                        </p:anim>
                                        <p:animEffect transition="in" filter="fade">
                                          <p:cBhvr>
                                            <p:cTn id="115" dur="1000"/>
                                            <p:tgtEl>
                                              <p:spTgt spid="36"/>
                                            </p:tgtEl>
                                          </p:cBhvr>
                                        </p:animEffect>
                                      </p:childTnLst>
                                    </p:cTn>
                                  </p:par>
                                </p:childTnLst>
                              </p:cTn>
                            </p:par>
                            <p:par>
                              <p:cTn id="116" fill="hold">
                                <p:stCondLst>
                                  <p:cond delay="4000"/>
                                </p:stCondLst>
                                <p:childTnLst>
                                  <p:par>
                                    <p:cTn id="117" presetID="1" presetClass="exit" presetSubtype="0" fill="hold" nodeType="afterEffect">
                                      <p:stCondLst>
                                        <p:cond delay="0"/>
                                      </p:stCondLst>
                                      <p:childTnLst>
                                        <p:set>
                                          <p:cBhvr>
                                            <p:cTn id="118" dur="1" fill="hold">
                                              <p:stCondLst>
                                                <p:cond delay="0"/>
                                              </p:stCondLst>
                                            </p:cTn>
                                            <p:tgtEl>
                                              <p:spTgt spid="36"/>
                                            </p:tgtEl>
                                            <p:attrNameLst>
                                              <p:attrName>style.visibility</p:attrName>
                                            </p:attrNameLst>
                                          </p:cBhvr>
                                          <p:to>
                                            <p:strVal val="hidden"/>
                                          </p:to>
                                        </p:set>
                                        <p:cmd type="call" cmd="stop">
                                          <p:cBhvr>
                                            <p:cTn id="119" dur="1">
                                              <p:stCondLst>
                                                <p:cond delay="0"/>
                                              </p:stCondLst>
                                            </p:cTn>
                                            <p:tgtEl>
                                              <p:spTgt spid="36"/>
                                            </p:tgtEl>
                                          </p:cBhvr>
                                        </p:cmd>
                                      </p:childTnLst>
                                    </p:cTn>
                                  </p:par>
                                </p:childTnLst>
                              </p:cTn>
                            </p:par>
                            <p:par>
                              <p:cTn id="120" fill="hold">
                                <p:stCondLst>
                                  <p:cond delay="4000"/>
                                </p:stCondLst>
                                <p:childTnLst>
                                  <p:par>
                                    <p:cTn id="121" presetID="10" presetClass="entr" presetSubtype="0" fill="hold" nodeType="afterEffect">
                                      <p:stCondLst>
                                        <p:cond delay="0"/>
                                      </p:stCondLst>
                                      <p:childTnLst>
                                        <p:set>
                                          <p:cBhvr>
                                            <p:cTn id="122" dur="1" fill="hold">
                                              <p:stCondLst>
                                                <p:cond delay="0"/>
                                              </p:stCondLst>
                                            </p:cTn>
                                            <p:tgtEl>
                                              <p:spTgt spid="41"/>
                                            </p:tgtEl>
                                            <p:attrNameLst>
                                              <p:attrName>style.visibility</p:attrName>
                                            </p:attrNameLst>
                                          </p:cBhvr>
                                          <p:to>
                                            <p:strVal val="visible"/>
                                          </p:to>
                                        </p:set>
                                        <p:animEffect transition="in" filter="fade">
                                          <p:cBhvr>
                                            <p:cTn id="123" dur="500"/>
                                            <p:tgtEl>
                                              <p:spTgt spid="41"/>
                                            </p:tgtEl>
                                          </p:cBhvr>
                                        </p:animEffect>
                                      </p:childTnLst>
                                    </p:cTn>
                                  </p:par>
                                </p:childTnLst>
                              </p:cTn>
                            </p:par>
                          </p:childTnLst>
                        </p:cTn>
                      </p:par>
                      <p:par>
                        <p:cTn id="124" fill="hold">
                          <p:stCondLst>
                            <p:cond delay="indefinite"/>
                          </p:stCondLst>
                          <p:childTnLst>
                            <p:par>
                              <p:cTn id="125" fill="hold">
                                <p:stCondLst>
                                  <p:cond delay="0"/>
                                </p:stCondLst>
                                <p:childTnLst>
                                  <p:par>
                                    <p:cTn id="126" presetID="23" presetClass="entr" presetSubtype="32" fill="hold" grpId="0" nodeType="clickEffect">
                                      <p:stCondLst>
                                        <p:cond delay="0"/>
                                      </p:stCondLst>
                                      <p:childTnLst>
                                        <p:set>
                                          <p:cBhvr>
                                            <p:cTn id="127" dur="1" fill="hold">
                                              <p:stCondLst>
                                                <p:cond delay="0"/>
                                              </p:stCondLst>
                                            </p:cTn>
                                            <p:tgtEl>
                                              <p:spTgt spid="32"/>
                                            </p:tgtEl>
                                            <p:attrNameLst>
                                              <p:attrName>style.visibility</p:attrName>
                                            </p:attrNameLst>
                                          </p:cBhvr>
                                          <p:to>
                                            <p:strVal val="visible"/>
                                          </p:to>
                                        </p:set>
                                        <p:anim calcmode="lin" valueType="num">
                                          <p:cBhvr>
                                            <p:cTn id="128" dur="500" fill="hold"/>
                                            <p:tgtEl>
                                              <p:spTgt spid="32"/>
                                            </p:tgtEl>
                                            <p:attrNameLst>
                                              <p:attrName>ppt_w</p:attrName>
                                            </p:attrNameLst>
                                          </p:cBhvr>
                                          <p:tavLst>
                                            <p:tav tm="0">
                                              <p:val>
                                                <p:strVal val="4*#ppt_w"/>
                                              </p:val>
                                            </p:tav>
                                            <p:tav tm="100000">
                                              <p:val>
                                                <p:strVal val="#ppt_w"/>
                                              </p:val>
                                            </p:tav>
                                          </p:tavLst>
                                        </p:anim>
                                        <p:anim calcmode="lin" valueType="num">
                                          <p:cBhvr>
                                            <p:cTn id="129" dur="500" fill="hold"/>
                                            <p:tgtEl>
                                              <p:spTgt spid="32"/>
                                            </p:tgtEl>
                                            <p:attrNameLst>
                                              <p:attrName>ppt_h</p:attrName>
                                            </p:attrNameLst>
                                          </p:cBhvr>
                                          <p:tavLst>
                                            <p:tav tm="0">
                                              <p:val>
                                                <p:strVal val="4*#ppt_h"/>
                                              </p:val>
                                            </p:tav>
                                            <p:tav tm="100000">
                                              <p:val>
                                                <p:strVal val="#ppt_h"/>
                                              </p:val>
                                            </p:tav>
                                          </p:tavLst>
                                        </p:anim>
                                      </p:childTnLst>
                                    </p:cTn>
                                  </p:par>
                                </p:childTnLst>
                              </p:cTn>
                            </p:par>
                          </p:childTnLst>
                        </p:cTn>
                      </p:par>
                      <p:par>
                        <p:cTn id="130" fill="hold">
                          <p:stCondLst>
                            <p:cond delay="indefinite"/>
                          </p:stCondLst>
                          <p:childTnLst>
                            <p:par>
                              <p:cTn id="131" fill="hold">
                                <p:stCondLst>
                                  <p:cond delay="0"/>
                                </p:stCondLst>
                                <p:childTnLst>
                                  <p:par>
                                    <p:cTn id="132" presetID="1" presetClass="mediacall" presetSubtype="0" fill="hold" nodeType="clickEffect">
                                      <p:stCondLst>
                                        <p:cond delay="0"/>
                                      </p:stCondLst>
                                      <p:childTnLst>
                                        <p:cmd type="call" cmd="playFrom(0.0)">
                                          <p:cBhvr>
                                            <p:cTn id="133" dur="20295" fill="hold"/>
                                            <p:tgtEl>
                                              <p:spTgt spid="41"/>
                                            </p:tgtEl>
                                          </p:cBhvr>
                                        </p:cmd>
                                      </p:childTnLst>
                                    </p:cTn>
                                  </p:par>
                                </p:childTnLst>
                              </p:cTn>
                            </p:par>
                          </p:childTnLst>
                        </p:cTn>
                      </p:par>
                      <p:par>
                        <p:cTn id="134" fill="hold">
                          <p:stCondLst>
                            <p:cond delay="indefinite"/>
                          </p:stCondLst>
                          <p:childTnLst>
                            <p:par>
                              <p:cTn id="135" fill="hold">
                                <p:stCondLst>
                                  <p:cond delay="0"/>
                                </p:stCondLst>
                                <p:childTnLst>
                                  <p:par>
                                    <p:cTn id="136" presetID="23" presetClass="entr" presetSubtype="288" fill="hold" nodeType="clickEffect">
                                      <p:stCondLst>
                                        <p:cond delay="0"/>
                                      </p:stCondLst>
                                      <p:childTnLst>
                                        <p:set>
                                          <p:cBhvr>
                                            <p:cTn id="137" dur="1" fill="hold">
                                              <p:stCondLst>
                                                <p:cond delay="0"/>
                                              </p:stCondLst>
                                            </p:cTn>
                                            <p:tgtEl>
                                              <p:spTgt spid="37"/>
                                            </p:tgtEl>
                                            <p:attrNameLst>
                                              <p:attrName>style.visibility</p:attrName>
                                            </p:attrNameLst>
                                          </p:cBhvr>
                                          <p:to>
                                            <p:strVal val="visible"/>
                                          </p:to>
                                        </p:set>
                                        <p:anim calcmode="lin" valueType="num">
                                          <p:cBhvr>
                                            <p:cTn id="138" dur="500" fill="hold"/>
                                            <p:tgtEl>
                                              <p:spTgt spid="37"/>
                                            </p:tgtEl>
                                            <p:attrNameLst>
                                              <p:attrName>ppt_w</p:attrName>
                                            </p:attrNameLst>
                                          </p:cBhvr>
                                          <p:tavLst>
                                            <p:tav tm="0">
                                              <p:val>
                                                <p:strVal val="4/3*#ppt_w"/>
                                              </p:val>
                                            </p:tav>
                                            <p:tav tm="100000">
                                              <p:val>
                                                <p:strVal val="#ppt_w"/>
                                              </p:val>
                                            </p:tav>
                                          </p:tavLst>
                                        </p:anim>
                                        <p:anim calcmode="lin" valueType="num">
                                          <p:cBhvr>
                                            <p:cTn id="139" dur="500" fill="hold"/>
                                            <p:tgtEl>
                                              <p:spTgt spid="37"/>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36"/>
                                                </p:cond>
                                              </p:stCondLst>
                                              <p:endCondLst>
                                                <p:cond evt="onStopAudio" delay="0">
                                                  <p:tgtEl>
                                                    <p:sldTgt/>
                                                  </p:tgtEl>
                                                </p:cond>
                                              </p:endCondLst>
                                            </p:cTn>
                                            <p:tgtEl>
                                              <p:sndTgt r:embed="rId6" name="Ding - Sound Effect [HD].wav"/>
                                            </p:tgtEl>
                                          </p:cMediaNode>
                                        </p:audio>
                                      </p:subTnLst>
                                    </p:cTn>
                                  </p:par>
                                </p:childTnLst>
                              </p:cTn>
                            </p:par>
                          </p:childTnLst>
                        </p:cTn>
                      </p:par>
                      <p:par>
                        <p:cTn id="140" fill="hold">
                          <p:stCondLst>
                            <p:cond delay="indefinite"/>
                          </p:stCondLst>
                          <p:childTnLst>
                            <p:par>
                              <p:cTn id="141" fill="hold">
                                <p:stCondLst>
                                  <p:cond delay="0"/>
                                </p:stCondLst>
                                <p:childTnLst>
                                  <p:par>
                                    <p:cTn id="142" presetID="23" presetClass="entr" presetSubtype="32" fill="hold" grpId="0" nodeType="clickEffect">
                                      <p:stCondLst>
                                        <p:cond delay="0"/>
                                      </p:stCondLst>
                                      <p:childTnLst>
                                        <p:set>
                                          <p:cBhvr>
                                            <p:cTn id="143" dur="1" fill="hold">
                                              <p:stCondLst>
                                                <p:cond delay="0"/>
                                              </p:stCondLst>
                                            </p:cTn>
                                            <p:tgtEl>
                                              <p:spTgt spid="33"/>
                                            </p:tgtEl>
                                            <p:attrNameLst>
                                              <p:attrName>style.visibility</p:attrName>
                                            </p:attrNameLst>
                                          </p:cBhvr>
                                          <p:to>
                                            <p:strVal val="visible"/>
                                          </p:to>
                                        </p:set>
                                        <p:anim calcmode="lin" valueType="num">
                                          <p:cBhvr>
                                            <p:cTn id="144" dur="500" fill="hold"/>
                                            <p:tgtEl>
                                              <p:spTgt spid="33"/>
                                            </p:tgtEl>
                                            <p:attrNameLst>
                                              <p:attrName>ppt_w</p:attrName>
                                            </p:attrNameLst>
                                          </p:cBhvr>
                                          <p:tavLst>
                                            <p:tav tm="0">
                                              <p:val>
                                                <p:strVal val="4*#ppt_w"/>
                                              </p:val>
                                            </p:tav>
                                            <p:tav tm="100000">
                                              <p:val>
                                                <p:strVal val="#ppt_w"/>
                                              </p:val>
                                            </p:tav>
                                          </p:tavLst>
                                        </p:anim>
                                        <p:anim calcmode="lin" valueType="num">
                                          <p:cBhvr>
                                            <p:cTn id="145" dur="500" fill="hold"/>
                                            <p:tgtEl>
                                              <p:spTgt spid="33"/>
                                            </p:tgtEl>
                                            <p:attrNameLst>
                                              <p:attrName>ppt_h</p:attrName>
                                            </p:attrNameLst>
                                          </p:cBhvr>
                                          <p:tavLst>
                                            <p:tav tm="0">
                                              <p:val>
                                                <p:strVal val="4*#ppt_h"/>
                                              </p:val>
                                            </p:tav>
                                            <p:tav tm="100000">
                                              <p:val>
                                                <p:strVal val="#ppt_h"/>
                                              </p:val>
                                            </p:tav>
                                          </p:tavLst>
                                        </p:anim>
                                      </p:childTnLst>
                                    </p:cTn>
                                  </p:par>
                                </p:childTnLst>
                              </p:cTn>
                            </p:par>
                          </p:childTnLst>
                        </p:cTn>
                      </p:par>
                      <p:par>
                        <p:cTn id="146" fill="hold">
                          <p:stCondLst>
                            <p:cond delay="indefinite"/>
                          </p:stCondLst>
                          <p:childTnLst>
                            <p:par>
                              <p:cTn id="147" fill="hold">
                                <p:stCondLst>
                                  <p:cond delay="0"/>
                                </p:stCondLst>
                                <p:childTnLst>
                                  <p:par>
                                    <p:cTn id="148" presetID="1" presetClass="mediacall" presetSubtype="0" fill="hold" nodeType="clickEffect">
                                      <p:stCondLst>
                                        <p:cond delay="0"/>
                                      </p:stCondLst>
                                      <p:childTnLst>
                                        <p:cmd type="call" cmd="playFrom(0.0)">
                                          <p:cBhvr>
                                            <p:cTn id="149" dur="20295" fill="hold"/>
                                            <p:tgtEl>
                                              <p:spTgt spid="41"/>
                                            </p:tgtEl>
                                          </p:cBhvr>
                                        </p:cmd>
                                      </p:childTnLst>
                                    </p:cTn>
                                  </p:par>
                                </p:childTnLst>
                              </p:cTn>
                            </p:par>
                          </p:childTnLst>
                        </p:cTn>
                      </p:par>
                      <p:par>
                        <p:cTn id="150" fill="hold">
                          <p:stCondLst>
                            <p:cond delay="indefinite"/>
                          </p:stCondLst>
                          <p:childTnLst>
                            <p:par>
                              <p:cTn id="151" fill="hold">
                                <p:stCondLst>
                                  <p:cond delay="0"/>
                                </p:stCondLst>
                                <p:childTnLst>
                                  <p:par>
                                    <p:cTn id="152" presetID="23" presetClass="entr" presetSubtype="288" fill="hold" nodeType="clickEffect">
                                      <p:stCondLst>
                                        <p:cond delay="0"/>
                                      </p:stCondLst>
                                      <p:childTnLst>
                                        <p:set>
                                          <p:cBhvr>
                                            <p:cTn id="153" dur="1" fill="hold">
                                              <p:stCondLst>
                                                <p:cond delay="0"/>
                                              </p:stCondLst>
                                            </p:cTn>
                                            <p:tgtEl>
                                              <p:spTgt spid="39"/>
                                            </p:tgtEl>
                                            <p:attrNameLst>
                                              <p:attrName>style.visibility</p:attrName>
                                            </p:attrNameLst>
                                          </p:cBhvr>
                                          <p:to>
                                            <p:strVal val="visible"/>
                                          </p:to>
                                        </p:set>
                                        <p:anim calcmode="lin" valueType="num">
                                          <p:cBhvr>
                                            <p:cTn id="154" dur="500" fill="hold"/>
                                            <p:tgtEl>
                                              <p:spTgt spid="39"/>
                                            </p:tgtEl>
                                            <p:attrNameLst>
                                              <p:attrName>ppt_w</p:attrName>
                                            </p:attrNameLst>
                                          </p:cBhvr>
                                          <p:tavLst>
                                            <p:tav tm="0">
                                              <p:val>
                                                <p:strVal val="4/3*#ppt_w"/>
                                              </p:val>
                                            </p:tav>
                                            <p:tav tm="100000">
                                              <p:val>
                                                <p:strVal val="#ppt_w"/>
                                              </p:val>
                                            </p:tav>
                                          </p:tavLst>
                                        </p:anim>
                                        <p:anim calcmode="lin" valueType="num">
                                          <p:cBhvr>
                                            <p:cTn id="155" dur="500" fill="hold"/>
                                            <p:tgtEl>
                                              <p:spTgt spid="39"/>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52"/>
                                                </p:cond>
                                              </p:stCondLst>
                                              <p:endCondLst>
                                                <p:cond evt="onStopAudio" delay="0">
                                                  <p:tgtEl>
                                                    <p:sldTgt/>
                                                  </p:tgtEl>
                                                </p:cond>
                                              </p:endCondLst>
                                            </p:cTn>
                                            <p:tgtEl>
                                              <p:sndTgt r:embed="rId6" name="Ding - Sound Effect [HD].wav"/>
                                            </p:tgtEl>
                                          </p:cMediaNode>
                                        </p:audio>
                                      </p:subTnLst>
                                    </p:cTn>
                                  </p:par>
                                </p:childTnLst>
                              </p:cTn>
                            </p:par>
                          </p:childTnLst>
                        </p:cTn>
                      </p:par>
                      <p:par>
                        <p:cTn id="156" fill="hold">
                          <p:stCondLst>
                            <p:cond delay="indefinite"/>
                          </p:stCondLst>
                          <p:childTnLst>
                            <p:par>
                              <p:cTn id="157" fill="hold">
                                <p:stCondLst>
                                  <p:cond delay="0"/>
                                </p:stCondLst>
                                <p:childTnLst>
                                  <p:par>
                                    <p:cTn id="158" presetID="23" presetClass="entr" presetSubtype="32" fill="hold" grpId="0" nodeType="clickEffect">
                                      <p:stCondLst>
                                        <p:cond delay="0"/>
                                      </p:stCondLst>
                                      <p:childTnLst>
                                        <p:set>
                                          <p:cBhvr>
                                            <p:cTn id="159" dur="1" fill="hold">
                                              <p:stCondLst>
                                                <p:cond delay="0"/>
                                              </p:stCondLst>
                                            </p:cTn>
                                            <p:tgtEl>
                                              <p:spTgt spid="35"/>
                                            </p:tgtEl>
                                            <p:attrNameLst>
                                              <p:attrName>style.visibility</p:attrName>
                                            </p:attrNameLst>
                                          </p:cBhvr>
                                          <p:to>
                                            <p:strVal val="visible"/>
                                          </p:to>
                                        </p:set>
                                        <p:anim calcmode="lin" valueType="num">
                                          <p:cBhvr>
                                            <p:cTn id="160" dur="500" fill="hold"/>
                                            <p:tgtEl>
                                              <p:spTgt spid="35"/>
                                            </p:tgtEl>
                                            <p:attrNameLst>
                                              <p:attrName>ppt_w</p:attrName>
                                            </p:attrNameLst>
                                          </p:cBhvr>
                                          <p:tavLst>
                                            <p:tav tm="0">
                                              <p:val>
                                                <p:strVal val="4*#ppt_w"/>
                                              </p:val>
                                            </p:tav>
                                            <p:tav tm="100000">
                                              <p:val>
                                                <p:strVal val="#ppt_w"/>
                                              </p:val>
                                            </p:tav>
                                          </p:tavLst>
                                        </p:anim>
                                        <p:anim calcmode="lin" valueType="num">
                                          <p:cBhvr>
                                            <p:cTn id="161" dur="500" fill="hold"/>
                                            <p:tgtEl>
                                              <p:spTgt spid="35"/>
                                            </p:tgtEl>
                                            <p:attrNameLst>
                                              <p:attrName>ppt_h</p:attrName>
                                            </p:attrNameLst>
                                          </p:cBhvr>
                                          <p:tavLst>
                                            <p:tav tm="0">
                                              <p:val>
                                                <p:strVal val="4*#ppt_h"/>
                                              </p:val>
                                            </p:tav>
                                            <p:tav tm="100000">
                                              <p:val>
                                                <p:strVal val="#ppt_h"/>
                                              </p:val>
                                            </p:tav>
                                          </p:tavLst>
                                        </p:anim>
                                      </p:childTnLst>
                                    </p:cTn>
                                  </p:par>
                                </p:childTnLst>
                              </p:cTn>
                            </p:par>
                          </p:childTnLst>
                        </p:cTn>
                      </p:par>
                      <p:par>
                        <p:cTn id="162" fill="hold">
                          <p:stCondLst>
                            <p:cond delay="indefinite"/>
                          </p:stCondLst>
                          <p:childTnLst>
                            <p:par>
                              <p:cTn id="163" fill="hold">
                                <p:stCondLst>
                                  <p:cond delay="0"/>
                                </p:stCondLst>
                                <p:childTnLst>
                                  <p:par>
                                    <p:cTn id="164" presetID="1" presetClass="mediacall" presetSubtype="0" fill="hold" nodeType="clickEffect">
                                      <p:stCondLst>
                                        <p:cond delay="0"/>
                                      </p:stCondLst>
                                      <p:childTnLst>
                                        <p:cmd type="call" cmd="playFrom(0.0)">
                                          <p:cBhvr>
                                            <p:cTn id="165" dur="20295" fill="hold"/>
                                            <p:tgtEl>
                                              <p:spTgt spid="41"/>
                                            </p:tgtEl>
                                          </p:cBhvr>
                                        </p:cmd>
                                      </p:childTnLst>
                                    </p:cTn>
                                  </p:par>
                                </p:childTnLst>
                              </p:cTn>
                            </p:par>
                          </p:childTnLst>
                        </p:cTn>
                      </p:par>
                      <p:par>
                        <p:cTn id="166" fill="hold">
                          <p:stCondLst>
                            <p:cond delay="indefinite"/>
                          </p:stCondLst>
                          <p:childTnLst>
                            <p:par>
                              <p:cTn id="167" fill="hold">
                                <p:stCondLst>
                                  <p:cond delay="0"/>
                                </p:stCondLst>
                                <p:childTnLst>
                                  <p:par>
                                    <p:cTn id="168" presetID="23" presetClass="entr" presetSubtype="288" fill="hold" nodeType="clickEffect">
                                      <p:stCondLst>
                                        <p:cond delay="0"/>
                                      </p:stCondLst>
                                      <p:childTnLst>
                                        <p:set>
                                          <p:cBhvr>
                                            <p:cTn id="169" dur="1" fill="hold">
                                              <p:stCondLst>
                                                <p:cond delay="0"/>
                                              </p:stCondLst>
                                            </p:cTn>
                                            <p:tgtEl>
                                              <p:spTgt spid="38"/>
                                            </p:tgtEl>
                                            <p:attrNameLst>
                                              <p:attrName>style.visibility</p:attrName>
                                            </p:attrNameLst>
                                          </p:cBhvr>
                                          <p:to>
                                            <p:strVal val="visible"/>
                                          </p:to>
                                        </p:set>
                                        <p:anim calcmode="lin" valueType="num">
                                          <p:cBhvr>
                                            <p:cTn id="170" dur="500" fill="hold"/>
                                            <p:tgtEl>
                                              <p:spTgt spid="38"/>
                                            </p:tgtEl>
                                            <p:attrNameLst>
                                              <p:attrName>ppt_w</p:attrName>
                                            </p:attrNameLst>
                                          </p:cBhvr>
                                          <p:tavLst>
                                            <p:tav tm="0">
                                              <p:val>
                                                <p:strVal val="4/3*#ppt_w"/>
                                              </p:val>
                                            </p:tav>
                                            <p:tav tm="100000">
                                              <p:val>
                                                <p:strVal val="#ppt_w"/>
                                              </p:val>
                                            </p:tav>
                                          </p:tavLst>
                                        </p:anim>
                                        <p:anim calcmode="lin" valueType="num">
                                          <p:cBhvr>
                                            <p:cTn id="171" dur="500" fill="hold"/>
                                            <p:tgtEl>
                                              <p:spTgt spid="38"/>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68"/>
                                                </p:cond>
                                              </p:stCondLst>
                                              <p:endCondLst>
                                                <p:cond evt="onStopAudio" delay="0">
                                                  <p:tgtEl>
                                                    <p:sldTgt/>
                                                  </p:tgtEl>
                                                </p:cond>
                                              </p:endCondLst>
                                            </p:cTn>
                                            <p:tgtEl>
                                              <p:sndTgt r:embed="rId7" name="Wrong Answer - Sound Effect [HD].wav"/>
                                            </p:tgtEl>
                                          </p:cMediaNode>
                                        </p:audio>
                                      </p:subTnLst>
                                    </p:cTn>
                                  </p:par>
                                </p:childTnLst>
                              </p:cTn>
                            </p:par>
                          </p:childTnLst>
                        </p:cTn>
                      </p:par>
                      <p:par>
                        <p:cTn id="172" fill="hold">
                          <p:stCondLst>
                            <p:cond delay="indefinite"/>
                          </p:stCondLst>
                          <p:childTnLst>
                            <p:par>
                              <p:cTn id="173" fill="hold">
                                <p:stCondLst>
                                  <p:cond delay="0"/>
                                </p:stCondLst>
                                <p:childTnLst>
                                  <p:par>
                                    <p:cTn id="174" presetID="23" presetClass="entr" presetSubtype="32" fill="hold" grpId="0" nodeType="clickEffect">
                                      <p:stCondLst>
                                        <p:cond delay="0"/>
                                      </p:stCondLst>
                                      <p:childTnLst>
                                        <p:set>
                                          <p:cBhvr>
                                            <p:cTn id="175" dur="1" fill="hold">
                                              <p:stCondLst>
                                                <p:cond delay="0"/>
                                              </p:stCondLst>
                                            </p:cTn>
                                            <p:tgtEl>
                                              <p:spTgt spid="34"/>
                                            </p:tgtEl>
                                            <p:attrNameLst>
                                              <p:attrName>style.visibility</p:attrName>
                                            </p:attrNameLst>
                                          </p:cBhvr>
                                          <p:to>
                                            <p:strVal val="visible"/>
                                          </p:to>
                                        </p:set>
                                        <p:anim calcmode="lin" valueType="num">
                                          <p:cBhvr>
                                            <p:cTn id="176" dur="500" fill="hold"/>
                                            <p:tgtEl>
                                              <p:spTgt spid="34"/>
                                            </p:tgtEl>
                                            <p:attrNameLst>
                                              <p:attrName>ppt_w</p:attrName>
                                            </p:attrNameLst>
                                          </p:cBhvr>
                                          <p:tavLst>
                                            <p:tav tm="0">
                                              <p:val>
                                                <p:strVal val="4*#ppt_w"/>
                                              </p:val>
                                            </p:tav>
                                            <p:tav tm="100000">
                                              <p:val>
                                                <p:strVal val="#ppt_w"/>
                                              </p:val>
                                            </p:tav>
                                          </p:tavLst>
                                        </p:anim>
                                        <p:anim calcmode="lin" valueType="num">
                                          <p:cBhvr>
                                            <p:cTn id="177" dur="500" fill="hold"/>
                                            <p:tgtEl>
                                              <p:spTgt spid="34"/>
                                            </p:tgtEl>
                                            <p:attrNameLst>
                                              <p:attrName>ppt_h</p:attrName>
                                            </p:attrNameLst>
                                          </p:cBhvr>
                                          <p:tavLst>
                                            <p:tav tm="0">
                                              <p:val>
                                                <p:strVal val="4*#ppt_h"/>
                                              </p:val>
                                            </p:tav>
                                            <p:tav tm="100000">
                                              <p:val>
                                                <p:strVal val="#ppt_h"/>
                                              </p:val>
                                            </p:tav>
                                          </p:tavLst>
                                        </p:anim>
                                      </p:childTnLst>
                                    </p:cTn>
                                  </p:par>
                                </p:childTnLst>
                              </p:cTn>
                            </p:par>
                          </p:childTnLst>
                        </p:cTn>
                      </p:par>
                      <p:par>
                        <p:cTn id="178" fill="hold">
                          <p:stCondLst>
                            <p:cond delay="indefinite"/>
                          </p:stCondLst>
                          <p:childTnLst>
                            <p:par>
                              <p:cTn id="179" fill="hold">
                                <p:stCondLst>
                                  <p:cond delay="0"/>
                                </p:stCondLst>
                                <p:childTnLst>
                                  <p:par>
                                    <p:cTn id="180" presetID="1" presetClass="mediacall" presetSubtype="0" fill="hold" nodeType="clickEffect">
                                      <p:stCondLst>
                                        <p:cond delay="0"/>
                                      </p:stCondLst>
                                      <p:childTnLst>
                                        <p:cmd type="call" cmd="playFrom(0.0)">
                                          <p:cBhvr>
                                            <p:cTn id="181" dur="20295" fill="hold"/>
                                            <p:tgtEl>
                                              <p:spTgt spid="41"/>
                                            </p:tgtEl>
                                          </p:cBhvr>
                                        </p:cmd>
                                      </p:childTnLst>
                                    </p:cTn>
                                  </p:par>
                                </p:childTnLst>
                              </p:cTn>
                            </p:par>
                          </p:childTnLst>
                        </p:cTn>
                      </p:par>
                      <p:par>
                        <p:cTn id="182" fill="hold">
                          <p:stCondLst>
                            <p:cond delay="indefinite"/>
                          </p:stCondLst>
                          <p:childTnLst>
                            <p:par>
                              <p:cTn id="183" fill="hold">
                                <p:stCondLst>
                                  <p:cond delay="0"/>
                                </p:stCondLst>
                                <p:childTnLst>
                                  <p:par>
                                    <p:cTn id="184" presetID="23" presetClass="entr" presetSubtype="288" fill="hold" nodeType="clickEffect">
                                      <p:stCondLst>
                                        <p:cond delay="0"/>
                                      </p:stCondLst>
                                      <p:childTnLst>
                                        <p:set>
                                          <p:cBhvr>
                                            <p:cTn id="185" dur="1" fill="hold">
                                              <p:stCondLst>
                                                <p:cond delay="0"/>
                                              </p:stCondLst>
                                            </p:cTn>
                                            <p:tgtEl>
                                              <p:spTgt spid="40"/>
                                            </p:tgtEl>
                                            <p:attrNameLst>
                                              <p:attrName>style.visibility</p:attrName>
                                            </p:attrNameLst>
                                          </p:cBhvr>
                                          <p:to>
                                            <p:strVal val="visible"/>
                                          </p:to>
                                        </p:set>
                                        <p:anim calcmode="lin" valueType="num">
                                          <p:cBhvr>
                                            <p:cTn id="186" dur="500" fill="hold"/>
                                            <p:tgtEl>
                                              <p:spTgt spid="40"/>
                                            </p:tgtEl>
                                            <p:attrNameLst>
                                              <p:attrName>ppt_w</p:attrName>
                                            </p:attrNameLst>
                                          </p:cBhvr>
                                          <p:tavLst>
                                            <p:tav tm="0">
                                              <p:val>
                                                <p:strVal val="4/3*#ppt_w"/>
                                              </p:val>
                                            </p:tav>
                                            <p:tav tm="100000">
                                              <p:val>
                                                <p:strVal val="#ppt_w"/>
                                              </p:val>
                                            </p:tav>
                                          </p:tavLst>
                                        </p:anim>
                                        <p:anim calcmode="lin" valueType="num">
                                          <p:cBhvr>
                                            <p:cTn id="187" dur="500" fill="hold"/>
                                            <p:tgtEl>
                                              <p:spTgt spid="40"/>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84"/>
                                                </p:cond>
                                              </p:stCondLst>
                                              <p:endCondLst>
                                                <p:cond evt="onStopAudio" delay="0">
                                                  <p:tgtEl>
                                                    <p:sldTgt/>
                                                  </p:tgtEl>
                                                </p:cond>
                                              </p:endCondLst>
                                            </p:cTn>
                                            <p:tgtEl>
                                              <p:sndTgt r:embed="rId6" name="Ding - Sound Effect [HD].wav"/>
                                            </p:tgtEl>
                                          </p:cMediaNode>
                                        </p:audio>
                                      </p:subTnLst>
                                    </p:cTn>
                                  </p:par>
                                </p:childTnLst>
                              </p:cTn>
                            </p:par>
                          </p:childTnLst>
                        </p:cTn>
                      </p:par>
                    </p:childTnLst>
                  </p:cTn>
                  <p:prevCondLst>
                    <p:cond evt="onPrev" delay="0">
                      <p:tgtEl>
                        <p:sldTgt/>
                      </p:tgtEl>
                    </p:cond>
                  </p:prevCondLst>
                  <p:nextCondLst>
                    <p:cond evt="onNext" delay="0">
                      <p:tgtEl>
                        <p:sldTgt/>
                      </p:tgtEl>
                    </p:cond>
                  </p:nextCondLst>
                </p:seq>
                <p:video>
                  <p:cMediaNode vol="80000">
                    <p:cTn id="188" fill="hold" display="0">
                      <p:stCondLst>
                        <p:cond delay="indefinite"/>
                      </p:stCondLst>
                    </p:cTn>
                    <p:tgtEl>
                      <p:spTgt spid="36"/>
                    </p:tgtEl>
                  </p:cMediaNode>
                </p:video>
                <p:video>
                  <p:cMediaNode vol="80000">
                    <p:cTn id="189" fill="hold" display="0">
                      <p:stCondLst>
                        <p:cond delay="indefinite"/>
                      </p:stCondLst>
                    </p:cTn>
                    <p:tgtEl>
                      <p:spTgt spid="41"/>
                    </p:tgtEl>
                  </p:cMediaNode>
                </p:video>
              </p:childTnLst>
            </p:cTn>
          </p:par>
        </p:tnLst>
        <p:bldLst>
          <p:bldP spid="6" grpId="0" animBg="1"/>
          <p:bldP spid="7" grpId="0" animBg="1"/>
          <p:bldP spid="8" grpId="0" animBg="1"/>
          <p:bldP spid="9" grpId="0" animBg="1"/>
          <p:bldP spid="13" grpId="0" animBg="1"/>
          <p:bldP spid="14" grpId="0" animBg="1"/>
          <p:bldP spid="19" grpId="0" animBg="1"/>
          <p:bldP spid="19" grpId="1" animBg="1"/>
          <p:bldP spid="19" grpId="2" animBg="1"/>
          <p:bldP spid="20" grpId="0" animBg="1"/>
          <p:bldP spid="20" grpId="1" animBg="1"/>
          <p:bldP spid="20" grpId="2" animBg="1"/>
          <p:bldP spid="27" grpId="0" animBg="1"/>
          <p:bldP spid="29" grpId="0" animBg="1"/>
          <p:bldP spid="30" grpId="0"/>
          <p:bldP spid="30" grpId="1"/>
          <p:bldP spid="30" grpId="2"/>
          <p:bldP spid="32" grpId="0"/>
          <p:bldP spid="33" grpId="0"/>
          <p:bldP spid="34" grpId="0"/>
          <p:bldP spid="35"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750"/>
                                            <p:tgtEl>
                                              <p:spTgt spid="10"/>
                                            </p:tgtEl>
                                          </p:cBhvr>
                                        </p:animEffect>
                                      </p:childTnLst>
                                    </p:cTn>
                                  </p:par>
                                  <p:par>
                                    <p:cTn id="8" presetID="23" presetClass="entr" presetSubtype="16" fill="hold" grpId="0" nodeType="withEffect">
                                      <p:stCondLst>
                                        <p:cond delay="500"/>
                                      </p:stCondLst>
                                      <p:childTnLst>
                                        <p:set>
                                          <p:cBhvr>
                                            <p:cTn id="9" dur="1" fill="hold">
                                              <p:stCondLst>
                                                <p:cond delay="0"/>
                                              </p:stCondLst>
                                            </p:cTn>
                                            <p:tgtEl>
                                              <p:spTgt spid="13"/>
                                            </p:tgtEl>
                                            <p:attrNameLst>
                                              <p:attrName>style.visibility</p:attrName>
                                            </p:attrNameLst>
                                          </p:cBhvr>
                                          <p:to>
                                            <p:strVal val="visible"/>
                                          </p:to>
                                        </p:set>
                                        <p:anim calcmode="lin" valueType="num">
                                          <p:cBhvr>
                                            <p:cTn id="10" dur="500" fill="hold"/>
                                            <p:tgtEl>
                                              <p:spTgt spid="13"/>
                                            </p:tgtEl>
                                            <p:attrNameLst>
                                              <p:attrName>ppt_w</p:attrName>
                                            </p:attrNameLst>
                                          </p:cBhvr>
                                          <p:tavLst>
                                            <p:tav tm="0">
                                              <p:val>
                                                <p:fltVal val="0"/>
                                              </p:val>
                                            </p:tav>
                                            <p:tav tm="100000">
                                              <p:val>
                                                <p:strVal val="#ppt_w"/>
                                              </p:val>
                                            </p:tav>
                                          </p:tavLst>
                                        </p:anim>
                                        <p:anim calcmode="lin" valueType="num">
                                          <p:cBhvr>
                                            <p:cTn id="11" dur="500" fill="hold"/>
                                            <p:tgtEl>
                                              <p:spTgt spid="13"/>
                                            </p:tgtEl>
                                            <p:attrNameLst>
                                              <p:attrName>ppt_h</p:attrName>
                                            </p:attrNameLst>
                                          </p:cBhvr>
                                          <p:tavLst>
                                            <p:tav tm="0">
                                              <p:val>
                                                <p:fltVal val="0"/>
                                              </p:val>
                                            </p:tav>
                                            <p:tav tm="100000">
                                              <p:val>
                                                <p:strVal val="#ppt_h"/>
                                              </p:val>
                                            </p:tav>
                                          </p:tavLst>
                                        </p:anim>
                                      </p:childTnLst>
                                    </p:cTn>
                                  </p:par>
                                  <p:par>
                                    <p:cTn id="12" presetID="23" presetClass="entr" presetSubtype="16" fill="hold" grpId="0" nodeType="withEffect">
                                      <p:stCondLst>
                                        <p:cond delay="500"/>
                                      </p:stCondLst>
                                      <p:childTnLst>
                                        <p:set>
                                          <p:cBhvr>
                                            <p:cTn id="13" dur="1" fill="hold">
                                              <p:stCondLst>
                                                <p:cond delay="0"/>
                                              </p:stCondLst>
                                            </p:cTn>
                                            <p:tgtEl>
                                              <p:spTgt spid="14"/>
                                            </p:tgtEl>
                                            <p:attrNameLst>
                                              <p:attrName>style.visibility</p:attrName>
                                            </p:attrNameLst>
                                          </p:cBhvr>
                                          <p:to>
                                            <p:strVal val="visible"/>
                                          </p:to>
                                        </p:set>
                                        <p:anim calcmode="lin" valueType="num">
                                          <p:cBhvr>
                                            <p:cTn id="14" dur="500" fill="hold"/>
                                            <p:tgtEl>
                                              <p:spTgt spid="14"/>
                                            </p:tgtEl>
                                            <p:attrNameLst>
                                              <p:attrName>ppt_w</p:attrName>
                                            </p:attrNameLst>
                                          </p:cBhvr>
                                          <p:tavLst>
                                            <p:tav tm="0">
                                              <p:val>
                                                <p:fltVal val="0"/>
                                              </p:val>
                                            </p:tav>
                                            <p:tav tm="100000">
                                              <p:val>
                                                <p:strVal val="#ppt_w"/>
                                              </p:val>
                                            </p:tav>
                                          </p:tavLst>
                                        </p:anim>
                                        <p:anim calcmode="lin" valueType="num">
                                          <p:cBhvr>
                                            <p:cTn id="15" dur="500" fill="hold"/>
                                            <p:tgtEl>
                                              <p:spTgt spid="14"/>
                                            </p:tgtEl>
                                            <p:attrNameLst>
                                              <p:attrName>ppt_h</p:attrName>
                                            </p:attrNameLst>
                                          </p:cBhvr>
                                          <p:tavLst>
                                            <p:tav tm="0">
                                              <p:val>
                                                <p:fltVal val="0"/>
                                              </p:val>
                                            </p:tav>
                                            <p:tav tm="100000">
                                              <p:val>
                                                <p:strVal val="#ppt_h"/>
                                              </p:val>
                                            </p:tav>
                                          </p:tavLst>
                                        </p:anim>
                                      </p:childTnLst>
                                    </p:cTn>
                                  </p:par>
                                  <p:par>
                                    <p:cTn id="16" presetID="2" presetClass="entr" presetSubtype="1" accel="55000" fill="hold" nodeType="withEffect">
                                      <p:stCondLst>
                                        <p:cond delay="250"/>
                                      </p:stCondLst>
                                      <p:childTnLst>
                                        <p:set>
                                          <p:cBhvr>
                                            <p:cTn id="17" dur="1" fill="hold">
                                              <p:stCondLst>
                                                <p:cond delay="0"/>
                                              </p:stCondLst>
                                            </p:cTn>
                                            <p:tgtEl>
                                              <p:spTgt spid="15"/>
                                            </p:tgtEl>
                                            <p:attrNameLst>
                                              <p:attrName>style.visibility</p:attrName>
                                            </p:attrNameLst>
                                          </p:cBhvr>
                                          <p:to>
                                            <p:strVal val="visible"/>
                                          </p:to>
                                        </p:set>
                                        <p:anim calcmode="lin" valueType="num">
                                          <p:cBhvr additive="base">
                                            <p:cTn id="18" dur="1750" fill="hold"/>
                                            <p:tgtEl>
                                              <p:spTgt spid="15"/>
                                            </p:tgtEl>
                                            <p:attrNameLst>
                                              <p:attrName>ppt_x</p:attrName>
                                            </p:attrNameLst>
                                          </p:cBhvr>
                                          <p:tavLst>
                                            <p:tav tm="0">
                                              <p:val>
                                                <p:strVal val="#ppt_x"/>
                                              </p:val>
                                            </p:tav>
                                            <p:tav tm="100000">
                                              <p:val>
                                                <p:strVal val="#ppt_x"/>
                                              </p:val>
                                            </p:tav>
                                          </p:tavLst>
                                        </p:anim>
                                        <p:anim calcmode="lin" valueType="num">
                                          <p:cBhvr additive="base">
                                            <p:cTn id="19" dur="1750" fill="hold"/>
                                            <p:tgtEl>
                                              <p:spTgt spid="15"/>
                                            </p:tgtEl>
                                            <p:attrNameLst>
                                              <p:attrName>ppt_y</p:attrName>
                                            </p:attrNameLst>
                                          </p:cBhvr>
                                          <p:tavLst>
                                            <p:tav tm="0">
                                              <p:val>
                                                <p:strVal val="0-#ppt_h/2"/>
                                              </p:val>
                                            </p:tav>
                                            <p:tav tm="100000">
                                              <p:val>
                                                <p:strVal val="#ppt_y"/>
                                              </p:val>
                                            </p:tav>
                                          </p:tavLst>
                                        </p:anim>
                                      </p:childTnLst>
                                    </p:cTn>
                                  </p:par>
                                  <p:par>
                                    <p:cTn id="20" presetID="32" presetClass="emph" presetSubtype="0" fill="hold" nodeType="withEffect">
                                      <p:stCondLst>
                                        <p:cond delay="250"/>
                                      </p:stCondLst>
                                      <p:childTnLst>
                                        <p:animRot by="120000">
                                          <p:cBhvr>
                                            <p:cTn id="21" dur="175" fill="hold">
                                              <p:stCondLst>
                                                <p:cond delay="0"/>
                                              </p:stCondLst>
                                            </p:cTn>
                                            <p:tgtEl>
                                              <p:spTgt spid="15"/>
                                            </p:tgtEl>
                                            <p:attrNameLst>
                                              <p:attrName>r</p:attrName>
                                            </p:attrNameLst>
                                          </p:cBhvr>
                                        </p:animRot>
                                        <p:animRot by="-240000">
                                          <p:cBhvr>
                                            <p:cTn id="22" dur="350" fill="hold">
                                              <p:stCondLst>
                                                <p:cond delay="350"/>
                                              </p:stCondLst>
                                            </p:cTn>
                                            <p:tgtEl>
                                              <p:spTgt spid="15"/>
                                            </p:tgtEl>
                                            <p:attrNameLst>
                                              <p:attrName>r</p:attrName>
                                            </p:attrNameLst>
                                          </p:cBhvr>
                                        </p:animRot>
                                        <p:animRot by="240000">
                                          <p:cBhvr>
                                            <p:cTn id="23" dur="350" fill="hold">
                                              <p:stCondLst>
                                                <p:cond delay="700"/>
                                              </p:stCondLst>
                                            </p:cTn>
                                            <p:tgtEl>
                                              <p:spTgt spid="15"/>
                                            </p:tgtEl>
                                            <p:attrNameLst>
                                              <p:attrName>r</p:attrName>
                                            </p:attrNameLst>
                                          </p:cBhvr>
                                        </p:animRot>
                                        <p:animRot by="-240000">
                                          <p:cBhvr>
                                            <p:cTn id="24" dur="350" fill="hold">
                                              <p:stCondLst>
                                                <p:cond delay="1050"/>
                                              </p:stCondLst>
                                            </p:cTn>
                                            <p:tgtEl>
                                              <p:spTgt spid="15"/>
                                            </p:tgtEl>
                                            <p:attrNameLst>
                                              <p:attrName>r</p:attrName>
                                            </p:attrNameLst>
                                          </p:cBhvr>
                                        </p:animRot>
                                        <p:animRot by="120000">
                                          <p:cBhvr>
                                            <p:cTn id="25" dur="350" fill="hold">
                                              <p:stCondLst>
                                                <p:cond delay="1400"/>
                                              </p:stCondLst>
                                            </p:cTn>
                                            <p:tgtEl>
                                              <p:spTgt spid="15"/>
                                            </p:tgtEl>
                                            <p:attrNameLst>
                                              <p:attrName>r</p:attrName>
                                            </p:attrNameLst>
                                          </p:cBhvr>
                                        </p:animRot>
                                      </p:childTnLst>
                                    </p:cTn>
                                  </p:par>
                                  <p:par>
                                    <p:cTn id="26" presetID="23" presetClass="entr" presetSubtype="16" fill="hold" grpId="0" nodeType="withEffect">
                                      <p:stCondLst>
                                        <p:cond delay="1500"/>
                                      </p:stCondLst>
                                      <p:childTnLst>
                                        <p:set>
                                          <p:cBhvr>
                                            <p:cTn id="27" dur="1" fill="hold">
                                              <p:stCondLst>
                                                <p:cond delay="0"/>
                                              </p:stCondLst>
                                            </p:cTn>
                                            <p:tgtEl>
                                              <p:spTgt spid="19"/>
                                            </p:tgtEl>
                                            <p:attrNameLst>
                                              <p:attrName>style.visibility</p:attrName>
                                            </p:attrNameLst>
                                          </p:cBhvr>
                                          <p:to>
                                            <p:strVal val="visible"/>
                                          </p:to>
                                        </p:set>
                                        <p:anim calcmode="lin" valueType="num">
                                          <p:cBhvr>
                                            <p:cTn id="28" dur="200" fill="hold"/>
                                            <p:tgtEl>
                                              <p:spTgt spid="19"/>
                                            </p:tgtEl>
                                            <p:attrNameLst>
                                              <p:attrName>ppt_w</p:attrName>
                                            </p:attrNameLst>
                                          </p:cBhvr>
                                          <p:tavLst>
                                            <p:tav tm="0">
                                              <p:val>
                                                <p:fltVal val="0"/>
                                              </p:val>
                                            </p:tav>
                                            <p:tav tm="100000">
                                              <p:val>
                                                <p:strVal val="#ppt_w"/>
                                              </p:val>
                                            </p:tav>
                                          </p:tavLst>
                                        </p:anim>
                                        <p:anim calcmode="lin" valueType="num">
                                          <p:cBhvr>
                                            <p:cTn id="29" dur="200" fill="hold"/>
                                            <p:tgtEl>
                                              <p:spTgt spid="19"/>
                                            </p:tgtEl>
                                            <p:attrNameLst>
                                              <p:attrName>ppt_h</p:attrName>
                                            </p:attrNameLst>
                                          </p:cBhvr>
                                          <p:tavLst>
                                            <p:tav tm="0">
                                              <p:val>
                                                <p:fltVal val="0"/>
                                              </p:val>
                                            </p:tav>
                                            <p:tav tm="100000">
                                              <p:val>
                                                <p:strVal val="#ppt_h"/>
                                              </p:val>
                                            </p:tav>
                                          </p:tavLst>
                                        </p:anim>
                                      </p:childTnLst>
                                    </p:cTn>
                                  </p:par>
                                  <p:par>
                                    <p:cTn id="30" presetID="6" presetClass="emph" presetSubtype="0" fill="hold" grpId="1" nodeType="withEffect">
                                      <p:stCondLst>
                                        <p:cond delay="1500"/>
                                      </p:stCondLst>
                                      <p:childTnLst>
                                        <p:animScale>
                                          <p:cBhvr>
                                            <p:cTn id="31" dur="1000" fill="hold"/>
                                            <p:tgtEl>
                                              <p:spTgt spid="19"/>
                                            </p:tgtEl>
                                          </p:cBhvr>
                                          <p:by x="110000" y="110000"/>
                                        </p:animScale>
                                      </p:childTnLst>
                                    </p:cTn>
                                  </p:par>
                                  <p:par>
                                    <p:cTn id="32" presetID="6" presetClass="emph" presetSubtype="0" accel="50000" decel="50000" fill="hold" grpId="2" nodeType="withEffect">
                                      <p:stCondLst>
                                        <p:cond delay="1500"/>
                                      </p:stCondLst>
                                      <p:childTnLst>
                                        <p:animScale>
                                          <p:cBhvr>
                                            <p:cTn id="33" dur="250" fill="hold"/>
                                            <p:tgtEl>
                                              <p:spTgt spid="19"/>
                                            </p:tgtEl>
                                          </p:cBhvr>
                                          <p:by x="91000" y="91000"/>
                                        </p:animScale>
                                      </p:childTnLst>
                                    </p:cTn>
                                  </p:par>
                                  <p:par>
                                    <p:cTn id="34" presetID="50" presetClass="entr" presetSubtype="0" decel="100000" fill="hold" nodeType="withEffect">
                                      <p:stCondLst>
                                        <p:cond delay="2000"/>
                                      </p:stCondLst>
                                      <p:childTnLst>
                                        <p:set>
                                          <p:cBhvr>
                                            <p:cTn id="35" dur="1" fill="hold">
                                              <p:stCondLst>
                                                <p:cond delay="0"/>
                                              </p:stCondLst>
                                            </p:cTn>
                                            <p:tgtEl>
                                              <p:spTgt spid="24"/>
                                            </p:tgtEl>
                                            <p:attrNameLst>
                                              <p:attrName>style.visibility</p:attrName>
                                            </p:attrNameLst>
                                          </p:cBhvr>
                                          <p:to>
                                            <p:strVal val="visible"/>
                                          </p:to>
                                        </p:set>
                                        <p:anim calcmode="lin" valueType="num">
                                          <p:cBhvr>
                                            <p:cTn id="36" dur="750" fill="hold"/>
                                            <p:tgtEl>
                                              <p:spTgt spid="24"/>
                                            </p:tgtEl>
                                            <p:attrNameLst>
                                              <p:attrName>ppt_w</p:attrName>
                                            </p:attrNameLst>
                                          </p:cBhvr>
                                          <p:tavLst>
                                            <p:tav tm="0">
                                              <p:val>
                                                <p:strVal val="#ppt_w+.3"/>
                                              </p:val>
                                            </p:tav>
                                            <p:tav tm="100000">
                                              <p:val>
                                                <p:strVal val="#ppt_w"/>
                                              </p:val>
                                            </p:tav>
                                          </p:tavLst>
                                        </p:anim>
                                        <p:anim calcmode="lin" valueType="num">
                                          <p:cBhvr>
                                            <p:cTn id="37" dur="750" fill="hold"/>
                                            <p:tgtEl>
                                              <p:spTgt spid="24"/>
                                            </p:tgtEl>
                                            <p:attrNameLst>
                                              <p:attrName>ppt_h</p:attrName>
                                            </p:attrNameLst>
                                          </p:cBhvr>
                                          <p:tavLst>
                                            <p:tav tm="0">
                                              <p:val>
                                                <p:strVal val="#ppt_h"/>
                                              </p:val>
                                            </p:tav>
                                            <p:tav tm="100000">
                                              <p:val>
                                                <p:strVal val="#ppt_h"/>
                                              </p:val>
                                            </p:tav>
                                          </p:tavLst>
                                        </p:anim>
                                        <p:animEffect transition="in" filter="fade">
                                          <p:cBhvr>
                                            <p:cTn id="38" dur="750"/>
                                            <p:tgtEl>
                                              <p:spTgt spid="24"/>
                                            </p:tgtEl>
                                          </p:cBhvr>
                                        </p:animEffect>
                                      </p:childTnLst>
                                    </p:cTn>
                                  </p:par>
                                  <p:par>
                                    <p:cTn id="39" presetID="6" presetClass="emph" presetSubtype="0" fill="hold" nodeType="withEffect">
                                      <p:stCondLst>
                                        <p:cond delay="2000"/>
                                      </p:stCondLst>
                                      <p:childTnLst>
                                        <p:animScale>
                                          <p:cBhvr>
                                            <p:cTn id="40" dur="10" fill="hold"/>
                                            <p:tgtEl>
                                              <p:spTgt spid="24"/>
                                            </p:tgtEl>
                                          </p:cBhvr>
                                          <p:by x="125000" y="125000"/>
                                        </p:animScale>
                                      </p:childTnLst>
                                    </p:cTn>
                                  </p:par>
                                  <p:par>
                                    <p:cTn id="41" presetID="6" presetClass="emph" presetSubtype="0" decel="55000" fill="hold" nodeType="withEffect">
                                      <p:stCondLst>
                                        <p:cond delay="2000"/>
                                      </p:stCondLst>
                                      <p:childTnLst>
                                        <p:animScale>
                                          <p:cBhvr>
                                            <p:cTn id="42" dur="1250" fill="hold"/>
                                            <p:tgtEl>
                                              <p:spTgt spid="24"/>
                                            </p:tgtEl>
                                          </p:cBhvr>
                                          <p:by x="80000" y="80000"/>
                                        </p:animScale>
                                      </p:childTnLst>
                                    </p:cTn>
                                  </p:par>
                                  <p:par>
                                    <p:cTn id="43" presetID="23" presetClass="entr" presetSubtype="16" fill="hold" grpId="0" nodeType="withEffect">
                                      <p:stCondLst>
                                        <p:cond delay="1750"/>
                                      </p:stCondLst>
                                      <p:childTnLst>
                                        <p:set>
                                          <p:cBhvr>
                                            <p:cTn id="44" dur="1" fill="hold">
                                              <p:stCondLst>
                                                <p:cond delay="0"/>
                                              </p:stCondLst>
                                            </p:cTn>
                                            <p:tgtEl>
                                              <p:spTgt spid="20"/>
                                            </p:tgtEl>
                                            <p:attrNameLst>
                                              <p:attrName>style.visibility</p:attrName>
                                            </p:attrNameLst>
                                          </p:cBhvr>
                                          <p:to>
                                            <p:strVal val="visible"/>
                                          </p:to>
                                        </p:set>
                                        <p:anim calcmode="lin" valueType="num">
                                          <p:cBhvr>
                                            <p:cTn id="45" dur="200" fill="hold"/>
                                            <p:tgtEl>
                                              <p:spTgt spid="20"/>
                                            </p:tgtEl>
                                            <p:attrNameLst>
                                              <p:attrName>ppt_w</p:attrName>
                                            </p:attrNameLst>
                                          </p:cBhvr>
                                          <p:tavLst>
                                            <p:tav tm="0">
                                              <p:val>
                                                <p:fltVal val="0"/>
                                              </p:val>
                                            </p:tav>
                                            <p:tav tm="100000">
                                              <p:val>
                                                <p:strVal val="#ppt_w"/>
                                              </p:val>
                                            </p:tav>
                                          </p:tavLst>
                                        </p:anim>
                                        <p:anim calcmode="lin" valueType="num">
                                          <p:cBhvr>
                                            <p:cTn id="46" dur="200" fill="hold"/>
                                            <p:tgtEl>
                                              <p:spTgt spid="20"/>
                                            </p:tgtEl>
                                            <p:attrNameLst>
                                              <p:attrName>ppt_h</p:attrName>
                                            </p:attrNameLst>
                                          </p:cBhvr>
                                          <p:tavLst>
                                            <p:tav tm="0">
                                              <p:val>
                                                <p:fltVal val="0"/>
                                              </p:val>
                                            </p:tav>
                                            <p:tav tm="100000">
                                              <p:val>
                                                <p:strVal val="#ppt_h"/>
                                              </p:val>
                                            </p:tav>
                                          </p:tavLst>
                                        </p:anim>
                                      </p:childTnLst>
                                    </p:cTn>
                                  </p:par>
                                  <p:par>
                                    <p:cTn id="47" presetID="6" presetClass="emph" presetSubtype="0" fill="hold" grpId="1" nodeType="withEffect">
                                      <p:stCondLst>
                                        <p:cond delay="1750"/>
                                      </p:stCondLst>
                                      <p:childTnLst>
                                        <p:animScale>
                                          <p:cBhvr>
                                            <p:cTn id="48" dur="1000" fill="hold"/>
                                            <p:tgtEl>
                                              <p:spTgt spid="20"/>
                                            </p:tgtEl>
                                          </p:cBhvr>
                                          <p:by x="110000" y="110000"/>
                                        </p:animScale>
                                      </p:childTnLst>
                                    </p:cTn>
                                  </p:par>
                                  <p:par>
                                    <p:cTn id="49" presetID="6" presetClass="emph" presetSubtype="0" accel="50000" decel="50000" fill="hold" grpId="2" nodeType="withEffect">
                                      <p:stCondLst>
                                        <p:cond delay="1750"/>
                                      </p:stCondLst>
                                      <p:childTnLst>
                                        <p:animScale>
                                          <p:cBhvr>
                                            <p:cTn id="50" dur="250" fill="hold"/>
                                            <p:tgtEl>
                                              <p:spTgt spid="20"/>
                                            </p:tgtEl>
                                          </p:cBhvr>
                                          <p:by x="91000" y="91000"/>
                                        </p:animScale>
                                      </p:childTnLst>
                                    </p:cTn>
                                  </p:par>
                                  <p:par>
                                    <p:cTn id="51" presetID="50" presetClass="entr" presetSubtype="0" decel="100000" fill="hold" nodeType="withEffect">
                                      <p:stCondLst>
                                        <p:cond delay="2250"/>
                                      </p:stCondLst>
                                      <p:childTnLst>
                                        <p:set>
                                          <p:cBhvr>
                                            <p:cTn id="52" dur="1" fill="hold">
                                              <p:stCondLst>
                                                <p:cond delay="0"/>
                                              </p:stCondLst>
                                            </p:cTn>
                                            <p:tgtEl>
                                              <p:spTgt spid="21"/>
                                            </p:tgtEl>
                                            <p:attrNameLst>
                                              <p:attrName>style.visibility</p:attrName>
                                            </p:attrNameLst>
                                          </p:cBhvr>
                                          <p:to>
                                            <p:strVal val="visible"/>
                                          </p:to>
                                        </p:set>
                                        <p:anim calcmode="lin" valueType="num">
                                          <p:cBhvr>
                                            <p:cTn id="53" dur="750" fill="hold"/>
                                            <p:tgtEl>
                                              <p:spTgt spid="21"/>
                                            </p:tgtEl>
                                            <p:attrNameLst>
                                              <p:attrName>ppt_w</p:attrName>
                                            </p:attrNameLst>
                                          </p:cBhvr>
                                          <p:tavLst>
                                            <p:tav tm="0">
                                              <p:val>
                                                <p:strVal val="#ppt_w+.3"/>
                                              </p:val>
                                            </p:tav>
                                            <p:tav tm="100000">
                                              <p:val>
                                                <p:strVal val="#ppt_w"/>
                                              </p:val>
                                            </p:tav>
                                          </p:tavLst>
                                        </p:anim>
                                        <p:anim calcmode="lin" valueType="num">
                                          <p:cBhvr>
                                            <p:cTn id="54" dur="750" fill="hold"/>
                                            <p:tgtEl>
                                              <p:spTgt spid="21"/>
                                            </p:tgtEl>
                                            <p:attrNameLst>
                                              <p:attrName>ppt_h</p:attrName>
                                            </p:attrNameLst>
                                          </p:cBhvr>
                                          <p:tavLst>
                                            <p:tav tm="0">
                                              <p:val>
                                                <p:strVal val="#ppt_h"/>
                                              </p:val>
                                            </p:tav>
                                            <p:tav tm="100000">
                                              <p:val>
                                                <p:strVal val="#ppt_h"/>
                                              </p:val>
                                            </p:tav>
                                          </p:tavLst>
                                        </p:anim>
                                        <p:animEffect transition="in" filter="fade">
                                          <p:cBhvr>
                                            <p:cTn id="55" dur="750"/>
                                            <p:tgtEl>
                                              <p:spTgt spid="21"/>
                                            </p:tgtEl>
                                          </p:cBhvr>
                                        </p:animEffect>
                                      </p:childTnLst>
                                    </p:cTn>
                                  </p:par>
                                  <p:par>
                                    <p:cTn id="56" presetID="6" presetClass="emph" presetSubtype="0" fill="hold" nodeType="withEffect">
                                      <p:stCondLst>
                                        <p:cond delay="2250"/>
                                      </p:stCondLst>
                                      <p:childTnLst>
                                        <p:animScale>
                                          <p:cBhvr>
                                            <p:cTn id="57" dur="10" fill="hold"/>
                                            <p:tgtEl>
                                              <p:spTgt spid="21"/>
                                            </p:tgtEl>
                                          </p:cBhvr>
                                          <p:by x="125000" y="125000"/>
                                        </p:animScale>
                                      </p:childTnLst>
                                    </p:cTn>
                                  </p:par>
                                  <p:par>
                                    <p:cTn id="58" presetID="6" presetClass="emph" presetSubtype="0" decel="55000" fill="hold" nodeType="withEffect">
                                      <p:stCondLst>
                                        <p:cond delay="2250"/>
                                      </p:stCondLst>
                                      <p:childTnLst>
                                        <p:animScale>
                                          <p:cBhvr>
                                            <p:cTn id="59" dur="1250" fill="hold"/>
                                            <p:tgtEl>
                                              <p:spTgt spid="21"/>
                                            </p:tgtEl>
                                          </p:cBhvr>
                                          <p:by x="80000" y="80000"/>
                                        </p:animScale>
                                      </p:childTnLst>
                                    </p:cTn>
                                  </p:par>
                                  <p:par>
                                    <p:cTn id="60" presetID="2" presetClass="entr" presetSubtype="4" decel="100000" fill="hold" grpId="0" nodeType="withEffect">
                                      <p:stCondLst>
                                        <p:cond delay="1500"/>
                                      </p:stCondLst>
                                      <p:childTnLst>
                                        <p:set>
                                          <p:cBhvr>
                                            <p:cTn id="61" dur="1" fill="hold">
                                              <p:stCondLst>
                                                <p:cond delay="0"/>
                                              </p:stCondLst>
                                            </p:cTn>
                                            <p:tgtEl>
                                              <p:spTgt spid="29"/>
                                            </p:tgtEl>
                                            <p:attrNameLst>
                                              <p:attrName>style.visibility</p:attrName>
                                            </p:attrNameLst>
                                          </p:cBhvr>
                                          <p:to>
                                            <p:strVal val="visible"/>
                                          </p:to>
                                        </p:set>
                                        <p:anim calcmode="lin" valueType="num">
                                          <p:cBhvr additive="base">
                                            <p:cTn id="62" dur="1000" fill="hold"/>
                                            <p:tgtEl>
                                              <p:spTgt spid="29"/>
                                            </p:tgtEl>
                                            <p:attrNameLst>
                                              <p:attrName>ppt_x</p:attrName>
                                            </p:attrNameLst>
                                          </p:cBhvr>
                                          <p:tavLst>
                                            <p:tav tm="0">
                                              <p:val>
                                                <p:strVal val="#ppt_x"/>
                                              </p:val>
                                            </p:tav>
                                            <p:tav tm="100000">
                                              <p:val>
                                                <p:strVal val="#ppt_x"/>
                                              </p:val>
                                            </p:tav>
                                          </p:tavLst>
                                        </p:anim>
                                        <p:anim calcmode="lin" valueType="num">
                                          <p:cBhvr additive="base">
                                            <p:cTn id="63" dur="1000" fill="hold"/>
                                            <p:tgtEl>
                                              <p:spTgt spid="29"/>
                                            </p:tgtEl>
                                            <p:attrNameLst>
                                              <p:attrName>ppt_y</p:attrName>
                                            </p:attrNameLst>
                                          </p:cBhvr>
                                          <p:tavLst>
                                            <p:tav tm="0">
                                              <p:val>
                                                <p:strVal val="1+#ppt_h/2"/>
                                              </p:val>
                                            </p:tav>
                                            <p:tav tm="100000">
                                              <p:val>
                                                <p:strVal val="#ppt_y"/>
                                              </p:val>
                                            </p:tav>
                                          </p:tavLst>
                                        </p:anim>
                                      </p:childTnLst>
                                    </p:cTn>
                                  </p:par>
                                  <p:par>
                                    <p:cTn id="64" presetID="2" presetClass="entr" presetSubtype="8" decel="100000" fill="hold" grpId="0" nodeType="withEffect">
                                      <p:stCondLst>
                                        <p:cond delay="2000"/>
                                      </p:stCondLst>
                                      <p:childTnLst>
                                        <p:set>
                                          <p:cBhvr>
                                            <p:cTn id="65" dur="1" fill="hold">
                                              <p:stCondLst>
                                                <p:cond delay="0"/>
                                              </p:stCondLst>
                                            </p:cTn>
                                            <p:tgtEl>
                                              <p:spTgt spid="27"/>
                                            </p:tgtEl>
                                            <p:attrNameLst>
                                              <p:attrName>style.visibility</p:attrName>
                                            </p:attrNameLst>
                                          </p:cBhvr>
                                          <p:to>
                                            <p:strVal val="visible"/>
                                          </p:to>
                                        </p:set>
                                        <p:anim calcmode="lin" valueType="num">
                                          <p:cBhvr additive="base">
                                            <p:cTn id="66" dur="1000" fill="hold"/>
                                            <p:tgtEl>
                                              <p:spTgt spid="27"/>
                                            </p:tgtEl>
                                            <p:attrNameLst>
                                              <p:attrName>ppt_x</p:attrName>
                                            </p:attrNameLst>
                                          </p:cBhvr>
                                          <p:tavLst>
                                            <p:tav tm="0">
                                              <p:val>
                                                <p:strVal val="0-#ppt_w/2"/>
                                              </p:val>
                                            </p:tav>
                                            <p:tav tm="100000">
                                              <p:val>
                                                <p:strVal val="#ppt_x"/>
                                              </p:val>
                                            </p:tav>
                                          </p:tavLst>
                                        </p:anim>
                                        <p:anim calcmode="lin" valueType="num">
                                          <p:cBhvr additive="base">
                                            <p:cTn id="67" dur="1000" fill="hold"/>
                                            <p:tgtEl>
                                              <p:spTgt spid="27"/>
                                            </p:tgtEl>
                                            <p:attrNameLst>
                                              <p:attrName>ppt_y</p:attrName>
                                            </p:attrNameLst>
                                          </p:cBhvr>
                                          <p:tavLst>
                                            <p:tav tm="0">
                                              <p:val>
                                                <p:strVal val="#ppt_y"/>
                                              </p:val>
                                            </p:tav>
                                            <p:tav tm="100000">
                                              <p:val>
                                                <p:strVal val="#ppt_y"/>
                                              </p:val>
                                            </p:tav>
                                          </p:tavLst>
                                        </p:anim>
                                      </p:childTnLst>
                                    </p:cTn>
                                  </p:par>
                                  <p:par>
                                    <p:cTn id="68" presetID="2" presetClass="entr" presetSubtype="8" accel="55000" fill="hold" nodeType="withEffect">
                                      <p:stCondLst>
                                        <p:cond delay="2000"/>
                                      </p:stCondLst>
                                      <p:childTnLst>
                                        <p:set>
                                          <p:cBhvr>
                                            <p:cTn id="69" dur="1" fill="hold">
                                              <p:stCondLst>
                                                <p:cond delay="0"/>
                                              </p:stCondLst>
                                            </p:cTn>
                                            <p:tgtEl>
                                              <p:spTgt spid="28"/>
                                            </p:tgtEl>
                                            <p:attrNameLst>
                                              <p:attrName>style.visibility</p:attrName>
                                            </p:attrNameLst>
                                          </p:cBhvr>
                                          <p:to>
                                            <p:strVal val="visible"/>
                                          </p:to>
                                        </p:set>
                                        <p:anim calcmode="lin" valueType="num">
                                          <p:cBhvr additive="base">
                                            <p:cTn id="70" dur="1750" fill="hold"/>
                                            <p:tgtEl>
                                              <p:spTgt spid="28"/>
                                            </p:tgtEl>
                                            <p:attrNameLst>
                                              <p:attrName>ppt_x</p:attrName>
                                            </p:attrNameLst>
                                          </p:cBhvr>
                                          <p:tavLst>
                                            <p:tav tm="0">
                                              <p:val>
                                                <p:strVal val="0-#ppt_w/2"/>
                                              </p:val>
                                            </p:tav>
                                            <p:tav tm="100000">
                                              <p:val>
                                                <p:strVal val="#ppt_x"/>
                                              </p:val>
                                            </p:tav>
                                          </p:tavLst>
                                        </p:anim>
                                        <p:anim calcmode="lin" valueType="num">
                                          <p:cBhvr additive="base">
                                            <p:cTn id="71" dur="1750" fill="hold"/>
                                            <p:tgtEl>
                                              <p:spTgt spid="28"/>
                                            </p:tgtEl>
                                            <p:attrNameLst>
                                              <p:attrName>ppt_y</p:attrName>
                                            </p:attrNameLst>
                                          </p:cBhvr>
                                          <p:tavLst>
                                            <p:tav tm="0">
                                              <p:val>
                                                <p:strVal val="#ppt_y"/>
                                              </p:val>
                                            </p:tav>
                                            <p:tav tm="100000">
                                              <p:val>
                                                <p:strVal val="#ppt_y"/>
                                              </p:val>
                                            </p:tav>
                                          </p:tavLst>
                                        </p:anim>
                                      </p:childTnLst>
                                    </p:cTn>
                                  </p:par>
                                  <p:par>
                                    <p:cTn id="72" presetID="32" presetClass="emph" presetSubtype="0" fill="hold" nodeType="withEffect">
                                      <p:stCondLst>
                                        <p:cond delay="2000"/>
                                      </p:stCondLst>
                                      <p:childTnLst>
                                        <p:animRot by="120000">
                                          <p:cBhvr>
                                            <p:cTn id="73" dur="175" fill="hold">
                                              <p:stCondLst>
                                                <p:cond delay="0"/>
                                              </p:stCondLst>
                                            </p:cTn>
                                            <p:tgtEl>
                                              <p:spTgt spid="28"/>
                                            </p:tgtEl>
                                            <p:attrNameLst>
                                              <p:attrName>r</p:attrName>
                                            </p:attrNameLst>
                                          </p:cBhvr>
                                        </p:animRot>
                                        <p:animRot by="-240000">
                                          <p:cBhvr>
                                            <p:cTn id="74" dur="350" fill="hold">
                                              <p:stCondLst>
                                                <p:cond delay="350"/>
                                              </p:stCondLst>
                                            </p:cTn>
                                            <p:tgtEl>
                                              <p:spTgt spid="28"/>
                                            </p:tgtEl>
                                            <p:attrNameLst>
                                              <p:attrName>r</p:attrName>
                                            </p:attrNameLst>
                                          </p:cBhvr>
                                        </p:animRot>
                                        <p:animRot by="240000">
                                          <p:cBhvr>
                                            <p:cTn id="75" dur="350" fill="hold">
                                              <p:stCondLst>
                                                <p:cond delay="700"/>
                                              </p:stCondLst>
                                            </p:cTn>
                                            <p:tgtEl>
                                              <p:spTgt spid="28"/>
                                            </p:tgtEl>
                                            <p:attrNameLst>
                                              <p:attrName>r</p:attrName>
                                            </p:attrNameLst>
                                          </p:cBhvr>
                                        </p:animRot>
                                        <p:animRot by="-240000">
                                          <p:cBhvr>
                                            <p:cTn id="76" dur="350" fill="hold">
                                              <p:stCondLst>
                                                <p:cond delay="1050"/>
                                              </p:stCondLst>
                                            </p:cTn>
                                            <p:tgtEl>
                                              <p:spTgt spid="28"/>
                                            </p:tgtEl>
                                            <p:attrNameLst>
                                              <p:attrName>r</p:attrName>
                                            </p:attrNameLst>
                                          </p:cBhvr>
                                        </p:animRot>
                                        <p:animRot by="120000">
                                          <p:cBhvr>
                                            <p:cTn id="77" dur="350" fill="hold">
                                              <p:stCondLst>
                                                <p:cond delay="1400"/>
                                              </p:stCondLst>
                                            </p:cTn>
                                            <p:tgtEl>
                                              <p:spTgt spid="28"/>
                                            </p:tgtEl>
                                            <p:attrNameLst>
                                              <p:attrName>r</p:attrName>
                                            </p:attrNameLst>
                                          </p:cBhvr>
                                        </p:animRot>
                                      </p:childTnLst>
                                    </p:cTn>
                                  </p:par>
                                  <p:par>
                                    <p:cTn id="78" presetID="17" presetClass="entr" presetSubtype="4" fill="hold" grpId="0" nodeType="withEffect">
                                      <p:stCondLst>
                                        <p:cond delay="0"/>
                                      </p:stCondLst>
                                      <p:childTnLst>
                                        <p:set>
                                          <p:cBhvr>
                                            <p:cTn id="79" dur="1" fill="hold">
                                              <p:stCondLst>
                                                <p:cond delay="0"/>
                                              </p:stCondLst>
                                            </p:cTn>
                                            <p:tgtEl>
                                              <p:spTgt spid="8"/>
                                            </p:tgtEl>
                                            <p:attrNameLst>
                                              <p:attrName>style.visibility</p:attrName>
                                            </p:attrNameLst>
                                          </p:cBhvr>
                                          <p:to>
                                            <p:strVal val="visible"/>
                                          </p:to>
                                        </p:set>
                                        <p:anim calcmode="lin" valueType="num">
                                          <p:cBhvr>
                                            <p:cTn id="80" dur="750" fill="hold"/>
                                            <p:tgtEl>
                                              <p:spTgt spid="8"/>
                                            </p:tgtEl>
                                            <p:attrNameLst>
                                              <p:attrName>ppt_x</p:attrName>
                                            </p:attrNameLst>
                                          </p:cBhvr>
                                          <p:tavLst>
                                            <p:tav tm="0">
                                              <p:val>
                                                <p:strVal val="#ppt_x"/>
                                              </p:val>
                                            </p:tav>
                                            <p:tav tm="100000">
                                              <p:val>
                                                <p:strVal val="#ppt_x"/>
                                              </p:val>
                                            </p:tav>
                                          </p:tavLst>
                                        </p:anim>
                                        <p:anim calcmode="lin" valueType="num">
                                          <p:cBhvr>
                                            <p:cTn id="81" dur="750" fill="hold"/>
                                            <p:tgtEl>
                                              <p:spTgt spid="8"/>
                                            </p:tgtEl>
                                            <p:attrNameLst>
                                              <p:attrName>ppt_y</p:attrName>
                                            </p:attrNameLst>
                                          </p:cBhvr>
                                          <p:tavLst>
                                            <p:tav tm="0">
                                              <p:val>
                                                <p:strVal val="#ppt_y+#ppt_h/2"/>
                                              </p:val>
                                            </p:tav>
                                            <p:tav tm="100000">
                                              <p:val>
                                                <p:strVal val="#ppt_y"/>
                                              </p:val>
                                            </p:tav>
                                          </p:tavLst>
                                        </p:anim>
                                        <p:anim calcmode="lin" valueType="num">
                                          <p:cBhvr>
                                            <p:cTn id="82" dur="750" fill="hold"/>
                                            <p:tgtEl>
                                              <p:spTgt spid="8"/>
                                            </p:tgtEl>
                                            <p:attrNameLst>
                                              <p:attrName>ppt_w</p:attrName>
                                            </p:attrNameLst>
                                          </p:cBhvr>
                                          <p:tavLst>
                                            <p:tav tm="0">
                                              <p:val>
                                                <p:strVal val="#ppt_w"/>
                                              </p:val>
                                            </p:tav>
                                            <p:tav tm="100000">
                                              <p:val>
                                                <p:strVal val="#ppt_w"/>
                                              </p:val>
                                            </p:tav>
                                          </p:tavLst>
                                        </p:anim>
                                        <p:anim calcmode="lin" valueType="num">
                                          <p:cBhvr>
                                            <p:cTn id="83" dur="750" fill="hold"/>
                                            <p:tgtEl>
                                              <p:spTgt spid="8"/>
                                            </p:tgtEl>
                                            <p:attrNameLst>
                                              <p:attrName>ppt_h</p:attrName>
                                            </p:attrNameLst>
                                          </p:cBhvr>
                                          <p:tavLst>
                                            <p:tav tm="0">
                                              <p:val>
                                                <p:fltVal val="0"/>
                                              </p:val>
                                            </p:tav>
                                            <p:tav tm="100000">
                                              <p:val>
                                                <p:strVal val="#ppt_h"/>
                                              </p:val>
                                            </p:tav>
                                          </p:tavLst>
                                        </p:anim>
                                      </p:childTnLst>
                                    </p:cTn>
                                  </p:par>
                                  <p:par>
                                    <p:cTn id="84" presetID="17" presetClass="entr" presetSubtype="1" fill="hold" grpId="0" nodeType="withEffect">
                                      <p:stCondLst>
                                        <p:cond delay="0"/>
                                      </p:stCondLst>
                                      <p:childTnLst>
                                        <p:set>
                                          <p:cBhvr>
                                            <p:cTn id="85" dur="1" fill="hold">
                                              <p:stCondLst>
                                                <p:cond delay="0"/>
                                              </p:stCondLst>
                                            </p:cTn>
                                            <p:tgtEl>
                                              <p:spTgt spid="6"/>
                                            </p:tgtEl>
                                            <p:attrNameLst>
                                              <p:attrName>style.visibility</p:attrName>
                                            </p:attrNameLst>
                                          </p:cBhvr>
                                          <p:to>
                                            <p:strVal val="visible"/>
                                          </p:to>
                                        </p:set>
                                        <p:anim calcmode="lin" valueType="num">
                                          <p:cBhvr>
                                            <p:cTn id="86" dur="750" fill="hold"/>
                                            <p:tgtEl>
                                              <p:spTgt spid="6"/>
                                            </p:tgtEl>
                                            <p:attrNameLst>
                                              <p:attrName>ppt_x</p:attrName>
                                            </p:attrNameLst>
                                          </p:cBhvr>
                                          <p:tavLst>
                                            <p:tav tm="0">
                                              <p:val>
                                                <p:strVal val="#ppt_x"/>
                                              </p:val>
                                            </p:tav>
                                            <p:tav tm="100000">
                                              <p:val>
                                                <p:strVal val="#ppt_x"/>
                                              </p:val>
                                            </p:tav>
                                          </p:tavLst>
                                        </p:anim>
                                        <p:anim calcmode="lin" valueType="num">
                                          <p:cBhvr>
                                            <p:cTn id="87" dur="750" fill="hold"/>
                                            <p:tgtEl>
                                              <p:spTgt spid="6"/>
                                            </p:tgtEl>
                                            <p:attrNameLst>
                                              <p:attrName>ppt_y</p:attrName>
                                            </p:attrNameLst>
                                          </p:cBhvr>
                                          <p:tavLst>
                                            <p:tav tm="0">
                                              <p:val>
                                                <p:strVal val="#ppt_y-#ppt_h/2"/>
                                              </p:val>
                                            </p:tav>
                                            <p:tav tm="100000">
                                              <p:val>
                                                <p:strVal val="#ppt_y"/>
                                              </p:val>
                                            </p:tav>
                                          </p:tavLst>
                                        </p:anim>
                                        <p:anim calcmode="lin" valueType="num">
                                          <p:cBhvr>
                                            <p:cTn id="88" dur="750" fill="hold"/>
                                            <p:tgtEl>
                                              <p:spTgt spid="6"/>
                                            </p:tgtEl>
                                            <p:attrNameLst>
                                              <p:attrName>ppt_w</p:attrName>
                                            </p:attrNameLst>
                                          </p:cBhvr>
                                          <p:tavLst>
                                            <p:tav tm="0">
                                              <p:val>
                                                <p:strVal val="#ppt_w"/>
                                              </p:val>
                                            </p:tav>
                                            <p:tav tm="100000">
                                              <p:val>
                                                <p:strVal val="#ppt_w"/>
                                              </p:val>
                                            </p:tav>
                                          </p:tavLst>
                                        </p:anim>
                                        <p:anim calcmode="lin" valueType="num">
                                          <p:cBhvr>
                                            <p:cTn id="89" dur="750" fill="hold"/>
                                            <p:tgtEl>
                                              <p:spTgt spid="6"/>
                                            </p:tgtEl>
                                            <p:attrNameLst>
                                              <p:attrName>ppt_h</p:attrName>
                                            </p:attrNameLst>
                                          </p:cBhvr>
                                          <p:tavLst>
                                            <p:tav tm="0">
                                              <p:val>
                                                <p:fltVal val="0"/>
                                              </p:val>
                                            </p:tav>
                                            <p:tav tm="100000">
                                              <p:val>
                                                <p:strVal val="#ppt_h"/>
                                              </p:val>
                                            </p:tav>
                                          </p:tavLst>
                                        </p:anim>
                                      </p:childTnLst>
                                    </p:cTn>
                                  </p:par>
                                  <p:par>
                                    <p:cTn id="90" presetID="17" presetClass="entr" presetSubtype="4" fill="hold" grpId="0" nodeType="withEffect">
                                      <p:stCondLst>
                                        <p:cond delay="250"/>
                                      </p:stCondLst>
                                      <p:childTnLst>
                                        <p:set>
                                          <p:cBhvr>
                                            <p:cTn id="91" dur="1" fill="hold">
                                              <p:stCondLst>
                                                <p:cond delay="0"/>
                                              </p:stCondLst>
                                            </p:cTn>
                                            <p:tgtEl>
                                              <p:spTgt spid="9"/>
                                            </p:tgtEl>
                                            <p:attrNameLst>
                                              <p:attrName>style.visibility</p:attrName>
                                            </p:attrNameLst>
                                          </p:cBhvr>
                                          <p:to>
                                            <p:strVal val="visible"/>
                                          </p:to>
                                        </p:set>
                                        <p:anim calcmode="lin" valueType="num">
                                          <p:cBhvr>
                                            <p:cTn id="92" dur="750" fill="hold"/>
                                            <p:tgtEl>
                                              <p:spTgt spid="9"/>
                                            </p:tgtEl>
                                            <p:attrNameLst>
                                              <p:attrName>ppt_x</p:attrName>
                                            </p:attrNameLst>
                                          </p:cBhvr>
                                          <p:tavLst>
                                            <p:tav tm="0">
                                              <p:val>
                                                <p:strVal val="#ppt_x"/>
                                              </p:val>
                                            </p:tav>
                                            <p:tav tm="100000">
                                              <p:val>
                                                <p:strVal val="#ppt_x"/>
                                              </p:val>
                                            </p:tav>
                                          </p:tavLst>
                                        </p:anim>
                                        <p:anim calcmode="lin" valueType="num">
                                          <p:cBhvr>
                                            <p:cTn id="93" dur="750" fill="hold"/>
                                            <p:tgtEl>
                                              <p:spTgt spid="9"/>
                                            </p:tgtEl>
                                            <p:attrNameLst>
                                              <p:attrName>ppt_y</p:attrName>
                                            </p:attrNameLst>
                                          </p:cBhvr>
                                          <p:tavLst>
                                            <p:tav tm="0">
                                              <p:val>
                                                <p:strVal val="#ppt_y+#ppt_h/2"/>
                                              </p:val>
                                            </p:tav>
                                            <p:tav tm="100000">
                                              <p:val>
                                                <p:strVal val="#ppt_y"/>
                                              </p:val>
                                            </p:tav>
                                          </p:tavLst>
                                        </p:anim>
                                        <p:anim calcmode="lin" valueType="num">
                                          <p:cBhvr>
                                            <p:cTn id="94" dur="750" fill="hold"/>
                                            <p:tgtEl>
                                              <p:spTgt spid="9"/>
                                            </p:tgtEl>
                                            <p:attrNameLst>
                                              <p:attrName>ppt_w</p:attrName>
                                            </p:attrNameLst>
                                          </p:cBhvr>
                                          <p:tavLst>
                                            <p:tav tm="0">
                                              <p:val>
                                                <p:strVal val="#ppt_w"/>
                                              </p:val>
                                            </p:tav>
                                            <p:tav tm="100000">
                                              <p:val>
                                                <p:strVal val="#ppt_w"/>
                                              </p:val>
                                            </p:tav>
                                          </p:tavLst>
                                        </p:anim>
                                        <p:anim calcmode="lin" valueType="num">
                                          <p:cBhvr>
                                            <p:cTn id="95" dur="750" fill="hold"/>
                                            <p:tgtEl>
                                              <p:spTgt spid="9"/>
                                            </p:tgtEl>
                                            <p:attrNameLst>
                                              <p:attrName>ppt_h</p:attrName>
                                            </p:attrNameLst>
                                          </p:cBhvr>
                                          <p:tavLst>
                                            <p:tav tm="0">
                                              <p:val>
                                                <p:fltVal val="0"/>
                                              </p:val>
                                            </p:tav>
                                            <p:tav tm="100000">
                                              <p:val>
                                                <p:strVal val="#ppt_h"/>
                                              </p:val>
                                            </p:tav>
                                          </p:tavLst>
                                        </p:anim>
                                      </p:childTnLst>
                                    </p:cTn>
                                  </p:par>
                                  <p:par>
                                    <p:cTn id="96" presetID="17" presetClass="entr" presetSubtype="1" fill="hold" grpId="0" nodeType="withEffect">
                                      <p:stCondLst>
                                        <p:cond delay="250"/>
                                      </p:stCondLst>
                                      <p:childTnLst>
                                        <p:set>
                                          <p:cBhvr>
                                            <p:cTn id="97" dur="1" fill="hold">
                                              <p:stCondLst>
                                                <p:cond delay="0"/>
                                              </p:stCondLst>
                                            </p:cTn>
                                            <p:tgtEl>
                                              <p:spTgt spid="7"/>
                                            </p:tgtEl>
                                            <p:attrNameLst>
                                              <p:attrName>style.visibility</p:attrName>
                                            </p:attrNameLst>
                                          </p:cBhvr>
                                          <p:to>
                                            <p:strVal val="visible"/>
                                          </p:to>
                                        </p:set>
                                        <p:anim calcmode="lin" valueType="num">
                                          <p:cBhvr>
                                            <p:cTn id="98" dur="750" fill="hold"/>
                                            <p:tgtEl>
                                              <p:spTgt spid="7"/>
                                            </p:tgtEl>
                                            <p:attrNameLst>
                                              <p:attrName>ppt_x</p:attrName>
                                            </p:attrNameLst>
                                          </p:cBhvr>
                                          <p:tavLst>
                                            <p:tav tm="0">
                                              <p:val>
                                                <p:strVal val="#ppt_x"/>
                                              </p:val>
                                            </p:tav>
                                            <p:tav tm="100000">
                                              <p:val>
                                                <p:strVal val="#ppt_x"/>
                                              </p:val>
                                            </p:tav>
                                          </p:tavLst>
                                        </p:anim>
                                        <p:anim calcmode="lin" valueType="num">
                                          <p:cBhvr>
                                            <p:cTn id="99" dur="750" fill="hold"/>
                                            <p:tgtEl>
                                              <p:spTgt spid="7"/>
                                            </p:tgtEl>
                                            <p:attrNameLst>
                                              <p:attrName>ppt_y</p:attrName>
                                            </p:attrNameLst>
                                          </p:cBhvr>
                                          <p:tavLst>
                                            <p:tav tm="0">
                                              <p:val>
                                                <p:strVal val="#ppt_y-#ppt_h/2"/>
                                              </p:val>
                                            </p:tav>
                                            <p:tav tm="100000">
                                              <p:val>
                                                <p:strVal val="#ppt_y"/>
                                              </p:val>
                                            </p:tav>
                                          </p:tavLst>
                                        </p:anim>
                                        <p:anim calcmode="lin" valueType="num">
                                          <p:cBhvr>
                                            <p:cTn id="100" dur="750" fill="hold"/>
                                            <p:tgtEl>
                                              <p:spTgt spid="7"/>
                                            </p:tgtEl>
                                            <p:attrNameLst>
                                              <p:attrName>ppt_w</p:attrName>
                                            </p:attrNameLst>
                                          </p:cBhvr>
                                          <p:tavLst>
                                            <p:tav tm="0">
                                              <p:val>
                                                <p:strVal val="#ppt_w"/>
                                              </p:val>
                                            </p:tav>
                                            <p:tav tm="100000">
                                              <p:val>
                                                <p:strVal val="#ppt_w"/>
                                              </p:val>
                                            </p:tav>
                                          </p:tavLst>
                                        </p:anim>
                                        <p:anim calcmode="lin" valueType="num">
                                          <p:cBhvr>
                                            <p:cTn id="101" dur="750" fill="hold"/>
                                            <p:tgtEl>
                                              <p:spTgt spid="7"/>
                                            </p:tgtEl>
                                            <p:attrNameLst>
                                              <p:attrName>ppt_h</p:attrName>
                                            </p:attrNameLst>
                                          </p:cBhvr>
                                          <p:tavLst>
                                            <p:tav tm="0">
                                              <p:val>
                                                <p:fltVal val="0"/>
                                              </p:val>
                                            </p:tav>
                                            <p:tav tm="100000">
                                              <p:val>
                                                <p:strVal val="#ppt_h"/>
                                              </p:val>
                                            </p:tav>
                                          </p:tavLst>
                                        </p:anim>
                                      </p:childTnLst>
                                    </p:cTn>
                                  </p:par>
                                  <p:par>
                                    <p:cTn id="102" presetID="50" presetClass="entr" presetSubtype="0" decel="100000" fill="hold" grpId="0" nodeType="withEffect">
                                      <p:stCondLst>
                                        <p:cond delay="2750"/>
                                      </p:stCondLst>
                                      <p:childTnLst>
                                        <p:set>
                                          <p:cBhvr>
                                            <p:cTn id="103" dur="1" fill="hold">
                                              <p:stCondLst>
                                                <p:cond delay="0"/>
                                              </p:stCondLst>
                                            </p:cTn>
                                            <p:tgtEl>
                                              <p:spTgt spid="30"/>
                                            </p:tgtEl>
                                            <p:attrNameLst>
                                              <p:attrName>style.visibility</p:attrName>
                                            </p:attrNameLst>
                                          </p:cBhvr>
                                          <p:to>
                                            <p:strVal val="visible"/>
                                          </p:to>
                                        </p:set>
                                        <p:anim calcmode="lin" valueType="num">
                                          <p:cBhvr>
                                            <p:cTn id="104" dur="750" fill="hold"/>
                                            <p:tgtEl>
                                              <p:spTgt spid="30"/>
                                            </p:tgtEl>
                                            <p:attrNameLst>
                                              <p:attrName>ppt_w</p:attrName>
                                            </p:attrNameLst>
                                          </p:cBhvr>
                                          <p:tavLst>
                                            <p:tav tm="0">
                                              <p:val>
                                                <p:strVal val="#ppt_w+.3"/>
                                              </p:val>
                                            </p:tav>
                                            <p:tav tm="100000">
                                              <p:val>
                                                <p:strVal val="#ppt_w"/>
                                              </p:val>
                                            </p:tav>
                                          </p:tavLst>
                                        </p:anim>
                                        <p:anim calcmode="lin" valueType="num">
                                          <p:cBhvr>
                                            <p:cTn id="105" dur="750" fill="hold"/>
                                            <p:tgtEl>
                                              <p:spTgt spid="30"/>
                                            </p:tgtEl>
                                            <p:attrNameLst>
                                              <p:attrName>ppt_h</p:attrName>
                                            </p:attrNameLst>
                                          </p:cBhvr>
                                          <p:tavLst>
                                            <p:tav tm="0">
                                              <p:val>
                                                <p:strVal val="#ppt_h"/>
                                              </p:val>
                                            </p:tav>
                                            <p:tav tm="100000">
                                              <p:val>
                                                <p:strVal val="#ppt_h"/>
                                              </p:val>
                                            </p:tav>
                                          </p:tavLst>
                                        </p:anim>
                                        <p:animEffect transition="in" filter="fade">
                                          <p:cBhvr>
                                            <p:cTn id="106" dur="750"/>
                                            <p:tgtEl>
                                              <p:spTgt spid="30"/>
                                            </p:tgtEl>
                                          </p:cBhvr>
                                        </p:animEffect>
                                      </p:childTnLst>
                                    </p:cTn>
                                  </p:par>
                                  <p:par>
                                    <p:cTn id="107" presetID="6" presetClass="emph" presetSubtype="0" fill="hold" grpId="1" nodeType="withEffect">
                                      <p:stCondLst>
                                        <p:cond delay="2750"/>
                                      </p:stCondLst>
                                      <p:childTnLst>
                                        <p:animScale>
                                          <p:cBhvr>
                                            <p:cTn id="108" dur="10" fill="hold"/>
                                            <p:tgtEl>
                                              <p:spTgt spid="30"/>
                                            </p:tgtEl>
                                          </p:cBhvr>
                                          <p:by x="125000" y="125000"/>
                                        </p:animScale>
                                      </p:childTnLst>
                                    </p:cTn>
                                  </p:par>
                                  <p:par>
                                    <p:cTn id="109" presetID="6" presetClass="emph" presetSubtype="0" decel="55000" fill="hold" grpId="2" nodeType="withEffect">
                                      <p:stCondLst>
                                        <p:cond delay="2750"/>
                                      </p:stCondLst>
                                      <p:childTnLst>
                                        <p:animScale>
                                          <p:cBhvr>
                                            <p:cTn id="110" dur="1250" fill="hold"/>
                                            <p:tgtEl>
                                              <p:spTgt spid="30"/>
                                            </p:tgtEl>
                                          </p:cBhvr>
                                          <p:by x="80000" y="80000"/>
                                        </p:animScale>
                                      </p:childTnLst>
                                    </p:cTn>
                                  </p:par>
                                  <p:par>
                                    <p:cTn id="111" presetID="50" presetClass="entr" presetSubtype="0" decel="100000" fill="hold" nodeType="withEffect">
                                      <p:stCondLst>
                                        <p:cond delay="2750"/>
                                      </p:stCondLst>
                                      <p:childTnLst>
                                        <p:set>
                                          <p:cBhvr>
                                            <p:cTn id="112" dur="1" fill="hold">
                                              <p:stCondLst>
                                                <p:cond delay="0"/>
                                              </p:stCondLst>
                                            </p:cTn>
                                            <p:tgtEl>
                                              <p:spTgt spid="36"/>
                                            </p:tgtEl>
                                            <p:attrNameLst>
                                              <p:attrName>style.visibility</p:attrName>
                                            </p:attrNameLst>
                                          </p:cBhvr>
                                          <p:to>
                                            <p:strVal val="visible"/>
                                          </p:to>
                                        </p:set>
                                        <p:anim calcmode="lin" valueType="num">
                                          <p:cBhvr>
                                            <p:cTn id="113" dur="1000" fill="hold"/>
                                            <p:tgtEl>
                                              <p:spTgt spid="36"/>
                                            </p:tgtEl>
                                            <p:attrNameLst>
                                              <p:attrName>ppt_w</p:attrName>
                                            </p:attrNameLst>
                                          </p:cBhvr>
                                          <p:tavLst>
                                            <p:tav tm="0">
                                              <p:val>
                                                <p:strVal val="#ppt_w+.3"/>
                                              </p:val>
                                            </p:tav>
                                            <p:tav tm="100000">
                                              <p:val>
                                                <p:strVal val="#ppt_w"/>
                                              </p:val>
                                            </p:tav>
                                          </p:tavLst>
                                        </p:anim>
                                        <p:anim calcmode="lin" valueType="num">
                                          <p:cBhvr>
                                            <p:cTn id="114" dur="1000" fill="hold"/>
                                            <p:tgtEl>
                                              <p:spTgt spid="36"/>
                                            </p:tgtEl>
                                            <p:attrNameLst>
                                              <p:attrName>ppt_h</p:attrName>
                                            </p:attrNameLst>
                                          </p:cBhvr>
                                          <p:tavLst>
                                            <p:tav tm="0">
                                              <p:val>
                                                <p:strVal val="#ppt_h"/>
                                              </p:val>
                                            </p:tav>
                                            <p:tav tm="100000">
                                              <p:val>
                                                <p:strVal val="#ppt_h"/>
                                              </p:val>
                                            </p:tav>
                                          </p:tavLst>
                                        </p:anim>
                                        <p:animEffect transition="in" filter="fade">
                                          <p:cBhvr>
                                            <p:cTn id="115" dur="1000"/>
                                            <p:tgtEl>
                                              <p:spTgt spid="36"/>
                                            </p:tgtEl>
                                          </p:cBhvr>
                                        </p:animEffect>
                                      </p:childTnLst>
                                    </p:cTn>
                                  </p:par>
                                </p:childTnLst>
                              </p:cTn>
                            </p:par>
                            <p:par>
                              <p:cTn id="116" fill="hold">
                                <p:stCondLst>
                                  <p:cond delay="4000"/>
                                </p:stCondLst>
                                <p:childTnLst>
                                  <p:par>
                                    <p:cTn id="117" presetID="1" presetClass="exit" presetSubtype="0" fill="hold" nodeType="afterEffect">
                                      <p:stCondLst>
                                        <p:cond delay="0"/>
                                      </p:stCondLst>
                                      <p:childTnLst>
                                        <p:set>
                                          <p:cBhvr>
                                            <p:cTn id="118" dur="1" fill="hold">
                                              <p:stCondLst>
                                                <p:cond delay="0"/>
                                              </p:stCondLst>
                                            </p:cTn>
                                            <p:tgtEl>
                                              <p:spTgt spid="36"/>
                                            </p:tgtEl>
                                            <p:attrNameLst>
                                              <p:attrName>style.visibility</p:attrName>
                                            </p:attrNameLst>
                                          </p:cBhvr>
                                          <p:to>
                                            <p:strVal val="hidden"/>
                                          </p:to>
                                        </p:set>
                                        <p:cmd type="call" cmd="stop">
                                          <p:cBhvr>
                                            <p:cTn id="119" dur="1">
                                              <p:stCondLst>
                                                <p:cond delay="0"/>
                                              </p:stCondLst>
                                            </p:cTn>
                                            <p:tgtEl>
                                              <p:spTgt spid="36"/>
                                            </p:tgtEl>
                                          </p:cBhvr>
                                        </p:cmd>
                                      </p:childTnLst>
                                    </p:cTn>
                                  </p:par>
                                </p:childTnLst>
                              </p:cTn>
                            </p:par>
                            <p:par>
                              <p:cTn id="120" fill="hold">
                                <p:stCondLst>
                                  <p:cond delay="4000"/>
                                </p:stCondLst>
                                <p:childTnLst>
                                  <p:par>
                                    <p:cTn id="121" presetID="10" presetClass="entr" presetSubtype="0" fill="hold" nodeType="afterEffect">
                                      <p:stCondLst>
                                        <p:cond delay="0"/>
                                      </p:stCondLst>
                                      <p:childTnLst>
                                        <p:set>
                                          <p:cBhvr>
                                            <p:cTn id="122" dur="1" fill="hold">
                                              <p:stCondLst>
                                                <p:cond delay="0"/>
                                              </p:stCondLst>
                                            </p:cTn>
                                            <p:tgtEl>
                                              <p:spTgt spid="41"/>
                                            </p:tgtEl>
                                            <p:attrNameLst>
                                              <p:attrName>style.visibility</p:attrName>
                                            </p:attrNameLst>
                                          </p:cBhvr>
                                          <p:to>
                                            <p:strVal val="visible"/>
                                          </p:to>
                                        </p:set>
                                        <p:animEffect transition="in" filter="fade">
                                          <p:cBhvr>
                                            <p:cTn id="123" dur="500"/>
                                            <p:tgtEl>
                                              <p:spTgt spid="41"/>
                                            </p:tgtEl>
                                          </p:cBhvr>
                                        </p:animEffect>
                                      </p:childTnLst>
                                    </p:cTn>
                                  </p:par>
                                </p:childTnLst>
                              </p:cTn>
                            </p:par>
                          </p:childTnLst>
                        </p:cTn>
                      </p:par>
                      <p:par>
                        <p:cTn id="124" fill="hold">
                          <p:stCondLst>
                            <p:cond delay="indefinite"/>
                          </p:stCondLst>
                          <p:childTnLst>
                            <p:par>
                              <p:cTn id="125" fill="hold">
                                <p:stCondLst>
                                  <p:cond delay="0"/>
                                </p:stCondLst>
                                <p:childTnLst>
                                  <p:par>
                                    <p:cTn id="126" presetID="23" presetClass="entr" presetSubtype="32" fill="hold" grpId="0" nodeType="clickEffect">
                                      <p:stCondLst>
                                        <p:cond delay="0"/>
                                      </p:stCondLst>
                                      <p:childTnLst>
                                        <p:set>
                                          <p:cBhvr>
                                            <p:cTn id="127" dur="1" fill="hold">
                                              <p:stCondLst>
                                                <p:cond delay="0"/>
                                              </p:stCondLst>
                                            </p:cTn>
                                            <p:tgtEl>
                                              <p:spTgt spid="32"/>
                                            </p:tgtEl>
                                            <p:attrNameLst>
                                              <p:attrName>style.visibility</p:attrName>
                                            </p:attrNameLst>
                                          </p:cBhvr>
                                          <p:to>
                                            <p:strVal val="visible"/>
                                          </p:to>
                                        </p:set>
                                        <p:anim calcmode="lin" valueType="num">
                                          <p:cBhvr>
                                            <p:cTn id="128" dur="500" fill="hold"/>
                                            <p:tgtEl>
                                              <p:spTgt spid="32"/>
                                            </p:tgtEl>
                                            <p:attrNameLst>
                                              <p:attrName>ppt_w</p:attrName>
                                            </p:attrNameLst>
                                          </p:cBhvr>
                                          <p:tavLst>
                                            <p:tav tm="0">
                                              <p:val>
                                                <p:strVal val="4*#ppt_w"/>
                                              </p:val>
                                            </p:tav>
                                            <p:tav tm="100000">
                                              <p:val>
                                                <p:strVal val="#ppt_w"/>
                                              </p:val>
                                            </p:tav>
                                          </p:tavLst>
                                        </p:anim>
                                        <p:anim calcmode="lin" valueType="num">
                                          <p:cBhvr>
                                            <p:cTn id="129" dur="500" fill="hold"/>
                                            <p:tgtEl>
                                              <p:spTgt spid="32"/>
                                            </p:tgtEl>
                                            <p:attrNameLst>
                                              <p:attrName>ppt_h</p:attrName>
                                            </p:attrNameLst>
                                          </p:cBhvr>
                                          <p:tavLst>
                                            <p:tav tm="0">
                                              <p:val>
                                                <p:strVal val="4*#ppt_h"/>
                                              </p:val>
                                            </p:tav>
                                            <p:tav tm="100000">
                                              <p:val>
                                                <p:strVal val="#ppt_h"/>
                                              </p:val>
                                            </p:tav>
                                          </p:tavLst>
                                        </p:anim>
                                      </p:childTnLst>
                                    </p:cTn>
                                  </p:par>
                                </p:childTnLst>
                              </p:cTn>
                            </p:par>
                          </p:childTnLst>
                        </p:cTn>
                      </p:par>
                      <p:par>
                        <p:cTn id="130" fill="hold">
                          <p:stCondLst>
                            <p:cond delay="indefinite"/>
                          </p:stCondLst>
                          <p:childTnLst>
                            <p:par>
                              <p:cTn id="131" fill="hold">
                                <p:stCondLst>
                                  <p:cond delay="0"/>
                                </p:stCondLst>
                                <p:childTnLst>
                                  <p:par>
                                    <p:cTn id="132" presetID="1" presetClass="mediacall" presetSubtype="0" fill="hold" nodeType="clickEffect">
                                      <p:stCondLst>
                                        <p:cond delay="0"/>
                                      </p:stCondLst>
                                      <p:childTnLst>
                                        <p:cmd type="call" cmd="playFrom(0.0)">
                                          <p:cBhvr>
                                            <p:cTn id="133" dur="20295" fill="hold"/>
                                            <p:tgtEl>
                                              <p:spTgt spid="41"/>
                                            </p:tgtEl>
                                          </p:cBhvr>
                                        </p:cmd>
                                      </p:childTnLst>
                                    </p:cTn>
                                  </p:par>
                                </p:childTnLst>
                              </p:cTn>
                            </p:par>
                          </p:childTnLst>
                        </p:cTn>
                      </p:par>
                      <p:par>
                        <p:cTn id="134" fill="hold">
                          <p:stCondLst>
                            <p:cond delay="indefinite"/>
                          </p:stCondLst>
                          <p:childTnLst>
                            <p:par>
                              <p:cTn id="135" fill="hold">
                                <p:stCondLst>
                                  <p:cond delay="0"/>
                                </p:stCondLst>
                                <p:childTnLst>
                                  <p:par>
                                    <p:cTn id="136" presetID="23" presetClass="entr" presetSubtype="288" fill="hold" nodeType="clickEffect">
                                      <p:stCondLst>
                                        <p:cond delay="0"/>
                                      </p:stCondLst>
                                      <p:childTnLst>
                                        <p:set>
                                          <p:cBhvr>
                                            <p:cTn id="137" dur="1" fill="hold">
                                              <p:stCondLst>
                                                <p:cond delay="0"/>
                                              </p:stCondLst>
                                            </p:cTn>
                                            <p:tgtEl>
                                              <p:spTgt spid="37"/>
                                            </p:tgtEl>
                                            <p:attrNameLst>
                                              <p:attrName>style.visibility</p:attrName>
                                            </p:attrNameLst>
                                          </p:cBhvr>
                                          <p:to>
                                            <p:strVal val="visible"/>
                                          </p:to>
                                        </p:set>
                                        <p:anim calcmode="lin" valueType="num">
                                          <p:cBhvr>
                                            <p:cTn id="138" dur="500" fill="hold"/>
                                            <p:tgtEl>
                                              <p:spTgt spid="37"/>
                                            </p:tgtEl>
                                            <p:attrNameLst>
                                              <p:attrName>ppt_w</p:attrName>
                                            </p:attrNameLst>
                                          </p:cBhvr>
                                          <p:tavLst>
                                            <p:tav tm="0">
                                              <p:val>
                                                <p:strVal val="4/3*#ppt_w"/>
                                              </p:val>
                                            </p:tav>
                                            <p:tav tm="100000">
                                              <p:val>
                                                <p:strVal val="#ppt_w"/>
                                              </p:val>
                                            </p:tav>
                                          </p:tavLst>
                                        </p:anim>
                                        <p:anim calcmode="lin" valueType="num">
                                          <p:cBhvr>
                                            <p:cTn id="139" dur="500" fill="hold"/>
                                            <p:tgtEl>
                                              <p:spTgt spid="37"/>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36"/>
                                                </p:cond>
                                              </p:stCondLst>
                                              <p:endCondLst>
                                                <p:cond evt="onStopAudio" delay="0">
                                                  <p:tgtEl>
                                                    <p:sldTgt/>
                                                  </p:tgtEl>
                                                </p:cond>
                                              </p:endCondLst>
                                            </p:cTn>
                                            <p:tgtEl>
                                              <p:sndTgt r:embed="rId19" name="Ding - Sound Effect [HD].wav"/>
                                            </p:tgtEl>
                                          </p:cMediaNode>
                                        </p:audio>
                                      </p:subTnLst>
                                    </p:cTn>
                                  </p:par>
                                </p:childTnLst>
                              </p:cTn>
                            </p:par>
                          </p:childTnLst>
                        </p:cTn>
                      </p:par>
                      <p:par>
                        <p:cTn id="140" fill="hold">
                          <p:stCondLst>
                            <p:cond delay="indefinite"/>
                          </p:stCondLst>
                          <p:childTnLst>
                            <p:par>
                              <p:cTn id="141" fill="hold">
                                <p:stCondLst>
                                  <p:cond delay="0"/>
                                </p:stCondLst>
                                <p:childTnLst>
                                  <p:par>
                                    <p:cTn id="142" presetID="23" presetClass="entr" presetSubtype="32" fill="hold" grpId="0" nodeType="clickEffect">
                                      <p:stCondLst>
                                        <p:cond delay="0"/>
                                      </p:stCondLst>
                                      <p:childTnLst>
                                        <p:set>
                                          <p:cBhvr>
                                            <p:cTn id="143" dur="1" fill="hold">
                                              <p:stCondLst>
                                                <p:cond delay="0"/>
                                              </p:stCondLst>
                                            </p:cTn>
                                            <p:tgtEl>
                                              <p:spTgt spid="33"/>
                                            </p:tgtEl>
                                            <p:attrNameLst>
                                              <p:attrName>style.visibility</p:attrName>
                                            </p:attrNameLst>
                                          </p:cBhvr>
                                          <p:to>
                                            <p:strVal val="visible"/>
                                          </p:to>
                                        </p:set>
                                        <p:anim calcmode="lin" valueType="num">
                                          <p:cBhvr>
                                            <p:cTn id="144" dur="500" fill="hold"/>
                                            <p:tgtEl>
                                              <p:spTgt spid="33"/>
                                            </p:tgtEl>
                                            <p:attrNameLst>
                                              <p:attrName>ppt_w</p:attrName>
                                            </p:attrNameLst>
                                          </p:cBhvr>
                                          <p:tavLst>
                                            <p:tav tm="0">
                                              <p:val>
                                                <p:strVal val="4*#ppt_w"/>
                                              </p:val>
                                            </p:tav>
                                            <p:tav tm="100000">
                                              <p:val>
                                                <p:strVal val="#ppt_w"/>
                                              </p:val>
                                            </p:tav>
                                          </p:tavLst>
                                        </p:anim>
                                        <p:anim calcmode="lin" valueType="num">
                                          <p:cBhvr>
                                            <p:cTn id="145" dur="500" fill="hold"/>
                                            <p:tgtEl>
                                              <p:spTgt spid="33"/>
                                            </p:tgtEl>
                                            <p:attrNameLst>
                                              <p:attrName>ppt_h</p:attrName>
                                            </p:attrNameLst>
                                          </p:cBhvr>
                                          <p:tavLst>
                                            <p:tav tm="0">
                                              <p:val>
                                                <p:strVal val="4*#ppt_h"/>
                                              </p:val>
                                            </p:tav>
                                            <p:tav tm="100000">
                                              <p:val>
                                                <p:strVal val="#ppt_h"/>
                                              </p:val>
                                            </p:tav>
                                          </p:tavLst>
                                        </p:anim>
                                      </p:childTnLst>
                                    </p:cTn>
                                  </p:par>
                                </p:childTnLst>
                              </p:cTn>
                            </p:par>
                          </p:childTnLst>
                        </p:cTn>
                      </p:par>
                      <p:par>
                        <p:cTn id="146" fill="hold">
                          <p:stCondLst>
                            <p:cond delay="indefinite"/>
                          </p:stCondLst>
                          <p:childTnLst>
                            <p:par>
                              <p:cTn id="147" fill="hold">
                                <p:stCondLst>
                                  <p:cond delay="0"/>
                                </p:stCondLst>
                                <p:childTnLst>
                                  <p:par>
                                    <p:cTn id="148" presetID="1" presetClass="mediacall" presetSubtype="0" fill="hold" nodeType="clickEffect">
                                      <p:stCondLst>
                                        <p:cond delay="0"/>
                                      </p:stCondLst>
                                      <p:childTnLst>
                                        <p:cmd type="call" cmd="playFrom(0.0)">
                                          <p:cBhvr>
                                            <p:cTn id="149" dur="20295" fill="hold"/>
                                            <p:tgtEl>
                                              <p:spTgt spid="41"/>
                                            </p:tgtEl>
                                          </p:cBhvr>
                                        </p:cmd>
                                      </p:childTnLst>
                                    </p:cTn>
                                  </p:par>
                                </p:childTnLst>
                              </p:cTn>
                            </p:par>
                          </p:childTnLst>
                        </p:cTn>
                      </p:par>
                      <p:par>
                        <p:cTn id="150" fill="hold">
                          <p:stCondLst>
                            <p:cond delay="indefinite"/>
                          </p:stCondLst>
                          <p:childTnLst>
                            <p:par>
                              <p:cTn id="151" fill="hold">
                                <p:stCondLst>
                                  <p:cond delay="0"/>
                                </p:stCondLst>
                                <p:childTnLst>
                                  <p:par>
                                    <p:cTn id="152" presetID="23" presetClass="entr" presetSubtype="288" fill="hold" nodeType="clickEffect">
                                      <p:stCondLst>
                                        <p:cond delay="0"/>
                                      </p:stCondLst>
                                      <p:childTnLst>
                                        <p:set>
                                          <p:cBhvr>
                                            <p:cTn id="153" dur="1" fill="hold">
                                              <p:stCondLst>
                                                <p:cond delay="0"/>
                                              </p:stCondLst>
                                            </p:cTn>
                                            <p:tgtEl>
                                              <p:spTgt spid="39"/>
                                            </p:tgtEl>
                                            <p:attrNameLst>
                                              <p:attrName>style.visibility</p:attrName>
                                            </p:attrNameLst>
                                          </p:cBhvr>
                                          <p:to>
                                            <p:strVal val="visible"/>
                                          </p:to>
                                        </p:set>
                                        <p:anim calcmode="lin" valueType="num">
                                          <p:cBhvr>
                                            <p:cTn id="154" dur="500" fill="hold"/>
                                            <p:tgtEl>
                                              <p:spTgt spid="39"/>
                                            </p:tgtEl>
                                            <p:attrNameLst>
                                              <p:attrName>ppt_w</p:attrName>
                                            </p:attrNameLst>
                                          </p:cBhvr>
                                          <p:tavLst>
                                            <p:tav tm="0">
                                              <p:val>
                                                <p:strVal val="4/3*#ppt_w"/>
                                              </p:val>
                                            </p:tav>
                                            <p:tav tm="100000">
                                              <p:val>
                                                <p:strVal val="#ppt_w"/>
                                              </p:val>
                                            </p:tav>
                                          </p:tavLst>
                                        </p:anim>
                                        <p:anim calcmode="lin" valueType="num">
                                          <p:cBhvr>
                                            <p:cTn id="155" dur="500" fill="hold"/>
                                            <p:tgtEl>
                                              <p:spTgt spid="39"/>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52"/>
                                                </p:cond>
                                              </p:stCondLst>
                                              <p:endCondLst>
                                                <p:cond evt="onStopAudio" delay="0">
                                                  <p:tgtEl>
                                                    <p:sldTgt/>
                                                  </p:tgtEl>
                                                </p:cond>
                                              </p:endCondLst>
                                            </p:cTn>
                                            <p:tgtEl>
                                              <p:sndTgt r:embed="rId19" name="Ding - Sound Effect [HD].wav"/>
                                            </p:tgtEl>
                                          </p:cMediaNode>
                                        </p:audio>
                                      </p:subTnLst>
                                    </p:cTn>
                                  </p:par>
                                </p:childTnLst>
                              </p:cTn>
                            </p:par>
                          </p:childTnLst>
                        </p:cTn>
                      </p:par>
                      <p:par>
                        <p:cTn id="156" fill="hold">
                          <p:stCondLst>
                            <p:cond delay="indefinite"/>
                          </p:stCondLst>
                          <p:childTnLst>
                            <p:par>
                              <p:cTn id="157" fill="hold">
                                <p:stCondLst>
                                  <p:cond delay="0"/>
                                </p:stCondLst>
                                <p:childTnLst>
                                  <p:par>
                                    <p:cTn id="158" presetID="23" presetClass="entr" presetSubtype="32" fill="hold" grpId="0" nodeType="clickEffect">
                                      <p:stCondLst>
                                        <p:cond delay="0"/>
                                      </p:stCondLst>
                                      <p:childTnLst>
                                        <p:set>
                                          <p:cBhvr>
                                            <p:cTn id="159" dur="1" fill="hold">
                                              <p:stCondLst>
                                                <p:cond delay="0"/>
                                              </p:stCondLst>
                                            </p:cTn>
                                            <p:tgtEl>
                                              <p:spTgt spid="35"/>
                                            </p:tgtEl>
                                            <p:attrNameLst>
                                              <p:attrName>style.visibility</p:attrName>
                                            </p:attrNameLst>
                                          </p:cBhvr>
                                          <p:to>
                                            <p:strVal val="visible"/>
                                          </p:to>
                                        </p:set>
                                        <p:anim calcmode="lin" valueType="num">
                                          <p:cBhvr>
                                            <p:cTn id="160" dur="500" fill="hold"/>
                                            <p:tgtEl>
                                              <p:spTgt spid="35"/>
                                            </p:tgtEl>
                                            <p:attrNameLst>
                                              <p:attrName>ppt_w</p:attrName>
                                            </p:attrNameLst>
                                          </p:cBhvr>
                                          <p:tavLst>
                                            <p:tav tm="0">
                                              <p:val>
                                                <p:strVal val="4*#ppt_w"/>
                                              </p:val>
                                            </p:tav>
                                            <p:tav tm="100000">
                                              <p:val>
                                                <p:strVal val="#ppt_w"/>
                                              </p:val>
                                            </p:tav>
                                          </p:tavLst>
                                        </p:anim>
                                        <p:anim calcmode="lin" valueType="num">
                                          <p:cBhvr>
                                            <p:cTn id="161" dur="500" fill="hold"/>
                                            <p:tgtEl>
                                              <p:spTgt spid="35"/>
                                            </p:tgtEl>
                                            <p:attrNameLst>
                                              <p:attrName>ppt_h</p:attrName>
                                            </p:attrNameLst>
                                          </p:cBhvr>
                                          <p:tavLst>
                                            <p:tav tm="0">
                                              <p:val>
                                                <p:strVal val="4*#ppt_h"/>
                                              </p:val>
                                            </p:tav>
                                            <p:tav tm="100000">
                                              <p:val>
                                                <p:strVal val="#ppt_h"/>
                                              </p:val>
                                            </p:tav>
                                          </p:tavLst>
                                        </p:anim>
                                      </p:childTnLst>
                                    </p:cTn>
                                  </p:par>
                                </p:childTnLst>
                              </p:cTn>
                            </p:par>
                          </p:childTnLst>
                        </p:cTn>
                      </p:par>
                      <p:par>
                        <p:cTn id="162" fill="hold">
                          <p:stCondLst>
                            <p:cond delay="indefinite"/>
                          </p:stCondLst>
                          <p:childTnLst>
                            <p:par>
                              <p:cTn id="163" fill="hold">
                                <p:stCondLst>
                                  <p:cond delay="0"/>
                                </p:stCondLst>
                                <p:childTnLst>
                                  <p:par>
                                    <p:cTn id="164" presetID="1" presetClass="mediacall" presetSubtype="0" fill="hold" nodeType="clickEffect">
                                      <p:stCondLst>
                                        <p:cond delay="0"/>
                                      </p:stCondLst>
                                      <p:childTnLst>
                                        <p:cmd type="call" cmd="playFrom(0.0)">
                                          <p:cBhvr>
                                            <p:cTn id="165" dur="20295" fill="hold"/>
                                            <p:tgtEl>
                                              <p:spTgt spid="41"/>
                                            </p:tgtEl>
                                          </p:cBhvr>
                                        </p:cmd>
                                      </p:childTnLst>
                                    </p:cTn>
                                  </p:par>
                                </p:childTnLst>
                              </p:cTn>
                            </p:par>
                          </p:childTnLst>
                        </p:cTn>
                      </p:par>
                      <p:par>
                        <p:cTn id="166" fill="hold">
                          <p:stCondLst>
                            <p:cond delay="indefinite"/>
                          </p:stCondLst>
                          <p:childTnLst>
                            <p:par>
                              <p:cTn id="167" fill="hold">
                                <p:stCondLst>
                                  <p:cond delay="0"/>
                                </p:stCondLst>
                                <p:childTnLst>
                                  <p:par>
                                    <p:cTn id="168" presetID="23" presetClass="entr" presetSubtype="288" fill="hold" nodeType="clickEffect">
                                      <p:stCondLst>
                                        <p:cond delay="0"/>
                                      </p:stCondLst>
                                      <p:childTnLst>
                                        <p:set>
                                          <p:cBhvr>
                                            <p:cTn id="169" dur="1" fill="hold">
                                              <p:stCondLst>
                                                <p:cond delay="0"/>
                                              </p:stCondLst>
                                            </p:cTn>
                                            <p:tgtEl>
                                              <p:spTgt spid="38"/>
                                            </p:tgtEl>
                                            <p:attrNameLst>
                                              <p:attrName>style.visibility</p:attrName>
                                            </p:attrNameLst>
                                          </p:cBhvr>
                                          <p:to>
                                            <p:strVal val="visible"/>
                                          </p:to>
                                        </p:set>
                                        <p:anim calcmode="lin" valueType="num">
                                          <p:cBhvr>
                                            <p:cTn id="170" dur="500" fill="hold"/>
                                            <p:tgtEl>
                                              <p:spTgt spid="38"/>
                                            </p:tgtEl>
                                            <p:attrNameLst>
                                              <p:attrName>ppt_w</p:attrName>
                                            </p:attrNameLst>
                                          </p:cBhvr>
                                          <p:tavLst>
                                            <p:tav tm="0">
                                              <p:val>
                                                <p:strVal val="4/3*#ppt_w"/>
                                              </p:val>
                                            </p:tav>
                                            <p:tav tm="100000">
                                              <p:val>
                                                <p:strVal val="#ppt_w"/>
                                              </p:val>
                                            </p:tav>
                                          </p:tavLst>
                                        </p:anim>
                                        <p:anim calcmode="lin" valueType="num">
                                          <p:cBhvr>
                                            <p:cTn id="171" dur="500" fill="hold"/>
                                            <p:tgtEl>
                                              <p:spTgt spid="38"/>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68"/>
                                                </p:cond>
                                              </p:stCondLst>
                                              <p:endCondLst>
                                                <p:cond evt="onStopAudio" delay="0">
                                                  <p:tgtEl>
                                                    <p:sldTgt/>
                                                  </p:tgtEl>
                                                </p:cond>
                                              </p:endCondLst>
                                            </p:cTn>
                                            <p:tgtEl>
                                              <p:sndTgt r:embed="rId20" name="Wrong Answer - Sound Effect [HD].wav"/>
                                            </p:tgtEl>
                                          </p:cMediaNode>
                                        </p:audio>
                                      </p:subTnLst>
                                    </p:cTn>
                                  </p:par>
                                </p:childTnLst>
                              </p:cTn>
                            </p:par>
                          </p:childTnLst>
                        </p:cTn>
                      </p:par>
                      <p:par>
                        <p:cTn id="172" fill="hold">
                          <p:stCondLst>
                            <p:cond delay="indefinite"/>
                          </p:stCondLst>
                          <p:childTnLst>
                            <p:par>
                              <p:cTn id="173" fill="hold">
                                <p:stCondLst>
                                  <p:cond delay="0"/>
                                </p:stCondLst>
                                <p:childTnLst>
                                  <p:par>
                                    <p:cTn id="174" presetID="23" presetClass="entr" presetSubtype="32" fill="hold" grpId="0" nodeType="clickEffect">
                                      <p:stCondLst>
                                        <p:cond delay="0"/>
                                      </p:stCondLst>
                                      <p:childTnLst>
                                        <p:set>
                                          <p:cBhvr>
                                            <p:cTn id="175" dur="1" fill="hold">
                                              <p:stCondLst>
                                                <p:cond delay="0"/>
                                              </p:stCondLst>
                                            </p:cTn>
                                            <p:tgtEl>
                                              <p:spTgt spid="34"/>
                                            </p:tgtEl>
                                            <p:attrNameLst>
                                              <p:attrName>style.visibility</p:attrName>
                                            </p:attrNameLst>
                                          </p:cBhvr>
                                          <p:to>
                                            <p:strVal val="visible"/>
                                          </p:to>
                                        </p:set>
                                        <p:anim calcmode="lin" valueType="num">
                                          <p:cBhvr>
                                            <p:cTn id="176" dur="500" fill="hold"/>
                                            <p:tgtEl>
                                              <p:spTgt spid="34"/>
                                            </p:tgtEl>
                                            <p:attrNameLst>
                                              <p:attrName>ppt_w</p:attrName>
                                            </p:attrNameLst>
                                          </p:cBhvr>
                                          <p:tavLst>
                                            <p:tav tm="0">
                                              <p:val>
                                                <p:strVal val="4*#ppt_w"/>
                                              </p:val>
                                            </p:tav>
                                            <p:tav tm="100000">
                                              <p:val>
                                                <p:strVal val="#ppt_w"/>
                                              </p:val>
                                            </p:tav>
                                          </p:tavLst>
                                        </p:anim>
                                        <p:anim calcmode="lin" valueType="num">
                                          <p:cBhvr>
                                            <p:cTn id="177" dur="500" fill="hold"/>
                                            <p:tgtEl>
                                              <p:spTgt spid="34"/>
                                            </p:tgtEl>
                                            <p:attrNameLst>
                                              <p:attrName>ppt_h</p:attrName>
                                            </p:attrNameLst>
                                          </p:cBhvr>
                                          <p:tavLst>
                                            <p:tav tm="0">
                                              <p:val>
                                                <p:strVal val="4*#ppt_h"/>
                                              </p:val>
                                            </p:tav>
                                            <p:tav tm="100000">
                                              <p:val>
                                                <p:strVal val="#ppt_h"/>
                                              </p:val>
                                            </p:tav>
                                          </p:tavLst>
                                        </p:anim>
                                      </p:childTnLst>
                                    </p:cTn>
                                  </p:par>
                                </p:childTnLst>
                              </p:cTn>
                            </p:par>
                          </p:childTnLst>
                        </p:cTn>
                      </p:par>
                      <p:par>
                        <p:cTn id="178" fill="hold">
                          <p:stCondLst>
                            <p:cond delay="indefinite"/>
                          </p:stCondLst>
                          <p:childTnLst>
                            <p:par>
                              <p:cTn id="179" fill="hold">
                                <p:stCondLst>
                                  <p:cond delay="0"/>
                                </p:stCondLst>
                                <p:childTnLst>
                                  <p:par>
                                    <p:cTn id="180" presetID="1" presetClass="mediacall" presetSubtype="0" fill="hold" nodeType="clickEffect">
                                      <p:stCondLst>
                                        <p:cond delay="0"/>
                                      </p:stCondLst>
                                      <p:childTnLst>
                                        <p:cmd type="call" cmd="playFrom(0.0)">
                                          <p:cBhvr>
                                            <p:cTn id="181" dur="20295" fill="hold"/>
                                            <p:tgtEl>
                                              <p:spTgt spid="41"/>
                                            </p:tgtEl>
                                          </p:cBhvr>
                                        </p:cmd>
                                      </p:childTnLst>
                                    </p:cTn>
                                  </p:par>
                                </p:childTnLst>
                              </p:cTn>
                            </p:par>
                          </p:childTnLst>
                        </p:cTn>
                      </p:par>
                      <p:par>
                        <p:cTn id="182" fill="hold">
                          <p:stCondLst>
                            <p:cond delay="indefinite"/>
                          </p:stCondLst>
                          <p:childTnLst>
                            <p:par>
                              <p:cTn id="183" fill="hold">
                                <p:stCondLst>
                                  <p:cond delay="0"/>
                                </p:stCondLst>
                                <p:childTnLst>
                                  <p:par>
                                    <p:cTn id="184" presetID="23" presetClass="entr" presetSubtype="288" fill="hold" nodeType="clickEffect">
                                      <p:stCondLst>
                                        <p:cond delay="0"/>
                                      </p:stCondLst>
                                      <p:childTnLst>
                                        <p:set>
                                          <p:cBhvr>
                                            <p:cTn id="185" dur="1" fill="hold">
                                              <p:stCondLst>
                                                <p:cond delay="0"/>
                                              </p:stCondLst>
                                            </p:cTn>
                                            <p:tgtEl>
                                              <p:spTgt spid="40"/>
                                            </p:tgtEl>
                                            <p:attrNameLst>
                                              <p:attrName>style.visibility</p:attrName>
                                            </p:attrNameLst>
                                          </p:cBhvr>
                                          <p:to>
                                            <p:strVal val="visible"/>
                                          </p:to>
                                        </p:set>
                                        <p:anim calcmode="lin" valueType="num">
                                          <p:cBhvr>
                                            <p:cTn id="186" dur="500" fill="hold"/>
                                            <p:tgtEl>
                                              <p:spTgt spid="40"/>
                                            </p:tgtEl>
                                            <p:attrNameLst>
                                              <p:attrName>ppt_w</p:attrName>
                                            </p:attrNameLst>
                                          </p:cBhvr>
                                          <p:tavLst>
                                            <p:tav tm="0">
                                              <p:val>
                                                <p:strVal val="4/3*#ppt_w"/>
                                              </p:val>
                                            </p:tav>
                                            <p:tav tm="100000">
                                              <p:val>
                                                <p:strVal val="#ppt_w"/>
                                              </p:val>
                                            </p:tav>
                                          </p:tavLst>
                                        </p:anim>
                                        <p:anim calcmode="lin" valueType="num">
                                          <p:cBhvr>
                                            <p:cTn id="187" dur="500" fill="hold"/>
                                            <p:tgtEl>
                                              <p:spTgt spid="40"/>
                                            </p:tgtEl>
                                            <p:attrNameLst>
                                              <p:attrName>ppt_h</p:attrName>
                                            </p:attrNameLst>
                                          </p:cBhvr>
                                          <p:tavLst>
                                            <p:tav tm="0">
                                              <p:val>
                                                <p:strVal val="4/3*#ppt_h"/>
                                              </p:val>
                                            </p:tav>
                                            <p:tav tm="100000">
                                              <p:val>
                                                <p:strVal val="#ppt_h"/>
                                              </p:val>
                                            </p:tav>
                                          </p:tavLst>
                                        </p:anim>
                                      </p:childTnLst>
                                      <p:subTnLst>
                                        <p:audio>
                                          <p:cMediaNode>
                                            <p:cTn display="0" masterRel="sameClick">
                                              <p:stCondLst>
                                                <p:cond evt="begin" delay="0">
                                                  <p:tn val="184"/>
                                                </p:cond>
                                              </p:stCondLst>
                                              <p:endCondLst>
                                                <p:cond evt="onStopAudio" delay="0">
                                                  <p:tgtEl>
                                                    <p:sldTgt/>
                                                  </p:tgtEl>
                                                </p:cond>
                                              </p:endCondLst>
                                            </p:cTn>
                                            <p:tgtEl>
                                              <p:sndTgt r:embed="rId19" name="Ding - Sound Effect [HD].wav"/>
                                            </p:tgtEl>
                                          </p:cMediaNode>
                                        </p:audio>
                                      </p:subTnLst>
                                    </p:cTn>
                                  </p:par>
                                </p:childTnLst>
                              </p:cTn>
                            </p:par>
                          </p:childTnLst>
                        </p:cTn>
                      </p:par>
                    </p:childTnLst>
                  </p:cTn>
                  <p:prevCondLst>
                    <p:cond evt="onPrev" delay="0">
                      <p:tgtEl>
                        <p:sldTgt/>
                      </p:tgtEl>
                    </p:cond>
                  </p:prevCondLst>
                  <p:nextCondLst>
                    <p:cond evt="onNext" delay="0">
                      <p:tgtEl>
                        <p:sldTgt/>
                      </p:tgtEl>
                    </p:cond>
                  </p:nextCondLst>
                </p:seq>
                <p:video>
                  <p:cMediaNode vol="80000">
                    <p:cTn id="188" fill="hold" display="0">
                      <p:stCondLst>
                        <p:cond delay="indefinite"/>
                      </p:stCondLst>
                    </p:cTn>
                    <p:tgtEl>
                      <p:spTgt spid="36"/>
                    </p:tgtEl>
                  </p:cMediaNode>
                </p:video>
                <p:video>
                  <p:cMediaNode vol="80000">
                    <p:cTn id="189" fill="hold" display="0">
                      <p:stCondLst>
                        <p:cond delay="indefinite"/>
                      </p:stCondLst>
                    </p:cTn>
                    <p:tgtEl>
                      <p:spTgt spid="41"/>
                    </p:tgtEl>
                  </p:cMediaNode>
                </p:video>
              </p:childTnLst>
            </p:cTn>
          </p:par>
        </p:tnLst>
        <p:bldLst>
          <p:bldP spid="6" grpId="0" animBg="1"/>
          <p:bldP spid="7" grpId="0" animBg="1"/>
          <p:bldP spid="8" grpId="0" animBg="1"/>
          <p:bldP spid="9" grpId="0" animBg="1"/>
          <p:bldP spid="13" grpId="0" animBg="1"/>
          <p:bldP spid="14" grpId="0" animBg="1"/>
          <p:bldP spid="19" grpId="0" animBg="1"/>
          <p:bldP spid="19" grpId="1" animBg="1"/>
          <p:bldP spid="19" grpId="2" animBg="1"/>
          <p:bldP spid="20" grpId="0" animBg="1"/>
          <p:bldP spid="20" grpId="1" animBg="1"/>
          <p:bldP spid="20" grpId="2" animBg="1"/>
          <p:bldP spid="27" grpId="0" animBg="1"/>
          <p:bldP spid="29" grpId="0" animBg="1"/>
          <p:bldP spid="30" grpId="0"/>
          <p:bldP spid="30" grpId="1"/>
          <p:bldP spid="30" grpId="2"/>
          <p:bldP spid="32" grpId="0"/>
          <p:bldP spid="33" grpId="0"/>
          <p:bldP spid="34" grpId="0"/>
          <p:bldP spid="35" grpId="0"/>
        </p:bldLst>
      </p:timing>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1638</Words>
  <Application>Microsoft Office PowerPoint</Application>
  <PresentationFormat>Widescreen</PresentationFormat>
  <Paragraphs>488</Paragraphs>
  <Slides>28</Slides>
  <Notes>15</Notes>
  <HiddenSlides>0</HiddenSlides>
  <MMClips>5</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28</vt:i4>
      </vt:variant>
    </vt:vector>
  </HeadingPairs>
  <TitlesOfParts>
    <vt:vector size="44" baseType="lpstr">
      <vt:lpstr>#9Slide02 Noi dung dai</vt:lpstr>
      <vt:lpstr>#9Slide03 AllRoundGothic</vt:lpstr>
      <vt:lpstr>#9Slide03 Cabin Condensed Bold</vt:lpstr>
      <vt:lpstr>#9Slide03 IcielUni Sans Heavy</vt:lpstr>
      <vt:lpstr>Arial</vt:lpstr>
      <vt:lpstr>Calibri</vt:lpstr>
      <vt:lpstr>Calibri Light</vt:lpstr>
      <vt:lpstr>Cambria</vt:lpstr>
      <vt:lpstr>iCiel Gotham Medium</vt:lpstr>
      <vt:lpstr>iCiel Gotham Ultra</vt:lpstr>
      <vt:lpstr>iCielBC Cubano Normal</vt:lpstr>
      <vt:lpstr>Lato Black</vt:lpstr>
      <vt:lpstr>Roboto Condensed</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HOÀNG THỊ MAI TRINH</dc:creator>
  <cp:lastModifiedBy>Administrator</cp:lastModifiedBy>
  <cp:revision>15</cp:revision>
  <dcterms:created xsi:type="dcterms:W3CDTF">2024-06-22T03:14:58Z</dcterms:created>
  <dcterms:modified xsi:type="dcterms:W3CDTF">2026-01-12T02:34:31Z</dcterms:modified>
</cp:coreProperties>
</file>