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media/audio2.wav" ContentType="audio/x-wav"/>
  <Override PartName="/ppt/media/audio3.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701" r:id="rId3"/>
    <p:sldMasterId id="2147483714" r:id="rId4"/>
    <p:sldMasterId id="2147483727" r:id="rId5"/>
    <p:sldMasterId id="2147483739" r:id="rId6"/>
  </p:sldMasterIdLst>
  <p:notesMasterIdLst>
    <p:notesMasterId r:id="rId44"/>
  </p:notesMasterIdLst>
  <p:sldIdLst>
    <p:sldId id="11088666" r:id="rId7"/>
    <p:sldId id="11088667" r:id="rId8"/>
    <p:sldId id="11088849" r:id="rId9"/>
    <p:sldId id="2007577556" r:id="rId10"/>
    <p:sldId id="2007577557" r:id="rId11"/>
    <p:sldId id="2007577573" r:id="rId12"/>
    <p:sldId id="2007577581" r:id="rId13"/>
    <p:sldId id="2007577574" r:id="rId14"/>
    <p:sldId id="2007577560" r:id="rId15"/>
    <p:sldId id="2007577582" r:id="rId16"/>
    <p:sldId id="2007577561" r:id="rId17"/>
    <p:sldId id="2007577583" r:id="rId18"/>
    <p:sldId id="2007577572" r:id="rId19"/>
    <p:sldId id="2007577562" r:id="rId20"/>
    <p:sldId id="2007577564" r:id="rId21"/>
    <p:sldId id="2007577584" r:id="rId22"/>
    <p:sldId id="2007577566" r:id="rId23"/>
    <p:sldId id="2007577576" r:id="rId24"/>
    <p:sldId id="2007577578" r:id="rId25"/>
    <p:sldId id="2007577575" r:id="rId26"/>
    <p:sldId id="2007577586" r:id="rId27"/>
    <p:sldId id="2007577579" r:id="rId28"/>
    <p:sldId id="2007577587" r:id="rId29"/>
    <p:sldId id="2007577580" r:id="rId30"/>
    <p:sldId id="2007577588" r:id="rId31"/>
    <p:sldId id="2007577577" r:id="rId32"/>
    <p:sldId id="2007577589" r:id="rId33"/>
    <p:sldId id="2007577590" r:id="rId34"/>
    <p:sldId id="2007577571" r:id="rId35"/>
    <p:sldId id="318" r:id="rId36"/>
    <p:sldId id="291" r:id="rId37"/>
    <p:sldId id="274" r:id="rId38"/>
    <p:sldId id="292" r:id="rId39"/>
    <p:sldId id="293" r:id="rId40"/>
    <p:sldId id="294" r:id="rId41"/>
    <p:sldId id="295" r:id="rId42"/>
    <p:sldId id="29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5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41" autoAdjust="0"/>
    <p:restoredTop sz="94660"/>
  </p:normalViewPr>
  <p:slideViewPr>
    <p:cSldViewPr snapToGrid="0" showGuides="1">
      <p:cViewPr varScale="1">
        <p:scale>
          <a:sx n="66" d="100"/>
          <a:sy n="66" d="100"/>
        </p:scale>
        <p:origin x="906" y="48"/>
      </p:cViewPr>
      <p:guideLst>
        <p:guide orient="horz" pos="405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F73E8-97CA-4A3B-B94B-D1937C6B1BF7}" type="datetimeFigureOut">
              <a:rPr lang="en-US" smtClean="0"/>
              <a:t>18/2/2025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B21646-5C68-4C52-AC03-313429CBE050}" type="slidenum">
              <a:rPr lang="en-US" smtClean="0"/>
              <a:t>‹#›</a:t>
            </a:fld>
            <a:endParaRPr lang="en-US"/>
          </a:p>
        </p:txBody>
      </p:sp>
    </p:spTree>
    <p:extLst>
      <p:ext uri="{BB962C8B-B14F-4D97-AF65-F5344CB8AC3E}">
        <p14:creationId xmlns:p14="http://schemas.microsoft.com/office/powerpoint/2010/main" val="3025490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1162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9706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2894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3986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1968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0F64-1425-8011-D089-1A0291C840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AAF0B1-9BC6-E24F-A4AE-9002A3922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941B3E-5199-19D4-6954-A2030881D4C0}"/>
              </a:ext>
            </a:extLst>
          </p:cNvPr>
          <p:cNvSpPr>
            <a:spLocks noGrp="1"/>
          </p:cNvSpPr>
          <p:nvPr>
            <p:ph type="dt" sz="half" idx="10"/>
          </p:nvPr>
        </p:nvSpPr>
        <p:spPr/>
        <p:txBody>
          <a:bodyPr/>
          <a:lstStyle/>
          <a:p>
            <a:fld id="{1363F2AA-9B9E-4F82-AE8C-90E52E2FA442}" type="datetimeFigureOut">
              <a:rPr lang="en-US" smtClean="0"/>
              <a:t>18/2/2025</a:t>
            </a:fld>
            <a:endParaRPr lang="en-US"/>
          </a:p>
        </p:txBody>
      </p:sp>
      <p:sp>
        <p:nvSpPr>
          <p:cNvPr id="5" name="Footer Placeholder 4">
            <a:extLst>
              <a:ext uri="{FF2B5EF4-FFF2-40B4-BE49-F238E27FC236}">
                <a16:creationId xmlns:a16="http://schemas.microsoft.com/office/drawing/2014/main" id="{62861848-0FD6-3045-9BE0-A98AFF642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5FC96-9003-6B64-7897-F59421DEA39D}"/>
              </a:ext>
            </a:extLst>
          </p:cNvPr>
          <p:cNvSpPr>
            <a:spLocks noGrp="1"/>
          </p:cNvSpPr>
          <p:nvPr>
            <p:ph type="sldNum" sz="quarter" idx="12"/>
          </p:nvPr>
        </p:nvSpPr>
        <p:spPr/>
        <p:txBody>
          <a:bodyPr/>
          <a:lstStyle/>
          <a:p>
            <a:fld id="{747BA081-C9A3-4C6C-8578-4D46A04366ED}" type="slidenum">
              <a:rPr lang="en-US" smtClean="0"/>
              <a:t>‹#›</a:t>
            </a:fld>
            <a:endParaRPr lang="en-US"/>
          </a:p>
        </p:txBody>
      </p:sp>
    </p:spTree>
    <p:extLst>
      <p:ext uri="{BB962C8B-B14F-4D97-AF65-F5344CB8AC3E}">
        <p14:creationId xmlns:p14="http://schemas.microsoft.com/office/powerpoint/2010/main" val="3333415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FCFC8-786F-8271-ED3E-93F3226A2E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1B7231-0C64-D4B7-34BE-483A4BB5A0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E343C-EDFD-D0E2-7933-DE38812EA5DF}"/>
              </a:ext>
            </a:extLst>
          </p:cNvPr>
          <p:cNvSpPr>
            <a:spLocks noGrp="1"/>
          </p:cNvSpPr>
          <p:nvPr>
            <p:ph type="dt" sz="half" idx="10"/>
          </p:nvPr>
        </p:nvSpPr>
        <p:spPr/>
        <p:txBody>
          <a:bodyPr/>
          <a:lstStyle/>
          <a:p>
            <a:fld id="{1363F2AA-9B9E-4F82-AE8C-90E52E2FA442}" type="datetimeFigureOut">
              <a:rPr lang="en-US" smtClean="0"/>
              <a:t>18/2/2025</a:t>
            </a:fld>
            <a:endParaRPr lang="en-US"/>
          </a:p>
        </p:txBody>
      </p:sp>
      <p:sp>
        <p:nvSpPr>
          <p:cNvPr id="5" name="Footer Placeholder 4">
            <a:extLst>
              <a:ext uri="{FF2B5EF4-FFF2-40B4-BE49-F238E27FC236}">
                <a16:creationId xmlns:a16="http://schemas.microsoft.com/office/drawing/2014/main" id="{54A45949-9149-D0E7-DC46-1DD059D74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63A5CF-9F2B-6CD6-8740-158247FFB85C}"/>
              </a:ext>
            </a:extLst>
          </p:cNvPr>
          <p:cNvSpPr>
            <a:spLocks noGrp="1"/>
          </p:cNvSpPr>
          <p:nvPr>
            <p:ph type="sldNum" sz="quarter" idx="12"/>
          </p:nvPr>
        </p:nvSpPr>
        <p:spPr/>
        <p:txBody>
          <a:bodyPr/>
          <a:lstStyle/>
          <a:p>
            <a:fld id="{747BA081-C9A3-4C6C-8578-4D46A04366ED}" type="slidenum">
              <a:rPr lang="en-US" smtClean="0"/>
              <a:t>‹#›</a:t>
            </a:fld>
            <a:endParaRPr lang="en-US"/>
          </a:p>
        </p:txBody>
      </p:sp>
    </p:spTree>
    <p:extLst>
      <p:ext uri="{BB962C8B-B14F-4D97-AF65-F5344CB8AC3E}">
        <p14:creationId xmlns:p14="http://schemas.microsoft.com/office/powerpoint/2010/main" val="4002375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2C8B13-53FB-E1B5-59F3-8C62480EDA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4927A5-7AC4-0A87-1946-28B929C0E7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6659A3-DB25-752F-51E6-3EF709004A2E}"/>
              </a:ext>
            </a:extLst>
          </p:cNvPr>
          <p:cNvSpPr>
            <a:spLocks noGrp="1"/>
          </p:cNvSpPr>
          <p:nvPr>
            <p:ph type="dt" sz="half" idx="10"/>
          </p:nvPr>
        </p:nvSpPr>
        <p:spPr/>
        <p:txBody>
          <a:bodyPr/>
          <a:lstStyle/>
          <a:p>
            <a:fld id="{1363F2AA-9B9E-4F82-AE8C-90E52E2FA442}" type="datetimeFigureOut">
              <a:rPr lang="en-US" smtClean="0"/>
              <a:t>18/2/2025</a:t>
            </a:fld>
            <a:endParaRPr lang="en-US"/>
          </a:p>
        </p:txBody>
      </p:sp>
      <p:sp>
        <p:nvSpPr>
          <p:cNvPr id="5" name="Footer Placeholder 4">
            <a:extLst>
              <a:ext uri="{FF2B5EF4-FFF2-40B4-BE49-F238E27FC236}">
                <a16:creationId xmlns:a16="http://schemas.microsoft.com/office/drawing/2014/main" id="{01FD530E-A8A1-BD38-93A1-50152A3A99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173E70-F772-6772-C979-13FD3A796414}"/>
              </a:ext>
            </a:extLst>
          </p:cNvPr>
          <p:cNvSpPr>
            <a:spLocks noGrp="1"/>
          </p:cNvSpPr>
          <p:nvPr>
            <p:ph type="sldNum" sz="quarter" idx="12"/>
          </p:nvPr>
        </p:nvSpPr>
        <p:spPr/>
        <p:txBody>
          <a:bodyPr/>
          <a:lstStyle/>
          <a:p>
            <a:fld id="{747BA081-C9A3-4C6C-8578-4D46A04366ED}" type="slidenum">
              <a:rPr lang="en-US" smtClean="0"/>
              <a:t>‹#›</a:t>
            </a:fld>
            <a:endParaRPr lang="en-US"/>
          </a:p>
        </p:txBody>
      </p:sp>
    </p:spTree>
    <p:extLst>
      <p:ext uri="{BB962C8B-B14F-4D97-AF65-F5344CB8AC3E}">
        <p14:creationId xmlns:p14="http://schemas.microsoft.com/office/powerpoint/2010/main" val="2004265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18/2/2025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37637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18/2/2025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27466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18/2/2025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86072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18/2/2025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66072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18/2/2025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39242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18/2/2025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35352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18/2/2025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1693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18/2/2025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96256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838-ABB1-5458-BEB9-9B9490389D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424050-9ADC-841E-9554-62CC4251B6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39119E-B49E-06B1-3E14-D6396DD2EA9B}"/>
              </a:ext>
            </a:extLst>
          </p:cNvPr>
          <p:cNvSpPr>
            <a:spLocks noGrp="1"/>
          </p:cNvSpPr>
          <p:nvPr>
            <p:ph type="dt" sz="half" idx="10"/>
          </p:nvPr>
        </p:nvSpPr>
        <p:spPr/>
        <p:txBody>
          <a:bodyPr/>
          <a:lstStyle/>
          <a:p>
            <a:fld id="{1363F2AA-9B9E-4F82-AE8C-90E52E2FA442}" type="datetimeFigureOut">
              <a:rPr lang="en-US" smtClean="0"/>
              <a:t>18/2/2025</a:t>
            </a:fld>
            <a:endParaRPr lang="en-US"/>
          </a:p>
        </p:txBody>
      </p:sp>
      <p:sp>
        <p:nvSpPr>
          <p:cNvPr id="5" name="Footer Placeholder 4">
            <a:extLst>
              <a:ext uri="{FF2B5EF4-FFF2-40B4-BE49-F238E27FC236}">
                <a16:creationId xmlns:a16="http://schemas.microsoft.com/office/drawing/2014/main" id="{2B93D0A4-7DE8-5168-0FBD-6DCF161EA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A8AE1-32DB-9822-B4BB-B63958EC7254}"/>
              </a:ext>
            </a:extLst>
          </p:cNvPr>
          <p:cNvSpPr>
            <a:spLocks noGrp="1"/>
          </p:cNvSpPr>
          <p:nvPr>
            <p:ph type="sldNum" sz="quarter" idx="12"/>
          </p:nvPr>
        </p:nvSpPr>
        <p:spPr/>
        <p:txBody>
          <a:bodyPr/>
          <a:lstStyle/>
          <a:p>
            <a:fld id="{747BA081-C9A3-4C6C-8578-4D46A04366ED}" type="slidenum">
              <a:rPr lang="en-US" smtClean="0"/>
              <a:t>‹#›</a:t>
            </a:fld>
            <a:endParaRPr lang="en-US"/>
          </a:p>
        </p:txBody>
      </p:sp>
    </p:spTree>
    <p:extLst>
      <p:ext uri="{BB962C8B-B14F-4D97-AF65-F5344CB8AC3E}">
        <p14:creationId xmlns:p14="http://schemas.microsoft.com/office/powerpoint/2010/main" val="2979478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18/2/2025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04029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18/2/2025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21814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18/2/2025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05254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18/2/2025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57204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18/2/2025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2144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18/2/2025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09844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18/2/2025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00741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18/2/2025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5048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4"/>
          <p:cNvSpPr txBox="1">
            <a:spLocks noGrp="1"/>
          </p:cNvSpPr>
          <p:nvPr>
            <p:ph type="title"/>
          </p:nvPr>
        </p:nvSpPr>
        <p:spPr>
          <a:xfrm>
            <a:off x="583156" y="593387"/>
            <a:ext cx="11026016" cy="763666"/>
          </a:xfrm>
          <a:prstGeom prst="rect">
            <a:avLst/>
          </a:prstGeom>
        </p:spPr>
        <p:txBody>
          <a:bodyPr spcFirstLastPara="1" wrap="square" lIns="116050" tIns="116050" rIns="116050" bIns="116050"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67" name="Google Shape;67;p4"/>
          <p:cNvSpPr txBox="1">
            <a:spLocks noGrp="1"/>
          </p:cNvSpPr>
          <p:nvPr>
            <p:ph type="body" idx="1"/>
          </p:nvPr>
        </p:nvSpPr>
        <p:spPr>
          <a:xfrm>
            <a:off x="583156" y="1536698"/>
            <a:ext cx="9903265" cy="4395024"/>
          </a:xfrm>
          <a:prstGeom prst="rect">
            <a:avLst/>
          </a:prstGeom>
        </p:spPr>
        <p:txBody>
          <a:bodyPr spcFirstLastPara="1" wrap="square" lIns="116050" tIns="116050" rIns="116050" bIns="116050" anchor="t" anchorCtr="0">
            <a:noAutofit/>
          </a:bodyPr>
          <a:lstStyle>
            <a:lvl1pPr marL="414772" lvl="0" indent="-299557">
              <a:lnSpc>
                <a:spcPct val="100000"/>
              </a:lnSpc>
              <a:spcBef>
                <a:spcPts val="0"/>
              </a:spcBef>
              <a:spcAft>
                <a:spcPts val="0"/>
              </a:spcAft>
              <a:buClr>
                <a:srgbClr val="020202"/>
              </a:buClr>
              <a:buSzPts val="1600"/>
              <a:buAutoNum type="arabicPeriod"/>
              <a:defRPr/>
            </a:lvl1pPr>
            <a:lvl2pPr marL="829544" lvl="1" indent="-276515">
              <a:spcBef>
                <a:spcPts val="0"/>
              </a:spcBef>
              <a:spcAft>
                <a:spcPts val="0"/>
              </a:spcAft>
              <a:buClr>
                <a:srgbClr val="020202"/>
              </a:buClr>
              <a:buSzPts val="1200"/>
              <a:buFont typeface="Abel"/>
              <a:buAutoNum type="alphaLcPeriod"/>
              <a:defRPr/>
            </a:lvl2pPr>
            <a:lvl3pPr marL="1244316" lvl="2" indent="-276515">
              <a:spcBef>
                <a:spcPts val="0"/>
              </a:spcBef>
              <a:spcAft>
                <a:spcPts val="0"/>
              </a:spcAft>
              <a:buClr>
                <a:srgbClr val="020202"/>
              </a:buClr>
              <a:buSzPts val="1200"/>
              <a:buFont typeface="Abel"/>
              <a:buAutoNum type="romanLcPeriod"/>
              <a:defRPr/>
            </a:lvl3pPr>
            <a:lvl4pPr marL="1659087" lvl="3" indent="-276515">
              <a:spcBef>
                <a:spcPts val="0"/>
              </a:spcBef>
              <a:spcAft>
                <a:spcPts val="0"/>
              </a:spcAft>
              <a:buClr>
                <a:srgbClr val="020202"/>
              </a:buClr>
              <a:buSzPts val="1200"/>
              <a:buFont typeface="Abel"/>
              <a:buAutoNum type="arabicPeriod"/>
              <a:defRPr/>
            </a:lvl4pPr>
            <a:lvl5pPr marL="2073859" lvl="4" indent="-276515">
              <a:spcBef>
                <a:spcPts val="0"/>
              </a:spcBef>
              <a:spcAft>
                <a:spcPts val="0"/>
              </a:spcAft>
              <a:buClr>
                <a:srgbClr val="020202"/>
              </a:buClr>
              <a:buSzPts val="1200"/>
              <a:buFont typeface="Abel"/>
              <a:buAutoNum type="alphaLcPeriod"/>
              <a:defRPr/>
            </a:lvl5pPr>
            <a:lvl6pPr marL="2488631" lvl="5" indent="-276515">
              <a:spcBef>
                <a:spcPts val="0"/>
              </a:spcBef>
              <a:spcAft>
                <a:spcPts val="0"/>
              </a:spcAft>
              <a:buClr>
                <a:srgbClr val="020202"/>
              </a:buClr>
              <a:buSzPts val="1200"/>
              <a:buFont typeface="Abel"/>
              <a:buAutoNum type="romanLcPeriod"/>
              <a:defRPr/>
            </a:lvl6pPr>
            <a:lvl7pPr marL="2903403" lvl="6" indent="-276515">
              <a:spcBef>
                <a:spcPts val="0"/>
              </a:spcBef>
              <a:spcAft>
                <a:spcPts val="0"/>
              </a:spcAft>
              <a:buClr>
                <a:srgbClr val="020202"/>
              </a:buClr>
              <a:buSzPts val="1200"/>
              <a:buFont typeface="Abel"/>
              <a:buAutoNum type="arabicPeriod"/>
              <a:defRPr/>
            </a:lvl7pPr>
            <a:lvl8pPr marL="3318175" lvl="7" indent="-276515">
              <a:spcBef>
                <a:spcPts val="0"/>
              </a:spcBef>
              <a:spcAft>
                <a:spcPts val="0"/>
              </a:spcAft>
              <a:buClr>
                <a:srgbClr val="020202"/>
              </a:buClr>
              <a:buSzPts val="1200"/>
              <a:buFont typeface="Abel"/>
              <a:buAutoNum type="alphaLcPeriod"/>
              <a:defRPr/>
            </a:lvl8pPr>
            <a:lvl9pPr marL="3732947" lvl="8" indent="-276515">
              <a:spcBef>
                <a:spcPts val="0"/>
              </a:spcBef>
              <a:spcAft>
                <a:spcPts val="0"/>
              </a:spcAft>
              <a:buClr>
                <a:srgbClr val="020202"/>
              </a:buClr>
              <a:buSzPts val="1200"/>
              <a:buFont typeface="Abel"/>
              <a:buAutoNum type="romanLcPeriod"/>
              <a:defRPr/>
            </a:lvl9pPr>
          </a:lstStyle>
          <a:p>
            <a:endParaRPr/>
          </a:p>
        </p:txBody>
      </p:sp>
      <p:grpSp>
        <p:nvGrpSpPr>
          <p:cNvPr id="68" name="Google Shape;68;p4"/>
          <p:cNvGrpSpPr/>
          <p:nvPr/>
        </p:nvGrpSpPr>
        <p:grpSpPr>
          <a:xfrm>
            <a:off x="170151" y="141962"/>
            <a:ext cx="11851912" cy="6574370"/>
            <a:chOff x="160282" y="157600"/>
            <a:chExt cx="10393572" cy="7247026"/>
          </a:xfrm>
        </p:grpSpPr>
        <p:sp>
          <p:nvSpPr>
            <p:cNvPr id="69" name="Google Shape;69;p4"/>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0" name="Google Shape;70;p4"/>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1" name="Google Shape;71;p4"/>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2" name="Google Shape;72;p4"/>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3" name="Google Shape;73;p4"/>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4" name="Google Shape;74;p4"/>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5" name="Google Shape;75;p4"/>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6" name="Google Shape;76;p4"/>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7" name="Google Shape;77;p4"/>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8" name="Google Shape;78;p4"/>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9" name="Google Shape;79;p4"/>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0" name="Google Shape;80;p4"/>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1" name="Google Shape;81;p4"/>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2" name="Google Shape;82;p4"/>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3" name="Google Shape;83;p4"/>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4" name="Google Shape;84;p4"/>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5" name="Google Shape;85;p4"/>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6" name="Google Shape;86;p4"/>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7" name="Google Shape;87;p4"/>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8" name="Google Shape;88;p4"/>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9" name="Google Shape;89;p4"/>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90" name="Google Shape;90;p4"/>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91" name="Google Shape;91;p4"/>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92" name="Google Shape;92;p4"/>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Tree>
    <p:extLst>
      <p:ext uri="{BB962C8B-B14F-4D97-AF65-F5344CB8AC3E}">
        <p14:creationId xmlns:p14="http://schemas.microsoft.com/office/powerpoint/2010/main" val="162962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8"/>
        <p:cNvGrpSpPr/>
        <p:nvPr/>
      </p:nvGrpSpPr>
      <p:grpSpPr>
        <a:xfrm>
          <a:off x="0" y="0"/>
          <a:ext cx="0" cy="0"/>
          <a:chOff x="0" y="0"/>
          <a:chExt cx="0" cy="0"/>
        </a:xfrm>
      </p:grpSpPr>
      <p:sp>
        <p:nvSpPr>
          <p:cNvPr id="289" name="Google Shape;289;p13"/>
          <p:cNvSpPr txBox="1">
            <a:spLocks noGrp="1"/>
          </p:cNvSpPr>
          <p:nvPr>
            <p:ph type="title"/>
          </p:nvPr>
        </p:nvSpPr>
        <p:spPr>
          <a:xfrm>
            <a:off x="583156" y="593387"/>
            <a:ext cx="11026016" cy="763666"/>
          </a:xfrm>
          <a:prstGeom prst="rect">
            <a:avLst/>
          </a:prstGeom>
        </p:spPr>
        <p:txBody>
          <a:bodyPr spcFirstLastPara="1" wrap="square" lIns="116050" tIns="116050" rIns="116050" bIns="11605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290" name="Google Shape;290;p13"/>
          <p:cNvGrpSpPr/>
          <p:nvPr/>
        </p:nvGrpSpPr>
        <p:grpSpPr>
          <a:xfrm>
            <a:off x="170151" y="141962"/>
            <a:ext cx="11851912" cy="6574370"/>
            <a:chOff x="160282" y="157600"/>
            <a:chExt cx="10393572" cy="7247026"/>
          </a:xfrm>
        </p:grpSpPr>
        <p:sp>
          <p:nvSpPr>
            <p:cNvPr id="291" name="Google Shape;291;p13"/>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2" name="Google Shape;292;p13"/>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3" name="Google Shape;293;p13"/>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4" name="Google Shape;294;p13"/>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5" name="Google Shape;295;p13"/>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6" name="Google Shape;296;p13"/>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7" name="Google Shape;297;p13"/>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8" name="Google Shape;298;p13"/>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9" name="Google Shape;299;p13"/>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0" name="Google Shape;300;p13"/>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1" name="Google Shape;301;p13"/>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2" name="Google Shape;302;p13"/>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3" name="Google Shape;303;p13"/>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4" name="Google Shape;304;p13"/>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5" name="Google Shape;305;p13"/>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6" name="Google Shape;306;p13"/>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7" name="Google Shape;307;p13"/>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8" name="Google Shape;308;p13"/>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9" name="Google Shape;309;p13"/>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0" name="Google Shape;310;p13"/>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1" name="Google Shape;311;p13"/>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2" name="Google Shape;312;p13"/>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3" name="Google Shape;313;p13"/>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4" name="Google Shape;314;p13"/>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315" name="Google Shape;315;p13"/>
          <p:cNvSpPr txBox="1">
            <a:spLocks noGrp="1"/>
          </p:cNvSpPr>
          <p:nvPr>
            <p:ph type="title" idx="2" hasCustomPrompt="1"/>
          </p:nvPr>
        </p:nvSpPr>
        <p:spPr>
          <a:xfrm>
            <a:off x="1835161" y="1922931"/>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16" name="Google Shape;316;p13"/>
          <p:cNvSpPr txBox="1">
            <a:spLocks noGrp="1"/>
          </p:cNvSpPr>
          <p:nvPr>
            <p:ph type="subTitle" idx="1"/>
          </p:nvPr>
        </p:nvSpPr>
        <p:spPr>
          <a:xfrm>
            <a:off x="4870728" y="2537751"/>
            <a:ext cx="5842615" cy="379383"/>
          </a:xfrm>
          <a:prstGeom prst="rect">
            <a:avLst/>
          </a:prstGeom>
        </p:spPr>
        <p:txBody>
          <a:bodyPr spcFirstLastPara="1" wrap="square" lIns="116050" tIns="116050" rIns="116050" bIns="116050" anchor="b"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317" name="Google Shape;317;p13"/>
          <p:cNvSpPr txBox="1">
            <a:spLocks noGrp="1"/>
          </p:cNvSpPr>
          <p:nvPr>
            <p:ph type="subTitle" idx="3"/>
          </p:nvPr>
        </p:nvSpPr>
        <p:spPr>
          <a:xfrm>
            <a:off x="4870728" y="2051093"/>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
        <p:nvSpPr>
          <p:cNvPr id="318" name="Google Shape;318;p13"/>
          <p:cNvSpPr txBox="1">
            <a:spLocks noGrp="1"/>
          </p:cNvSpPr>
          <p:nvPr>
            <p:ph type="title" idx="4" hasCustomPrompt="1"/>
          </p:nvPr>
        </p:nvSpPr>
        <p:spPr>
          <a:xfrm>
            <a:off x="1835161" y="3233660"/>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19" name="Google Shape;319;p13"/>
          <p:cNvSpPr txBox="1">
            <a:spLocks noGrp="1"/>
          </p:cNvSpPr>
          <p:nvPr>
            <p:ph type="subTitle" idx="5"/>
          </p:nvPr>
        </p:nvSpPr>
        <p:spPr>
          <a:xfrm>
            <a:off x="4870728" y="3848480"/>
            <a:ext cx="5842615" cy="379383"/>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0" name="Google Shape;320;p13"/>
          <p:cNvSpPr txBox="1">
            <a:spLocks noGrp="1"/>
          </p:cNvSpPr>
          <p:nvPr>
            <p:ph type="subTitle" idx="6"/>
          </p:nvPr>
        </p:nvSpPr>
        <p:spPr>
          <a:xfrm>
            <a:off x="4870728" y="3361822"/>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
        <p:nvSpPr>
          <p:cNvPr id="321" name="Google Shape;321;p13"/>
          <p:cNvSpPr txBox="1">
            <a:spLocks noGrp="1"/>
          </p:cNvSpPr>
          <p:nvPr>
            <p:ph type="title" idx="7" hasCustomPrompt="1"/>
          </p:nvPr>
        </p:nvSpPr>
        <p:spPr>
          <a:xfrm>
            <a:off x="1835161" y="4547022"/>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22" name="Google Shape;322;p13"/>
          <p:cNvSpPr txBox="1">
            <a:spLocks noGrp="1"/>
          </p:cNvSpPr>
          <p:nvPr>
            <p:ph type="subTitle" idx="8"/>
          </p:nvPr>
        </p:nvSpPr>
        <p:spPr>
          <a:xfrm>
            <a:off x="4870728" y="5161910"/>
            <a:ext cx="5842615" cy="379383"/>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3" name="Google Shape;323;p13"/>
          <p:cNvSpPr txBox="1">
            <a:spLocks noGrp="1"/>
          </p:cNvSpPr>
          <p:nvPr>
            <p:ph type="subTitle" idx="9"/>
          </p:nvPr>
        </p:nvSpPr>
        <p:spPr>
          <a:xfrm>
            <a:off x="4870728" y="4675185"/>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Tree>
    <p:extLst>
      <p:ext uri="{BB962C8B-B14F-4D97-AF65-F5344CB8AC3E}">
        <p14:creationId xmlns:p14="http://schemas.microsoft.com/office/powerpoint/2010/main" val="3843142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8B17D-2937-DE50-ED70-E6B559167A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F4D7B4-933C-974E-A3C6-078ED64C33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7A4A87-C3F0-836E-F663-25645466E1AF}"/>
              </a:ext>
            </a:extLst>
          </p:cNvPr>
          <p:cNvSpPr>
            <a:spLocks noGrp="1"/>
          </p:cNvSpPr>
          <p:nvPr>
            <p:ph type="dt" sz="half" idx="10"/>
          </p:nvPr>
        </p:nvSpPr>
        <p:spPr/>
        <p:txBody>
          <a:bodyPr/>
          <a:lstStyle/>
          <a:p>
            <a:fld id="{1363F2AA-9B9E-4F82-AE8C-90E52E2FA442}" type="datetimeFigureOut">
              <a:rPr lang="en-US" smtClean="0"/>
              <a:t>18/2/2025</a:t>
            </a:fld>
            <a:endParaRPr lang="en-US"/>
          </a:p>
        </p:txBody>
      </p:sp>
      <p:sp>
        <p:nvSpPr>
          <p:cNvPr id="5" name="Footer Placeholder 4">
            <a:extLst>
              <a:ext uri="{FF2B5EF4-FFF2-40B4-BE49-F238E27FC236}">
                <a16:creationId xmlns:a16="http://schemas.microsoft.com/office/drawing/2014/main" id="{64DCBED6-DC20-BABF-572D-F8E7F66688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387887-2677-C220-F05A-E3B6F292DBF6}"/>
              </a:ext>
            </a:extLst>
          </p:cNvPr>
          <p:cNvSpPr>
            <a:spLocks noGrp="1"/>
          </p:cNvSpPr>
          <p:nvPr>
            <p:ph type="sldNum" sz="quarter" idx="12"/>
          </p:nvPr>
        </p:nvSpPr>
        <p:spPr/>
        <p:txBody>
          <a:bodyPr/>
          <a:lstStyle/>
          <a:p>
            <a:fld id="{747BA081-C9A3-4C6C-8578-4D46A04366ED}" type="slidenum">
              <a:rPr lang="en-US" smtClean="0"/>
              <a:t>‹#›</a:t>
            </a:fld>
            <a:endParaRPr lang="en-US"/>
          </a:p>
        </p:txBody>
      </p:sp>
    </p:spTree>
    <p:extLst>
      <p:ext uri="{BB962C8B-B14F-4D97-AF65-F5344CB8AC3E}">
        <p14:creationId xmlns:p14="http://schemas.microsoft.com/office/powerpoint/2010/main" val="33773084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6"/>
        <p:cNvGrpSpPr/>
        <p:nvPr/>
      </p:nvGrpSpPr>
      <p:grpSpPr>
        <a:xfrm>
          <a:off x="0" y="0"/>
          <a:ext cx="0" cy="0"/>
          <a:chOff x="0" y="0"/>
          <a:chExt cx="0" cy="0"/>
        </a:xfrm>
      </p:grpSpPr>
      <p:sp>
        <p:nvSpPr>
          <p:cNvPr id="37" name="Google Shape;37;p3"/>
          <p:cNvSpPr txBox="1">
            <a:spLocks noGrp="1"/>
          </p:cNvSpPr>
          <p:nvPr>
            <p:ph type="title"/>
          </p:nvPr>
        </p:nvSpPr>
        <p:spPr>
          <a:xfrm>
            <a:off x="3326607" y="2867920"/>
            <a:ext cx="5538836" cy="1122365"/>
          </a:xfrm>
          <a:prstGeom prst="rect">
            <a:avLst/>
          </a:prstGeom>
        </p:spPr>
        <p:txBody>
          <a:bodyPr spcFirstLastPara="1" wrap="square" lIns="116050" tIns="116050" rIns="116050" bIns="116050" anchor="ctr" anchorCtr="0">
            <a:noAutofit/>
          </a:bodyPr>
          <a:lstStyle>
            <a:lvl1pPr lvl="0" algn="ctr">
              <a:spcBef>
                <a:spcPts val="0"/>
              </a:spcBef>
              <a:spcAft>
                <a:spcPts val="0"/>
              </a:spcAft>
              <a:buSzPts val="4600"/>
              <a:buNone/>
              <a:defRPr sz="4173"/>
            </a:lvl1pPr>
            <a:lvl2pPr lvl="1" algn="ctr">
              <a:spcBef>
                <a:spcPts val="0"/>
              </a:spcBef>
              <a:spcAft>
                <a:spcPts val="0"/>
              </a:spcAft>
              <a:buSzPts val="4600"/>
              <a:buNone/>
              <a:defRPr sz="4173"/>
            </a:lvl2pPr>
            <a:lvl3pPr lvl="2" algn="ctr">
              <a:spcBef>
                <a:spcPts val="0"/>
              </a:spcBef>
              <a:spcAft>
                <a:spcPts val="0"/>
              </a:spcAft>
              <a:buSzPts val="4600"/>
              <a:buNone/>
              <a:defRPr sz="4173"/>
            </a:lvl3pPr>
            <a:lvl4pPr lvl="3" algn="ctr">
              <a:spcBef>
                <a:spcPts val="0"/>
              </a:spcBef>
              <a:spcAft>
                <a:spcPts val="0"/>
              </a:spcAft>
              <a:buSzPts val="4600"/>
              <a:buNone/>
              <a:defRPr sz="4173"/>
            </a:lvl4pPr>
            <a:lvl5pPr lvl="4" algn="ctr">
              <a:spcBef>
                <a:spcPts val="0"/>
              </a:spcBef>
              <a:spcAft>
                <a:spcPts val="0"/>
              </a:spcAft>
              <a:buSzPts val="4600"/>
              <a:buNone/>
              <a:defRPr sz="4173"/>
            </a:lvl5pPr>
            <a:lvl6pPr lvl="5" algn="ctr">
              <a:spcBef>
                <a:spcPts val="0"/>
              </a:spcBef>
              <a:spcAft>
                <a:spcPts val="0"/>
              </a:spcAft>
              <a:buSzPts val="4600"/>
              <a:buNone/>
              <a:defRPr sz="4173"/>
            </a:lvl6pPr>
            <a:lvl7pPr lvl="6" algn="ctr">
              <a:spcBef>
                <a:spcPts val="0"/>
              </a:spcBef>
              <a:spcAft>
                <a:spcPts val="0"/>
              </a:spcAft>
              <a:buSzPts val="4600"/>
              <a:buNone/>
              <a:defRPr sz="4173"/>
            </a:lvl7pPr>
            <a:lvl8pPr lvl="7" algn="ctr">
              <a:spcBef>
                <a:spcPts val="0"/>
              </a:spcBef>
              <a:spcAft>
                <a:spcPts val="0"/>
              </a:spcAft>
              <a:buSzPts val="4600"/>
              <a:buNone/>
              <a:defRPr sz="4173"/>
            </a:lvl8pPr>
            <a:lvl9pPr lvl="8" algn="ctr">
              <a:spcBef>
                <a:spcPts val="0"/>
              </a:spcBef>
              <a:spcAft>
                <a:spcPts val="0"/>
              </a:spcAft>
              <a:buSzPts val="4600"/>
              <a:buNone/>
              <a:defRPr sz="4173"/>
            </a:lvl9pPr>
          </a:lstStyle>
          <a:p>
            <a:endParaRPr/>
          </a:p>
        </p:txBody>
      </p:sp>
      <p:grpSp>
        <p:nvGrpSpPr>
          <p:cNvPr id="38" name="Google Shape;38;p3"/>
          <p:cNvGrpSpPr/>
          <p:nvPr/>
        </p:nvGrpSpPr>
        <p:grpSpPr>
          <a:xfrm>
            <a:off x="170151" y="141962"/>
            <a:ext cx="11851912" cy="6574370"/>
            <a:chOff x="160282" y="157600"/>
            <a:chExt cx="10393572" cy="7247026"/>
          </a:xfrm>
        </p:grpSpPr>
        <p:sp>
          <p:nvSpPr>
            <p:cNvPr id="39" name="Google Shape;39;p3"/>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0" name="Google Shape;40;p3"/>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 name="Google Shape;41;p3"/>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 name="Google Shape;42;p3"/>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 name="Google Shape;43;p3"/>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 name="Google Shape;44;p3"/>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 name="Google Shape;45;p3"/>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 name="Google Shape;46;p3"/>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7" name="Google Shape;47;p3"/>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8" name="Google Shape;48;p3"/>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9" name="Google Shape;49;p3"/>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0" name="Google Shape;50;p3"/>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1" name="Google Shape;51;p3"/>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2" name="Google Shape;52;p3"/>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3" name="Google Shape;53;p3"/>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4" name="Google Shape;54;p3"/>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5" name="Google Shape;55;p3"/>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6" name="Google Shape;56;p3"/>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7" name="Google Shape;57;p3"/>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8" name="Google Shape;58;p3"/>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9" name="Google Shape;59;p3"/>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60" name="Google Shape;60;p3"/>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61" name="Google Shape;61;p3"/>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62" name="Google Shape;62;p3"/>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63" name="Google Shape;63;p3"/>
          <p:cNvSpPr txBox="1">
            <a:spLocks noGrp="1"/>
          </p:cNvSpPr>
          <p:nvPr>
            <p:ph type="title" idx="2" hasCustomPrompt="1"/>
          </p:nvPr>
        </p:nvSpPr>
        <p:spPr>
          <a:xfrm>
            <a:off x="4508764" y="1503654"/>
            <a:ext cx="3174628"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64" name="Google Shape;64;p3"/>
          <p:cNvSpPr txBox="1">
            <a:spLocks noGrp="1"/>
          </p:cNvSpPr>
          <p:nvPr>
            <p:ph type="subTitle" idx="1"/>
          </p:nvPr>
        </p:nvSpPr>
        <p:spPr>
          <a:xfrm>
            <a:off x="4472673" y="4300042"/>
            <a:ext cx="3323097" cy="679570"/>
          </a:xfrm>
          <a:prstGeom prst="rect">
            <a:avLst/>
          </a:prstGeom>
        </p:spPr>
        <p:txBody>
          <a:bodyPr spcFirstLastPara="1" wrap="square" lIns="116050" tIns="116050" rIns="116050" bIns="116050" anchor="b" anchorCtr="0">
            <a:noAutofit/>
          </a:bodyPr>
          <a:lstStyle>
            <a:lvl1pPr lvl="0" algn="ctr">
              <a:spcBef>
                <a:spcPts val="0"/>
              </a:spcBef>
              <a:spcAft>
                <a:spcPts val="0"/>
              </a:spcAft>
              <a:buSzPts val="1600"/>
              <a:buNone/>
              <a:defRPr sz="1633"/>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291042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24"/>
        <p:cNvGrpSpPr/>
        <p:nvPr/>
      </p:nvGrpSpPr>
      <p:grpSpPr>
        <a:xfrm>
          <a:off x="0" y="0"/>
          <a:ext cx="0" cy="0"/>
          <a:chOff x="0" y="0"/>
          <a:chExt cx="0" cy="0"/>
        </a:xfrm>
      </p:grpSpPr>
      <p:sp>
        <p:nvSpPr>
          <p:cNvPr id="325" name="Google Shape;325;p14"/>
          <p:cNvSpPr txBox="1">
            <a:spLocks noGrp="1"/>
          </p:cNvSpPr>
          <p:nvPr>
            <p:ph type="title"/>
          </p:nvPr>
        </p:nvSpPr>
        <p:spPr>
          <a:xfrm>
            <a:off x="1563553" y="3072829"/>
            <a:ext cx="4463978" cy="1122365"/>
          </a:xfrm>
          <a:prstGeom prst="rect">
            <a:avLst/>
          </a:prstGeom>
        </p:spPr>
        <p:txBody>
          <a:bodyPr spcFirstLastPara="1" wrap="square" lIns="116050" tIns="116050" rIns="116050" bIns="116050" anchor="ctr" anchorCtr="0">
            <a:noAutofit/>
          </a:bodyPr>
          <a:lstStyle>
            <a:lvl1pPr lvl="0" algn="r" rtl="0">
              <a:spcBef>
                <a:spcPts val="0"/>
              </a:spcBef>
              <a:spcAft>
                <a:spcPts val="0"/>
              </a:spcAft>
              <a:buSzPts val="4600"/>
              <a:buNone/>
              <a:defRPr sz="4173"/>
            </a:lvl1pPr>
            <a:lvl2pPr lvl="1" algn="ctr" rtl="0">
              <a:spcBef>
                <a:spcPts val="0"/>
              </a:spcBef>
              <a:spcAft>
                <a:spcPts val="0"/>
              </a:spcAft>
              <a:buSzPts val="4600"/>
              <a:buNone/>
              <a:defRPr sz="4173"/>
            </a:lvl2pPr>
            <a:lvl3pPr lvl="2" algn="ctr" rtl="0">
              <a:spcBef>
                <a:spcPts val="0"/>
              </a:spcBef>
              <a:spcAft>
                <a:spcPts val="0"/>
              </a:spcAft>
              <a:buSzPts val="4600"/>
              <a:buNone/>
              <a:defRPr sz="4173"/>
            </a:lvl3pPr>
            <a:lvl4pPr lvl="3" algn="ctr" rtl="0">
              <a:spcBef>
                <a:spcPts val="0"/>
              </a:spcBef>
              <a:spcAft>
                <a:spcPts val="0"/>
              </a:spcAft>
              <a:buSzPts val="4600"/>
              <a:buNone/>
              <a:defRPr sz="4173"/>
            </a:lvl4pPr>
            <a:lvl5pPr lvl="4" algn="ctr" rtl="0">
              <a:spcBef>
                <a:spcPts val="0"/>
              </a:spcBef>
              <a:spcAft>
                <a:spcPts val="0"/>
              </a:spcAft>
              <a:buSzPts val="4600"/>
              <a:buNone/>
              <a:defRPr sz="4173"/>
            </a:lvl5pPr>
            <a:lvl6pPr lvl="5" algn="ctr" rtl="0">
              <a:spcBef>
                <a:spcPts val="0"/>
              </a:spcBef>
              <a:spcAft>
                <a:spcPts val="0"/>
              </a:spcAft>
              <a:buSzPts val="4600"/>
              <a:buNone/>
              <a:defRPr sz="4173"/>
            </a:lvl6pPr>
            <a:lvl7pPr lvl="6" algn="ctr" rtl="0">
              <a:spcBef>
                <a:spcPts val="0"/>
              </a:spcBef>
              <a:spcAft>
                <a:spcPts val="0"/>
              </a:spcAft>
              <a:buSzPts val="4600"/>
              <a:buNone/>
              <a:defRPr sz="4173"/>
            </a:lvl7pPr>
            <a:lvl8pPr lvl="7" algn="ctr" rtl="0">
              <a:spcBef>
                <a:spcPts val="0"/>
              </a:spcBef>
              <a:spcAft>
                <a:spcPts val="0"/>
              </a:spcAft>
              <a:buSzPts val="4600"/>
              <a:buNone/>
              <a:defRPr sz="4173"/>
            </a:lvl8pPr>
            <a:lvl9pPr lvl="8" algn="ctr" rtl="0">
              <a:spcBef>
                <a:spcPts val="0"/>
              </a:spcBef>
              <a:spcAft>
                <a:spcPts val="0"/>
              </a:spcAft>
              <a:buSzPts val="4600"/>
              <a:buNone/>
              <a:defRPr sz="4173"/>
            </a:lvl9pPr>
          </a:lstStyle>
          <a:p>
            <a:endParaRPr/>
          </a:p>
        </p:txBody>
      </p:sp>
      <p:grpSp>
        <p:nvGrpSpPr>
          <p:cNvPr id="326" name="Google Shape;326;p14"/>
          <p:cNvGrpSpPr/>
          <p:nvPr/>
        </p:nvGrpSpPr>
        <p:grpSpPr>
          <a:xfrm>
            <a:off x="170151" y="141962"/>
            <a:ext cx="11851912" cy="6574370"/>
            <a:chOff x="160282" y="157600"/>
            <a:chExt cx="10393572" cy="7247026"/>
          </a:xfrm>
        </p:grpSpPr>
        <p:sp>
          <p:nvSpPr>
            <p:cNvPr id="327" name="Google Shape;327;p14"/>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28" name="Google Shape;328;p14"/>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29" name="Google Shape;329;p14"/>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0" name="Google Shape;330;p14"/>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1" name="Google Shape;331;p14"/>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2" name="Google Shape;332;p14"/>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3" name="Google Shape;333;p14"/>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4" name="Google Shape;334;p14"/>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5" name="Google Shape;335;p14"/>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6" name="Google Shape;336;p14"/>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7" name="Google Shape;337;p14"/>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8" name="Google Shape;338;p14"/>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9" name="Google Shape;339;p14"/>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0" name="Google Shape;340;p14"/>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1" name="Google Shape;341;p14"/>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2" name="Google Shape;342;p14"/>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3" name="Google Shape;343;p14"/>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4" name="Google Shape;344;p14"/>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5" name="Google Shape;345;p14"/>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6" name="Google Shape;346;p14"/>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7" name="Google Shape;347;p14"/>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8" name="Google Shape;348;p14"/>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9" name="Google Shape;349;p14"/>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0" name="Google Shape;350;p14"/>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351" name="Google Shape;351;p14"/>
          <p:cNvSpPr txBox="1">
            <a:spLocks noGrp="1"/>
          </p:cNvSpPr>
          <p:nvPr>
            <p:ph type="title" idx="2" hasCustomPrompt="1"/>
          </p:nvPr>
        </p:nvSpPr>
        <p:spPr>
          <a:xfrm>
            <a:off x="3785108" y="1673773"/>
            <a:ext cx="2242423"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52" name="Google Shape;352;p14"/>
          <p:cNvSpPr txBox="1">
            <a:spLocks noGrp="1"/>
          </p:cNvSpPr>
          <p:nvPr>
            <p:ph type="subTitle" idx="1"/>
          </p:nvPr>
        </p:nvSpPr>
        <p:spPr>
          <a:xfrm>
            <a:off x="2704494" y="4504952"/>
            <a:ext cx="3323097" cy="679570"/>
          </a:xfrm>
          <a:prstGeom prst="rect">
            <a:avLst/>
          </a:prstGeom>
        </p:spPr>
        <p:txBody>
          <a:bodyPr spcFirstLastPara="1" wrap="square" lIns="116050" tIns="116050" rIns="116050" bIns="116050" anchor="b" anchorCtr="0">
            <a:noAutofit/>
          </a:bodyPr>
          <a:lstStyle>
            <a:lvl1pPr lvl="0" algn="r" rtl="0">
              <a:spcBef>
                <a:spcPts val="0"/>
              </a:spcBef>
              <a:spcAft>
                <a:spcPts val="0"/>
              </a:spcAft>
              <a:buSzPts val="1600"/>
              <a:buNone/>
              <a:defRPr sz="16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665942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53"/>
        <p:cNvGrpSpPr/>
        <p:nvPr/>
      </p:nvGrpSpPr>
      <p:grpSpPr>
        <a:xfrm>
          <a:off x="0" y="0"/>
          <a:ext cx="0" cy="0"/>
          <a:chOff x="0" y="0"/>
          <a:chExt cx="0" cy="0"/>
        </a:xfrm>
      </p:grpSpPr>
      <p:sp>
        <p:nvSpPr>
          <p:cNvPr id="354" name="Google Shape;354;p15"/>
          <p:cNvSpPr txBox="1">
            <a:spLocks noGrp="1"/>
          </p:cNvSpPr>
          <p:nvPr>
            <p:ph type="title"/>
          </p:nvPr>
        </p:nvSpPr>
        <p:spPr>
          <a:xfrm>
            <a:off x="4508749" y="2540722"/>
            <a:ext cx="6080028" cy="1122365"/>
          </a:xfrm>
          <a:prstGeom prst="rect">
            <a:avLst/>
          </a:prstGeom>
        </p:spPr>
        <p:txBody>
          <a:bodyPr spcFirstLastPara="1" wrap="square" lIns="116050" tIns="116050" rIns="116050" bIns="116050" anchor="ctr" anchorCtr="0">
            <a:noAutofit/>
          </a:bodyPr>
          <a:lstStyle>
            <a:lvl1pPr lvl="0" algn="l" rtl="0">
              <a:spcBef>
                <a:spcPts val="0"/>
              </a:spcBef>
              <a:spcAft>
                <a:spcPts val="0"/>
              </a:spcAft>
              <a:buSzPts val="4600"/>
              <a:buNone/>
              <a:defRPr sz="4173"/>
            </a:lvl1pPr>
            <a:lvl2pPr lvl="1" algn="ctr" rtl="0">
              <a:spcBef>
                <a:spcPts val="0"/>
              </a:spcBef>
              <a:spcAft>
                <a:spcPts val="0"/>
              </a:spcAft>
              <a:buSzPts val="4600"/>
              <a:buNone/>
              <a:defRPr sz="4173"/>
            </a:lvl2pPr>
            <a:lvl3pPr lvl="2" algn="ctr" rtl="0">
              <a:spcBef>
                <a:spcPts val="0"/>
              </a:spcBef>
              <a:spcAft>
                <a:spcPts val="0"/>
              </a:spcAft>
              <a:buSzPts val="4600"/>
              <a:buNone/>
              <a:defRPr sz="4173"/>
            </a:lvl3pPr>
            <a:lvl4pPr lvl="3" algn="ctr" rtl="0">
              <a:spcBef>
                <a:spcPts val="0"/>
              </a:spcBef>
              <a:spcAft>
                <a:spcPts val="0"/>
              </a:spcAft>
              <a:buSzPts val="4600"/>
              <a:buNone/>
              <a:defRPr sz="4173"/>
            </a:lvl4pPr>
            <a:lvl5pPr lvl="4" algn="ctr" rtl="0">
              <a:spcBef>
                <a:spcPts val="0"/>
              </a:spcBef>
              <a:spcAft>
                <a:spcPts val="0"/>
              </a:spcAft>
              <a:buSzPts val="4600"/>
              <a:buNone/>
              <a:defRPr sz="4173"/>
            </a:lvl5pPr>
            <a:lvl6pPr lvl="5" algn="ctr" rtl="0">
              <a:spcBef>
                <a:spcPts val="0"/>
              </a:spcBef>
              <a:spcAft>
                <a:spcPts val="0"/>
              </a:spcAft>
              <a:buSzPts val="4600"/>
              <a:buNone/>
              <a:defRPr sz="4173"/>
            </a:lvl6pPr>
            <a:lvl7pPr lvl="6" algn="ctr" rtl="0">
              <a:spcBef>
                <a:spcPts val="0"/>
              </a:spcBef>
              <a:spcAft>
                <a:spcPts val="0"/>
              </a:spcAft>
              <a:buSzPts val="4600"/>
              <a:buNone/>
              <a:defRPr sz="4173"/>
            </a:lvl7pPr>
            <a:lvl8pPr lvl="7" algn="ctr" rtl="0">
              <a:spcBef>
                <a:spcPts val="0"/>
              </a:spcBef>
              <a:spcAft>
                <a:spcPts val="0"/>
              </a:spcAft>
              <a:buSzPts val="4600"/>
              <a:buNone/>
              <a:defRPr sz="4173"/>
            </a:lvl8pPr>
            <a:lvl9pPr lvl="8" algn="ctr" rtl="0">
              <a:spcBef>
                <a:spcPts val="0"/>
              </a:spcBef>
              <a:spcAft>
                <a:spcPts val="0"/>
              </a:spcAft>
              <a:buSzPts val="4600"/>
              <a:buNone/>
              <a:defRPr sz="4173"/>
            </a:lvl9pPr>
          </a:lstStyle>
          <a:p>
            <a:endParaRPr/>
          </a:p>
        </p:txBody>
      </p:sp>
      <p:grpSp>
        <p:nvGrpSpPr>
          <p:cNvPr id="355" name="Google Shape;355;p15"/>
          <p:cNvGrpSpPr/>
          <p:nvPr/>
        </p:nvGrpSpPr>
        <p:grpSpPr>
          <a:xfrm>
            <a:off x="170151" y="141962"/>
            <a:ext cx="11851912" cy="6574370"/>
            <a:chOff x="160282" y="157600"/>
            <a:chExt cx="10393572" cy="7247026"/>
          </a:xfrm>
        </p:grpSpPr>
        <p:sp>
          <p:nvSpPr>
            <p:cNvPr id="356" name="Google Shape;356;p15"/>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7" name="Google Shape;357;p15"/>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8" name="Google Shape;358;p15"/>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9" name="Google Shape;359;p15"/>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0" name="Google Shape;360;p15"/>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1" name="Google Shape;361;p15"/>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2" name="Google Shape;362;p15"/>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3" name="Google Shape;363;p15"/>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4" name="Google Shape;364;p15"/>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5" name="Google Shape;365;p15"/>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6" name="Google Shape;366;p15"/>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7" name="Google Shape;367;p15"/>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8" name="Google Shape;368;p15"/>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9" name="Google Shape;369;p15"/>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0" name="Google Shape;370;p15"/>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1" name="Google Shape;371;p15"/>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2" name="Google Shape;372;p15"/>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3" name="Google Shape;373;p15"/>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4" name="Google Shape;374;p15"/>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5" name="Google Shape;375;p15"/>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6" name="Google Shape;376;p15"/>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7" name="Google Shape;377;p15"/>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8" name="Google Shape;378;p15"/>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9" name="Google Shape;379;p15"/>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380" name="Google Shape;380;p15"/>
          <p:cNvSpPr txBox="1">
            <a:spLocks noGrp="1"/>
          </p:cNvSpPr>
          <p:nvPr>
            <p:ph type="title" idx="2" hasCustomPrompt="1"/>
          </p:nvPr>
        </p:nvSpPr>
        <p:spPr>
          <a:xfrm>
            <a:off x="1603436" y="2540721"/>
            <a:ext cx="2219845"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81" name="Google Shape;381;p15"/>
          <p:cNvSpPr txBox="1">
            <a:spLocks noGrp="1"/>
          </p:cNvSpPr>
          <p:nvPr>
            <p:ph type="subTitle" idx="1"/>
          </p:nvPr>
        </p:nvSpPr>
        <p:spPr>
          <a:xfrm>
            <a:off x="4508749" y="3845657"/>
            <a:ext cx="3323097" cy="679570"/>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sz="16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6995050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39"/>
        <p:cNvGrpSpPr/>
        <p:nvPr/>
      </p:nvGrpSpPr>
      <p:grpSpPr>
        <a:xfrm>
          <a:off x="0" y="0"/>
          <a:ext cx="0" cy="0"/>
          <a:chOff x="0" y="0"/>
          <a:chExt cx="0" cy="0"/>
        </a:xfrm>
      </p:grpSpPr>
      <p:sp>
        <p:nvSpPr>
          <p:cNvPr id="440" name="Google Shape;440;p18"/>
          <p:cNvSpPr txBox="1">
            <a:spLocks noGrp="1"/>
          </p:cNvSpPr>
          <p:nvPr>
            <p:ph type="ctrTitle"/>
          </p:nvPr>
        </p:nvSpPr>
        <p:spPr>
          <a:xfrm>
            <a:off x="1715633" y="1294866"/>
            <a:ext cx="8761015" cy="1371115"/>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6600"/>
              <a:buNone/>
              <a:defRPr sz="8891"/>
            </a:lvl1pPr>
            <a:lvl2pPr lvl="1" algn="ctr" rtl="0">
              <a:spcBef>
                <a:spcPts val="0"/>
              </a:spcBef>
              <a:spcAft>
                <a:spcPts val="0"/>
              </a:spcAft>
              <a:buSzPts val="6600"/>
              <a:buNone/>
              <a:defRPr sz="5988"/>
            </a:lvl2pPr>
            <a:lvl3pPr lvl="2" algn="ctr" rtl="0">
              <a:spcBef>
                <a:spcPts val="0"/>
              </a:spcBef>
              <a:spcAft>
                <a:spcPts val="0"/>
              </a:spcAft>
              <a:buSzPts val="6600"/>
              <a:buNone/>
              <a:defRPr sz="5988"/>
            </a:lvl3pPr>
            <a:lvl4pPr lvl="3" algn="ctr" rtl="0">
              <a:spcBef>
                <a:spcPts val="0"/>
              </a:spcBef>
              <a:spcAft>
                <a:spcPts val="0"/>
              </a:spcAft>
              <a:buSzPts val="6600"/>
              <a:buNone/>
              <a:defRPr sz="5988"/>
            </a:lvl4pPr>
            <a:lvl5pPr lvl="4" algn="ctr" rtl="0">
              <a:spcBef>
                <a:spcPts val="0"/>
              </a:spcBef>
              <a:spcAft>
                <a:spcPts val="0"/>
              </a:spcAft>
              <a:buSzPts val="6600"/>
              <a:buNone/>
              <a:defRPr sz="5988"/>
            </a:lvl5pPr>
            <a:lvl6pPr lvl="5" algn="ctr" rtl="0">
              <a:spcBef>
                <a:spcPts val="0"/>
              </a:spcBef>
              <a:spcAft>
                <a:spcPts val="0"/>
              </a:spcAft>
              <a:buSzPts val="6600"/>
              <a:buNone/>
              <a:defRPr sz="5988"/>
            </a:lvl6pPr>
            <a:lvl7pPr lvl="6" algn="ctr" rtl="0">
              <a:spcBef>
                <a:spcPts val="0"/>
              </a:spcBef>
              <a:spcAft>
                <a:spcPts val="0"/>
              </a:spcAft>
              <a:buSzPts val="6600"/>
              <a:buNone/>
              <a:defRPr sz="5988"/>
            </a:lvl7pPr>
            <a:lvl8pPr lvl="7" algn="ctr" rtl="0">
              <a:spcBef>
                <a:spcPts val="0"/>
              </a:spcBef>
              <a:spcAft>
                <a:spcPts val="0"/>
              </a:spcAft>
              <a:buSzPts val="6600"/>
              <a:buNone/>
              <a:defRPr sz="5988"/>
            </a:lvl8pPr>
            <a:lvl9pPr lvl="8" algn="ctr" rtl="0">
              <a:spcBef>
                <a:spcPts val="0"/>
              </a:spcBef>
              <a:spcAft>
                <a:spcPts val="0"/>
              </a:spcAft>
              <a:buSzPts val="6600"/>
              <a:buNone/>
              <a:defRPr sz="5988"/>
            </a:lvl9pPr>
          </a:lstStyle>
          <a:p>
            <a:endParaRPr/>
          </a:p>
        </p:txBody>
      </p:sp>
      <p:sp>
        <p:nvSpPr>
          <p:cNvPr id="441" name="Google Shape;441;p18"/>
          <p:cNvSpPr txBox="1">
            <a:spLocks noGrp="1"/>
          </p:cNvSpPr>
          <p:nvPr>
            <p:ph type="subTitle" idx="1"/>
          </p:nvPr>
        </p:nvSpPr>
        <p:spPr>
          <a:xfrm>
            <a:off x="1715626" y="3420711"/>
            <a:ext cx="8761015" cy="1056776"/>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1600"/>
              <a:buNone/>
              <a:defRPr sz="16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442" name="Google Shape;442;p18"/>
          <p:cNvGrpSpPr/>
          <p:nvPr/>
        </p:nvGrpSpPr>
        <p:grpSpPr>
          <a:xfrm>
            <a:off x="170151" y="141962"/>
            <a:ext cx="11851912" cy="6574370"/>
            <a:chOff x="160282" y="157600"/>
            <a:chExt cx="10393572" cy="7247026"/>
          </a:xfrm>
        </p:grpSpPr>
        <p:sp>
          <p:nvSpPr>
            <p:cNvPr id="443" name="Google Shape;443;p18"/>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4" name="Google Shape;444;p18"/>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5" name="Google Shape;445;p18"/>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6" name="Google Shape;446;p18"/>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7" name="Google Shape;447;p18"/>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8" name="Google Shape;448;p18"/>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9" name="Google Shape;449;p18"/>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0" name="Google Shape;450;p18"/>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1" name="Google Shape;451;p18"/>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2" name="Google Shape;452;p18"/>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3" name="Google Shape;453;p18"/>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4" name="Google Shape;454;p18"/>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5" name="Google Shape;455;p18"/>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6" name="Google Shape;456;p18"/>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7" name="Google Shape;457;p18"/>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8" name="Google Shape;458;p18"/>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9" name="Google Shape;459;p18"/>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0" name="Google Shape;460;p18"/>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1" name="Google Shape;461;p18"/>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2" name="Google Shape;462;p18"/>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3" name="Google Shape;463;p18"/>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4" name="Google Shape;464;p18"/>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5" name="Google Shape;465;p18"/>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6" name="Google Shape;466;p18"/>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467" name="Google Shape;467;p18"/>
          <p:cNvSpPr txBox="1">
            <a:spLocks noGrp="1"/>
          </p:cNvSpPr>
          <p:nvPr>
            <p:ph type="subTitle" idx="2"/>
          </p:nvPr>
        </p:nvSpPr>
        <p:spPr>
          <a:xfrm>
            <a:off x="1715633" y="2755273"/>
            <a:ext cx="8761015" cy="576151"/>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2800"/>
              <a:buFont typeface="Marcellus"/>
              <a:buNone/>
              <a:defRPr sz="2540">
                <a:latin typeface="Marcellus"/>
                <a:ea typeface="Marcellus"/>
                <a:cs typeface="Marcellus"/>
                <a:sym typeface="Marcellus"/>
              </a:defRPr>
            </a:lvl1pPr>
            <a:lvl2pPr lvl="1" algn="ctr" rtl="0">
              <a:lnSpc>
                <a:spcPct val="100000"/>
              </a:lnSpc>
              <a:spcBef>
                <a:spcPts val="0"/>
              </a:spcBef>
              <a:spcAft>
                <a:spcPts val="0"/>
              </a:spcAft>
              <a:buSzPts val="2800"/>
              <a:buFont typeface="Marcellus"/>
              <a:buNone/>
              <a:defRPr sz="2540">
                <a:latin typeface="Marcellus"/>
                <a:ea typeface="Marcellus"/>
                <a:cs typeface="Marcellus"/>
                <a:sym typeface="Marcellus"/>
              </a:defRPr>
            </a:lvl2pPr>
            <a:lvl3pPr lvl="2" algn="ctr" rtl="0">
              <a:lnSpc>
                <a:spcPct val="100000"/>
              </a:lnSpc>
              <a:spcBef>
                <a:spcPts val="0"/>
              </a:spcBef>
              <a:spcAft>
                <a:spcPts val="0"/>
              </a:spcAft>
              <a:buSzPts val="2800"/>
              <a:buFont typeface="Marcellus"/>
              <a:buNone/>
              <a:defRPr sz="2540">
                <a:latin typeface="Marcellus"/>
                <a:ea typeface="Marcellus"/>
                <a:cs typeface="Marcellus"/>
                <a:sym typeface="Marcellus"/>
              </a:defRPr>
            </a:lvl3pPr>
            <a:lvl4pPr lvl="3" algn="ctr" rtl="0">
              <a:lnSpc>
                <a:spcPct val="100000"/>
              </a:lnSpc>
              <a:spcBef>
                <a:spcPts val="0"/>
              </a:spcBef>
              <a:spcAft>
                <a:spcPts val="0"/>
              </a:spcAft>
              <a:buSzPts val="2800"/>
              <a:buFont typeface="Marcellus"/>
              <a:buNone/>
              <a:defRPr sz="2540">
                <a:latin typeface="Marcellus"/>
                <a:ea typeface="Marcellus"/>
                <a:cs typeface="Marcellus"/>
                <a:sym typeface="Marcellus"/>
              </a:defRPr>
            </a:lvl4pPr>
            <a:lvl5pPr lvl="4" algn="ctr" rtl="0">
              <a:lnSpc>
                <a:spcPct val="100000"/>
              </a:lnSpc>
              <a:spcBef>
                <a:spcPts val="0"/>
              </a:spcBef>
              <a:spcAft>
                <a:spcPts val="0"/>
              </a:spcAft>
              <a:buSzPts val="2800"/>
              <a:buFont typeface="Marcellus"/>
              <a:buNone/>
              <a:defRPr sz="2540">
                <a:latin typeface="Marcellus"/>
                <a:ea typeface="Marcellus"/>
                <a:cs typeface="Marcellus"/>
                <a:sym typeface="Marcellus"/>
              </a:defRPr>
            </a:lvl5pPr>
            <a:lvl6pPr lvl="5" algn="ctr" rtl="0">
              <a:lnSpc>
                <a:spcPct val="100000"/>
              </a:lnSpc>
              <a:spcBef>
                <a:spcPts val="0"/>
              </a:spcBef>
              <a:spcAft>
                <a:spcPts val="0"/>
              </a:spcAft>
              <a:buSzPts val="2800"/>
              <a:buFont typeface="Marcellus"/>
              <a:buNone/>
              <a:defRPr sz="2540">
                <a:latin typeface="Marcellus"/>
                <a:ea typeface="Marcellus"/>
                <a:cs typeface="Marcellus"/>
                <a:sym typeface="Marcellus"/>
              </a:defRPr>
            </a:lvl6pPr>
            <a:lvl7pPr lvl="6" algn="ctr" rtl="0">
              <a:lnSpc>
                <a:spcPct val="100000"/>
              </a:lnSpc>
              <a:spcBef>
                <a:spcPts val="0"/>
              </a:spcBef>
              <a:spcAft>
                <a:spcPts val="0"/>
              </a:spcAft>
              <a:buSzPts val="2800"/>
              <a:buFont typeface="Marcellus"/>
              <a:buNone/>
              <a:defRPr sz="2540">
                <a:latin typeface="Marcellus"/>
                <a:ea typeface="Marcellus"/>
                <a:cs typeface="Marcellus"/>
                <a:sym typeface="Marcellus"/>
              </a:defRPr>
            </a:lvl7pPr>
            <a:lvl8pPr lvl="7" algn="ctr" rtl="0">
              <a:lnSpc>
                <a:spcPct val="100000"/>
              </a:lnSpc>
              <a:spcBef>
                <a:spcPts val="0"/>
              </a:spcBef>
              <a:spcAft>
                <a:spcPts val="0"/>
              </a:spcAft>
              <a:buSzPts val="2800"/>
              <a:buFont typeface="Marcellus"/>
              <a:buNone/>
              <a:defRPr sz="2540">
                <a:latin typeface="Marcellus"/>
                <a:ea typeface="Marcellus"/>
                <a:cs typeface="Marcellus"/>
                <a:sym typeface="Marcellus"/>
              </a:defRPr>
            </a:lvl8pPr>
            <a:lvl9pPr lvl="8" algn="ctr" rtl="0">
              <a:lnSpc>
                <a:spcPct val="100000"/>
              </a:lnSpc>
              <a:spcBef>
                <a:spcPts val="0"/>
              </a:spcBef>
              <a:spcAft>
                <a:spcPts val="0"/>
              </a:spcAft>
              <a:buSzPts val="2800"/>
              <a:buFont typeface="Marcellus"/>
              <a:buNone/>
              <a:defRPr sz="2540">
                <a:latin typeface="Marcellus"/>
                <a:ea typeface="Marcellus"/>
                <a:cs typeface="Marcellus"/>
                <a:sym typeface="Marcellus"/>
              </a:defRPr>
            </a:lvl9pPr>
          </a:lstStyle>
          <a:p>
            <a:endParaRPr/>
          </a:p>
        </p:txBody>
      </p:sp>
      <p:sp>
        <p:nvSpPr>
          <p:cNvPr id="468" name="Google Shape;468;p18"/>
          <p:cNvSpPr txBox="1"/>
          <p:nvPr/>
        </p:nvSpPr>
        <p:spPr>
          <a:xfrm>
            <a:off x="2935106" y="5020390"/>
            <a:ext cx="6321888" cy="558461"/>
          </a:xfrm>
          <a:prstGeom prst="rect">
            <a:avLst/>
          </a:prstGeom>
          <a:noFill/>
          <a:ln>
            <a:noFill/>
          </a:ln>
        </p:spPr>
        <p:txBody>
          <a:bodyPr spcFirstLastPara="1" wrap="square" lIns="82939" tIns="82939" rIns="82939" bIns="82939" anchor="b" anchorCtr="0">
            <a:noAutofit/>
          </a:bodyPr>
          <a:lstStyle/>
          <a:p>
            <a:pPr marL="0" lvl="0" indent="0" algn="ctr" rtl="0">
              <a:lnSpc>
                <a:spcPct val="100000"/>
              </a:lnSpc>
              <a:spcBef>
                <a:spcPts val="272"/>
              </a:spcBef>
              <a:spcAft>
                <a:spcPts val="0"/>
              </a:spcAft>
              <a:buNone/>
            </a:pPr>
            <a:r>
              <a:rPr lang="en" sz="1089" b="1">
                <a:solidFill>
                  <a:schemeClr val="dk1"/>
                </a:solidFill>
                <a:latin typeface="Cantarell"/>
                <a:ea typeface="Cantarell"/>
                <a:cs typeface="Cantarell"/>
                <a:sym typeface="Cantarell"/>
              </a:rPr>
              <a:t>CREDITS: </a:t>
            </a:r>
            <a:r>
              <a:rPr lang="en" sz="1089">
                <a:solidFill>
                  <a:schemeClr val="dk1"/>
                </a:solidFill>
                <a:latin typeface="Cantarell"/>
                <a:ea typeface="Cantarell"/>
                <a:cs typeface="Cantarell"/>
                <a:sym typeface="Cantarell"/>
              </a:rPr>
              <a:t>This presentation template was created by </a:t>
            </a:r>
            <a:r>
              <a:rPr lang="en" sz="1089" b="1">
                <a:solidFill>
                  <a:schemeClr val="dk1"/>
                </a:solidFill>
                <a:uFill>
                  <a:noFill/>
                </a:uFill>
                <a:latin typeface="Cantarell"/>
                <a:ea typeface="Cantarell"/>
                <a:cs typeface="Cantarell"/>
                <a:sym typeface="Cantarell"/>
                <a:hlinkClick r:id="rId2">
                  <a:extLst>
                    <a:ext uri="{A12FA001-AC4F-418D-AE19-62706E023703}">
                      <ahyp:hlinkClr xmlns:ahyp="http://schemas.microsoft.com/office/drawing/2018/hyperlinkcolor" val="tx"/>
                    </a:ext>
                  </a:extLst>
                </a:hlinkClick>
              </a:rPr>
              <a:t>Slidesgo</a:t>
            </a:r>
            <a:r>
              <a:rPr lang="en" sz="1089">
                <a:solidFill>
                  <a:schemeClr val="dk1"/>
                </a:solidFill>
                <a:latin typeface="Cantarell"/>
                <a:ea typeface="Cantarell"/>
                <a:cs typeface="Cantarell"/>
                <a:sym typeface="Cantarell"/>
              </a:rPr>
              <a:t>, including icons by </a:t>
            </a:r>
            <a:r>
              <a:rPr lang="en" sz="1089" b="1">
                <a:solidFill>
                  <a:schemeClr val="dk1"/>
                </a:solidFill>
                <a:uFill>
                  <a:noFill/>
                </a:uFill>
                <a:latin typeface="Cantarell"/>
                <a:ea typeface="Cantarell"/>
                <a:cs typeface="Cantarell"/>
                <a:sym typeface="Cantarell"/>
                <a:hlinkClick r:id="rId3">
                  <a:extLst>
                    <a:ext uri="{A12FA001-AC4F-418D-AE19-62706E023703}">
                      <ahyp:hlinkClr xmlns:ahyp="http://schemas.microsoft.com/office/drawing/2018/hyperlinkcolor" val="tx"/>
                    </a:ext>
                  </a:extLst>
                </a:hlinkClick>
              </a:rPr>
              <a:t>Flaticon</a:t>
            </a:r>
            <a:r>
              <a:rPr lang="en" sz="1089">
                <a:solidFill>
                  <a:schemeClr val="dk1"/>
                </a:solidFill>
                <a:latin typeface="Cantarell"/>
                <a:ea typeface="Cantarell"/>
                <a:cs typeface="Cantarell"/>
                <a:sym typeface="Cantarell"/>
              </a:rPr>
              <a:t> and infographics &amp; images by </a:t>
            </a:r>
            <a:r>
              <a:rPr lang="en" sz="1089" b="1">
                <a:solidFill>
                  <a:schemeClr val="dk1"/>
                </a:solidFill>
                <a:uFill>
                  <a:noFill/>
                </a:uFill>
                <a:latin typeface="Cantarell"/>
                <a:ea typeface="Cantarell"/>
                <a:cs typeface="Cantarell"/>
                <a:sym typeface="Cantarell"/>
                <a:hlinkClick r:id="rId4">
                  <a:extLst>
                    <a:ext uri="{A12FA001-AC4F-418D-AE19-62706E023703}">
                      <ahyp:hlinkClr xmlns:ahyp="http://schemas.microsoft.com/office/drawing/2018/hyperlinkcolor" val="tx"/>
                    </a:ext>
                  </a:extLst>
                </a:hlinkClick>
              </a:rPr>
              <a:t>Freepik</a:t>
            </a:r>
            <a:endParaRPr sz="1089" b="1">
              <a:solidFill>
                <a:schemeClr val="dk1"/>
              </a:solidFill>
              <a:latin typeface="Cantarell"/>
              <a:ea typeface="Cantarell"/>
              <a:cs typeface="Cantarell"/>
              <a:sym typeface="Cantarell"/>
            </a:endParaRPr>
          </a:p>
        </p:txBody>
      </p:sp>
    </p:spTree>
    <p:extLst>
      <p:ext uri="{BB962C8B-B14F-4D97-AF65-F5344CB8AC3E}">
        <p14:creationId xmlns:p14="http://schemas.microsoft.com/office/powerpoint/2010/main" val="4158381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10"/>
        <p:cNvGrpSpPr/>
        <p:nvPr/>
      </p:nvGrpSpPr>
      <p:grpSpPr>
        <a:xfrm>
          <a:off x="0" y="0"/>
          <a:ext cx="0" cy="0"/>
          <a:chOff x="0" y="0"/>
          <a:chExt cx="0" cy="0"/>
        </a:xfrm>
      </p:grpSpPr>
      <p:sp>
        <p:nvSpPr>
          <p:cNvPr id="411" name="Google Shape;411;p17"/>
          <p:cNvSpPr txBox="1">
            <a:spLocks noGrp="1"/>
          </p:cNvSpPr>
          <p:nvPr>
            <p:ph type="title"/>
          </p:nvPr>
        </p:nvSpPr>
        <p:spPr>
          <a:xfrm>
            <a:off x="583156" y="593387"/>
            <a:ext cx="11026016" cy="763666"/>
          </a:xfrm>
          <a:prstGeom prst="rect">
            <a:avLst/>
          </a:prstGeom>
        </p:spPr>
        <p:txBody>
          <a:bodyPr spcFirstLastPara="1" wrap="square" lIns="116050" tIns="116050" rIns="116050" bIns="11605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12" name="Google Shape;412;p17"/>
          <p:cNvSpPr txBox="1">
            <a:spLocks noGrp="1"/>
          </p:cNvSpPr>
          <p:nvPr>
            <p:ph type="body" idx="1"/>
          </p:nvPr>
        </p:nvSpPr>
        <p:spPr>
          <a:xfrm>
            <a:off x="944193" y="1536698"/>
            <a:ext cx="5109509" cy="4452176"/>
          </a:xfrm>
          <a:prstGeom prst="rect">
            <a:avLst/>
          </a:prstGeom>
        </p:spPr>
        <p:txBody>
          <a:bodyPr spcFirstLastPara="1" wrap="square" lIns="116050" tIns="116050" rIns="116050" bIns="116050" anchor="t" anchorCtr="0">
            <a:noAutofit/>
          </a:bodyPr>
          <a:lstStyle>
            <a:lvl1pPr marL="414772" lvl="0" indent="-276515" rtl="0">
              <a:lnSpc>
                <a:spcPct val="100000"/>
              </a:lnSpc>
              <a:spcBef>
                <a:spcPts val="0"/>
              </a:spcBef>
              <a:spcAft>
                <a:spcPts val="0"/>
              </a:spcAft>
              <a:buClr>
                <a:srgbClr val="434343"/>
              </a:buClr>
              <a:buSzPts val="1200"/>
              <a:buChar char="●"/>
              <a:defRPr/>
            </a:lvl1pPr>
            <a:lvl2pPr marL="829544" lvl="1" indent="-276515" rtl="0">
              <a:spcBef>
                <a:spcPts val="0"/>
              </a:spcBef>
              <a:spcAft>
                <a:spcPts val="0"/>
              </a:spcAft>
              <a:buClr>
                <a:srgbClr val="434343"/>
              </a:buClr>
              <a:buSzPts val="1200"/>
              <a:buFont typeface="Roboto Condensed Light"/>
              <a:buChar char="○"/>
              <a:defRPr/>
            </a:lvl2pPr>
            <a:lvl3pPr marL="1244316" lvl="2" indent="-276515" rtl="0">
              <a:spcBef>
                <a:spcPts val="0"/>
              </a:spcBef>
              <a:spcAft>
                <a:spcPts val="0"/>
              </a:spcAft>
              <a:buClr>
                <a:srgbClr val="434343"/>
              </a:buClr>
              <a:buSzPts val="1200"/>
              <a:buFont typeface="Roboto Condensed Light"/>
              <a:buChar char="■"/>
              <a:defRPr/>
            </a:lvl3pPr>
            <a:lvl4pPr marL="1659087" lvl="3" indent="-276515" rtl="0">
              <a:spcBef>
                <a:spcPts val="0"/>
              </a:spcBef>
              <a:spcAft>
                <a:spcPts val="0"/>
              </a:spcAft>
              <a:buClr>
                <a:srgbClr val="434343"/>
              </a:buClr>
              <a:buSzPts val="1200"/>
              <a:buFont typeface="Roboto Condensed Light"/>
              <a:buChar char="●"/>
              <a:defRPr/>
            </a:lvl4pPr>
            <a:lvl5pPr marL="2073859" lvl="4" indent="-276515" rtl="0">
              <a:spcBef>
                <a:spcPts val="0"/>
              </a:spcBef>
              <a:spcAft>
                <a:spcPts val="0"/>
              </a:spcAft>
              <a:buClr>
                <a:srgbClr val="434343"/>
              </a:buClr>
              <a:buSzPts val="1200"/>
              <a:buFont typeface="Roboto Condensed Light"/>
              <a:buChar char="○"/>
              <a:defRPr/>
            </a:lvl5pPr>
            <a:lvl6pPr marL="2488631" lvl="5" indent="-276515" rtl="0">
              <a:spcBef>
                <a:spcPts val="0"/>
              </a:spcBef>
              <a:spcAft>
                <a:spcPts val="0"/>
              </a:spcAft>
              <a:buClr>
                <a:srgbClr val="434343"/>
              </a:buClr>
              <a:buSzPts val="1200"/>
              <a:buFont typeface="Roboto Condensed Light"/>
              <a:buChar char="■"/>
              <a:defRPr/>
            </a:lvl6pPr>
            <a:lvl7pPr marL="2903403" lvl="6" indent="-276515" rtl="0">
              <a:spcBef>
                <a:spcPts val="0"/>
              </a:spcBef>
              <a:spcAft>
                <a:spcPts val="0"/>
              </a:spcAft>
              <a:buClr>
                <a:srgbClr val="434343"/>
              </a:buClr>
              <a:buSzPts val="1200"/>
              <a:buFont typeface="Roboto Condensed Light"/>
              <a:buChar char="●"/>
              <a:defRPr/>
            </a:lvl7pPr>
            <a:lvl8pPr marL="3318175" lvl="7" indent="-276515" rtl="0">
              <a:spcBef>
                <a:spcPts val="0"/>
              </a:spcBef>
              <a:spcAft>
                <a:spcPts val="0"/>
              </a:spcAft>
              <a:buClr>
                <a:srgbClr val="434343"/>
              </a:buClr>
              <a:buSzPts val="1200"/>
              <a:buFont typeface="Roboto Condensed Light"/>
              <a:buChar char="○"/>
              <a:defRPr/>
            </a:lvl8pPr>
            <a:lvl9pPr marL="3732947" lvl="8" indent="-276515" rtl="0">
              <a:spcBef>
                <a:spcPts val="0"/>
              </a:spcBef>
              <a:spcAft>
                <a:spcPts val="0"/>
              </a:spcAft>
              <a:buClr>
                <a:srgbClr val="434343"/>
              </a:buClr>
              <a:buSzPts val="1200"/>
              <a:buFont typeface="Roboto Condensed Light"/>
              <a:buChar char="■"/>
              <a:defRPr/>
            </a:lvl9pPr>
          </a:lstStyle>
          <a:p>
            <a:endParaRPr/>
          </a:p>
        </p:txBody>
      </p:sp>
      <p:grpSp>
        <p:nvGrpSpPr>
          <p:cNvPr id="413" name="Google Shape;413;p17"/>
          <p:cNvGrpSpPr/>
          <p:nvPr/>
        </p:nvGrpSpPr>
        <p:grpSpPr>
          <a:xfrm>
            <a:off x="170151" y="141962"/>
            <a:ext cx="11851912" cy="6574370"/>
            <a:chOff x="160282" y="157600"/>
            <a:chExt cx="10393572" cy="7247026"/>
          </a:xfrm>
        </p:grpSpPr>
        <p:sp>
          <p:nvSpPr>
            <p:cNvPr id="414" name="Google Shape;414;p17"/>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5" name="Google Shape;415;p17"/>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6" name="Google Shape;416;p17"/>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7" name="Google Shape;417;p17"/>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8" name="Google Shape;418;p17"/>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9" name="Google Shape;419;p17"/>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0" name="Google Shape;420;p17"/>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1" name="Google Shape;421;p17"/>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2" name="Google Shape;422;p17"/>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3" name="Google Shape;423;p17"/>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4" name="Google Shape;424;p17"/>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5" name="Google Shape;425;p17"/>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6" name="Google Shape;426;p17"/>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7" name="Google Shape;427;p17"/>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8" name="Google Shape;428;p17"/>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9" name="Google Shape;429;p17"/>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0" name="Google Shape;430;p17"/>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1" name="Google Shape;431;p17"/>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2" name="Google Shape;432;p17"/>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3" name="Google Shape;433;p17"/>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4" name="Google Shape;434;p17"/>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5" name="Google Shape;435;p17"/>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6" name="Google Shape;436;p17"/>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7" name="Google Shape;437;p17"/>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438" name="Google Shape;438;p17"/>
          <p:cNvSpPr txBox="1">
            <a:spLocks noGrp="1"/>
          </p:cNvSpPr>
          <p:nvPr>
            <p:ph type="body" idx="2"/>
          </p:nvPr>
        </p:nvSpPr>
        <p:spPr>
          <a:xfrm>
            <a:off x="6138627" y="2093186"/>
            <a:ext cx="5109509" cy="3895892"/>
          </a:xfrm>
          <a:prstGeom prst="rect">
            <a:avLst/>
          </a:prstGeom>
        </p:spPr>
        <p:txBody>
          <a:bodyPr spcFirstLastPara="1" wrap="square" lIns="116050" tIns="116050" rIns="116050" bIns="116050" anchor="t" anchorCtr="0">
            <a:noAutofit/>
          </a:bodyPr>
          <a:lstStyle>
            <a:lvl1pPr marL="414772" lvl="0" indent="-276515" rtl="0">
              <a:lnSpc>
                <a:spcPct val="100000"/>
              </a:lnSpc>
              <a:spcBef>
                <a:spcPts val="0"/>
              </a:spcBef>
              <a:spcAft>
                <a:spcPts val="0"/>
              </a:spcAft>
              <a:buClr>
                <a:srgbClr val="434343"/>
              </a:buClr>
              <a:buSzPts val="1200"/>
              <a:buChar char="●"/>
              <a:defRPr/>
            </a:lvl1pPr>
            <a:lvl2pPr marL="829544" lvl="1" indent="-276515" rtl="0">
              <a:spcBef>
                <a:spcPts val="0"/>
              </a:spcBef>
              <a:spcAft>
                <a:spcPts val="0"/>
              </a:spcAft>
              <a:buClr>
                <a:srgbClr val="434343"/>
              </a:buClr>
              <a:buSzPts val="1200"/>
              <a:buFont typeface="Roboto Condensed Light"/>
              <a:buChar char="○"/>
              <a:defRPr/>
            </a:lvl2pPr>
            <a:lvl3pPr marL="1244316" lvl="2" indent="-276515" rtl="0">
              <a:spcBef>
                <a:spcPts val="0"/>
              </a:spcBef>
              <a:spcAft>
                <a:spcPts val="0"/>
              </a:spcAft>
              <a:buClr>
                <a:srgbClr val="434343"/>
              </a:buClr>
              <a:buSzPts val="1200"/>
              <a:buFont typeface="Roboto Condensed Light"/>
              <a:buChar char="■"/>
              <a:defRPr/>
            </a:lvl3pPr>
            <a:lvl4pPr marL="1659087" lvl="3" indent="-276515" rtl="0">
              <a:spcBef>
                <a:spcPts val="0"/>
              </a:spcBef>
              <a:spcAft>
                <a:spcPts val="0"/>
              </a:spcAft>
              <a:buClr>
                <a:srgbClr val="434343"/>
              </a:buClr>
              <a:buSzPts val="1200"/>
              <a:buFont typeface="Roboto Condensed Light"/>
              <a:buChar char="●"/>
              <a:defRPr/>
            </a:lvl4pPr>
            <a:lvl5pPr marL="2073859" lvl="4" indent="-276515" rtl="0">
              <a:spcBef>
                <a:spcPts val="0"/>
              </a:spcBef>
              <a:spcAft>
                <a:spcPts val="0"/>
              </a:spcAft>
              <a:buClr>
                <a:srgbClr val="434343"/>
              </a:buClr>
              <a:buSzPts val="1200"/>
              <a:buFont typeface="Roboto Condensed Light"/>
              <a:buChar char="○"/>
              <a:defRPr/>
            </a:lvl5pPr>
            <a:lvl6pPr marL="2488631" lvl="5" indent="-276515" rtl="0">
              <a:spcBef>
                <a:spcPts val="0"/>
              </a:spcBef>
              <a:spcAft>
                <a:spcPts val="0"/>
              </a:spcAft>
              <a:buClr>
                <a:srgbClr val="434343"/>
              </a:buClr>
              <a:buSzPts val="1200"/>
              <a:buFont typeface="Roboto Condensed Light"/>
              <a:buChar char="■"/>
              <a:defRPr/>
            </a:lvl6pPr>
            <a:lvl7pPr marL="2903403" lvl="6" indent="-276515" rtl="0">
              <a:spcBef>
                <a:spcPts val="0"/>
              </a:spcBef>
              <a:spcAft>
                <a:spcPts val="0"/>
              </a:spcAft>
              <a:buClr>
                <a:srgbClr val="434343"/>
              </a:buClr>
              <a:buSzPts val="1200"/>
              <a:buFont typeface="Roboto Condensed Light"/>
              <a:buChar char="●"/>
              <a:defRPr/>
            </a:lvl7pPr>
            <a:lvl8pPr marL="3318175" lvl="7" indent="-276515" rtl="0">
              <a:spcBef>
                <a:spcPts val="0"/>
              </a:spcBef>
              <a:spcAft>
                <a:spcPts val="0"/>
              </a:spcAft>
              <a:buClr>
                <a:srgbClr val="434343"/>
              </a:buClr>
              <a:buSzPts val="1200"/>
              <a:buFont typeface="Roboto Condensed Light"/>
              <a:buChar char="○"/>
              <a:defRPr/>
            </a:lvl8pPr>
            <a:lvl9pPr marL="3732947" lvl="8" indent="-276515" rtl="0">
              <a:spcBef>
                <a:spcPts val="0"/>
              </a:spcBef>
              <a:spcAft>
                <a:spcPts val="0"/>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3563374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33"/>
        <p:cNvGrpSpPr/>
        <p:nvPr/>
      </p:nvGrpSpPr>
      <p:grpSpPr>
        <a:xfrm>
          <a:off x="0" y="0"/>
          <a:ext cx="0" cy="0"/>
          <a:chOff x="0" y="0"/>
          <a:chExt cx="0" cy="0"/>
        </a:xfrm>
      </p:grpSpPr>
      <p:sp>
        <p:nvSpPr>
          <p:cNvPr id="534" name="Google Shape;534;p24"/>
          <p:cNvSpPr txBox="1">
            <a:spLocks noGrp="1"/>
          </p:cNvSpPr>
          <p:nvPr>
            <p:ph type="title"/>
          </p:nvPr>
        </p:nvSpPr>
        <p:spPr>
          <a:xfrm>
            <a:off x="1424158" y="431819"/>
            <a:ext cx="9396625" cy="643101"/>
          </a:xfrm>
          <a:prstGeom prst="rect">
            <a:avLst/>
          </a:prstGeom>
        </p:spPr>
        <p:txBody>
          <a:bodyPr spcFirstLastPara="1" wrap="square" lIns="116050" tIns="116050" rIns="116050" bIns="116050" anchor="t" anchorCtr="0">
            <a:noAutofit/>
          </a:bodyPr>
          <a:lstStyle>
            <a:lvl1pPr lvl="0"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1pPr>
            <a:lvl2pPr lvl="1"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2pPr>
            <a:lvl3pPr lvl="2"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3pPr>
            <a:lvl4pPr lvl="3"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4pPr>
            <a:lvl5pPr lvl="4"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5pPr>
            <a:lvl6pPr lvl="5"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6pPr>
            <a:lvl7pPr lvl="6"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7pPr>
            <a:lvl8pPr lvl="7"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8pPr>
            <a:lvl9pPr lvl="8"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9pPr>
          </a:lstStyle>
          <a:p>
            <a:endParaRPr/>
          </a:p>
        </p:txBody>
      </p:sp>
      <p:sp>
        <p:nvSpPr>
          <p:cNvPr id="535" name="Google Shape;535;p24"/>
          <p:cNvSpPr txBox="1">
            <a:spLocks noGrp="1"/>
          </p:cNvSpPr>
          <p:nvPr>
            <p:ph type="subTitle" idx="1"/>
          </p:nvPr>
        </p:nvSpPr>
        <p:spPr>
          <a:xfrm>
            <a:off x="1429292" y="1461962"/>
            <a:ext cx="9333680" cy="956895"/>
          </a:xfrm>
          <a:prstGeom prst="rect">
            <a:avLst/>
          </a:prstGeom>
        </p:spPr>
        <p:txBody>
          <a:bodyPr spcFirstLastPara="1" wrap="square" lIns="116050" tIns="116050" rIns="116050" bIns="116050" anchor="t" anchorCtr="0">
            <a:noAutofit/>
          </a:bodyPr>
          <a:lstStyle>
            <a:lvl1pPr lvl="0" algn="ctr" rtl="0">
              <a:spcBef>
                <a:spcPts val="0"/>
              </a:spcBef>
              <a:spcAft>
                <a:spcPts val="0"/>
              </a:spcAft>
              <a:buClr>
                <a:schemeClr val="lt1"/>
              </a:buClr>
              <a:buSzPts val="1400"/>
              <a:buFont typeface="Arial"/>
              <a:buNone/>
              <a:defRPr>
                <a:solidFill>
                  <a:schemeClr val="lt1"/>
                </a:solidFill>
                <a:latin typeface="Arial"/>
                <a:ea typeface="Arial"/>
                <a:cs typeface="Arial"/>
                <a:sym typeface="Arial"/>
              </a:defRPr>
            </a:lvl1pPr>
            <a:lvl2pPr lvl="1"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2pPr>
            <a:lvl3pPr lvl="2"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3pPr>
            <a:lvl4pPr lvl="3"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4pPr>
            <a:lvl5pPr lvl="4"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5pPr>
            <a:lvl6pPr lvl="5"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6pPr>
            <a:lvl7pPr lvl="6"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7pPr>
            <a:lvl8pPr lvl="7"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8pPr>
            <a:lvl9pPr lvl="8"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1540798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536"/>
        <p:cNvGrpSpPr/>
        <p:nvPr/>
      </p:nvGrpSpPr>
      <p:grpSpPr>
        <a:xfrm>
          <a:off x="0" y="0"/>
          <a:ext cx="0" cy="0"/>
          <a:chOff x="0" y="0"/>
          <a:chExt cx="0" cy="0"/>
        </a:xfrm>
      </p:grpSpPr>
    </p:spTree>
    <p:extLst>
      <p:ext uri="{BB962C8B-B14F-4D97-AF65-F5344CB8AC3E}">
        <p14:creationId xmlns:p14="http://schemas.microsoft.com/office/powerpoint/2010/main" val="1455778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3"/>
          <p:cNvSpPr/>
          <p:nvPr/>
        </p:nvSpPr>
        <p:spPr>
          <a:xfrm>
            <a:off x="56695" y="1920035"/>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414631" y="2204445"/>
            <a:ext cx="6628613" cy="4653555"/>
          </a:xfrm>
          <a:custGeom>
            <a:avLst/>
            <a:gdLst/>
            <a:ahLst/>
            <a:cxnLst/>
            <a:rect l="l" t="t" r="r" b="b"/>
            <a:pathLst>
              <a:path w="55434" h="38918" extrusionOk="0">
                <a:moveTo>
                  <a:pt x="24394" y="5651"/>
                </a:moveTo>
                <a:cubicBezTo>
                  <a:pt x="24467" y="5651"/>
                  <a:pt x="24539" y="5705"/>
                  <a:pt x="24593" y="5777"/>
                </a:cubicBezTo>
                <a:cubicBezTo>
                  <a:pt x="24648" y="5868"/>
                  <a:pt x="24666" y="5959"/>
                  <a:pt x="24666" y="6067"/>
                </a:cubicBezTo>
                <a:lnTo>
                  <a:pt x="24666" y="6610"/>
                </a:lnTo>
                <a:lnTo>
                  <a:pt x="24104" y="6610"/>
                </a:lnTo>
                <a:lnTo>
                  <a:pt x="24104" y="6067"/>
                </a:lnTo>
                <a:cubicBezTo>
                  <a:pt x="24104" y="5850"/>
                  <a:pt x="24231" y="5651"/>
                  <a:pt x="24394" y="5651"/>
                </a:cubicBezTo>
                <a:close/>
                <a:moveTo>
                  <a:pt x="20645" y="17820"/>
                </a:moveTo>
                <a:cubicBezTo>
                  <a:pt x="20700" y="17820"/>
                  <a:pt x="20754" y="17856"/>
                  <a:pt x="20790" y="17911"/>
                </a:cubicBezTo>
                <a:cubicBezTo>
                  <a:pt x="20827" y="17965"/>
                  <a:pt x="20845" y="18038"/>
                  <a:pt x="20845" y="18110"/>
                </a:cubicBezTo>
                <a:lnTo>
                  <a:pt x="20845" y="18508"/>
                </a:lnTo>
                <a:lnTo>
                  <a:pt x="20428" y="18508"/>
                </a:lnTo>
                <a:lnTo>
                  <a:pt x="20428" y="18110"/>
                </a:lnTo>
                <a:cubicBezTo>
                  <a:pt x="20428" y="17947"/>
                  <a:pt x="20519" y="17820"/>
                  <a:pt x="20645" y="17820"/>
                </a:cubicBezTo>
                <a:close/>
                <a:moveTo>
                  <a:pt x="20645" y="19160"/>
                </a:moveTo>
                <a:cubicBezTo>
                  <a:pt x="20700" y="19160"/>
                  <a:pt x="20754" y="19197"/>
                  <a:pt x="20790" y="19251"/>
                </a:cubicBezTo>
                <a:cubicBezTo>
                  <a:pt x="20827" y="19323"/>
                  <a:pt x="20845" y="19396"/>
                  <a:pt x="20845" y="19468"/>
                </a:cubicBezTo>
                <a:lnTo>
                  <a:pt x="20845" y="19849"/>
                </a:lnTo>
                <a:lnTo>
                  <a:pt x="20428" y="19849"/>
                </a:lnTo>
                <a:lnTo>
                  <a:pt x="20428" y="19468"/>
                </a:lnTo>
                <a:cubicBezTo>
                  <a:pt x="20428" y="19305"/>
                  <a:pt x="20519" y="19160"/>
                  <a:pt x="20645" y="19160"/>
                </a:cubicBezTo>
                <a:close/>
                <a:moveTo>
                  <a:pt x="16752" y="20555"/>
                </a:moveTo>
                <a:cubicBezTo>
                  <a:pt x="17005" y="20591"/>
                  <a:pt x="17241" y="20754"/>
                  <a:pt x="17368" y="20971"/>
                </a:cubicBezTo>
                <a:lnTo>
                  <a:pt x="16752" y="20971"/>
                </a:lnTo>
                <a:lnTo>
                  <a:pt x="16752" y="20555"/>
                </a:lnTo>
                <a:close/>
                <a:moveTo>
                  <a:pt x="16571" y="20555"/>
                </a:moveTo>
                <a:lnTo>
                  <a:pt x="16571" y="20989"/>
                </a:lnTo>
                <a:lnTo>
                  <a:pt x="15901" y="20989"/>
                </a:lnTo>
                <a:cubicBezTo>
                  <a:pt x="16027" y="20736"/>
                  <a:pt x="16281" y="20573"/>
                  <a:pt x="16571" y="20555"/>
                </a:cubicBezTo>
                <a:close/>
                <a:moveTo>
                  <a:pt x="17422" y="21116"/>
                </a:moveTo>
                <a:cubicBezTo>
                  <a:pt x="17458" y="21207"/>
                  <a:pt x="17476" y="21297"/>
                  <a:pt x="17476" y="21406"/>
                </a:cubicBezTo>
                <a:cubicBezTo>
                  <a:pt x="17476" y="21822"/>
                  <a:pt x="17150" y="22185"/>
                  <a:pt x="16734" y="22239"/>
                </a:cubicBezTo>
                <a:lnTo>
                  <a:pt x="16752" y="21116"/>
                </a:lnTo>
                <a:close/>
                <a:moveTo>
                  <a:pt x="16571" y="21116"/>
                </a:moveTo>
                <a:lnTo>
                  <a:pt x="16571" y="22257"/>
                </a:lnTo>
                <a:cubicBezTo>
                  <a:pt x="16136" y="22221"/>
                  <a:pt x="15792" y="21859"/>
                  <a:pt x="15792" y="21406"/>
                </a:cubicBezTo>
                <a:cubicBezTo>
                  <a:pt x="15792" y="21315"/>
                  <a:pt x="15810" y="21207"/>
                  <a:pt x="15846" y="21116"/>
                </a:cubicBezTo>
                <a:close/>
                <a:moveTo>
                  <a:pt x="17585" y="23307"/>
                </a:moveTo>
                <a:cubicBezTo>
                  <a:pt x="17639" y="23307"/>
                  <a:pt x="17694" y="23344"/>
                  <a:pt x="17730" y="23380"/>
                </a:cubicBezTo>
                <a:cubicBezTo>
                  <a:pt x="17766" y="23452"/>
                  <a:pt x="17784" y="23525"/>
                  <a:pt x="17784" y="23597"/>
                </a:cubicBezTo>
                <a:lnTo>
                  <a:pt x="17784" y="23977"/>
                </a:lnTo>
                <a:lnTo>
                  <a:pt x="17368" y="23977"/>
                </a:lnTo>
                <a:lnTo>
                  <a:pt x="17368" y="23597"/>
                </a:lnTo>
                <a:cubicBezTo>
                  <a:pt x="17368" y="23434"/>
                  <a:pt x="17458" y="23307"/>
                  <a:pt x="17585" y="23307"/>
                </a:cubicBezTo>
                <a:close/>
                <a:moveTo>
                  <a:pt x="18309" y="23307"/>
                </a:moveTo>
                <a:cubicBezTo>
                  <a:pt x="18382" y="23307"/>
                  <a:pt x="18436" y="23344"/>
                  <a:pt x="18472" y="23380"/>
                </a:cubicBezTo>
                <a:cubicBezTo>
                  <a:pt x="18508" y="23452"/>
                  <a:pt x="18527" y="23525"/>
                  <a:pt x="18527" y="23597"/>
                </a:cubicBezTo>
                <a:lnTo>
                  <a:pt x="18527" y="23977"/>
                </a:lnTo>
                <a:lnTo>
                  <a:pt x="18110" y="23977"/>
                </a:lnTo>
                <a:lnTo>
                  <a:pt x="18110" y="23597"/>
                </a:lnTo>
                <a:cubicBezTo>
                  <a:pt x="18110" y="23434"/>
                  <a:pt x="18201" y="23307"/>
                  <a:pt x="18309" y="23307"/>
                </a:cubicBezTo>
                <a:close/>
                <a:moveTo>
                  <a:pt x="14742" y="23307"/>
                </a:moveTo>
                <a:cubicBezTo>
                  <a:pt x="14796" y="23307"/>
                  <a:pt x="14850" y="23344"/>
                  <a:pt x="14887" y="23398"/>
                </a:cubicBezTo>
                <a:cubicBezTo>
                  <a:pt x="14923" y="23452"/>
                  <a:pt x="14941" y="23525"/>
                  <a:pt x="14941" y="23615"/>
                </a:cubicBezTo>
                <a:lnTo>
                  <a:pt x="14941" y="23996"/>
                </a:lnTo>
                <a:lnTo>
                  <a:pt x="14524" y="23996"/>
                </a:lnTo>
                <a:lnTo>
                  <a:pt x="14524" y="23615"/>
                </a:lnTo>
                <a:cubicBezTo>
                  <a:pt x="14524" y="23452"/>
                  <a:pt x="14615" y="23307"/>
                  <a:pt x="14742" y="23307"/>
                </a:cubicBezTo>
                <a:close/>
                <a:moveTo>
                  <a:pt x="15466" y="23307"/>
                </a:moveTo>
                <a:cubicBezTo>
                  <a:pt x="15539" y="23307"/>
                  <a:pt x="15593" y="23344"/>
                  <a:pt x="15629" y="23398"/>
                </a:cubicBezTo>
                <a:cubicBezTo>
                  <a:pt x="15665" y="23452"/>
                  <a:pt x="15683" y="23525"/>
                  <a:pt x="15683" y="23615"/>
                </a:cubicBezTo>
                <a:lnTo>
                  <a:pt x="15683" y="23996"/>
                </a:lnTo>
                <a:lnTo>
                  <a:pt x="15267" y="23996"/>
                </a:lnTo>
                <a:lnTo>
                  <a:pt x="15267" y="23615"/>
                </a:lnTo>
                <a:cubicBezTo>
                  <a:pt x="15267" y="23452"/>
                  <a:pt x="15357" y="23307"/>
                  <a:pt x="15466" y="23307"/>
                </a:cubicBezTo>
                <a:close/>
                <a:moveTo>
                  <a:pt x="16172" y="23307"/>
                </a:moveTo>
                <a:cubicBezTo>
                  <a:pt x="16245" y="23307"/>
                  <a:pt x="16299" y="23344"/>
                  <a:pt x="16335" y="23398"/>
                </a:cubicBezTo>
                <a:cubicBezTo>
                  <a:pt x="16372" y="23452"/>
                  <a:pt x="16390" y="23525"/>
                  <a:pt x="16390" y="23597"/>
                </a:cubicBezTo>
                <a:lnTo>
                  <a:pt x="16390" y="23615"/>
                </a:lnTo>
                <a:lnTo>
                  <a:pt x="16390" y="23996"/>
                </a:lnTo>
                <a:lnTo>
                  <a:pt x="15973" y="23996"/>
                </a:lnTo>
                <a:lnTo>
                  <a:pt x="15973" y="23615"/>
                </a:lnTo>
                <a:cubicBezTo>
                  <a:pt x="15973" y="23452"/>
                  <a:pt x="16064" y="23307"/>
                  <a:pt x="16172" y="23307"/>
                </a:cubicBezTo>
                <a:close/>
                <a:moveTo>
                  <a:pt x="16915" y="23307"/>
                </a:moveTo>
                <a:cubicBezTo>
                  <a:pt x="16969" y="23307"/>
                  <a:pt x="17024" y="23344"/>
                  <a:pt x="17060" y="23398"/>
                </a:cubicBezTo>
                <a:cubicBezTo>
                  <a:pt x="17114" y="23452"/>
                  <a:pt x="17132" y="23525"/>
                  <a:pt x="17132" y="23597"/>
                </a:cubicBezTo>
                <a:lnTo>
                  <a:pt x="17132" y="23996"/>
                </a:lnTo>
                <a:lnTo>
                  <a:pt x="16698" y="23996"/>
                </a:lnTo>
                <a:lnTo>
                  <a:pt x="16698" y="23597"/>
                </a:lnTo>
                <a:cubicBezTo>
                  <a:pt x="16698" y="23434"/>
                  <a:pt x="16806" y="23307"/>
                  <a:pt x="16915" y="23307"/>
                </a:cubicBezTo>
                <a:close/>
                <a:moveTo>
                  <a:pt x="12949" y="25372"/>
                </a:moveTo>
                <a:cubicBezTo>
                  <a:pt x="13021" y="25372"/>
                  <a:pt x="13076" y="25408"/>
                  <a:pt x="13112" y="25462"/>
                </a:cubicBezTo>
                <a:cubicBezTo>
                  <a:pt x="13148" y="25535"/>
                  <a:pt x="13166" y="25607"/>
                  <a:pt x="13166" y="25680"/>
                </a:cubicBezTo>
                <a:lnTo>
                  <a:pt x="13166" y="26060"/>
                </a:lnTo>
                <a:lnTo>
                  <a:pt x="12750" y="26060"/>
                </a:lnTo>
                <a:lnTo>
                  <a:pt x="12750" y="25680"/>
                </a:lnTo>
                <a:cubicBezTo>
                  <a:pt x="12750" y="25517"/>
                  <a:pt x="12840" y="25372"/>
                  <a:pt x="12949" y="25372"/>
                </a:cubicBezTo>
                <a:close/>
                <a:moveTo>
                  <a:pt x="13691" y="25372"/>
                </a:moveTo>
                <a:cubicBezTo>
                  <a:pt x="13746" y="25372"/>
                  <a:pt x="13800" y="25408"/>
                  <a:pt x="13836" y="25462"/>
                </a:cubicBezTo>
                <a:cubicBezTo>
                  <a:pt x="13872" y="25535"/>
                  <a:pt x="13909" y="25607"/>
                  <a:pt x="13909" y="25680"/>
                </a:cubicBezTo>
                <a:lnTo>
                  <a:pt x="13909" y="26060"/>
                </a:lnTo>
                <a:lnTo>
                  <a:pt x="13474" y="26060"/>
                </a:lnTo>
                <a:lnTo>
                  <a:pt x="13474" y="25680"/>
                </a:lnTo>
                <a:cubicBezTo>
                  <a:pt x="13474" y="25517"/>
                  <a:pt x="13583" y="25372"/>
                  <a:pt x="13691" y="25372"/>
                </a:cubicBezTo>
                <a:close/>
                <a:moveTo>
                  <a:pt x="14380" y="25390"/>
                </a:moveTo>
                <a:cubicBezTo>
                  <a:pt x="14434" y="25390"/>
                  <a:pt x="14488" y="25426"/>
                  <a:pt x="14524" y="25481"/>
                </a:cubicBezTo>
                <a:cubicBezTo>
                  <a:pt x="14579" y="25535"/>
                  <a:pt x="14597" y="25607"/>
                  <a:pt x="14597" y="25680"/>
                </a:cubicBezTo>
                <a:lnTo>
                  <a:pt x="14597" y="26060"/>
                </a:lnTo>
                <a:lnTo>
                  <a:pt x="14162" y="26060"/>
                </a:lnTo>
                <a:lnTo>
                  <a:pt x="14162" y="25680"/>
                </a:lnTo>
                <a:cubicBezTo>
                  <a:pt x="14162" y="25517"/>
                  <a:pt x="14271" y="25390"/>
                  <a:pt x="14380" y="25390"/>
                </a:cubicBezTo>
                <a:close/>
                <a:moveTo>
                  <a:pt x="15122" y="25390"/>
                </a:moveTo>
                <a:cubicBezTo>
                  <a:pt x="15176" y="25390"/>
                  <a:pt x="15231" y="25426"/>
                  <a:pt x="15267" y="25481"/>
                </a:cubicBezTo>
                <a:cubicBezTo>
                  <a:pt x="15303" y="25535"/>
                  <a:pt x="15321" y="25607"/>
                  <a:pt x="15321" y="25680"/>
                </a:cubicBezTo>
                <a:lnTo>
                  <a:pt x="15321" y="26060"/>
                </a:lnTo>
                <a:lnTo>
                  <a:pt x="14905" y="26060"/>
                </a:lnTo>
                <a:lnTo>
                  <a:pt x="14905" y="25680"/>
                </a:lnTo>
                <a:cubicBezTo>
                  <a:pt x="14905" y="25517"/>
                  <a:pt x="14995" y="25390"/>
                  <a:pt x="15122" y="25390"/>
                </a:cubicBezTo>
                <a:close/>
                <a:moveTo>
                  <a:pt x="15774" y="25390"/>
                </a:moveTo>
                <a:cubicBezTo>
                  <a:pt x="15846" y="25390"/>
                  <a:pt x="15901" y="25426"/>
                  <a:pt x="15937" y="25481"/>
                </a:cubicBezTo>
                <a:cubicBezTo>
                  <a:pt x="15973" y="25535"/>
                  <a:pt x="15991" y="25607"/>
                  <a:pt x="15991" y="25680"/>
                </a:cubicBezTo>
                <a:lnTo>
                  <a:pt x="15991" y="26060"/>
                </a:lnTo>
                <a:lnTo>
                  <a:pt x="15575" y="26060"/>
                </a:lnTo>
                <a:lnTo>
                  <a:pt x="15575" y="25680"/>
                </a:lnTo>
                <a:cubicBezTo>
                  <a:pt x="15575" y="25517"/>
                  <a:pt x="15665" y="25390"/>
                  <a:pt x="15774" y="25390"/>
                </a:cubicBezTo>
                <a:close/>
                <a:moveTo>
                  <a:pt x="16535" y="25390"/>
                </a:moveTo>
                <a:cubicBezTo>
                  <a:pt x="16589" y="25390"/>
                  <a:pt x="16643" y="25426"/>
                  <a:pt x="16679" y="25481"/>
                </a:cubicBezTo>
                <a:cubicBezTo>
                  <a:pt x="16716" y="25535"/>
                  <a:pt x="16734" y="25607"/>
                  <a:pt x="16734" y="25680"/>
                </a:cubicBezTo>
                <a:lnTo>
                  <a:pt x="16734" y="26060"/>
                </a:lnTo>
                <a:lnTo>
                  <a:pt x="16317" y="26060"/>
                </a:lnTo>
                <a:lnTo>
                  <a:pt x="16317" y="25680"/>
                </a:lnTo>
                <a:cubicBezTo>
                  <a:pt x="16317" y="25517"/>
                  <a:pt x="16408" y="25390"/>
                  <a:pt x="16535" y="25390"/>
                </a:cubicBezTo>
                <a:close/>
                <a:moveTo>
                  <a:pt x="17186" y="25390"/>
                </a:moveTo>
                <a:cubicBezTo>
                  <a:pt x="17259" y="25390"/>
                  <a:pt x="17313" y="25426"/>
                  <a:pt x="17349" y="25481"/>
                </a:cubicBezTo>
                <a:cubicBezTo>
                  <a:pt x="17386" y="25535"/>
                  <a:pt x="17404" y="25607"/>
                  <a:pt x="17404" y="25680"/>
                </a:cubicBezTo>
                <a:lnTo>
                  <a:pt x="17404" y="26060"/>
                </a:lnTo>
                <a:lnTo>
                  <a:pt x="16987" y="26060"/>
                </a:lnTo>
                <a:lnTo>
                  <a:pt x="16987" y="25680"/>
                </a:lnTo>
                <a:cubicBezTo>
                  <a:pt x="16987" y="25517"/>
                  <a:pt x="17078" y="25390"/>
                  <a:pt x="17186" y="25390"/>
                </a:cubicBezTo>
                <a:close/>
                <a:moveTo>
                  <a:pt x="17929" y="25390"/>
                </a:moveTo>
                <a:cubicBezTo>
                  <a:pt x="17983" y="25390"/>
                  <a:pt x="18038" y="25426"/>
                  <a:pt x="18074" y="25481"/>
                </a:cubicBezTo>
                <a:cubicBezTo>
                  <a:pt x="18128" y="25535"/>
                  <a:pt x="18146" y="25607"/>
                  <a:pt x="18146" y="25680"/>
                </a:cubicBezTo>
                <a:lnTo>
                  <a:pt x="18146" y="26060"/>
                </a:lnTo>
                <a:lnTo>
                  <a:pt x="17712" y="26060"/>
                </a:lnTo>
                <a:lnTo>
                  <a:pt x="17712" y="25680"/>
                </a:lnTo>
                <a:cubicBezTo>
                  <a:pt x="17712" y="25517"/>
                  <a:pt x="17820" y="25390"/>
                  <a:pt x="17929" y="25390"/>
                </a:cubicBezTo>
                <a:close/>
                <a:moveTo>
                  <a:pt x="18635" y="25390"/>
                </a:moveTo>
                <a:cubicBezTo>
                  <a:pt x="18690" y="25390"/>
                  <a:pt x="18744" y="25426"/>
                  <a:pt x="18780" y="25481"/>
                </a:cubicBezTo>
                <a:cubicBezTo>
                  <a:pt x="18816" y="25535"/>
                  <a:pt x="18834" y="25607"/>
                  <a:pt x="18834" y="25680"/>
                </a:cubicBezTo>
                <a:lnTo>
                  <a:pt x="18834" y="26060"/>
                </a:lnTo>
                <a:lnTo>
                  <a:pt x="18418" y="26060"/>
                </a:lnTo>
                <a:lnTo>
                  <a:pt x="18418" y="25680"/>
                </a:lnTo>
                <a:cubicBezTo>
                  <a:pt x="18418" y="25517"/>
                  <a:pt x="18508" y="25390"/>
                  <a:pt x="18635" y="25390"/>
                </a:cubicBezTo>
                <a:close/>
                <a:moveTo>
                  <a:pt x="19360" y="25372"/>
                </a:moveTo>
                <a:cubicBezTo>
                  <a:pt x="19414" y="25390"/>
                  <a:pt x="19468" y="25408"/>
                  <a:pt x="19505" y="25462"/>
                </a:cubicBezTo>
                <a:cubicBezTo>
                  <a:pt x="19559" y="25535"/>
                  <a:pt x="19577" y="25607"/>
                  <a:pt x="19577" y="25680"/>
                </a:cubicBezTo>
                <a:lnTo>
                  <a:pt x="19577" y="26060"/>
                </a:lnTo>
                <a:lnTo>
                  <a:pt x="19142" y="26060"/>
                </a:lnTo>
                <a:lnTo>
                  <a:pt x="19142" y="25680"/>
                </a:lnTo>
                <a:cubicBezTo>
                  <a:pt x="19142" y="25517"/>
                  <a:pt x="19251" y="25372"/>
                  <a:pt x="19360" y="25372"/>
                </a:cubicBezTo>
                <a:close/>
                <a:moveTo>
                  <a:pt x="20030" y="25372"/>
                </a:moveTo>
                <a:cubicBezTo>
                  <a:pt x="20084" y="25390"/>
                  <a:pt x="20138" y="25408"/>
                  <a:pt x="20175" y="25462"/>
                </a:cubicBezTo>
                <a:cubicBezTo>
                  <a:pt x="20211" y="25535"/>
                  <a:pt x="20229" y="25607"/>
                  <a:pt x="20229" y="25680"/>
                </a:cubicBezTo>
                <a:lnTo>
                  <a:pt x="20229" y="26060"/>
                </a:lnTo>
                <a:lnTo>
                  <a:pt x="19812" y="26060"/>
                </a:lnTo>
                <a:lnTo>
                  <a:pt x="19812" y="25680"/>
                </a:lnTo>
                <a:cubicBezTo>
                  <a:pt x="19812" y="25517"/>
                  <a:pt x="19903" y="25372"/>
                  <a:pt x="20030" y="25372"/>
                </a:cubicBezTo>
                <a:close/>
                <a:moveTo>
                  <a:pt x="20754" y="25372"/>
                </a:moveTo>
                <a:cubicBezTo>
                  <a:pt x="20827" y="25390"/>
                  <a:pt x="20881" y="25408"/>
                  <a:pt x="20917" y="25462"/>
                </a:cubicBezTo>
                <a:cubicBezTo>
                  <a:pt x="20953" y="25535"/>
                  <a:pt x="20971" y="25607"/>
                  <a:pt x="20971" y="25680"/>
                </a:cubicBezTo>
                <a:lnTo>
                  <a:pt x="20971" y="26060"/>
                </a:lnTo>
                <a:lnTo>
                  <a:pt x="20555" y="26060"/>
                </a:lnTo>
                <a:lnTo>
                  <a:pt x="20555" y="25680"/>
                </a:lnTo>
                <a:cubicBezTo>
                  <a:pt x="20555" y="25517"/>
                  <a:pt x="20645" y="25372"/>
                  <a:pt x="20754" y="25372"/>
                </a:cubicBezTo>
                <a:close/>
                <a:moveTo>
                  <a:pt x="26803" y="28432"/>
                </a:moveTo>
                <a:cubicBezTo>
                  <a:pt x="26857" y="28432"/>
                  <a:pt x="26911" y="28469"/>
                  <a:pt x="26948" y="28505"/>
                </a:cubicBezTo>
                <a:cubicBezTo>
                  <a:pt x="26984" y="28577"/>
                  <a:pt x="27020" y="28650"/>
                  <a:pt x="27020" y="28722"/>
                </a:cubicBezTo>
                <a:lnTo>
                  <a:pt x="27020" y="29102"/>
                </a:lnTo>
                <a:lnTo>
                  <a:pt x="26585" y="29102"/>
                </a:lnTo>
                <a:lnTo>
                  <a:pt x="26585" y="28722"/>
                </a:lnTo>
                <a:cubicBezTo>
                  <a:pt x="26585" y="28559"/>
                  <a:pt x="26676" y="28432"/>
                  <a:pt x="26803" y="28432"/>
                </a:cubicBezTo>
                <a:close/>
                <a:moveTo>
                  <a:pt x="27527" y="28432"/>
                </a:moveTo>
                <a:cubicBezTo>
                  <a:pt x="27599" y="28432"/>
                  <a:pt x="27654" y="28469"/>
                  <a:pt x="27690" y="28505"/>
                </a:cubicBezTo>
                <a:cubicBezTo>
                  <a:pt x="27726" y="28577"/>
                  <a:pt x="27744" y="28650"/>
                  <a:pt x="27744" y="28722"/>
                </a:cubicBezTo>
                <a:lnTo>
                  <a:pt x="27744" y="29102"/>
                </a:lnTo>
                <a:lnTo>
                  <a:pt x="27328" y="29102"/>
                </a:lnTo>
                <a:lnTo>
                  <a:pt x="27328" y="28722"/>
                </a:lnTo>
                <a:cubicBezTo>
                  <a:pt x="27328" y="28559"/>
                  <a:pt x="27418" y="28432"/>
                  <a:pt x="27527" y="28432"/>
                </a:cubicBezTo>
                <a:close/>
                <a:moveTo>
                  <a:pt x="28233" y="28432"/>
                </a:moveTo>
                <a:cubicBezTo>
                  <a:pt x="28288" y="28432"/>
                  <a:pt x="28342" y="28469"/>
                  <a:pt x="28378" y="28505"/>
                </a:cubicBezTo>
                <a:cubicBezTo>
                  <a:pt x="28433" y="28577"/>
                  <a:pt x="28451" y="28650"/>
                  <a:pt x="28451" y="28722"/>
                </a:cubicBezTo>
                <a:lnTo>
                  <a:pt x="28451" y="29102"/>
                </a:lnTo>
                <a:lnTo>
                  <a:pt x="28016" y="29102"/>
                </a:lnTo>
                <a:lnTo>
                  <a:pt x="28016" y="28722"/>
                </a:lnTo>
                <a:cubicBezTo>
                  <a:pt x="28016" y="28559"/>
                  <a:pt x="28107" y="28432"/>
                  <a:pt x="28233" y="28432"/>
                </a:cubicBezTo>
                <a:close/>
                <a:moveTo>
                  <a:pt x="28976" y="28432"/>
                </a:moveTo>
                <a:cubicBezTo>
                  <a:pt x="29030" y="28432"/>
                  <a:pt x="29103" y="28469"/>
                  <a:pt x="29121" y="28505"/>
                </a:cubicBezTo>
                <a:cubicBezTo>
                  <a:pt x="29175" y="28577"/>
                  <a:pt x="29193" y="28650"/>
                  <a:pt x="29193" y="28722"/>
                </a:cubicBezTo>
                <a:lnTo>
                  <a:pt x="29175" y="29102"/>
                </a:lnTo>
                <a:lnTo>
                  <a:pt x="28777" y="29102"/>
                </a:lnTo>
                <a:lnTo>
                  <a:pt x="28777" y="28722"/>
                </a:lnTo>
                <a:cubicBezTo>
                  <a:pt x="28777" y="28559"/>
                  <a:pt x="28867" y="28432"/>
                  <a:pt x="28976" y="28432"/>
                </a:cubicBezTo>
                <a:close/>
                <a:moveTo>
                  <a:pt x="29628" y="28432"/>
                </a:moveTo>
                <a:cubicBezTo>
                  <a:pt x="29700" y="28432"/>
                  <a:pt x="29754" y="28469"/>
                  <a:pt x="29791" y="28505"/>
                </a:cubicBezTo>
                <a:cubicBezTo>
                  <a:pt x="29827" y="28577"/>
                  <a:pt x="29845" y="28650"/>
                  <a:pt x="29845" y="28722"/>
                </a:cubicBezTo>
                <a:lnTo>
                  <a:pt x="29845" y="29102"/>
                </a:lnTo>
                <a:lnTo>
                  <a:pt x="29410" y="29102"/>
                </a:lnTo>
                <a:lnTo>
                  <a:pt x="29410" y="28722"/>
                </a:lnTo>
                <a:cubicBezTo>
                  <a:pt x="29410" y="28559"/>
                  <a:pt x="29519" y="28432"/>
                  <a:pt x="29628" y="28432"/>
                </a:cubicBezTo>
                <a:close/>
                <a:moveTo>
                  <a:pt x="30370" y="28432"/>
                </a:moveTo>
                <a:cubicBezTo>
                  <a:pt x="30425" y="28432"/>
                  <a:pt x="30479" y="28469"/>
                  <a:pt x="30515" y="28505"/>
                </a:cubicBezTo>
                <a:cubicBezTo>
                  <a:pt x="30551" y="28577"/>
                  <a:pt x="30588" y="28650"/>
                  <a:pt x="30588" y="28722"/>
                </a:cubicBezTo>
                <a:lnTo>
                  <a:pt x="30588" y="29102"/>
                </a:lnTo>
                <a:lnTo>
                  <a:pt x="30153" y="29102"/>
                </a:lnTo>
                <a:lnTo>
                  <a:pt x="30153" y="28722"/>
                </a:lnTo>
                <a:cubicBezTo>
                  <a:pt x="30153" y="28559"/>
                  <a:pt x="30243" y="28432"/>
                  <a:pt x="30370" y="28432"/>
                </a:cubicBezTo>
                <a:close/>
                <a:moveTo>
                  <a:pt x="31040" y="28432"/>
                </a:moveTo>
                <a:cubicBezTo>
                  <a:pt x="31095" y="28432"/>
                  <a:pt x="31149" y="28469"/>
                  <a:pt x="31185" y="28505"/>
                </a:cubicBezTo>
                <a:cubicBezTo>
                  <a:pt x="31239" y="28577"/>
                  <a:pt x="31258" y="28650"/>
                  <a:pt x="31258" y="28722"/>
                </a:cubicBezTo>
                <a:lnTo>
                  <a:pt x="31258" y="29102"/>
                </a:lnTo>
                <a:lnTo>
                  <a:pt x="30823" y="29102"/>
                </a:lnTo>
                <a:lnTo>
                  <a:pt x="30823" y="28722"/>
                </a:lnTo>
                <a:cubicBezTo>
                  <a:pt x="30823" y="28559"/>
                  <a:pt x="30914" y="28432"/>
                  <a:pt x="31040" y="28432"/>
                </a:cubicBezTo>
                <a:close/>
                <a:moveTo>
                  <a:pt x="31783" y="28432"/>
                </a:moveTo>
                <a:cubicBezTo>
                  <a:pt x="31837" y="28432"/>
                  <a:pt x="31891" y="28469"/>
                  <a:pt x="31928" y="28505"/>
                </a:cubicBezTo>
                <a:cubicBezTo>
                  <a:pt x="31982" y="28577"/>
                  <a:pt x="32000" y="28650"/>
                  <a:pt x="32000" y="28722"/>
                </a:cubicBezTo>
                <a:lnTo>
                  <a:pt x="32000" y="29102"/>
                </a:lnTo>
                <a:lnTo>
                  <a:pt x="31565" y="29102"/>
                </a:lnTo>
                <a:lnTo>
                  <a:pt x="31565" y="28722"/>
                </a:lnTo>
                <a:cubicBezTo>
                  <a:pt x="31565" y="28559"/>
                  <a:pt x="31656" y="28432"/>
                  <a:pt x="31783" y="28432"/>
                </a:cubicBezTo>
                <a:close/>
                <a:moveTo>
                  <a:pt x="32471" y="28432"/>
                </a:moveTo>
                <a:cubicBezTo>
                  <a:pt x="32543" y="28432"/>
                  <a:pt x="32598" y="28469"/>
                  <a:pt x="32634" y="28505"/>
                </a:cubicBezTo>
                <a:cubicBezTo>
                  <a:pt x="32670" y="28577"/>
                  <a:pt x="32688" y="28650"/>
                  <a:pt x="32688" y="28722"/>
                </a:cubicBezTo>
                <a:lnTo>
                  <a:pt x="32688" y="29102"/>
                </a:lnTo>
                <a:lnTo>
                  <a:pt x="32272" y="29102"/>
                </a:lnTo>
                <a:lnTo>
                  <a:pt x="32272" y="28722"/>
                </a:lnTo>
                <a:cubicBezTo>
                  <a:pt x="32272" y="28559"/>
                  <a:pt x="32362" y="28432"/>
                  <a:pt x="32471" y="28432"/>
                </a:cubicBezTo>
                <a:close/>
                <a:moveTo>
                  <a:pt x="33213" y="28432"/>
                </a:moveTo>
                <a:cubicBezTo>
                  <a:pt x="33268" y="28432"/>
                  <a:pt x="33322" y="28469"/>
                  <a:pt x="33358" y="28505"/>
                </a:cubicBezTo>
                <a:cubicBezTo>
                  <a:pt x="33413" y="28577"/>
                  <a:pt x="33431" y="28650"/>
                  <a:pt x="33431" y="28722"/>
                </a:cubicBezTo>
                <a:lnTo>
                  <a:pt x="33431" y="29102"/>
                </a:lnTo>
                <a:lnTo>
                  <a:pt x="32996" y="29102"/>
                </a:lnTo>
                <a:lnTo>
                  <a:pt x="32996" y="28722"/>
                </a:lnTo>
                <a:cubicBezTo>
                  <a:pt x="32996" y="28559"/>
                  <a:pt x="33105" y="28432"/>
                  <a:pt x="33213" y="28432"/>
                </a:cubicBezTo>
                <a:close/>
                <a:moveTo>
                  <a:pt x="33883" y="28432"/>
                </a:moveTo>
                <a:cubicBezTo>
                  <a:pt x="33938" y="28432"/>
                  <a:pt x="33992" y="28469"/>
                  <a:pt x="34028" y="28505"/>
                </a:cubicBezTo>
                <a:cubicBezTo>
                  <a:pt x="34065" y="28577"/>
                  <a:pt x="34101" y="28650"/>
                  <a:pt x="34083" y="28722"/>
                </a:cubicBezTo>
                <a:lnTo>
                  <a:pt x="34083" y="29102"/>
                </a:lnTo>
                <a:lnTo>
                  <a:pt x="33666" y="29102"/>
                </a:lnTo>
                <a:lnTo>
                  <a:pt x="33666" y="28722"/>
                </a:lnTo>
                <a:cubicBezTo>
                  <a:pt x="33666" y="28559"/>
                  <a:pt x="33757" y="28432"/>
                  <a:pt x="33883" y="28432"/>
                </a:cubicBezTo>
                <a:close/>
                <a:moveTo>
                  <a:pt x="34608" y="28432"/>
                </a:moveTo>
                <a:cubicBezTo>
                  <a:pt x="34680" y="28432"/>
                  <a:pt x="34735" y="28469"/>
                  <a:pt x="34771" y="28505"/>
                </a:cubicBezTo>
                <a:cubicBezTo>
                  <a:pt x="34807" y="28577"/>
                  <a:pt x="34825" y="28650"/>
                  <a:pt x="34825" y="28722"/>
                </a:cubicBezTo>
                <a:lnTo>
                  <a:pt x="34825" y="29102"/>
                </a:lnTo>
                <a:lnTo>
                  <a:pt x="34409" y="29102"/>
                </a:lnTo>
                <a:lnTo>
                  <a:pt x="34409" y="28722"/>
                </a:lnTo>
                <a:cubicBezTo>
                  <a:pt x="34409" y="28559"/>
                  <a:pt x="34499" y="28432"/>
                  <a:pt x="34608" y="28432"/>
                </a:cubicBezTo>
                <a:close/>
                <a:moveTo>
                  <a:pt x="13981" y="28378"/>
                </a:moveTo>
                <a:lnTo>
                  <a:pt x="13981" y="32145"/>
                </a:lnTo>
                <a:lnTo>
                  <a:pt x="12478" y="32145"/>
                </a:lnTo>
                <a:lnTo>
                  <a:pt x="12478" y="28378"/>
                </a:lnTo>
                <a:close/>
                <a:moveTo>
                  <a:pt x="19486" y="28378"/>
                </a:moveTo>
                <a:lnTo>
                  <a:pt x="19486" y="32145"/>
                </a:lnTo>
                <a:lnTo>
                  <a:pt x="18961" y="32145"/>
                </a:lnTo>
                <a:lnTo>
                  <a:pt x="18961" y="28378"/>
                </a:lnTo>
                <a:close/>
                <a:moveTo>
                  <a:pt x="6303" y="32996"/>
                </a:moveTo>
                <a:cubicBezTo>
                  <a:pt x="6429" y="32996"/>
                  <a:pt x="6538" y="33050"/>
                  <a:pt x="6629" y="33159"/>
                </a:cubicBezTo>
                <a:cubicBezTo>
                  <a:pt x="6719" y="33268"/>
                  <a:pt x="6774" y="33413"/>
                  <a:pt x="6774" y="33557"/>
                </a:cubicBezTo>
                <a:lnTo>
                  <a:pt x="6774" y="34300"/>
                </a:lnTo>
                <a:lnTo>
                  <a:pt x="5832" y="34300"/>
                </a:lnTo>
                <a:lnTo>
                  <a:pt x="5832" y="33557"/>
                </a:lnTo>
                <a:cubicBezTo>
                  <a:pt x="5796" y="33286"/>
                  <a:pt x="6013" y="33032"/>
                  <a:pt x="6303" y="32996"/>
                </a:cubicBezTo>
                <a:close/>
                <a:moveTo>
                  <a:pt x="7914" y="32996"/>
                </a:moveTo>
                <a:cubicBezTo>
                  <a:pt x="8041" y="32996"/>
                  <a:pt x="8168" y="33050"/>
                  <a:pt x="8259" y="33159"/>
                </a:cubicBezTo>
                <a:cubicBezTo>
                  <a:pt x="8349" y="33268"/>
                  <a:pt x="8385" y="33413"/>
                  <a:pt x="8385" y="33557"/>
                </a:cubicBezTo>
                <a:lnTo>
                  <a:pt x="8385" y="34300"/>
                </a:lnTo>
                <a:lnTo>
                  <a:pt x="7444" y="34300"/>
                </a:lnTo>
                <a:lnTo>
                  <a:pt x="7444" y="33557"/>
                </a:lnTo>
                <a:cubicBezTo>
                  <a:pt x="7425" y="33286"/>
                  <a:pt x="7625" y="33032"/>
                  <a:pt x="7914" y="32996"/>
                </a:cubicBezTo>
                <a:close/>
                <a:moveTo>
                  <a:pt x="9454" y="32996"/>
                </a:moveTo>
                <a:cubicBezTo>
                  <a:pt x="9599" y="32996"/>
                  <a:pt x="9707" y="33050"/>
                  <a:pt x="9798" y="33159"/>
                </a:cubicBezTo>
                <a:cubicBezTo>
                  <a:pt x="9888" y="33268"/>
                  <a:pt x="9925" y="33413"/>
                  <a:pt x="9925" y="33557"/>
                </a:cubicBezTo>
                <a:lnTo>
                  <a:pt x="9925" y="34300"/>
                </a:lnTo>
                <a:lnTo>
                  <a:pt x="9001" y="34300"/>
                </a:lnTo>
                <a:lnTo>
                  <a:pt x="9001" y="33557"/>
                </a:lnTo>
                <a:cubicBezTo>
                  <a:pt x="8965" y="33286"/>
                  <a:pt x="9182" y="33014"/>
                  <a:pt x="9454" y="32996"/>
                </a:cubicBezTo>
                <a:close/>
                <a:moveTo>
                  <a:pt x="40711" y="33938"/>
                </a:moveTo>
                <a:cubicBezTo>
                  <a:pt x="40838" y="33956"/>
                  <a:pt x="40964" y="34010"/>
                  <a:pt x="41055" y="34119"/>
                </a:cubicBezTo>
                <a:cubicBezTo>
                  <a:pt x="41145" y="34227"/>
                  <a:pt x="41182" y="34372"/>
                  <a:pt x="41182" y="34517"/>
                </a:cubicBezTo>
                <a:lnTo>
                  <a:pt x="41182" y="35242"/>
                </a:lnTo>
                <a:lnTo>
                  <a:pt x="40258" y="35242"/>
                </a:lnTo>
                <a:lnTo>
                  <a:pt x="40258" y="34517"/>
                </a:lnTo>
                <a:cubicBezTo>
                  <a:pt x="40222" y="34227"/>
                  <a:pt x="40421" y="33974"/>
                  <a:pt x="40711" y="33938"/>
                </a:cubicBezTo>
                <a:close/>
                <a:moveTo>
                  <a:pt x="42341" y="33938"/>
                </a:moveTo>
                <a:cubicBezTo>
                  <a:pt x="42467" y="33956"/>
                  <a:pt x="42594" y="34010"/>
                  <a:pt x="42667" y="34119"/>
                </a:cubicBezTo>
                <a:cubicBezTo>
                  <a:pt x="42757" y="34227"/>
                  <a:pt x="42811" y="34372"/>
                  <a:pt x="42811" y="34517"/>
                </a:cubicBezTo>
                <a:lnTo>
                  <a:pt x="42811" y="35242"/>
                </a:lnTo>
                <a:lnTo>
                  <a:pt x="41870" y="35242"/>
                </a:lnTo>
                <a:lnTo>
                  <a:pt x="41870" y="34517"/>
                </a:lnTo>
                <a:cubicBezTo>
                  <a:pt x="41852" y="34227"/>
                  <a:pt x="42051" y="33974"/>
                  <a:pt x="42341" y="33938"/>
                </a:cubicBezTo>
                <a:close/>
                <a:moveTo>
                  <a:pt x="24376" y="1"/>
                </a:moveTo>
                <a:lnTo>
                  <a:pt x="24304" y="1467"/>
                </a:lnTo>
                <a:lnTo>
                  <a:pt x="23362" y="4528"/>
                </a:lnTo>
                <a:lnTo>
                  <a:pt x="22800" y="5144"/>
                </a:lnTo>
                <a:lnTo>
                  <a:pt x="22891" y="5144"/>
                </a:lnTo>
                <a:lnTo>
                  <a:pt x="22891" y="24267"/>
                </a:lnTo>
                <a:lnTo>
                  <a:pt x="22511" y="24267"/>
                </a:lnTo>
                <a:lnTo>
                  <a:pt x="22511" y="20138"/>
                </a:lnTo>
                <a:lnTo>
                  <a:pt x="22710" y="20138"/>
                </a:lnTo>
                <a:lnTo>
                  <a:pt x="22511" y="19939"/>
                </a:lnTo>
                <a:lnTo>
                  <a:pt x="21768" y="17277"/>
                </a:lnTo>
                <a:lnTo>
                  <a:pt x="21171" y="19450"/>
                </a:lnTo>
                <a:lnTo>
                  <a:pt x="21171" y="17368"/>
                </a:lnTo>
                <a:lnTo>
                  <a:pt x="21315" y="17368"/>
                </a:lnTo>
                <a:lnTo>
                  <a:pt x="21171" y="17042"/>
                </a:lnTo>
                <a:lnTo>
                  <a:pt x="20645" y="12731"/>
                </a:lnTo>
                <a:lnTo>
                  <a:pt x="20102" y="17042"/>
                </a:lnTo>
                <a:lnTo>
                  <a:pt x="19939" y="17368"/>
                </a:lnTo>
                <a:lnTo>
                  <a:pt x="20102" y="17368"/>
                </a:lnTo>
                <a:lnTo>
                  <a:pt x="20102" y="24267"/>
                </a:lnTo>
                <a:lnTo>
                  <a:pt x="18961" y="24267"/>
                </a:lnTo>
                <a:lnTo>
                  <a:pt x="18943" y="18635"/>
                </a:lnTo>
                <a:lnTo>
                  <a:pt x="18997" y="18563"/>
                </a:lnTo>
                <a:lnTo>
                  <a:pt x="18997" y="18237"/>
                </a:lnTo>
                <a:lnTo>
                  <a:pt x="18834" y="18001"/>
                </a:lnTo>
                <a:lnTo>
                  <a:pt x="18653" y="16064"/>
                </a:lnTo>
                <a:lnTo>
                  <a:pt x="18563" y="17404"/>
                </a:lnTo>
                <a:lnTo>
                  <a:pt x="18527" y="17404"/>
                </a:lnTo>
                <a:lnTo>
                  <a:pt x="18382" y="16390"/>
                </a:lnTo>
                <a:lnTo>
                  <a:pt x="18255" y="17422"/>
                </a:lnTo>
                <a:lnTo>
                  <a:pt x="18255" y="18581"/>
                </a:lnTo>
                <a:lnTo>
                  <a:pt x="18201" y="18581"/>
                </a:lnTo>
                <a:lnTo>
                  <a:pt x="18146" y="18345"/>
                </a:lnTo>
                <a:lnTo>
                  <a:pt x="18110" y="17929"/>
                </a:lnTo>
                <a:lnTo>
                  <a:pt x="18001" y="17929"/>
                </a:lnTo>
                <a:lnTo>
                  <a:pt x="18001" y="17512"/>
                </a:lnTo>
                <a:lnTo>
                  <a:pt x="17857" y="17440"/>
                </a:lnTo>
                <a:lnTo>
                  <a:pt x="17838" y="15375"/>
                </a:lnTo>
                <a:lnTo>
                  <a:pt x="17838" y="14615"/>
                </a:lnTo>
                <a:lnTo>
                  <a:pt x="17603" y="14198"/>
                </a:lnTo>
                <a:lnTo>
                  <a:pt x="16951" y="9671"/>
                </a:lnTo>
                <a:lnTo>
                  <a:pt x="16335" y="14198"/>
                </a:lnTo>
                <a:lnTo>
                  <a:pt x="16118" y="14597"/>
                </a:lnTo>
                <a:lnTo>
                  <a:pt x="16118" y="17186"/>
                </a:lnTo>
                <a:lnTo>
                  <a:pt x="15738" y="17186"/>
                </a:lnTo>
                <a:lnTo>
                  <a:pt x="15738" y="16444"/>
                </a:lnTo>
                <a:lnTo>
                  <a:pt x="15647" y="14053"/>
                </a:lnTo>
                <a:lnTo>
                  <a:pt x="15520" y="16480"/>
                </a:lnTo>
                <a:lnTo>
                  <a:pt x="15357" y="16480"/>
                </a:lnTo>
                <a:lnTo>
                  <a:pt x="15321" y="16136"/>
                </a:lnTo>
                <a:lnTo>
                  <a:pt x="15267" y="17476"/>
                </a:lnTo>
                <a:lnTo>
                  <a:pt x="15086" y="17476"/>
                </a:lnTo>
                <a:lnTo>
                  <a:pt x="14959" y="17349"/>
                </a:lnTo>
                <a:lnTo>
                  <a:pt x="14651" y="17349"/>
                </a:lnTo>
                <a:lnTo>
                  <a:pt x="14651" y="17947"/>
                </a:lnTo>
                <a:lnTo>
                  <a:pt x="14561" y="17947"/>
                </a:lnTo>
                <a:lnTo>
                  <a:pt x="14452" y="18237"/>
                </a:lnTo>
                <a:lnTo>
                  <a:pt x="14398" y="18056"/>
                </a:lnTo>
                <a:lnTo>
                  <a:pt x="14361" y="17205"/>
                </a:lnTo>
                <a:lnTo>
                  <a:pt x="14289" y="18056"/>
                </a:lnTo>
                <a:lnTo>
                  <a:pt x="14162" y="18508"/>
                </a:lnTo>
                <a:lnTo>
                  <a:pt x="14162" y="24213"/>
                </a:lnTo>
                <a:lnTo>
                  <a:pt x="13166" y="24213"/>
                </a:lnTo>
                <a:lnTo>
                  <a:pt x="13166" y="23977"/>
                </a:lnTo>
                <a:lnTo>
                  <a:pt x="12786" y="23977"/>
                </a:lnTo>
                <a:lnTo>
                  <a:pt x="12786" y="24358"/>
                </a:lnTo>
                <a:lnTo>
                  <a:pt x="12641" y="24358"/>
                </a:lnTo>
                <a:lnTo>
                  <a:pt x="12641" y="23742"/>
                </a:lnTo>
                <a:lnTo>
                  <a:pt x="12188" y="23199"/>
                </a:lnTo>
                <a:lnTo>
                  <a:pt x="11120" y="19849"/>
                </a:lnTo>
                <a:lnTo>
                  <a:pt x="11029" y="18635"/>
                </a:lnTo>
                <a:lnTo>
                  <a:pt x="10975" y="19867"/>
                </a:lnTo>
                <a:lnTo>
                  <a:pt x="9943" y="23217"/>
                </a:lnTo>
                <a:lnTo>
                  <a:pt x="9490" y="23742"/>
                </a:lnTo>
                <a:lnTo>
                  <a:pt x="9490" y="24322"/>
                </a:lnTo>
                <a:lnTo>
                  <a:pt x="9599" y="24503"/>
                </a:lnTo>
                <a:lnTo>
                  <a:pt x="9599" y="32344"/>
                </a:lnTo>
                <a:lnTo>
                  <a:pt x="5959" y="32380"/>
                </a:lnTo>
                <a:lnTo>
                  <a:pt x="5940" y="31113"/>
                </a:lnTo>
                <a:lnTo>
                  <a:pt x="6031" y="31113"/>
                </a:lnTo>
                <a:lnTo>
                  <a:pt x="5452" y="30280"/>
                </a:lnTo>
                <a:lnTo>
                  <a:pt x="4944" y="31149"/>
                </a:lnTo>
                <a:lnTo>
                  <a:pt x="5053" y="31149"/>
                </a:lnTo>
                <a:lnTo>
                  <a:pt x="5071" y="33032"/>
                </a:lnTo>
                <a:lnTo>
                  <a:pt x="4999" y="33105"/>
                </a:lnTo>
                <a:lnTo>
                  <a:pt x="4999" y="33286"/>
                </a:lnTo>
                <a:lnTo>
                  <a:pt x="5144" y="33394"/>
                </a:lnTo>
                <a:cubicBezTo>
                  <a:pt x="5144" y="33394"/>
                  <a:pt x="5071" y="33865"/>
                  <a:pt x="5017" y="34227"/>
                </a:cubicBezTo>
                <a:cubicBezTo>
                  <a:pt x="4981" y="34354"/>
                  <a:pt x="4963" y="34481"/>
                  <a:pt x="4963" y="34553"/>
                </a:cubicBezTo>
                <a:cubicBezTo>
                  <a:pt x="4957" y="34530"/>
                  <a:pt x="4951" y="34518"/>
                  <a:pt x="4946" y="34518"/>
                </a:cubicBezTo>
                <a:cubicBezTo>
                  <a:pt x="4935" y="34518"/>
                  <a:pt x="4926" y="34575"/>
                  <a:pt x="4926" y="34698"/>
                </a:cubicBezTo>
                <a:cubicBezTo>
                  <a:pt x="4909" y="34636"/>
                  <a:pt x="4891" y="34615"/>
                  <a:pt x="4872" y="34615"/>
                </a:cubicBezTo>
                <a:cubicBezTo>
                  <a:pt x="4829" y="34615"/>
                  <a:pt x="4783" y="34722"/>
                  <a:pt x="4745" y="34735"/>
                </a:cubicBezTo>
                <a:cubicBezTo>
                  <a:pt x="4736" y="34713"/>
                  <a:pt x="4727" y="34704"/>
                  <a:pt x="4718" y="34704"/>
                </a:cubicBezTo>
                <a:cubicBezTo>
                  <a:pt x="4684" y="34704"/>
                  <a:pt x="4650" y="34817"/>
                  <a:pt x="4616" y="34817"/>
                </a:cubicBezTo>
                <a:cubicBezTo>
                  <a:pt x="4605" y="34817"/>
                  <a:pt x="4594" y="34805"/>
                  <a:pt x="4582" y="34771"/>
                </a:cubicBezTo>
                <a:cubicBezTo>
                  <a:pt x="4568" y="34732"/>
                  <a:pt x="4557" y="34718"/>
                  <a:pt x="4548" y="34718"/>
                </a:cubicBezTo>
                <a:cubicBezTo>
                  <a:pt x="4527" y="34718"/>
                  <a:pt x="4519" y="34808"/>
                  <a:pt x="4496" y="34808"/>
                </a:cubicBezTo>
                <a:cubicBezTo>
                  <a:pt x="4495" y="34808"/>
                  <a:pt x="4493" y="34808"/>
                  <a:pt x="4492" y="34807"/>
                </a:cubicBezTo>
                <a:cubicBezTo>
                  <a:pt x="4492" y="34937"/>
                  <a:pt x="4488" y="34988"/>
                  <a:pt x="4481" y="34988"/>
                </a:cubicBezTo>
                <a:cubicBezTo>
                  <a:pt x="4474" y="34988"/>
                  <a:pt x="4465" y="34928"/>
                  <a:pt x="4456" y="34843"/>
                </a:cubicBezTo>
                <a:cubicBezTo>
                  <a:pt x="4456" y="34809"/>
                  <a:pt x="4452" y="34795"/>
                  <a:pt x="4446" y="34795"/>
                </a:cubicBezTo>
                <a:cubicBezTo>
                  <a:pt x="4439" y="34795"/>
                  <a:pt x="4429" y="34814"/>
                  <a:pt x="4419" y="34843"/>
                </a:cubicBezTo>
                <a:cubicBezTo>
                  <a:pt x="4419" y="34870"/>
                  <a:pt x="4410" y="34870"/>
                  <a:pt x="4397" y="34870"/>
                </a:cubicBezTo>
                <a:cubicBezTo>
                  <a:pt x="4383" y="34870"/>
                  <a:pt x="4365" y="34870"/>
                  <a:pt x="4347" y="34897"/>
                </a:cubicBezTo>
                <a:cubicBezTo>
                  <a:pt x="4333" y="34938"/>
                  <a:pt x="4330" y="35089"/>
                  <a:pt x="4322" y="35089"/>
                </a:cubicBezTo>
                <a:cubicBezTo>
                  <a:pt x="4319" y="35089"/>
                  <a:pt x="4315" y="35071"/>
                  <a:pt x="4311" y="35024"/>
                </a:cubicBezTo>
                <a:cubicBezTo>
                  <a:pt x="4298" y="34987"/>
                  <a:pt x="4286" y="34915"/>
                  <a:pt x="4279" y="34915"/>
                </a:cubicBezTo>
                <a:cubicBezTo>
                  <a:pt x="4276" y="34915"/>
                  <a:pt x="4274" y="34930"/>
                  <a:pt x="4274" y="34970"/>
                </a:cubicBezTo>
                <a:cubicBezTo>
                  <a:pt x="4271" y="34965"/>
                  <a:pt x="4267" y="34962"/>
                  <a:pt x="4264" y="34962"/>
                </a:cubicBezTo>
                <a:cubicBezTo>
                  <a:pt x="4238" y="34962"/>
                  <a:pt x="4211" y="35088"/>
                  <a:pt x="4185" y="35088"/>
                </a:cubicBezTo>
                <a:cubicBezTo>
                  <a:pt x="4179" y="35088"/>
                  <a:pt x="4172" y="35080"/>
                  <a:pt x="4166" y="35060"/>
                </a:cubicBezTo>
                <a:cubicBezTo>
                  <a:pt x="4152" y="35020"/>
                  <a:pt x="4139" y="34969"/>
                  <a:pt x="4117" y="34969"/>
                </a:cubicBezTo>
                <a:cubicBezTo>
                  <a:pt x="4110" y="34969"/>
                  <a:pt x="4102" y="34974"/>
                  <a:pt x="4093" y="34988"/>
                </a:cubicBezTo>
                <a:cubicBezTo>
                  <a:pt x="4093" y="35042"/>
                  <a:pt x="4057" y="35115"/>
                  <a:pt x="4021" y="35169"/>
                </a:cubicBezTo>
                <a:cubicBezTo>
                  <a:pt x="4014" y="35155"/>
                  <a:pt x="4007" y="35149"/>
                  <a:pt x="4000" y="35149"/>
                </a:cubicBezTo>
                <a:cubicBezTo>
                  <a:pt x="3989" y="35149"/>
                  <a:pt x="3978" y="35165"/>
                  <a:pt x="3967" y="35187"/>
                </a:cubicBezTo>
                <a:cubicBezTo>
                  <a:pt x="3930" y="35242"/>
                  <a:pt x="3912" y="35169"/>
                  <a:pt x="3912" y="35278"/>
                </a:cubicBezTo>
                <a:cubicBezTo>
                  <a:pt x="3908" y="35254"/>
                  <a:pt x="3903" y="35247"/>
                  <a:pt x="3898" y="35247"/>
                </a:cubicBezTo>
                <a:cubicBezTo>
                  <a:pt x="3889" y="35247"/>
                  <a:pt x="3881" y="35273"/>
                  <a:pt x="3872" y="35273"/>
                </a:cubicBezTo>
                <a:cubicBezTo>
                  <a:pt x="3867" y="35273"/>
                  <a:pt x="3863" y="35265"/>
                  <a:pt x="3858" y="35242"/>
                </a:cubicBezTo>
                <a:cubicBezTo>
                  <a:pt x="3849" y="35314"/>
                  <a:pt x="3844" y="35319"/>
                  <a:pt x="3840" y="35319"/>
                </a:cubicBezTo>
                <a:cubicBezTo>
                  <a:pt x="3839" y="35319"/>
                  <a:pt x="3838" y="35318"/>
                  <a:pt x="3838" y="35318"/>
                </a:cubicBezTo>
                <a:cubicBezTo>
                  <a:pt x="3834" y="35318"/>
                  <a:pt x="3829" y="35322"/>
                  <a:pt x="3822" y="35368"/>
                </a:cubicBezTo>
                <a:cubicBezTo>
                  <a:pt x="3814" y="35476"/>
                  <a:pt x="3806" y="35502"/>
                  <a:pt x="3799" y="35502"/>
                </a:cubicBezTo>
                <a:cubicBezTo>
                  <a:pt x="3791" y="35502"/>
                  <a:pt x="3784" y="35478"/>
                  <a:pt x="3777" y="35478"/>
                </a:cubicBezTo>
                <a:cubicBezTo>
                  <a:pt x="3774" y="35478"/>
                  <a:pt x="3770" y="35483"/>
                  <a:pt x="3767" y="35495"/>
                </a:cubicBezTo>
                <a:cubicBezTo>
                  <a:pt x="3767" y="35543"/>
                  <a:pt x="3759" y="35616"/>
                  <a:pt x="3754" y="35616"/>
                </a:cubicBezTo>
                <a:cubicBezTo>
                  <a:pt x="3751" y="35616"/>
                  <a:pt x="3749" y="35598"/>
                  <a:pt x="3749" y="35549"/>
                </a:cubicBezTo>
                <a:cubicBezTo>
                  <a:pt x="3749" y="35549"/>
                  <a:pt x="3749" y="35552"/>
                  <a:pt x="3748" y="35552"/>
                </a:cubicBezTo>
                <a:cubicBezTo>
                  <a:pt x="3746" y="35552"/>
                  <a:pt x="3742" y="35546"/>
                  <a:pt x="3731" y="35513"/>
                </a:cubicBezTo>
                <a:cubicBezTo>
                  <a:pt x="3731" y="35443"/>
                  <a:pt x="3731" y="35398"/>
                  <a:pt x="3729" y="35398"/>
                </a:cubicBezTo>
                <a:cubicBezTo>
                  <a:pt x="3727" y="35398"/>
                  <a:pt x="3722" y="35447"/>
                  <a:pt x="3713" y="35568"/>
                </a:cubicBezTo>
                <a:cubicBezTo>
                  <a:pt x="3713" y="35555"/>
                  <a:pt x="3705" y="35486"/>
                  <a:pt x="3699" y="35486"/>
                </a:cubicBezTo>
                <a:cubicBezTo>
                  <a:pt x="3697" y="35486"/>
                  <a:pt x="3695" y="35502"/>
                  <a:pt x="3695" y="35549"/>
                </a:cubicBezTo>
                <a:cubicBezTo>
                  <a:pt x="3695" y="35542"/>
                  <a:pt x="3695" y="35538"/>
                  <a:pt x="3694" y="35538"/>
                </a:cubicBezTo>
                <a:cubicBezTo>
                  <a:pt x="3690" y="35538"/>
                  <a:pt x="3677" y="35661"/>
                  <a:pt x="3677" y="35676"/>
                </a:cubicBezTo>
                <a:cubicBezTo>
                  <a:pt x="3677" y="35785"/>
                  <a:pt x="3673" y="35813"/>
                  <a:pt x="3669" y="35813"/>
                </a:cubicBezTo>
                <a:cubicBezTo>
                  <a:pt x="3664" y="35813"/>
                  <a:pt x="3660" y="35783"/>
                  <a:pt x="3659" y="35783"/>
                </a:cubicBezTo>
                <a:cubicBezTo>
                  <a:pt x="3659" y="35783"/>
                  <a:pt x="3659" y="35784"/>
                  <a:pt x="3659" y="35785"/>
                </a:cubicBezTo>
                <a:cubicBezTo>
                  <a:pt x="3659" y="35821"/>
                  <a:pt x="3654" y="35835"/>
                  <a:pt x="3647" y="35835"/>
                </a:cubicBezTo>
                <a:cubicBezTo>
                  <a:pt x="3641" y="35835"/>
                  <a:pt x="3632" y="35821"/>
                  <a:pt x="3622" y="35803"/>
                </a:cubicBezTo>
                <a:cubicBezTo>
                  <a:pt x="3622" y="35755"/>
                  <a:pt x="3619" y="35739"/>
                  <a:pt x="3615" y="35739"/>
                </a:cubicBezTo>
                <a:cubicBezTo>
                  <a:pt x="3610" y="35739"/>
                  <a:pt x="3604" y="35765"/>
                  <a:pt x="3604" y="35785"/>
                </a:cubicBezTo>
                <a:cubicBezTo>
                  <a:pt x="3599" y="35796"/>
                  <a:pt x="3593" y="35800"/>
                  <a:pt x="3588" y="35800"/>
                </a:cubicBezTo>
                <a:cubicBezTo>
                  <a:pt x="3577" y="35800"/>
                  <a:pt x="3568" y="35779"/>
                  <a:pt x="3568" y="35767"/>
                </a:cubicBezTo>
                <a:cubicBezTo>
                  <a:pt x="3553" y="35715"/>
                  <a:pt x="3541" y="35696"/>
                  <a:pt x="3531" y="35696"/>
                </a:cubicBezTo>
                <a:cubicBezTo>
                  <a:pt x="3517" y="35696"/>
                  <a:pt x="3506" y="35735"/>
                  <a:pt x="3496" y="35767"/>
                </a:cubicBezTo>
                <a:cubicBezTo>
                  <a:pt x="3478" y="35857"/>
                  <a:pt x="3459" y="35875"/>
                  <a:pt x="3441" y="35875"/>
                </a:cubicBezTo>
                <a:cubicBezTo>
                  <a:pt x="3434" y="35904"/>
                  <a:pt x="3427" y="35916"/>
                  <a:pt x="3421" y="35916"/>
                </a:cubicBezTo>
                <a:cubicBezTo>
                  <a:pt x="3412" y="35916"/>
                  <a:pt x="3405" y="35890"/>
                  <a:pt x="3405" y="35857"/>
                </a:cubicBezTo>
                <a:cubicBezTo>
                  <a:pt x="3380" y="35895"/>
                  <a:pt x="3355" y="35966"/>
                  <a:pt x="3331" y="35966"/>
                </a:cubicBezTo>
                <a:cubicBezTo>
                  <a:pt x="3319" y="35966"/>
                  <a:pt x="3308" y="35951"/>
                  <a:pt x="3296" y="35912"/>
                </a:cubicBezTo>
                <a:cubicBezTo>
                  <a:pt x="3284" y="35861"/>
                  <a:pt x="3276" y="35846"/>
                  <a:pt x="3270" y="35846"/>
                </a:cubicBezTo>
                <a:cubicBezTo>
                  <a:pt x="3260" y="35846"/>
                  <a:pt x="3256" y="35881"/>
                  <a:pt x="3248" y="35881"/>
                </a:cubicBezTo>
                <a:cubicBezTo>
                  <a:pt x="3246" y="35881"/>
                  <a:pt x="3244" y="35880"/>
                  <a:pt x="3242" y="35875"/>
                </a:cubicBezTo>
                <a:cubicBezTo>
                  <a:pt x="3229" y="35916"/>
                  <a:pt x="3215" y="35967"/>
                  <a:pt x="3201" y="35967"/>
                </a:cubicBezTo>
                <a:cubicBezTo>
                  <a:pt x="3197" y="35967"/>
                  <a:pt x="3192" y="35961"/>
                  <a:pt x="3188" y="35948"/>
                </a:cubicBezTo>
                <a:cubicBezTo>
                  <a:pt x="3184" y="35937"/>
                  <a:pt x="3181" y="35933"/>
                  <a:pt x="3177" y="35933"/>
                </a:cubicBezTo>
                <a:cubicBezTo>
                  <a:pt x="3162" y="35933"/>
                  <a:pt x="3144" y="36002"/>
                  <a:pt x="3115" y="36002"/>
                </a:cubicBezTo>
                <a:cubicBezTo>
                  <a:pt x="3104" y="36013"/>
                  <a:pt x="3093" y="36039"/>
                  <a:pt x="3082" y="36039"/>
                </a:cubicBezTo>
                <a:cubicBezTo>
                  <a:pt x="3075" y="36039"/>
                  <a:pt x="3068" y="36029"/>
                  <a:pt x="3061" y="36002"/>
                </a:cubicBezTo>
                <a:cubicBezTo>
                  <a:pt x="3047" y="36002"/>
                  <a:pt x="3032" y="36141"/>
                  <a:pt x="3018" y="36141"/>
                </a:cubicBezTo>
                <a:cubicBezTo>
                  <a:pt x="3014" y="36141"/>
                  <a:pt x="3010" y="36133"/>
                  <a:pt x="3007" y="36111"/>
                </a:cubicBezTo>
                <a:cubicBezTo>
                  <a:pt x="3005" y="36110"/>
                  <a:pt x="3002" y="36109"/>
                  <a:pt x="3000" y="36109"/>
                </a:cubicBezTo>
                <a:cubicBezTo>
                  <a:pt x="2983" y="36109"/>
                  <a:pt x="2971" y="36142"/>
                  <a:pt x="2960" y="36142"/>
                </a:cubicBezTo>
                <a:cubicBezTo>
                  <a:pt x="2950" y="36142"/>
                  <a:pt x="2942" y="36116"/>
                  <a:pt x="2934" y="36020"/>
                </a:cubicBezTo>
                <a:cubicBezTo>
                  <a:pt x="2920" y="36049"/>
                  <a:pt x="2906" y="36133"/>
                  <a:pt x="2892" y="36133"/>
                </a:cubicBezTo>
                <a:cubicBezTo>
                  <a:pt x="2888" y="36133"/>
                  <a:pt x="2884" y="36126"/>
                  <a:pt x="2880" y="36111"/>
                </a:cubicBezTo>
                <a:cubicBezTo>
                  <a:pt x="2875" y="36067"/>
                  <a:pt x="2869" y="36055"/>
                  <a:pt x="2864" y="36055"/>
                </a:cubicBezTo>
                <a:cubicBezTo>
                  <a:pt x="2856" y="36055"/>
                  <a:pt x="2849" y="36076"/>
                  <a:pt x="2842" y="36076"/>
                </a:cubicBezTo>
                <a:cubicBezTo>
                  <a:pt x="2837" y="36076"/>
                  <a:pt x="2831" y="36064"/>
                  <a:pt x="2826" y="36020"/>
                </a:cubicBezTo>
                <a:cubicBezTo>
                  <a:pt x="2814" y="36002"/>
                  <a:pt x="2802" y="35996"/>
                  <a:pt x="2789" y="35996"/>
                </a:cubicBezTo>
                <a:cubicBezTo>
                  <a:pt x="2765" y="35996"/>
                  <a:pt x="2741" y="36020"/>
                  <a:pt x="2717" y="36020"/>
                </a:cubicBezTo>
                <a:cubicBezTo>
                  <a:pt x="2708" y="36020"/>
                  <a:pt x="2694" y="36025"/>
                  <a:pt x="2681" y="36025"/>
                </a:cubicBezTo>
                <a:cubicBezTo>
                  <a:pt x="2667" y="36025"/>
                  <a:pt x="2654" y="36020"/>
                  <a:pt x="2645" y="36002"/>
                </a:cubicBezTo>
                <a:cubicBezTo>
                  <a:pt x="2643" y="36004"/>
                  <a:pt x="2641" y="36005"/>
                  <a:pt x="2640" y="36005"/>
                </a:cubicBezTo>
                <a:cubicBezTo>
                  <a:pt x="2623" y="36005"/>
                  <a:pt x="2607" y="35928"/>
                  <a:pt x="2590" y="35912"/>
                </a:cubicBezTo>
                <a:cubicBezTo>
                  <a:pt x="2590" y="35902"/>
                  <a:pt x="2590" y="35898"/>
                  <a:pt x="2589" y="35898"/>
                </a:cubicBezTo>
                <a:cubicBezTo>
                  <a:pt x="2584" y="35898"/>
                  <a:pt x="2569" y="35984"/>
                  <a:pt x="2554" y="35984"/>
                </a:cubicBezTo>
                <a:cubicBezTo>
                  <a:pt x="2554" y="36080"/>
                  <a:pt x="2548" y="36113"/>
                  <a:pt x="2539" y="36113"/>
                </a:cubicBezTo>
                <a:cubicBezTo>
                  <a:pt x="2533" y="36113"/>
                  <a:pt x="2525" y="36097"/>
                  <a:pt x="2518" y="36075"/>
                </a:cubicBezTo>
                <a:cubicBezTo>
                  <a:pt x="2518" y="36085"/>
                  <a:pt x="2517" y="36090"/>
                  <a:pt x="2517" y="36090"/>
                </a:cubicBezTo>
                <a:cubicBezTo>
                  <a:pt x="2513" y="36090"/>
                  <a:pt x="2503" y="35975"/>
                  <a:pt x="2500" y="35975"/>
                </a:cubicBezTo>
                <a:cubicBezTo>
                  <a:pt x="2500" y="35975"/>
                  <a:pt x="2500" y="35978"/>
                  <a:pt x="2500" y="35984"/>
                </a:cubicBezTo>
                <a:cubicBezTo>
                  <a:pt x="2498" y="35990"/>
                  <a:pt x="2495" y="35993"/>
                  <a:pt x="2493" y="35993"/>
                </a:cubicBezTo>
                <a:cubicBezTo>
                  <a:pt x="2477" y="35993"/>
                  <a:pt x="2455" y="35889"/>
                  <a:pt x="2438" y="35889"/>
                </a:cubicBezTo>
                <a:cubicBezTo>
                  <a:pt x="2434" y="35889"/>
                  <a:pt x="2430" y="35896"/>
                  <a:pt x="2427" y="35912"/>
                </a:cubicBezTo>
                <a:cubicBezTo>
                  <a:pt x="2421" y="35864"/>
                  <a:pt x="2414" y="35850"/>
                  <a:pt x="2405" y="35850"/>
                </a:cubicBezTo>
                <a:cubicBezTo>
                  <a:pt x="2391" y="35850"/>
                  <a:pt x="2376" y="35887"/>
                  <a:pt x="2364" y="35887"/>
                </a:cubicBezTo>
                <a:cubicBezTo>
                  <a:pt x="2361" y="35887"/>
                  <a:pt x="2358" y="35884"/>
                  <a:pt x="2355" y="35875"/>
                </a:cubicBezTo>
                <a:cubicBezTo>
                  <a:pt x="2332" y="35875"/>
                  <a:pt x="2317" y="35911"/>
                  <a:pt x="2299" y="35911"/>
                </a:cubicBezTo>
                <a:cubicBezTo>
                  <a:pt x="2289" y="35911"/>
                  <a:pt x="2278" y="35898"/>
                  <a:pt x="2264" y="35857"/>
                </a:cubicBezTo>
                <a:cubicBezTo>
                  <a:pt x="2255" y="35792"/>
                  <a:pt x="2246" y="35755"/>
                  <a:pt x="2236" y="35755"/>
                </a:cubicBezTo>
                <a:cubicBezTo>
                  <a:pt x="2227" y="35755"/>
                  <a:pt x="2219" y="35787"/>
                  <a:pt x="2210" y="35857"/>
                </a:cubicBezTo>
                <a:cubicBezTo>
                  <a:pt x="2196" y="35885"/>
                  <a:pt x="2182" y="35924"/>
                  <a:pt x="2168" y="35924"/>
                </a:cubicBezTo>
                <a:cubicBezTo>
                  <a:pt x="2164" y="35924"/>
                  <a:pt x="2160" y="35920"/>
                  <a:pt x="2156" y="35912"/>
                </a:cubicBezTo>
                <a:cubicBezTo>
                  <a:pt x="2156" y="35911"/>
                  <a:pt x="2156" y="35910"/>
                  <a:pt x="2155" y="35910"/>
                </a:cubicBezTo>
                <a:cubicBezTo>
                  <a:pt x="2154" y="35910"/>
                  <a:pt x="2147" y="35954"/>
                  <a:pt x="2138" y="35954"/>
                </a:cubicBezTo>
                <a:cubicBezTo>
                  <a:pt x="2133" y="35954"/>
                  <a:pt x="2126" y="35935"/>
                  <a:pt x="2119" y="35875"/>
                </a:cubicBezTo>
                <a:cubicBezTo>
                  <a:pt x="2109" y="35922"/>
                  <a:pt x="2099" y="35938"/>
                  <a:pt x="2089" y="35938"/>
                </a:cubicBezTo>
                <a:cubicBezTo>
                  <a:pt x="2069" y="35938"/>
                  <a:pt x="2051" y="35878"/>
                  <a:pt x="2038" y="35878"/>
                </a:cubicBezTo>
                <a:cubicBezTo>
                  <a:pt x="2035" y="35878"/>
                  <a:pt x="2032" y="35883"/>
                  <a:pt x="2029" y="35894"/>
                </a:cubicBezTo>
                <a:cubicBezTo>
                  <a:pt x="2011" y="35984"/>
                  <a:pt x="1993" y="35984"/>
                  <a:pt x="1975" y="35984"/>
                </a:cubicBezTo>
                <a:cubicBezTo>
                  <a:pt x="1956" y="35984"/>
                  <a:pt x="1938" y="35966"/>
                  <a:pt x="1920" y="35948"/>
                </a:cubicBezTo>
                <a:cubicBezTo>
                  <a:pt x="1884" y="36002"/>
                  <a:pt x="1848" y="36038"/>
                  <a:pt x="1812" y="36075"/>
                </a:cubicBezTo>
                <a:cubicBezTo>
                  <a:pt x="1801" y="36129"/>
                  <a:pt x="1790" y="36147"/>
                  <a:pt x="1779" y="36147"/>
                </a:cubicBezTo>
                <a:cubicBezTo>
                  <a:pt x="1755" y="36147"/>
                  <a:pt x="1731" y="36055"/>
                  <a:pt x="1707" y="36055"/>
                </a:cubicBezTo>
                <a:cubicBezTo>
                  <a:pt x="1706" y="36055"/>
                  <a:pt x="1704" y="36056"/>
                  <a:pt x="1703" y="36057"/>
                </a:cubicBezTo>
                <a:cubicBezTo>
                  <a:pt x="1690" y="36000"/>
                  <a:pt x="1678" y="35981"/>
                  <a:pt x="1665" y="35981"/>
                </a:cubicBezTo>
                <a:cubicBezTo>
                  <a:pt x="1642" y="35981"/>
                  <a:pt x="1618" y="36051"/>
                  <a:pt x="1594" y="36075"/>
                </a:cubicBezTo>
                <a:cubicBezTo>
                  <a:pt x="1572" y="36154"/>
                  <a:pt x="1549" y="36197"/>
                  <a:pt x="1531" y="36197"/>
                </a:cubicBezTo>
                <a:cubicBezTo>
                  <a:pt x="1520" y="36197"/>
                  <a:pt x="1510" y="36181"/>
                  <a:pt x="1504" y="36147"/>
                </a:cubicBezTo>
                <a:cubicBezTo>
                  <a:pt x="1492" y="36107"/>
                  <a:pt x="1481" y="36093"/>
                  <a:pt x="1470" y="36093"/>
                </a:cubicBezTo>
                <a:cubicBezTo>
                  <a:pt x="1447" y="36093"/>
                  <a:pt x="1426" y="36164"/>
                  <a:pt x="1413" y="36201"/>
                </a:cubicBezTo>
                <a:cubicBezTo>
                  <a:pt x="1408" y="36182"/>
                  <a:pt x="1404" y="36177"/>
                  <a:pt x="1399" y="36177"/>
                </a:cubicBezTo>
                <a:cubicBezTo>
                  <a:pt x="1394" y="36177"/>
                  <a:pt x="1389" y="36185"/>
                  <a:pt x="1385" y="36185"/>
                </a:cubicBezTo>
                <a:cubicBezTo>
                  <a:pt x="1380" y="36185"/>
                  <a:pt x="1377" y="36171"/>
                  <a:pt x="1377" y="36111"/>
                </a:cubicBezTo>
                <a:cubicBezTo>
                  <a:pt x="1375" y="36109"/>
                  <a:pt x="1372" y="36107"/>
                  <a:pt x="1370" y="36107"/>
                </a:cubicBezTo>
                <a:cubicBezTo>
                  <a:pt x="1355" y="36107"/>
                  <a:pt x="1341" y="36163"/>
                  <a:pt x="1341" y="36274"/>
                </a:cubicBezTo>
                <a:cubicBezTo>
                  <a:pt x="1335" y="36311"/>
                  <a:pt x="1329" y="36321"/>
                  <a:pt x="1321" y="36321"/>
                </a:cubicBezTo>
                <a:cubicBezTo>
                  <a:pt x="1310" y="36321"/>
                  <a:pt x="1298" y="36299"/>
                  <a:pt x="1288" y="36299"/>
                </a:cubicBezTo>
                <a:cubicBezTo>
                  <a:pt x="1280" y="36299"/>
                  <a:pt x="1273" y="36310"/>
                  <a:pt x="1268" y="36346"/>
                </a:cubicBezTo>
                <a:cubicBezTo>
                  <a:pt x="1262" y="36281"/>
                  <a:pt x="1255" y="36253"/>
                  <a:pt x="1249" y="36253"/>
                </a:cubicBezTo>
                <a:cubicBezTo>
                  <a:pt x="1237" y="36253"/>
                  <a:pt x="1225" y="36339"/>
                  <a:pt x="1214" y="36455"/>
                </a:cubicBezTo>
                <a:cubicBezTo>
                  <a:pt x="1214" y="36527"/>
                  <a:pt x="1214" y="36618"/>
                  <a:pt x="1196" y="36690"/>
                </a:cubicBezTo>
                <a:cubicBezTo>
                  <a:pt x="1196" y="36699"/>
                  <a:pt x="1191" y="36704"/>
                  <a:pt x="1187" y="36704"/>
                </a:cubicBezTo>
                <a:cubicBezTo>
                  <a:pt x="1182" y="36704"/>
                  <a:pt x="1178" y="36699"/>
                  <a:pt x="1178" y="36690"/>
                </a:cubicBezTo>
                <a:cubicBezTo>
                  <a:pt x="1172" y="36702"/>
                  <a:pt x="1166" y="36706"/>
                  <a:pt x="1160" y="36706"/>
                </a:cubicBezTo>
                <a:cubicBezTo>
                  <a:pt x="1148" y="36706"/>
                  <a:pt x="1135" y="36690"/>
                  <a:pt x="1123" y="36690"/>
                </a:cubicBezTo>
                <a:cubicBezTo>
                  <a:pt x="1118" y="36680"/>
                  <a:pt x="1113" y="36676"/>
                  <a:pt x="1108" y="36676"/>
                </a:cubicBezTo>
                <a:cubicBezTo>
                  <a:pt x="1095" y="36676"/>
                  <a:pt x="1082" y="36706"/>
                  <a:pt x="1069" y="36745"/>
                </a:cubicBezTo>
                <a:cubicBezTo>
                  <a:pt x="1067" y="36727"/>
                  <a:pt x="1065" y="36720"/>
                  <a:pt x="1062" y="36720"/>
                </a:cubicBezTo>
                <a:cubicBezTo>
                  <a:pt x="1050" y="36720"/>
                  <a:pt x="1037" y="36968"/>
                  <a:pt x="1025" y="36968"/>
                </a:cubicBezTo>
                <a:cubicBezTo>
                  <a:pt x="1021" y="36968"/>
                  <a:pt x="1018" y="36951"/>
                  <a:pt x="1015" y="36908"/>
                </a:cubicBezTo>
                <a:cubicBezTo>
                  <a:pt x="1012" y="36905"/>
                  <a:pt x="1010" y="36904"/>
                  <a:pt x="1008" y="36904"/>
                </a:cubicBezTo>
                <a:cubicBezTo>
                  <a:pt x="992" y="36904"/>
                  <a:pt x="976" y="36958"/>
                  <a:pt x="960" y="37053"/>
                </a:cubicBezTo>
                <a:cubicBezTo>
                  <a:pt x="960" y="37175"/>
                  <a:pt x="950" y="37175"/>
                  <a:pt x="945" y="37175"/>
                </a:cubicBezTo>
                <a:lnTo>
                  <a:pt x="945" y="37175"/>
                </a:lnTo>
                <a:cubicBezTo>
                  <a:pt x="943" y="37175"/>
                  <a:pt x="942" y="37175"/>
                  <a:pt x="942" y="37179"/>
                </a:cubicBezTo>
                <a:lnTo>
                  <a:pt x="942" y="37397"/>
                </a:lnTo>
                <a:lnTo>
                  <a:pt x="942" y="37451"/>
                </a:lnTo>
                <a:lnTo>
                  <a:pt x="942" y="37632"/>
                </a:lnTo>
                <a:lnTo>
                  <a:pt x="942" y="37741"/>
                </a:lnTo>
                <a:lnTo>
                  <a:pt x="942" y="37886"/>
                </a:lnTo>
                <a:cubicBezTo>
                  <a:pt x="942" y="37913"/>
                  <a:pt x="932" y="38059"/>
                  <a:pt x="927" y="38059"/>
                </a:cubicBezTo>
                <a:cubicBezTo>
                  <a:pt x="925" y="38059"/>
                  <a:pt x="924" y="38046"/>
                  <a:pt x="924" y="38012"/>
                </a:cubicBezTo>
                <a:cubicBezTo>
                  <a:pt x="924" y="38012"/>
                  <a:pt x="913" y="38151"/>
                  <a:pt x="899" y="38151"/>
                </a:cubicBezTo>
                <a:cubicBezTo>
                  <a:pt x="895" y="38151"/>
                  <a:pt x="892" y="38143"/>
                  <a:pt x="888" y="38121"/>
                </a:cubicBezTo>
                <a:cubicBezTo>
                  <a:pt x="888" y="38146"/>
                  <a:pt x="880" y="38212"/>
                  <a:pt x="868" y="38212"/>
                </a:cubicBezTo>
                <a:cubicBezTo>
                  <a:pt x="863" y="38212"/>
                  <a:pt x="857" y="38198"/>
                  <a:pt x="852" y="38157"/>
                </a:cubicBezTo>
                <a:cubicBezTo>
                  <a:pt x="852" y="38172"/>
                  <a:pt x="840" y="38268"/>
                  <a:pt x="826" y="38268"/>
                </a:cubicBezTo>
                <a:cubicBezTo>
                  <a:pt x="823" y="38268"/>
                  <a:pt x="819" y="38262"/>
                  <a:pt x="815" y="38248"/>
                </a:cubicBezTo>
                <a:cubicBezTo>
                  <a:pt x="814" y="38250"/>
                  <a:pt x="813" y="38252"/>
                  <a:pt x="812" y="38252"/>
                </a:cubicBezTo>
                <a:cubicBezTo>
                  <a:pt x="800" y="38252"/>
                  <a:pt x="788" y="38153"/>
                  <a:pt x="783" y="38153"/>
                </a:cubicBezTo>
                <a:cubicBezTo>
                  <a:pt x="781" y="38153"/>
                  <a:pt x="779" y="38169"/>
                  <a:pt x="779" y="38212"/>
                </a:cubicBezTo>
                <a:cubicBezTo>
                  <a:pt x="776" y="38206"/>
                  <a:pt x="772" y="38204"/>
                  <a:pt x="769" y="38204"/>
                </a:cubicBezTo>
                <a:cubicBezTo>
                  <a:pt x="742" y="38204"/>
                  <a:pt x="716" y="38340"/>
                  <a:pt x="698" y="38340"/>
                </a:cubicBezTo>
                <a:cubicBezTo>
                  <a:pt x="695" y="38340"/>
                  <a:pt x="692" y="38334"/>
                  <a:pt x="689" y="38320"/>
                </a:cubicBezTo>
                <a:cubicBezTo>
                  <a:pt x="682" y="38304"/>
                  <a:pt x="676" y="38299"/>
                  <a:pt x="670" y="38299"/>
                </a:cubicBezTo>
                <a:cubicBezTo>
                  <a:pt x="652" y="38299"/>
                  <a:pt x="634" y="38349"/>
                  <a:pt x="620" y="38349"/>
                </a:cubicBezTo>
                <a:cubicBezTo>
                  <a:pt x="611" y="38349"/>
                  <a:pt x="604" y="38329"/>
                  <a:pt x="598" y="38266"/>
                </a:cubicBezTo>
                <a:cubicBezTo>
                  <a:pt x="593" y="38270"/>
                  <a:pt x="587" y="38271"/>
                  <a:pt x="582" y="38271"/>
                </a:cubicBezTo>
                <a:cubicBezTo>
                  <a:pt x="551" y="38271"/>
                  <a:pt x="528" y="38217"/>
                  <a:pt x="516" y="38217"/>
                </a:cubicBezTo>
                <a:cubicBezTo>
                  <a:pt x="511" y="38217"/>
                  <a:pt x="508" y="38229"/>
                  <a:pt x="508" y="38266"/>
                </a:cubicBezTo>
                <a:cubicBezTo>
                  <a:pt x="508" y="38336"/>
                  <a:pt x="505" y="38355"/>
                  <a:pt x="500" y="38355"/>
                </a:cubicBezTo>
                <a:cubicBezTo>
                  <a:pt x="494" y="38355"/>
                  <a:pt x="485" y="38332"/>
                  <a:pt x="470" y="38332"/>
                </a:cubicBezTo>
                <a:cubicBezTo>
                  <a:pt x="461" y="38332"/>
                  <a:pt x="449" y="38342"/>
                  <a:pt x="435" y="38375"/>
                </a:cubicBezTo>
                <a:cubicBezTo>
                  <a:pt x="425" y="38404"/>
                  <a:pt x="410" y="38418"/>
                  <a:pt x="392" y="38418"/>
                </a:cubicBezTo>
                <a:cubicBezTo>
                  <a:pt x="377" y="38418"/>
                  <a:pt x="361" y="38409"/>
                  <a:pt x="345" y="38393"/>
                </a:cubicBezTo>
                <a:cubicBezTo>
                  <a:pt x="342" y="38390"/>
                  <a:pt x="340" y="38389"/>
                  <a:pt x="337" y="38389"/>
                </a:cubicBezTo>
                <a:cubicBezTo>
                  <a:pt x="318" y="38389"/>
                  <a:pt x="286" y="38449"/>
                  <a:pt x="254" y="38592"/>
                </a:cubicBezTo>
                <a:cubicBezTo>
                  <a:pt x="254" y="38646"/>
                  <a:pt x="218" y="38700"/>
                  <a:pt x="164" y="38719"/>
                </a:cubicBezTo>
                <a:cubicBezTo>
                  <a:pt x="154" y="38782"/>
                  <a:pt x="141" y="38787"/>
                  <a:pt x="127" y="38787"/>
                </a:cubicBezTo>
                <a:cubicBezTo>
                  <a:pt x="125" y="38787"/>
                  <a:pt x="123" y="38786"/>
                  <a:pt x="121" y="38786"/>
                </a:cubicBezTo>
                <a:cubicBezTo>
                  <a:pt x="109" y="38786"/>
                  <a:pt x="99" y="38790"/>
                  <a:pt x="91" y="38827"/>
                </a:cubicBezTo>
                <a:lnTo>
                  <a:pt x="1" y="38918"/>
                </a:lnTo>
                <a:lnTo>
                  <a:pt x="55434" y="38918"/>
                </a:lnTo>
                <a:lnTo>
                  <a:pt x="55325" y="38863"/>
                </a:lnTo>
                <a:lnTo>
                  <a:pt x="55072" y="38755"/>
                </a:lnTo>
                <a:cubicBezTo>
                  <a:pt x="54988" y="38705"/>
                  <a:pt x="54889" y="38608"/>
                  <a:pt x="54774" y="38608"/>
                </a:cubicBezTo>
                <a:cubicBezTo>
                  <a:pt x="54765" y="38608"/>
                  <a:pt x="54755" y="38609"/>
                  <a:pt x="54746" y="38610"/>
                </a:cubicBezTo>
                <a:cubicBezTo>
                  <a:pt x="54691" y="38610"/>
                  <a:pt x="54637" y="38483"/>
                  <a:pt x="54583" y="38447"/>
                </a:cubicBezTo>
                <a:cubicBezTo>
                  <a:pt x="54546" y="38447"/>
                  <a:pt x="54510" y="38334"/>
                  <a:pt x="54474" y="38334"/>
                </a:cubicBezTo>
                <a:cubicBezTo>
                  <a:pt x="54456" y="38334"/>
                  <a:pt x="54438" y="38362"/>
                  <a:pt x="54420" y="38447"/>
                </a:cubicBezTo>
                <a:cubicBezTo>
                  <a:pt x="54365" y="38447"/>
                  <a:pt x="54311" y="38483"/>
                  <a:pt x="54275" y="38538"/>
                </a:cubicBezTo>
                <a:cubicBezTo>
                  <a:pt x="54239" y="38483"/>
                  <a:pt x="54202" y="38411"/>
                  <a:pt x="54166" y="38338"/>
                </a:cubicBezTo>
                <a:cubicBezTo>
                  <a:pt x="54148" y="38139"/>
                  <a:pt x="54112" y="38121"/>
                  <a:pt x="54094" y="38085"/>
                </a:cubicBezTo>
                <a:cubicBezTo>
                  <a:pt x="54076" y="38157"/>
                  <a:pt x="54076" y="38230"/>
                  <a:pt x="54076" y="38284"/>
                </a:cubicBezTo>
                <a:cubicBezTo>
                  <a:pt x="54076" y="38189"/>
                  <a:pt x="54071" y="38164"/>
                  <a:pt x="54063" y="38164"/>
                </a:cubicBezTo>
                <a:cubicBezTo>
                  <a:pt x="54054" y="38164"/>
                  <a:pt x="54040" y="38193"/>
                  <a:pt x="54021" y="38193"/>
                </a:cubicBezTo>
                <a:cubicBezTo>
                  <a:pt x="53985" y="38193"/>
                  <a:pt x="53949" y="38212"/>
                  <a:pt x="53913" y="38230"/>
                </a:cubicBezTo>
                <a:cubicBezTo>
                  <a:pt x="53891" y="38251"/>
                  <a:pt x="53876" y="38260"/>
                  <a:pt x="53864" y="38260"/>
                </a:cubicBezTo>
                <a:cubicBezTo>
                  <a:pt x="53855" y="38260"/>
                  <a:pt x="53848" y="38255"/>
                  <a:pt x="53840" y="38248"/>
                </a:cubicBezTo>
                <a:cubicBezTo>
                  <a:pt x="53804" y="38230"/>
                  <a:pt x="53768" y="38212"/>
                  <a:pt x="53750" y="38193"/>
                </a:cubicBezTo>
                <a:cubicBezTo>
                  <a:pt x="53743" y="38197"/>
                  <a:pt x="53738" y="38198"/>
                  <a:pt x="53732" y="38198"/>
                </a:cubicBezTo>
                <a:cubicBezTo>
                  <a:pt x="53707" y="38198"/>
                  <a:pt x="53689" y="38163"/>
                  <a:pt x="53659" y="38103"/>
                </a:cubicBezTo>
                <a:cubicBezTo>
                  <a:pt x="53648" y="38071"/>
                  <a:pt x="53631" y="38032"/>
                  <a:pt x="53616" y="38032"/>
                </a:cubicBezTo>
                <a:cubicBezTo>
                  <a:pt x="53604" y="38032"/>
                  <a:pt x="53594" y="38051"/>
                  <a:pt x="53587" y="38103"/>
                </a:cubicBezTo>
                <a:cubicBezTo>
                  <a:pt x="53572" y="38155"/>
                  <a:pt x="53560" y="38173"/>
                  <a:pt x="53549" y="38173"/>
                </a:cubicBezTo>
                <a:cubicBezTo>
                  <a:pt x="53533" y="38173"/>
                  <a:pt x="53517" y="38135"/>
                  <a:pt x="53496" y="38103"/>
                </a:cubicBezTo>
                <a:cubicBezTo>
                  <a:pt x="53478" y="38103"/>
                  <a:pt x="53442" y="38139"/>
                  <a:pt x="53424" y="38157"/>
                </a:cubicBezTo>
                <a:cubicBezTo>
                  <a:pt x="53420" y="38140"/>
                  <a:pt x="53417" y="38133"/>
                  <a:pt x="53413" y="38133"/>
                </a:cubicBezTo>
                <a:cubicBezTo>
                  <a:pt x="53401" y="38133"/>
                  <a:pt x="53388" y="38221"/>
                  <a:pt x="53376" y="38221"/>
                </a:cubicBezTo>
                <a:cubicBezTo>
                  <a:pt x="53374" y="38221"/>
                  <a:pt x="53372" y="38218"/>
                  <a:pt x="53369" y="38212"/>
                </a:cubicBezTo>
                <a:cubicBezTo>
                  <a:pt x="53367" y="38214"/>
                  <a:pt x="53365" y="38215"/>
                  <a:pt x="53363" y="38215"/>
                </a:cubicBezTo>
                <a:cubicBezTo>
                  <a:pt x="53347" y="38215"/>
                  <a:pt x="53333" y="38159"/>
                  <a:pt x="53333" y="38049"/>
                </a:cubicBezTo>
                <a:cubicBezTo>
                  <a:pt x="53321" y="37952"/>
                  <a:pt x="53309" y="37928"/>
                  <a:pt x="53297" y="37928"/>
                </a:cubicBezTo>
                <a:cubicBezTo>
                  <a:pt x="53291" y="37928"/>
                  <a:pt x="53285" y="37934"/>
                  <a:pt x="53279" y="37940"/>
                </a:cubicBezTo>
                <a:cubicBezTo>
                  <a:pt x="53276" y="37943"/>
                  <a:pt x="53272" y="37944"/>
                  <a:pt x="53268" y="37944"/>
                </a:cubicBezTo>
                <a:cubicBezTo>
                  <a:pt x="53260" y="37944"/>
                  <a:pt x="53251" y="37940"/>
                  <a:pt x="53240" y="37940"/>
                </a:cubicBezTo>
                <a:cubicBezTo>
                  <a:pt x="53224" y="37940"/>
                  <a:pt x="53206" y="37949"/>
                  <a:pt x="53188" y="37994"/>
                </a:cubicBezTo>
                <a:cubicBezTo>
                  <a:pt x="53173" y="38031"/>
                  <a:pt x="53165" y="38038"/>
                  <a:pt x="53158" y="38038"/>
                </a:cubicBezTo>
                <a:cubicBezTo>
                  <a:pt x="53155" y="38038"/>
                  <a:pt x="53152" y="38036"/>
                  <a:pt x="53149" y="38036"/>
                </a:cubicBezTo>
                <a:cubicBezTo>
                  <a:pt x="53144" y="38036"/>
                  <a:pt x="53140" y="38041"/>
                  <a:pt x="53134" y="38067"/>
                </a:cubicBezTo>
                <a:cubicBezTo>
                  <a:pt x="53116" y="38049"/>
                  <a:pt x="53098" y="38012"/>
                  <a:pt x="53080" y="37976"/>
                </a:cubicBezTo>
                <a:cubicBezTo>
                  <a:pt x="53070" y="38016"/>
                  <a:pt x="53054" y="38029"/>
                  <a:pt x="53039" y="38029"/>
                </a:cubicBezTo>
                <a:cubicBezTo>
                  <a:pt x="53027" y="38029"/>
                  <a:pt x="53015" y="38020"/>
                  <a:pt x="53007" y="38012"/>
                </a:cubicBezTo>
                <a:cubicBezTo>
                  <a:pt x="53003" y="38012"/>
                  <a:pt x="53000" y="38013"/>
                  <a:pt x="52996" y="38013"/>
                </a:cubicBezTo>
                <a:cubicBezTo>
                  <a:pt x="52981" y="38013"/>
                  <a:pt x="52964" y="38001"/>
                  <a:pt x="52935" y="37886"/>
                </a:cubicBezTo>
                <a:cubicBezTo>
                  <a:pt x="52924" y="37928"/>
                  <a:pt x="52907" y="37977"/>
                  <a:pt x="52891" y="37977"/>
                </a:cubicBezTo>
                <a:cubicBezTo>
                  <a:pt x="52880" y="37977"/>
                  <a:pt x="52870" y="37953"/>
                  <a:pt x="52862" y="37886"/>
                </a:cubicBezTo>
                <a:cubicBezTo>
                  <a:pt x="52855" y="37904"/>
                  <a:pt x="52848" y="37911"/>
                  <a:pt x="52842" y="37911"/>
                </a:cubicBezTo>
                <a:cubicBezTo>
                  <a:pt x="52821" y="37911"/>
                  <a:pt x="52805" y="37826"/>
                  <a:pt x="52781" y="37826"/>
                </a:cubicBezTo>
                <a:cubicBezTo>
                  <a:pt x="52778" y="37826"/>
                  <a:pt x="52775" y="37828"/>
                  <a:pt x="52772" y="37831"/>
                </a:cubicBezTo>
                <a:cubicBezTo>
                  <a:pt x="52754" y="37849"/>
                  <a:pt x="52754" y="37867"/>
                  <a:pt x="52735" y="37886"/>
                </a:cubicBezTo>
                <a:cubicBezTo>
                  <a:pt x="52735" y="37891"/>
                  <a:pt x="52735" y="37894"/>
                  <a:pt x="52734" y="37894"/>
                </a:cubicBezTo>
                <a:cubicBezTo>
                  <a:pt x="52730" y="37894"/>
                  <a:pt x="52715" y="37820"/>
                  <a:pt x="52699" y="37759"/>
                </a:cubicBezTo>
                <a:cubicBezTo>
                  <a:pt x="52687" y="37698"/>
                  <a:pt x="52677" y="37678"/>
                  <a:pt x="52668" y="37678"/>
                </a:cubicBezTo>
                <a:cubicBezTo>
                  <a:pt x="52649" y="37678"/>
                  <a:pt x="52633" y="37759"/>
                  <a:pt x="52609" y="37759"/>
                </a:cubicBezTo>
                <a:cubicBezTo>
                  <a:pt x="52601" y="37796"/>
                  <a:pt x="52594" y="37803"/>
                  <a:pt x="52588" y="37803"/>
                </a:cubicBezTo>
                <a:cubicBezTo>
                  <a:pt x="52584" y="37803"/>
                  <a:pt x="52581" y="37800"/>
                  <a:pt x="52579" y="37800"/>
                </a:cubicBezTo>
                <a:cubicBezTo>
                  <a:pt x="52575" y="37800"/>
                  <a:pt x="52572" y="37805"/>
                  <a:pt x="52572" y="37831"/>
                </a:cubicBezTo>
                <a:cubicBezTo>
                  <a:pt x="52554" y="37759"/>
                  <a:pt x="52536" y="37759"/>
                  <a:pt x="52518" y="37723"/>
                </a:cubicBezTo>
                <a:cubicBezTo>
                  <a:pt x="52517" y="37724"/>
                  <a:pt x="52516" y="37725"/>
                  <a:pt x="52514" y="37725"/>
                </a:cubicBezTo>
                <a:cubicBezTo>
                  <a:pt x="52500" y="37725"/>
                  <a:pt x="52499" y="37628"/>
                  <a:pt x="52482" y="37578"/>
                </a:cubicBezTo>
                <a:cubicBezTo>
                  <a:pt x="52476" y="37516"/>
                  <a:pt x="52471" y="37492"/>
                  <a:pt x="52465" y="37492"/>
                </a:cubicBezTo>
                <a:cubicBezTo>
                  <a:pt x="52453" y="37492"/>
                  <a:pt x="52440" y="37606"/>
                  <a:pt x="52428" y="37668"/>
                </a:cubicBezTo>
                <a:cubicBezTo>
                  <a:pt x="52428" y="37614"/>
                  <a:pt x="52409" y="37541"/>
                  <a:pt x="52391" y="37487"/>
                </a:cubicBezTo>
                <a:cubicBezTo>
                  <a:pt x="52384" y="37487"/>
                  <a:pt x="52377" y="37484"/>
                  <a:pt x="52371" y="37484"/>
                </a:cubicBezTo>
                <a:cubicBezTo>
                  <a:pt x="52362" y="37484"/>
                  <a:pt x="52355" y="37491"/>
                  <a:pt x="52355" y="37523"/>
                </a:cubicBezTo>
                <a:cubicBezTo>
                  <a:pt x="52337" y="37523"/>
                  <a:pt x="52319" y="37668"/>
                  <a:pt x="52301" y="37686"/>
                </a:cubicBezTo>
                <a:cubicBezTo>
                  <a:pt x="52299" y="37684"/>
                  <a:pt x="52297" y="37683"/>
                  <a:pt x="52295" y="37683"/>
                </a:cubicBezTo>
                <a:cubicBezTo>
                  <a:pt x="52290" y="37683"/>
                  <a:pt x="52287" y="37689"/>
                  <a:pt x="52284" y="37689"/>
                </a:cubicBezTo>
                <a:cubicBezTo>
                  <a:pt x="52279" y="37689"/>
                  <a:pt x="52274" y="37674"/>
                  <a:pt x="52265" y="37596"/>
                </a:cubicBezTo>
                <a:cubicBezTo>
                  <a:pt x="52252" y="37520"/>
                  <a:pt x="52242" y="37497"/>
                  <a:pt x="52232" y="37497"/>
                </a:cubicBezTo>
                <a:cubicBezTo>
                  <a:pt x="52217" y="37497"/>
                  <a:pt x="52204" y="37551"/>
                  <a:pt x="52186" y="37551"/>
                </a:cubicBezTo>
                <a:cubicBezTo>
                  <a:pt x="52182" y="37551"/>
                  <a:pt x="52178" y="37548"/>
                  <a:pt x="52174" y="37541"/>
                </a:cubicBezTo>
                <a:cubicBezTo>
                  <a:pt x="52167" y="37487"/>
                  <a:pt x="52158" y="37471"/>
                  <a:pt x="52148" y="37471"/>
                </a:cubicBezTo>
                <a:cubicBezTo>
                  <a:pt x="52133" y="37471"/>
                  <a:pt x="52117" y="37507"/>
                  <a:pt x="52106" y="37507"/>
                </a:cubicBezTo>
                <a:cubicBezTo>
                  <a:pt x="52104" y="37507"/>
                  <a:pt x="52103" y="37507"/>
                  <a:pt x="52102" y="37505"/>
                </a:cubicBezTo>
                <a:cubicBezTo>
                  <a:pt x="52095" y="37553"/>
                  <a:pt x="52088" y="37572"/>
                  <a:pt x="52082" y="37572"/>
                </a:cubicBezTo>
                <a:cubicBezTo>
                  <a:pt x="52072" y="37572"/>
                  <a:pt x="52065" y="37519"/>
                  <a:pt x="52065" y="37451"/>
                </a:cubicBezTo>
                <a:cubicBezTo>
                  <a:pt x="52054" y="37394"/>
                  <a:pt x="52043" y="37323"/>
                  <a:pt x="52036" y="37323"/>
                </a:cubicBezTo>
                <a:cubicBezTo>
                  <a:pt x="52032" y="37323"/>
                  <a:pt x="52029" y="37348"/>
                  <a:pt x="52029" y="37415"/>
                </a:cubicBezTo>
                <a:cubicBezTo>
                  <a:pt x="52029" y="37415"/>
                  <a:pt x="51993" y="37451"/>
                  <a:pt x="51993" y="37487"/>
                </a:cubicBezTo>
                <a:cubicBezTo>
                  <a:pt x="51985" y="37525"/>
                  <a:pt x="51978" y="37544"/>
                  <a:pt x="51972" y="37544"/>
                </a:cubicBezTo>
                <a:cubicBezTo>
                  <a:pt x="51963" y="37544"/>
                  <a:pt x="51957" y="37507"/>
                  <a:pt x="51957" y="37433"/>
                </a:cubicBezTo>
                <a:cubicBezTo>
                  <a:pt x="51942" y="37493"/>
                  <a:pt x="51930" y="37507"/>
                  <a:pt x="51919" y="37507"/>
                </a:cubicBezTo>
                <a:cubicBezTo>
                  <a:pt x="51912" y="37507"/>
                  <a:pt x="51905" y="37499"/>
                  <a:pt x="51899" y="37499"/>
                </a:cubicBezTo>
                <a:cubicBezTo>
                  <a:pt x="51894" y="37499"/>
                  <a:pt x="51889" y="37504"/>
                  <a:pt x="51884" y="37523"/>
                </a:cubicBezTo>
                <a:cubicBezTo>
                  <a:pt x="51884" y="37505"/>
                  <a:pt x="51866" y="37451"/>
                  <a:pt x="51848" y="37433"/>
                </a:cubicBezTo>
                <a:cubicBezTo>
                  <a:pt x="51848" y="37402"/>
                  <a:pt x="51842" y="37378"/>
                  <a:pt x="51837" y="37378"/>
                </a:cubicBezTo>
                <a:cubicBezTo>
                  <a:pt x="51834" y="37378"/>
                  <a:pt x="51830" y="37393"/>
                  <a:pt x="51830" y="37433"/>
                </a:cubicBezTo>
                <a:cubicBezTo>
                  <a:pt x="51830" y="37478"/>
                  <a:pt x="51818" y="37510"/>
                  <a:pt x="51803" y="37510"/>
                </a:cubicBezTo>
                <a:cubicBezTo>
                  <a:pt x="51800" y="37510"/>
                  <a:pt x="51797" y="37508"/>
                  <a:pt x="51794" y="37505"/>
                </a:cubicBezTo>
                <a:cubicBezTo>
                  <a:pt x="51794" y="37433"/>
                  <a:pt x="51776" y="37378"/>
                  <a:pt x="51776" y="37342"/>
                </a:cubicBezTo>
                <a:cubicBezTo>
                  <a:pt x="51770" y="37290"/>
                  <a:pt x="51765" y="37272"/>
                  <a:pt x="51760" y="37272"/>
                </a:cubicBezTo>
                <a:cubicBezTo>
                  <a:pt x="51750" y="37272"/>
                  <a:pt x="51739" y="37338"/>
                  <a:pt x="51729" y="37338"/>
                </a:cubicBezTo>
                <a:cubicBezTo>
                  <a:pt x="51726" y="37338"/>
                  <a:pt x="51724" y="37334"/>
                  <a:pt x="51721" y="37324"/>
                </a:cubicBezTo>
                <a:cubicBezTo>
                  <a:pt x="51685" y="37324"/>
                  <a:pt x="51649" y="37270"/>
                  <a:pt x="51649" y="37270"/>
                </a:cubicBezTo>
                <a:lnTo>
                  <a:pt x="51649" y="37216"/>
                </a:lnTo>
                <a:lnTo>
                  <a:pt x="51649" y="37143"/>
                </a:lnTo>
                <a:cubicBezTo>
                  <a:pt x="51649" y="37071"/>
                  <a:pt x="51649" y="36998"/>
                  <a:pt x="51649" y="36926"/>
                </a:cubicBezTo>
                <a:cubicBezTo>
                  <a:pt x="51649" y="36901"/>
                  <a:pt x="51649" y="36891"/>
                  <a:pt x="51649" y="36891"/>
                </a:cubicBezTo>
                <a:cubicBezTo>
                  <a:pt x="51648" y="36891"/>
                  <a:pt x="51645" y="36998"/>
                  <a:pt x="51631" y="36998"/>
                </a:cubicBezTo>
                <a:cubicBezTo>
                  <a:pt x="51625" y="37036"/>
                  <a:pt x="51618" y="37047"/>
                  <a:pt x="51612" y="37047"/>
                </a:cubicBezTo>
                <a:cubicBezTo>
                  <a:pt x="51602" y="37047"/>
                  <a:pt x="51591" y="37014"/>
                  <a:pt x="51581" y="37014"/>
                </a:cubicBezTo>
                <a:cubicBezTo>
                  <a:pt x="51579" y="37014"/>
                  <a:pt x="51578" y="37015"/>
                  <a:pt x="51576" y="37016"/>
                </a:cubicBezTo>
                <a:cubicBezTo>
                  <a:pt x="51572" y="36993"/>
                  <a:pt x="51567" y="36983"/>
                  <a:pt x="51562" y="36983"/>
                </a:cubicBezTo>
                <a:cubicBezTo>
                  <a:pt x="51549" y="36983"/>
                  <a:pt x="51536" y="37063"/>
                  <a:pt x="51522" y="37143"/>
                </a:cubicBezTo>
                <a:cubicBezTo>
                  <a:pt x="51520" y="37140"/>
                  <a:pt x="51519" y="37138"/>
                  <a:pt x="51517" y="37138"/>
                </a:cubicBezTo>
                <a:cubicBezTo>
                  <a:pt x="51505" y="37138"/>
                  <a:pt x="51494" y="37214"/>
                  <a:pt x="51489" y="37214"/>
                </a:cubicBezTo>
                <a:cubicBezTo>
                  <a:pt x="51487" y="37214"/>
                  <a:pt x="51486" y="37205"/>
                  <a:pt x="51486" y="37179"/>
                </a:cubicBezTo>
                <a:cubicBezTo>
                  <a:pt x="51468" y="37071"/>
                  <a:pt x="51468" y="37071"/>
                  <a:pt x="51450" y="37034"/>
                </a:cubicBezTo>
                <a:cubicBezTo>
                  <a:pt x="51450" y="37016"/>
                  <a:pt x="51432" y="37034"/>
                  <a:pt x="51432" y="36853"/>
                </a:cubicBezTo>
                <a:cubicBezTo>
                  <a:pt x="51395" y="36853"/>
                  <a:pt x="51377" y="36853"/>
                  <a:pt x="51359" y="36871"/>
                </a:cubicBezTo>
                <a:cubicBezTo>
                  <a:pt x="51351" y="36817"/>
                  <a:pt x="51344" y="36803"/>
                  <a:pt x="51337" y="36803"/>
                </a:cubicBezTo>
                <a:cubicBezTo>
                  <a:pt x="51330" y="36803"/>
                  <a:pt x="51325" y="36820"/>
                  <a:pt x="51323" y="36820"/>
                </a:cubicBezTo>
                <a:cubicBezTo>
                  <a:pt x="51323" y="36820"/>
                  <a:pt x="51323" y="36819"/>
                  <a:pt x="51323" y="36817"/>
                </a:cubicBezTo>
                <a:cubicBezTo>
                  <a:pt x="51305" y="36799"/>
                  <a:pt x="51305" y="36763"/>
                  <a:pt x="51287" y="36708"/>
                </a:cubicBezTo>
                <a:cubicBezTo>
                  <a:pt x="51287" y="36690"/>
                  <a:pt x="51269" y="36618"/>
                  <a:pt x="51250" y="36618"/>
                </a:cubicBezTo>
                <a:cubicBezTo>
                  <a:pt x="51241" y="36618"/>
                  <a:pt x="51232" y="36613"/>
                  <a:pt x="51223" y="36613"/>
                </a:cubicBezTo>
                <a:cubicBezTo>
                  <a:pt x="51214" y="36613"/>
                  <a:pt x="51205" y="36618"/>
                  <a:pt x="51196" y="36636"/>
                </a:cubicBezTo>
                <a:cubicBezTo>
                  <a:pt x="51168" y="36636"/>
                  <a:pt x="51139" y="36513"/>
                  <a:pt x="51111" y="36513"/>
                </a:cubicBezTo>
                <a:cubicBezTo>
                  <a:pt x="51103" y="36513"/>
                  <a:pt x="51095" y="36522"/>
                  <a:pt x="51088" y="36545"/>
                </a:cubicBezTo>
                <a:cubicBezTo>
                  <a:pt x="51069" y="36527"/>
                  <a:pt x="51069" y="36473"/>
                  <a:pt x="51051" y="36473"/>
                </a:cubicBezTo>
                <a:cubicBezTo>
                  <a:pt x="51033" y="36455"/>
                  <a:pt x="51015" y="36491"/>
                  <a:pt x="51015" y="36401"/>
                </a:cubicBezTo>
                <a:cubicBezTo>
                  <a:pt x="51001" y="36387"/>
                  <a:pt x="50998" y="36352"/>
                  <a:pt x="51005" y="36352"/>
                </a:cubicBezTo>
                <a:cubicBezTo>
                  <a:pt x="51007" y="36352"/>
                  <a:pt x="51011" y="36356"/>
                  <a:pt x="51015" y="36364"/>
                </a:cubicBezTo>
                <a:cubicBezTo>
                  <a:pt x="51033" y="36328"/>
                  <a:pt x="51033" y="36292"/>
                  <a:pt x="51033" y="36256"/>
                </a:cubicBezTo>
                <a:cubicBezTo>
                  <a:pt x="51033" y="36226"/>
                  <a:pt x="51033" y="36197"/>
                  <a:pt x="51023" y="36197"/>
                </a:cubicBezTo>
                <a:cubicBezTo>
                  <a:pt x="51021" y="36197"/>
                  <a:pt x="51018" y="36198"/>
                  <a:pt x="51015" y="36201"/>
                </a:cubicBezTo>
                <a:cubicBezTo>
                  <a:pt x="50997" y="36165"/>
                  <a:pt x="50961" y="36057"/>
                  <a:pt x="50943" y="36057"/>
                </a:cubicBezTo>
                <a:cubicBezTo>
                  <a:pt x="50943" y="36150"/>
                  <a:pt x="50939" y="36185"/>
                  <a:pt x="50933" y="36185"/>
                </a:cubicBezTo>
                <a:cubicBezTo>
                  <a:pt x="50919" y="36185"/>
                  <a:pt x="50895" y="36028"/>
                  <a:pt x="50870" y="35930"/>
                </a:cubicBezTo>
                <a:cubicBezTo>
                  <a:pt x="50836" y="35861"/>
                  <a:pt x="50801" y="35693"/>
                  <a:pt x="50751" y="35693"/>
                </a:cubicBezTo>
                <a:cubicBezTo>
                  <a:pt x="50749" y="35693"/>
                  <a:pt x="50746" y="35693"/>
                  <a:pt x="50743" y="35694"/>
                </a:cubicBezTo>
                <a:cubicBezTo>
                  <a:pt x="50741" y="35723"/>
                  <a:pt x="50738" y="35735"/>
                  <a:pt x="50735" y="35735"/>
                </a:cubicBezTo>
                <a:cubicBezTo>
                  <a:pt x="50722" y="35735"/>
                  <a:pt x="50708" y="35527"/>
                  <a:pt x="50687" y="35527"/>
                </a:cubicBezTo>
                <a:cubicBezTo>
                  <a:pt x="50682" y="35527"/>
                  <a:pt x="50677" y="35538"/>
                  <a:pt x="50671" y="35568"/>
                </a:cubicBezTo>
                <a:cubicBezTo>
                  <a:pt x="50653" y="35568"/>
                  <a:pt x="50635" y="35513"/>
                  <a:pt x="50599" y="35423"/>
                </a:cubicBezTo>
                <a:cubicBezTo>
                  <a:pt x="50591" y="35268"/>
                  <a:pt x="50581" y="35227"/>
                  <a:pt x="50570" y="35227"/>
                </a:cubicBezTo>
                <a:cubicBezTo>
                  <a:pt x="50558" y="35227"/>
                  <a:pt x="50545" y="35277"/>
                  <a:pt x="50535" y="35277"/>
                </a:cubicBezTo>
                <a:cubicBezTo>
                  <a:pt x="50532" y="35277"/>
                  <a:pt x="50529" y="35272"/>
                  <a:pt x="50526" y="35260"/>
                </a:cubicBezTo>
                <a:cubicBezTo>
                  <a:pt x="50516" y="35070"/>
                  <a:pt x="50499" y="34966"/>
                  <a:pt x="50483" y="34966"/>
                </a:cubicBezTo>
                <a:cubicBezTo>
                  <a:pt x="50472" y="34966"/>
                  <a:pt x="50461" y="35019"/>
                  <a:pt x="50454" y="35133"/>
                </a:cubicBezTo>
                <a:cubicBezTo>
                  <a:pt x="50444" y="34930"/>
                  <a:pt x="50435" y="34863"/>
                  <a:pt x="50424" y="34863"/>
                </a:cubicBezTo>
                <a:cubicBezTo>
                  <a:pt x="50412" y="34863"/>
                  <a:pt x="50399" y="34926"/>
                  <a:pt x="50381" y="34988"/>
                </a:cubicBezTo>
                <a:cubicBezTo>
                  <a:pt x="50377" y="34954"/>
                  <a:pt x="50373" y="34943"/>
                  <a:pt x="50369" y="34943"/>
                </a:cubicBezTo>
                <a:cubicBezTo>
                  <a:pt x="50360" y="34943"/>
                  <a:pt x="50352" y="34986"/>
                  <a:pt x="50344" y="34986"/>
                </a:cubicBezTo>
                <a:cubicBezTo>
                  <a:pt x="50338" y="34986"/>
                  <a:pt x="50333" y="34965"/>
                  <a:pt x="50327" y="34897"/>
                </a:cubicBezTo>
                <a:cubicBezTo>
                  <a:pt x="50321" y="34807"/>
                  <a:pt x="50314" y="34780"/>
                  <a:pt x="50306" y="34780"/>
                </a:cubicBezTo>
                <a:cubicBezTo>
                  <a:pt x="50295" y="34780"/>
                  <a:pt x="50284" y="34834"/>
                  <a:pt x="50278" y="34834"/>
                </a:cubicBezTo>
                <a:cubicBezTo>
                  <a:pt x="50275" y="34834"/>
                  <a:pt x="50273" y="34818"/>
                  <a:pt x="50273" y="34771"/>
                </a:cubicBezTo>
                <a:cubicBezTo>
                  <a:pt x="50273" y="34687"/>
                  <a:pt x="50257" y="34643"/>
                  <a:pt x="50241" y="34643"/>
                </a:cubicBezTo>
                <a:cubicBezTo>
                  <a:pt x="50233" y="34643"/>
                  <a:pt x="50224" y="34655"/>
                  <a:pt x="50218" y="34680"/>
                </a:cubicBezTo>
                <a:cubicBezTo>
                  <a:pt x="50218" y="34725"/>
                  <a:pt x="50212" y="34739"/>
                  <a:pt x="50205" y="34739"/>
                </a:cubicBezTo>
                <a:cubicBezTo>
                  <a:pt x="50195" y="34739"/>
                  <a:pt x="50182" y="34709"/>
                  <a:pt x="50182" y="34698"/>
                </a:cubicBezTo>
                <a:cubicBezTo>
                  <a:pt x="50180" y="34703"/>
                  <a:pt x="50179" y="34705"/>
                  <a:pt x="50177" y="34705"/>
                </a:cubicBezTo>
                <a:cubicBezTo>
                  <a:pt x="50164" y="34705"/>
                  <a:pt x="50152" y="34567"/>
                  <a:pt x="50139" y="34567"/>
                </a:cubicBezTo>
                <a:cubicBezTo>
                  <a:pt x="50135" y="34567"/>
                  <a:pt x="50131" y="34578"/>
                  <a:pt x="50128" y="34608"/>
                </a:cubicBezTo>
                <a:cubicBezTo>
                  <a:pt x="50113" y="34507"/>
                  <a:pt x="50099" y="34475"/>
                  <a:pt x="50085" y="34475"/>
                </a:cubicBezTo>
                <a:cubicBezTo>
                  <a:pt x="50081" y="34475"/>
                  <a:pt x="50077" y="34477"/>
                  <a:pt x="50073" y="34481"/>
                </a:cubicBezTo>
                <a:cubicBezTo>
                  <a:pt x="50063" y="34565"/>
                  <a:pt x="50052" y="34613"/>
                  <a:pt x="50042" y="34613"/>
                </a:cubicBezTo>
                <a:cubicBezTo>
                  <a:pt x="50034" y="34613"/>
                  <a:pt x="50027" y="34588"/>
                  <a:pt x="50019" y="34535"/>
                </a:cubicBezTo>
                <a:cubicBezTo>
                  <a:pt x="50017" y="34529"/>
                  <a:pt x="50015" y="34526"/>
                  <a:pt x="50013" y="34526"/>
                </a:cubicBezTo>
                <a:cubicBezTo>
                  <a:pt x="50001" y="34526"/>
                  <a:pt x="49989" y="34612"/>
                  <a:pt x="49977" y="34612"/>
                </a:cubicBezTo>
                <a:cubicBezTo>
                  <a:pt x="49973" y="34612"/>
                  <a:pt x="49969" y="34601"/>
                  <a:pt x="49965" y="34572"/>
                </a:cubicBezTo>
                <a:cubicBezTo>
                  <a:pt x="49961" y="34578"/>
                  <a:pt x="49958" y="34581"/>
                  <a:pt x="49955" y="34581"/>
                </a:cubicBezTo>
                <a:cubicBezTo>
                  <a:pt x="49940" y="34581"/>
                  <a:pt x="49925" y="34525"/>
                  <a:pt x="49910" y="34481"/>
                </a:cubicBezTo>
                <a:cubicBezTo>
                  <a:pt x="49906" y="34504"/>
                  <a:pt x="49900" y="34513"/>
                  <a:pt x="49893" y="34513"/>
                </a:cubicBezTo>
                <a:cubicBezTo>
                  <a:pt x="49875" y="34513"/>
                  <a:pt x="49851" y="34440"/>
                  <a:pt x="49838" y="34427"/>
                </a:cubicBezTo>
                <a:cubicBezTo>
                  <a:pt x="49828" y="34407"/>
                  <a:pt x="49818" y="34392"/>
                  <a:pt x="49811" y="34392"/>
                </a:cubicBezTo>
                <a:cubicBezTo>
                  <a:pt x="49805" y="34392"/>
                  <a:pt x="49802" y="34402"/>
                  <a:pt x="49802" y="34427"/>
                </a:cubicBezTo>
                <a:cubicBezTo>
                  <a:pt x="49820" y="34463"/>
                  <a:pt x="49820" y="34499"/>
                  <a:pt x="49802" y="34553"/>
                </a:cubicBezTo>
                <a:cubicBezTo>
                  <a:pt x="49802" y="34499"/>
                  <a:pt x="49802" y="34463"/>
                  <a:pt x="49784" y="34427"/>
                </a:cubicBezTo>
                <a:cubicBezTo>
                  <a:pt x="49773" y="34386"/>
                  <a:pt x="49763" y="34351"/>
                  <a:pt x="49750" y="34351"/>
                </a:cubicBezTo>
                <a:cubicBezTo>
                  <a:pt x="49739" y="34351"/>
                  <a:pt x="49727" y="34371"/>
                  <a:pt x="49711" y="34427"/>
                </a:cubicBezTo>
                <a:cubicBezTo>
                  <a:pt x="49675" y="34427"/>
                  <a:pt x="49639" y="34372"/>
                  <a:pt x="49584" y="34354"/>
                </a:cubicBezTo>
                <a:cubicBezTo>
                  <a:pt x="49574" y="34349"/>
                  <a:pt x="49562" y="34345"/>
                  <a:pt x="49549" y="34345"/>
                </a:cubicBezTo>
                <a:cubicBezTo>
                  <a:pt x="49517" y="34345"/>
                  <a:pt x="49478" y="34368"/>
                  <a:pt x="49440" y="34445"/>
                </a:cubicBezTo>
                <a:cubicBezTo>
                  <a:pt x="49430" y="34436"/>
                  <a:pt x="49421" y="34436"/>
                  <a:pt x="49410" y="34436"/>
                </a:cubicBezTo>
                <a:cubicBezTo>
                  <a:pt x="49399" y="34436"/>
                  <a:pt x="49385" y="34436"/>
                  <a:pt x="49367" y="34427"/>
                </a:cubicBezTo>
                <a:cubicBezTo>
                  <a:pt x="49365" y="34428"/>
                  <a:pt x="49363" y="34429"/>
                  <a:pt x="49361" y="34429"/>
                </a:cubicBezTo>
                <a:cubicBezTo>
                  <a:pt x="49350" y="34429"/>
                  <a:pt x="49336" y="34408"/>
                  <a:pt x="49322" y="34408"/>
                </a:cubicBezTo>
                <a:cubicBezTo>
                  <a:pt x="49312" y="34408"/>
                  <a:pt x="49302" y="34420"/>
                  <a:pt x="49295" y="34463"/>
                </a:cubicBezTo>
                <a:cubicBezTo>
                  <a:pt x="49285" y="34432"/>
                  <a:pt x="49269" y="34408"/>
                  <a:pt x="49254" y="34408"/>
                </a:cubicBezTo>
                <a:cubicBezTo>
                  <a:pt x="49242" y="34408"/>
                  <a:pt x="49230" y="34423"/>
                  <a:pt x="49222" y="34463"/>
                </a:cubicBezTo>
                <a:cubicBezTo>
                  <a:pt x="49214" y="34568"/>
                  <a:pt x="49202" y="34605"/>
                  <a:pt x="49190" y="34605"/>
                </a:cubicBezTo>
                <a:cubicBezTo>
                  <a:pt x="49175" y="34605"/>
                  <a:pt x="49160" y="34549"/>
                  <a:pt x="49150" y="34499"/>
                </a:cubicBezTo>
                <a:cubicBezTo>
                  <a:pt x="49137" y="34293"/>
                  <a:pt x="49124" y="34252"/>
                  <a:pt x="49118" y="34252"/>
                </a:cubicBezTo>
                <a:cubicBezTo>
                  <a:pt x="49115" y="34252"/>
                  <a:pt x="49114" y="34258"/>
                  <a:pt x="49114" y="34264"/>
                </a:cubicBezTo>
                <a:cubicBezTo>
                  <a:pt x="49112" y="34261"/>
                  <a:pt x="49111" y="34260"/>
                  <a:pt x="49110" y="34260"/>
                </a:cubicBezTo>
                <a:cubicBezTo>
                  <a:pt x="49094" y="34260"/>
                  <a:pt x="49077" y="34446"/>
                  <a:pt x="49061" y="34446"/>
                </a:cubicBezTo>
                <a:cubicBezTo>
                  <a:pt x="49061" y="34446"/>
                  <a:pt x="49060" y="34445"/>
                  <a:pt x="49059" y="34445"/>
                </a:cubicBezTo>
                <a:cubicBezTo>
                  <a:pt x="49059" y="34445"/>
                  <a:pt x="49046" y="34565"/>
                  <a:pt x="49031" y="34565"/>
                </a:cubicBezTo>
                <a:cubicBezTo>
                  <a:pt x="49028" y="34565"/>
                  <a:pt x="49026" y="34561"/>
                  <a:pt x="49023" y="34553"/>
                </a:cubicBezTo>
                <a:cubicBezTo>
                  <a:pt x="49011" y="34637"/>
                  <a:pt x="48999" y="34663"/>
                  <a:pt x="48988" y="34663"/>
                </a:cubicBezTo>
                <a:cubicBezTo>
                  <a:pt x="48968" y="34663"/>
                  <a:pt x="48950" y="34582"/>
                  <a:pt x="48938" y="34582"/>
                </a:cubicBezTo>
                <a:cubicBezTo>
                  <a:pt x="48936" y="34582"/>
                  <a:pt x="48934" y="34584"/>
                  <a:pt x="48932" y="34590"/>
                </a:cubicBezTo>
                <a:cubicBezTo>
                  <a:pt x="48901" y="34590"/>
                  <a:pt x="48870" y="34669"/>
                  <a:pt x="48839" y="34669"/>
                </a:cubicBezTo>
                <a:cubicBezTo>
                  <a:pt x="48834" y="34669"/>
                  <a:pt x="48829" y="34667"/>
                  <a:pt x="48824" y="34662"/>
                </a:cubicBezTo>
                <a:cubicBezTo>
                  <a:pt x="48811" y="34764"/>
                  <a:pt x="48798" y="34821"/>
                  <a:pt x="48786" y="34821"/>
                </a:cubicBezTo>
                <a:cubicBezTo>
                  <a:pt x="48780" y="34821"/>
                  <a:pt x="48775" y="34810"/>
                  <a:pt x="48769" y="34789"/>
                </a:cubicBezTo>
                <a:cubicBezTo>
                  <a:pt x="48767" y="34800"/>
                  <a:pt x="48764" y="34805"/>
                  <a:pt x="48761" y="34805"/>
                </a:cubicBezTo>
                <a:cubicBezTo>
                  <a:pt x="48748" y="34805"/>
                  <a:pt x="48735" y="34707"/>
                  <a:pt x="48722" y="34707"/>
                </a:cubicBezTo>
                <a:cubicBezTo>
                  <a:pt x="48720" y="34707"/>
                  <a:pt x="48717" y="34710"/>
                  <a:pt x="48715" y="34716"/>
                </a:cubicBezTo>
                <a:cubicBezTo>
                  <a:pt x="48706" y="34680"/>
                  <a:pt x="48697" y="34680"/>
                  <a:pt x="48688" y="34680"/>
                </a:cubicBezTo>
                <a:cubicBezTo>
                  <a:pt x="48679" y="34680"/>
                  <a:pt x="48670" y="34680"/>
                  <a:pt x="48661" y="34644"/>
                </a:cubicBezTo>
                <a:cubicBezTo>
                  <a:pt x="48645" y="34676"/>
                  <a:pt x="48629" y="34834"/>
                  <a:pt x="48613" y="34834"/>
                </a:cubicBezTo>
                <a:cubicBezTo>
                  <a:pt x="48611" y="34834"/>
                  <a:pt x="48609" y="34832"/>
                  <a:pt x="48606" y="34825"/>
                </a:cubicBezTo>
                <a:cubicBezTo>
                  <a:pt x="48594" y="34800"/>
                  <a:pt x="48573" y="34766"/>
                  <a:pt x="48548" y="34766"/>
                </a:cubicBezTo>
                <a:cubicBezTo>
                  <a:pt x="48538" y="34766"/>
                  <a:pt x="48527" y="34772"/>
                  <a:pt x="48516" y="34789"/>
                </a:cubicBezTo>
                <a:cubicBezTo>
                  <a:pt x="48514" y="34781"/>
                  <a:pt x="48512" y="34777"/>
                  <a:pt x="48510" y="34777"/>
                </a:cubicBezTo>
                <a:cubicBezTo>
                  <a:pt x="48500" y="34777"/>
                  <a:pt x="48497" y="34933"/>
                  <a:pt x="48486" y="34933"/>
                </a:cubicBezTo>
                <a:cubicBezTo>
                  <a:pt x="48484" y="34933"/>
                  <a:pt x="48482" y="34928"/>
                  <a:pt x="48480" y="34916"/>
                </a:cubicBezTo>
                <a:cubicBezTo>
                  <a:pt x="48480" y="34867"/>
                  <a:pt x="48476" y="34840"/>
                  <a:pt x="48470" y="34840"/>
                </a:cubicBezTo>
                <a:cubicBezTo>
                  <a:pt x="48463" y="34840"/>
                  <a:pt x="48453" y="34880"/>
                  <a:pt x="48444" y="34970"/>
                </a:cubicBezTo>
                <a:cubicBezTo>
                  <a:pt x="48444" y="34966"/>
                  <a:pt x="48444" y="34965"/>
                  <a:pt x="48443" y="34965"/>
                </a:cubicBezTo>
                <a:cubicBezTo>
                  <a:pt x="48443" y="34965"/>
                  <a:pt x="48441" y="34975"/>
                  <a:pt x="48435" y="34975"/>
                </a:cubicBezTo>
                <a:cubicBezTo>
                  <a:pt x="48432" y="34975"/>
                  <a:pt x="48429" y="34974"/>
                  <a:pt x="48425" y="34970"/>
                </a:cubicBezTo>
                <a:lnTo>
                  <a:pt x="48425" y="34879"/>
                </a:lnTo>
                <a:cubicBezTo>
                  <a:pt x="48425" y="34901"/>
                  <a:pt x="48423" y="34909"/>
                  <a:pt x="48420" y="34909"/>
                </a:cubicBezTo>
                <a:cubicBezTo>
                  <a:pt x="48409" y="34909"/>
                  <a:pt x="48385" y="34821"/>
                  <a:pt x="48371" y="34807"/>
                </a:cubicBezTo>
                <a:cubicBezTo>
                  <a:pt x="48371" y="34897"/>
                  <a:pt x="48353" y="34897"/>
                  <a:pt x="48353" y="34916"/>
                </a:cubicBezTo>
                <a:cubicBezTo>
                  <a:pt x="48345" y="34924"/>
                  <a:pt x="48340" y="34932"/>
                  <a:pt x="48336" y="34932"/>
                </a:cubicBezTo>
                <a:cubicBezTo>
                  <a:pt x="48331" y="34932"/>
                  <a:pt x="48327" y="34919"/>
                  <a:pt x="48317" y="34879"/>
                </a:cubicBezTo>
                <a:cubicBezTo>
                  <a:pt x="48299" y="34843"/>
                  <a:pt x="48281" y="34807"/>
                  <a:pt x="48244" y="34771"/>
                </a:cubicBezTo>
                <a:cubicBezTo>
                  <a:pt x="48226" y="34952"/>
                  <a:pt x="48208" y="34897"/>
                  <a:pt x="48190" y="34952"/>
                </a:cubicBezTo>
                <a:cubicBezTo>
                  <a:pt x="48186" y="34954"/>
                  <a:pt x="48181" y="34955"/>
                  <a:pt x="48177" y="34955"/>
                </a:cubicBezTo>
                <a:cubicBezTo>
                  <a:pt x="48149" y="34955"/>
                  <a:pt x="48133" y="34898"/>
                  <a:pt x="48118" y="34771"/>
                </a:cubicBezTo>
                <a:cubicBezTo>
                  <a:pt x="48100" y="34779"/>
                  <a:pt x="48087" y="34800"/>
                  <a:pt x="48078" y="34800"/>
                </a:cubicBezTo>
                <a:cubicBezTo>
                  <a:pt x="48068" y="34800"/>
                  <a:pt x="48063" y="34775"/>
                  <a:pt x="48063" y="34680"/>
                </a:cubicBezTo>
                <a:cubicBezTo>
                  <a:pt x="48063" y="34573"/>
                  <a:pt x="48063" y="34547"/>
                  <a:pt x="48062" y="34547"/>
                </a:cubicBezTo>
                <a:cubicBezTo>
                  <a:pt x="48061" y="34547"/>
                  <a:pt x="48058" y="34570"/>
                  <a:pt x="48053" y="34570"/>
                </a:cubicBezTo>
                <a:cubicBezTo>
                  <a:pt x="48051" y="34570"/>
                  <a:pt x="48048" y="34566"/>
                  <a:pt x="48045" y="34553"/>
                </a:cubicBezTo>
                <a:cubicBezTo>
                  <a:pt x="48037" y="34522"/>
                  <a:pt x="48033" y="34504"/>
                  <a:pt x="48029" y="34504"/>
                </a:cubicBezTo>
                <a:cubicBezTo>
                  <a:pt x="48024" y="34504"/>
                  <a:pt x="48019" y="34536"/>
                  <a:pt x="48009" y="34608"/>
                </a:cubicBezTo>
                <a:cubicBezTo>
                  <a:pt x="47997" y="34596"/>
                  <a:pt x="47977" y="34445"/>
                  <a:pt x="47959" y="34445"/>
                </a:cubicBezTo>
                <a:cubicBezTo>
                  <a:pt x="47950" y="34445"/>
                  <a:pt x="47942" y="34482"/>
                  <a:pt x="47936" y="34590"/>
                </a:cubicBezTo>
                <a:cubicBezTo>
                  <a:pt x="47933" y="34586"/>
                  <a:pt x="47930" y="34585"/>
                  <a:pt x="47927" y="34585"/>
                </a:cubicBezTo>
                <a:cubicBezTo>
                  <a:pt x="47908" y="34585"/>
                  <a:pt x="47889" y="34634"/>
                  <a:pt x="47870" y="34634"/>
                </a:cubicBezTo>
                <a:cubicBezTo>
                  <a:pt x="47856" y="34634"/>
                  <a:pt x="47842" y="34608"/>
                  <a:pt x="47828" y="34517"/>
                </a:cubicBezTo>
                <a:cubicBezTo>
                  <a:pt x="47812" y="34408"/>
                  <a:pt x="47797" y="34379"/>
                  <a:pt x="47782" y="34379"/>
                </a:cubicBezTo>
                <a:cubicBezTo>
                  <a:pt x="47767" y="34379"/>
                  <a:pt x="47753" y="34414"/>
                  <a:pt x="47743" y="34414"/>
                </a:cubicBezTo>
                <a:cubicBezTo>
                  <a:pt x="47741" y="34414"/>
                  <a:pt x="47739" y="34412"/>
                  <a:pt x="47737" y="34409"/>
                </a:cubicBezTo>
                <a:cubicBezTo>
                  <a:pt x="47729" y="34448"/>
                  <a:pt x="47721" y="34464"/>
                  <a:pt x="47715" y="34464"/>
                </a:cubicBezTo>
                <a:cubicBezTo>
                  <a:pt x="47707" y="34464"/>
                  <a:pt x="47701" y="34439"/>
                  <a:pt x="47701" y="34409"/>
                </a:cubicBezTo>
                <a:cubicBezTo>
                  <a:pt x="47701" y="34354"/>
                  <a:pt x="47683" y="34282"/>
                  <a:pt x="47683" y="34227"/>
                </a:cubicBezTo>
                <a:cubicBezTo>
                  <a:pt x="47683" y="34191"/>
                  <a:pt x="47683" y="34178"/>
                  <a:pt x="47682" y="34178"/>
                </a:cubicBezTo>
                <a:cubicBezTo>
                  <a:pt x="47680" y="34178"/>
                  <a:pt x="47676" y="34206"/>
                  <a:pt x="47665" y="34227"/>
                </a:cubicBezTo>
                <a:lnTo>
                  <a:pt x="47665" y="34173"/>
                </a:lnTo>
                <a:cubicBezTo>
                  <a:pt x="47665" y="34049"/>
                  <a:pt x="47665" y="34019"/>
                  <a:pt x="47666" y="34019"/>
                </a:cubicBezTo>
                <a:cubicBezTo>
                  <a:pt x="47667" y="34019"/>
                  <a:pt x="47669" y="34046"/>
                  <a:pt x="47674" y="34046"/>
                </a:cubicBezTo>
                <a:cubicBezTo>
                  <a:pt x="47676" y="34046"/>
                  <a:pt x="47679" y="34038"/>
                  <a:pt x="47683" y="34010"/>
                </a:cubicBezTo>
                <a:cubicBezTo>
                  <a:pt x="47683" y="34016"/>
                  <a:pt x="47683" y="34019"/>
                  <a:pt x="47684" y="34019"/>
                </a:cubicBezTo>
                <a:cubicBezTo>
                  <a:pt x="47688" y="34019"/>
                  <a:pt x="47701" y="33956"/>
                  <a:pt x="47701" y="33956"/>
                </a:cubicBezTo>
                <a:lnTo>
                  <a:pt x="47701" y="33829"/>
                </a:lnTo>
                <a:lnTo>
                  <a:pt x="47701" y="33793"/>
                </a:lnTo>
                <a:lnTo>
                  <a:pt x="47701" y="33666"/>
                </a:lnTo>
                <a:lnTo>
                  <a:pt x="47701" y="33521"/>
                </a:lnTo>
                <a:lnTo>
                  <a:pt x="47701" y="33413"/>
                </a:lnTo>
                <a:cubicBezTo>
                  <a:pt x="47701" y="33358"/>
                  <a:pt x="47701" y="33304"/>
                  <a:pt x="47701" y="33268"/>
                </a:cubicBezTo>
                <a:cubicBezTo>
                  <a:pt x="47701" y="33213"/>
                  <a:pt x="47701" y="33250"/>
                  <a:pt x="47683" y="33105"/>
                </a:cubicBezTo>
                <a:cubicBezTo>
                  <a:pt x="47683" y="33088"/>
                  <a:pt x="47682" y="33082"/>
                  <a:pt x="47681" y="33082"/>
                </a:cubicBezTo>
                <a:cubicBezTo>
                  <a:pt x="47676" y="33082"/>
                  <a:pt x="47667" y="33143"/>
                  <a:pt x="47665" y="33143"/>
                </a:cubicBezTo>
                <a:cubicBezTo>
                  <a:pt x="47665" y="33143"/>
                  <a:pt x="47665" y="33142"/>
                  <a:pt x="47665" y="33141"/>
                </a:cubicBezTo>
                <a:cubicBezTo>
                  <a:pt x="47651" y="33113"/>
                  <a:pt x="47626" y="33075"/>
                  <a:pt x="47599" y="33075"/>
                </a:cubicBezTo>
                <a:cubicBezTo>
                  <a:pt x="47591" y="33075"/>
                  <a:pt x="47583" y="33078"/>
                  <a:pt x="47574" y="33087"/>
                </a:cubicBezTo>
                <a:cubicBezTo>
                  <a:pt x="47574" y="33032"/>
                  <a:pt x="47556" y="32996"/>
                  <a:pt x="47538" y="32960"/>
                </a:cubicBezTo>
                <a:cubicBezTo>
                  <a:pt x="47520" y="32924"/>
                  <a:pt x="47502" y="32905"/>
                  <a:pt x="47484" y="32905"/>
                </a:cubicBezTo>
                <a:cubicBezTo>
                  <a:pt x="47466" y="32905"/>
                  <a:pt x="47447" y="32942"/>
                  <a:pt x="47447" y="33068"/>
                </a:cubicBezTo>
                <a:cubicBezTo>
                  <a:pt x="47447" y="32909"/>
                  <a:pt x="47435" y="32818"/>
                  <a:pt x="47414" y="32818"/>
                </a:cubicBezTo>
                <a:cubicBezTo>
                  <a:pt x="47399" y="32818"/>
                  <a:pt x="47379" y="32863"/>
                  <a:pt x="47357" y="32960"/>
                </a:cubicBezTo>
                <a:cubicBezTo>
                  <a:pt x="47339" y="32851"/>
                  <a:pt x="47266" y="32779"/>
                  <a:pt x="47158" y="32742"/>
                </a:cubicBezTo>
                <a:cubicBezTo>
                  <a:pt x="47112" y="32742"/>
                  <a:pt x="47066" y="32497"/>
                  <a:pt x="47042" y="32497"/>
                </a:cubicBezTo>
                <a:cubicBezTo>
                  <a:pt x="47037" y="32497"/>
                  <a:pt x="47034" y="32505"/>
                  <a:pt x="47031" y="32525"/>
                </a:cubicBezTo>
                <a:cubicBezTo>
                  <a:pt x="47031" y="32441"/>
                  <a:pt x="47023" y="32325"/>
                  <a:pt x="47012" y="32325"/>
                </a:cubicBezTo>
                <a:cubicBezTo>
                  <a:pt x="47007" y="32325"/>
                  <a:pt x="47001" y="32355"/>
                  <a:pt x="46995" y="32435"/>
                </a:cubicBezTo>
                <a:cubicBezTo>
                  <a:pt x="46995" y="32380"/>
                  <a:pt x="46977" y="32416"/>
                  <a:pt x="46959" y="32326"/>
                </a:cubicBezTo>
                <a:cubicBezTo>
                  <a:pt x="46959" y="32331"/>
                  <a:pt x="46958" y="32333"/>
                  <a:pt x="46958" y="32333"/>
                </a:cubicBezTo>
                <a:cubicBezTo>
                  <a:pt x="46956" y="32333"/>
                  <a:pt x="46944" y="32175"/>
                  <a:pt x="46931" y="32175"/>
                </a:cubicBezTo>
                <a:cubicBezTo>
                  <a:pt x="46928" y="32175"/>
                  <a:pt x="46925" y="32182"/>
                  <a:pt x="46922" y="32199"/>
                </a:cubicBezTo>
                <a:cubicBezTo>
                  <a:pt x="46922" y="32080"/>
                  <a:pt x="46913" y="32039"/>
                  <a:pt x="46900" y="32039"/>
                </a:cubicBezTo>
                <a:cubicBezTo>
                  <a:pt x="46896" y="32039"/>
                  <a:pt x="46891" y="32044"/>
                  <a:pt x="46886" y="32054"/>
                </a:cubicBezTo>
                <a:cubicBezTo>
                  <a:pt x="46868" y="32000"/>
                  <a:pt x="46868" y="31946"/>
                  <a:pt x="46850" y="31891"/>
                </a:cubicBezTo>
                <a:cubicBezTo>
                  <a:pt x="46839" y="31848"/>
                  <a:pt x="46835" y="31812"/>
                  <a:pt x="46829" y="31812"/>
                </a:cubicBezTo>
                <a:cubicBezTo>
                  <a:pt x="46825" y="31812"/>
                  <a:pt x="46821" y="31829"/>
                  <a:pt x="46814" y="31873"/>
                </a:cubicBezTo>
                <a:cubicBezTo>
                  <a:pt x="46774" y="31873"/>
                  <a:pt x="46734" y="31651"/>
                  <a:pt x="46695" y="31651"/>
                </a:cubicBezTo>
                <a:cubicBezTo>
                  <a:pt x="46680" y="31651"/>
                  <a:pt x="46665" y="31681"/>
                  <a:pt x="46651" y="31765"/>
                </a:cubicBezTo>
                <a:cubicBezTo>
                  <a:pt x="46608" y="31712"/>
                  <a:pt x="46572" y="31684"/>
                  <a:pt x="46543" y="31684"/>
                </a:cubicBezTo>
                <a:cubicBezTo>
                  <a:pt x="46521" y="31684"/>
                  <a:pt x="46503" y="31698"/>
                  <a:pt x="46488" y="31728"/>
                </a:cubicBezTo>
                <a:cubicBezTo>
                  <a:pt x="46451" y="31728"/>
                  <a:pt x="46415" y="31728"/>
                  <a:pt x="46379" y="31765"/>
                </a:cubicBezTo>
                <a:cubicBezTo>
                  <a:pt x="46343" y="31801"/>
                  <a:pt x="46288" y="31891"/>
                  <a:pt x="46234" y="31891"/>
                </a:cubicBezTo>
                <a:cubicBezTo>
                  <a:pt x="46210" y="32046"/>
                  <a:pt x="46194" y="32161"/>
                  <a:pt x="46181" y="32161"/>
                </a:cubicBezTo>
                <a:cubicBezTo>
                  <a:pt x="46174" y="32161"/>
                  <a:pt x="46168" y="32129"/>
                  <a:pt x="46162" y="32054"/>
                </a:cubicBezTo>
                <a:cubicBezTo>
                  <a:pt x="46157" y="32109"/>
                  <a:pt x="46153" y="32127"/>
                  <a:pt x="46148" y="32127"/>
                </a:cubicBezTo>
                <a:cubicBezTo>
                  <a:pt x="46139" y="32127"/>
                  <a:pt x="46130" y="32054"/>
                  <a:pt x="46121" y="32054"/>
                </a:cubicBezTo>
                <a:cubicBezTo>
                  <a:pt x="46116" y="32054"/>
                  <a:pt x="46112" y="32072"/>
                  <a:pt x="46107" y="32127"/>
                </a:cubicBezTo>
                <a:cubicBezTo>
                  <a:pt x="46095" y="32215"/>
                  <a:pt x="46091" y="32260"/>
                  <a:pt x="46084" y="32260"/>
                </a:cubicBezTo>
                <a:cubicBezTo>
                  <a:pt x="46080" y="32260"/>
                  <a:pt x="46077" y="32252"/>
                  <a:pt x="46071" y="32235"/>
                </a:cubicBezTo>
                <a:cubicBezTo>
                  <a:pt x="46058" y="32235"/>
                  <a:pt x="46046" y="32390"/>
                  <a:pt x="46033" y="32390"/>
                </a:cubicBezTo>
                <a:cubicBezTo>
                  <a:pt x="46027" y="32390"/>
                  <a:pt x="46022" y="32364"/>
                  <a:pt x="46017" y="32290"/>
                </a:cubicBezTo>
                <a:cubicBezTo>
                  <a:pt x="46017" y="32308"/>
                  <a:pt x="46015" y="32316"/>
                  <a:pt x="46013" y="32316"/>
                </a:cubicBezTo>
                <a:cubicBezTo>
                  <a:pt x="46004" y="32316"/>
                  <a:pt x="45985" y="32243"/>
                  <a:pt x="45971" y="32243"/>
                </a:cubicBezTo>
                <a:cubicBezTo>
                  <a:pt x="45968" y="32243"/>
                  <a:pt x="45965" y="32246"/>
                  <a:pt x="45963" y="32254"/>
                </a:cubicBezTo>
                <a:cubicBezTo>
                  <a:pt x="45944" y="32235"/>
                  <a:pt x="45926" y="32213"/>
                  <a:pt x="45910" y="32213"/>
                </a:cubicBezTo>
                <a:cubicBezTo>
                  <a:pt x="45895" y="32213"/>
                  <a:pt x="45881" y="32235"/>
                  <a:pt x="45872" y="32308"/>
                </a:cubicBezTo>
                <a:cubicBezTo>
                  <a:pt x="45862" y="32303"/>
                  <a:pt x="45853" y="32301"/>
                  <a:pt x="45843" y="32301"/>
                </a:cubicBezTo>
                <a:cubicBezTo>
                  <a:pt x="45818" y="32301"/>
                  <a:pt x="45795" y="32318"/>
                  <a:pt x="45781" y="32344"/>
                </a:cubicBezTo>
                <a:cubicBezTo>
                  <a:pt x="45773" y="32361"/>
                  <a:pt x="45761" y="32374"/>
                  <a:pt x="45750" y="32374"/>
                </a:cubicBezTo>
                <a:cubicBezTo>
                  <a:pt x="45738" y="32374"/>
                  <a:pt x="45727" y="32356"/>
                  <a:pt x="45727" y="32308"/>
                </a:cubicBezTo>
                <a:cubicBezTo>
                  <a:pt x="45715" y="32308"/>
                  <a:pt x="45687" y="32340"/>
                  <a:pt x="45653" y="32340"/>
                </a:cubicBezTo>
                <a:cubicBezTo>
                  <a:pt x="45637" y="32340"/>
                  <a:pt x="45618" y="32332"/>
                  <a:pt x="45600" y="32308"/>
                </a:cubicBezTo>
                <a:cubicBezTo>
                  <a:pt x="45593" y="32298"/>
                  <a:pt x="45585" y="32294"/>
                  <a:pt x="45579" y="32294"/>
                </a:cubicBezTo>
                <a:cubicBezTo>
                  <a:pt x="45550" y="32294"/>
                  <a:pt x="45528" y="32367"/>
                  <a:pt x="45517" y="32367"/>
                </a:cubicBezTo>
                <a:cubicBezTo>
                  <a:pt x="45512" y="32367"/>
                  <a:pt x="45510" y="32352"/>
                  <a:pt x="45510" y="32308"/>
                </a:cubicBezTo>
                <a:cubicBezTo>
                  <a:pt x="45474" y="32380"/>
                  <a:pt x="45437" y="32435"/>
                  <a:pt x="45383" y="32489"/>
                </a:cubicBezTo>
                <a:cubicBezTo>
                  <a:pt x="45374" y="32483"/>
                  <a:pt x="45366" y="32480"/>
                  <a:pt x="45357" y="32480"/>
                </a:cubicBezTo>
                <a:cubicBezTo>
                  <a:pt x="45294" y="32480"/>
                  <a:pt x="45238" y="32640"/>
                  <a:pt x="45238" y="32688"/>
                </a:cubicBezTo>
                <a:lnTo>
                  <a:pt x="45238" y="32543"/>
                </a:lnTo>
                <a:lnTo>
                  <a:pt x="45238" y="32235"/>
                </a:lnTo>
                <a:lnTo>
                  <a:pt x="45238" y="31783"/>
                </a:lnTo>
                <a:lnTo>
                  <a:pt x="45347" y="31728"/>
                </a:lnTo>
                <a:lnTo>
                  <a:pt x="45383" y="31276"/>
                </a:lnTo>
                <a:lnTo>
                  <a:pt x="44152" y="31276"/>
                </a:lnTo>
                <a:lnTo>
                  <a:pt x="44170" y="31674"/>
                </a:lnTo>
                <a:lnTo>
                  <a:pt x="44278" y="31765"/>
                </a:lnTo>
                <a:lnTo>
                  <a:pt x="44278" y="32724"/>
                </a:lnTo>
                <a:lnTo>
                  <a:pt x="43916" y="32724"/>
                </a:lnTo>
                <a:lnTo>
                  <a:pt x="43916" y="32579"/>
                </a:lnTo>
                <a:lnTo>
                  <a:pt x="44007" y="32416"/>
                </a:lnTo>
                <a:lnTo>
                  <a:pt x="44007" y="31982"/>
                </a:lnTo>
                <a:lnTo>
                  <a:pt x="42811" y="31982"/>
                </a:lnTo>
                <a:lnTo>
                  <a:pt x="42811" y="32416"/>
                </a:lnTo>
                <a:lnTo>
                  <a:pt x="42956" y="32543"/>
                </a:lnTo>
                <a:lnTo>
                  <a:pt x="42956" y="33394"/>
                </a:lnTo>
                <a:lnTo>
                  <a:pt x="40131" y="33340"/>
                </a:lnTo>
                <a:lnTo>
                  <a:pt x="40131" y="31855"/>
                </a:lnTo>
                <a:lnTo>
                  <a:pt x="39715" y="31113"/>
                </a:lnTo>
                <a:lnTo>
                  <a:pt x="39606" y="29972"/>
                </a:lnTo>
                <a:lnTo>
                  <a:pt x="39497" y="31095"/>
                </a:lnTo>
                <a:lnTo>
                  <a:pt x="38954" y="31946"/>
                </a:lnTo>
                <a:lnTo>
                  <a:pt x="38900" y="28125"/>
                </a:lnTo>
                <a:lnTo>
                  <a:pt x="39117" y="27780"/>
                </a:lnTo>
                <a:lnTo>
                  <a:pt x="39117" y="25825"/>
                </a:lnTo>
                <a:lnTo>
                  <a:pt x="38954" y="25625"/>
                </a:lnTo>
                <a:lnTo>
                  <a:pt x="38701" y="24195"/>
                </a:lnTo>
                <a:lnTo>
                  <a:pt x="38447" y="25644"/>
                </a:lnTo>
                <a:lnTo>
                  <a:pt x="38320" y="25807"/>
                </a:lnTo>
                <a:lnTo>
                  <a:pt x="38320" y="26006"/>
                </a:lnTo>
                <a:lnTo>
                  <a:pt x="37958" y="25372"/>
                </a:lnTo>
                <a:lnTo>
                  <a:pt x="37849" y="24213"/>
                </a:lnTo>
                <a:lnTo>
                  <a:pt x="37777" y="24122"/>
                </a:lnTo>
                <a:lnTo>
                  <a:pt x="37777" y="24774"/>
                </a:lnTo>
                <a:lnTo>
                  <a:pt x="37614" y="24050"/>
                </a:lnTo>
                <a:lnTo>
                  <a:pt x="37578" y="22945"/>
                </a:lnTo>
                <a:lnTo>
                  <a:pt x="37523" y="22945"/>
                </a:lnTo>
                <a:lnTo>
                  <a:pt x="37451" y="23742"/>
                </a:lnTo>
                <a:lnTo>
                  <a:pt x="36998" y="23724"/>
                </a:lnTo>
                <a:lnTo>
                  <a:pt x="36890" y="22981"/>
                </a:lnTo>
                <a:lnTo>
                  <a:pt x="36835" y="22981"/>
                </a:lnTo>
                <a:lnTo>
                  <a:pt x="36690" y="24829"/>
                </a:lnTo>
                <a:lnTo>
                  <a:pt x="36527" y="24014"/>
                </a:lnTo>
                <a:lnTo>
                  <a:pt x="36256" y="25770"/>
                </a:lnTo>
                <a:lnTo>
                  <a:pt x="36256" y="25951"/>
                </a:lnTo>
                <a:lnTo>
                  <a:pt x="35930" y="25970"/>
                </a:lnTo>
                <a:lnTo>
                  <a:pt x="35912" y="25843"/>
                </a:lnTo>
                <a:lnTo>
                  <a:pt x="36038" y="25843"/>
                </a:lnTo>
                <a:lnTo>
                  <a:pt x="35930" y="25680"/>
                </a:lnTo>
                <a:lnTo>
                  <a:pt x="35640" y="24086"/>
                </a:lnTo>
                <a:lnTo>
                  <a:pt x="35314" y="25644"/>
                </a:lnTo>
                <a:lnTo>
                  <a:pt x="35133" y="25843"/>
                </a:lnTo>
                <a:lnTo>
                  <a:pt x="35260" y="25843"/>
                </a:lnTo>
                <a:lnTo>
                  <a:pt x="35260" y="26748"/>
                </a:lnTo>
                <a:lnTo>
                  <a:pt x="33648" y="24648"/>
                </a:lnTo>
                <a:lnTo>
                  <a:pt x="32833" y="24648"/>
                </a:lnTo>
                <a:lnTo>
                  <a:pt x="32833" y="24086"/>
                </a:lnTo>
                <a:lnTo>
                  <a:pt x="32525" y="24068"/>
                </a:lnTo>
                <a:lnTo>
                  <a:pt x="32380" y="23905"/>
                </a:lnTo>
                <a:lnTo>
                  <a:pt x="32380" y="23344"/>
                </a:lnTo>
                <a:lnTo>
                  <a:pt x="32163" y="23144"/>
                </a:lnTo>
                <a:lnTo>
                  <a:pt x="32163" y="22022"/>
                </a:lnTo>
                <a:lnTo>
                  <a:pt x="32036" y="21804"/>
                </a:lnTo>
                <a:lnTo>
                  <a:pt x="31765" y="19396"/>
                </a:lnTo>
                <a:lnTo>
                  <a:pt x="31493" y="21804"/>
                </a:lnTo>
                <a:lnTo>
                  <a:pt x="31384" y="22004"/>
                </a:lnTo>
                <a:lnTo>
                  <a:pt x="31384" y="23163"/>
                </a:lnTo>
                <a:lnTo>
                  <a:pt x="31113" y="23344"/>
                </a:lnTo>
                <a:lnTo>
                  <a:pt x="31113" y="23905"/>
                </a:lnTo>
                <a:lnTo>
                  <a:pt x="30823" y="23905"/>
                </a:lnTo>
                <a:lnTo>
                  <a:pt x="30823" y="23307"/>
                </a:lnTo>
                <a:lnTo>
                  <a:pt x="30678" y="22981"/>
                </a:lnTo>
                <a:lnTo>
                  <a:pt x="30153" y="22981"/>
                </a:lnTo>
                <a:lnTo>
                  <a:pt x="29917" y="23199"/>
                </a:lnTo>
                <a:lnTo>
                  <a:pt x="29917" y="23905"/>
                </a:lnTo>
                <a:lnTo>
                  <a:pt x="29410" y="23887"/>
                </a:lnTo>
                <a:lnTo>
                  <a:pt x="29410" y="22384"/>
                </a:lnTo>
                <a:lnTo>
                  <a:pt x="29610" y="22384"/>
                </a:lnTo>
                <a:lnTo>
                  <a:pt x="29447" y="22167"/>
                </a:lnTo>
                <a:lnTo>
                  <a:pt x="28994" y="19975"/>
                </a:lnTo>
                <a:lnTo>
                  <a:pt x="28595" y="22148"/>
                </a:lnTo>
                <a:lnTo>
                  <a:pt x="28360" y="22438"/>
                </a:lnTo>
                <a:lnTo>
                  <a:pt x="28595" y="22438"/>
                </a:lnTo>
                <a:lnTo>
                  <a:pt x="28595" y="23760"/>
                </a:lnTo>
                <a:lnTo>
                  <a:pt x="27980" y="23760"/>
                </a:lnTo>
                <a:lnTo>
                  <a:pt x="27654" y="20881"/>
                </a:lnTo>
                <a:lnTo>
                  <a:pt x="27364" y="23851"/>
                </a:lnTo>
                <a:lnTo>
                  <a:pt x="25988" y="23851"/>
                </a:lnTo>
                <a:lnTo>
                  <a:pt x="25915" y="5814"/>
                </a:lnTo>
                <a:lnTo>
                  <a:pt x="25897" y="5126"/>
                </a:lnTo>
                <a:lnTo>
                  <a:pt x="26060" y="5126"/>
                </a:lnTo>
                <a:lnTo>
                  <a:pt x="25571" y="4673"/>
                </a:lnTo>
                <a:lnTo>
                  <a:pt x="24485" y="1467"/>
                </a:lnTo>
                <a:lnTo>
                  <a:pt x="2437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rot="345029">
            <a:off x="11040125" y="5558128"/>
            <a:ext cx="3301951" cy="1999267"/>
          </a:xfrm>
          <a:custGeom>
            <a:avLst/>
            <a:gdLst/>
            <a:ahLst/>
            <a:cxnLst/>
            <a:rect l="l" t="t" r="r" b="b"/>
            <a:pathLst>
              <a:path w="72184" h="43706" extrusionOk="0">
                <a:moveTo>
                  <a:pt x="58165" y="1"/>
                </a:moveTo>
                <a:lnTo>
                  <a:pt x="56506" y="3771"/>
                </a:lnTo>
                <a:lnTo>
                  <a:pt x="54700" y="9347"/>
                </a:lnTo>
                <a:lnTo>
                  <a:pt x="53944" y="9494"/>
                </a:lnTo>
                <a:lnTo>
                  <a:pt x="53650" y="11310"/>
                </a:lnTo>
                <a:lnTo>
                  <a:pt x="51991" y="10554"/>
                </a:lnTo>
                <a:lnTo>
                  <a:pt x="48819" y="6333"/>
                </a:lnTo>
                <a:lnTo>
                  <a:pt x="48368" y="10554"/>
                </a:lnTo>
                <a:lnTo>
                  <a:pt x="46562" y="8895"/>
                </a:lnTo>
                <a:lnTo>
                  <a:pt x="46257" y="11006"/>
                </a:lnTo>
                <a:lnTo>
                  <a:pt x="44608" y="8297"/>
                </a:lnTo>
                <a:lnTo>
                  <a:pt x="43852" y="11006"/>
                </a:lnTo>
                <a:lnTo>
                  <a:pt x="40230" y="4380"/>
                </a:lnTo>
                <a:lnTo>
                  <a:pt x="39778" y="12360"/>
                </a:lnTo>
                <a:lnTo>
                  <a:pt x="37216" y="11006"/>
                </a:lnTo>
                <a:lnTo>
                  <a:pt x="36922" y="13568"/>
                </a:lnTo>
                <a:lnTo>
                  <a:pt x="36764" y="18692"/>
                </a:lnTo>
                <a:lnTo>
                  <a:pt x="35116" y="18986"/>
                </a:lnTo>
                <a:lnTo>
                  <a:pt x="29382" y="9042"/>
                </a:lnTo>
                <a:lnTo>
                  <a:pt x="28637" y="19596"/>
                </a:lnTo>
                <a:lnTo>
                  <a:pt x="26368" y="16130"/>
                </a:lnTo>
                <a:lnTo>
                  <a:pt x="18535" y="25171"/>
                </a:lnTo>
                <a:lnTo>
                  <a:pt x="11300" y="6186"/>
                </a:lnTo>
                <a:lnTo>
                  <a:pt x="6480" y="23964"/>
                </a:lnTo>
                <a:lnTo>
                  <a:pt x="3771" y="24562"/>
                </a:lnTo>
                <a:lnTo>
                  <a:pt x="1" y="6480"/>
                </a:lnTo>
                <a:lnTo>
                  <a:pt x="1" y="43705"/>
                </a:lnTo>
                <a:lnTo>
                  <a:pt x="72184" y="35872"/>
                </a:lnTo>
                <a:lnTo>
                  <a:pt x="72184" y="12959"/>
                </a:lnTo>
                <a:lnTo>
                  <a:pt x="70220" y="13117"/>
                </a:lnTo>
                <a:lnTo>
                  <a:pt x="65999" y="5283"/>
                </a:lnTo>
                <a:lnTo>
                  <a:pt x="65547" y="10554"/>
                </a:lnTo>
                <a:lnTo>
                  <a:pt x="61630" y="1965"/>
                </a:lnTo>
                <a:lnTo>
                  <a:pt x="60727" y="8748"/>
                </a:lnTo>
                <a:lnTo>
                  <a:pt x="59677" y="8297"/>
                </a:lnTo>
                <a:lnTo>
                  <a:pt x="58165"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10930812" y="5106121"/>
            <a:ext cx="17459" cy="120"/>
          </a:xfrm>
          <a:custGeom>
            <a:avLst/>
            <a:gdLst/>
            <a:ahLst/>
            <a:cxnLst/>
            <a:rect l="l" t="t" r="r" b="b"/>
            <a:pathLst>
              <a:path w="146" h="1" extrusionOk="0">
                <a:moveTo>
                  <a:pt x="1" y="0"/>
                </a:moveTo>
                <a:lnTo>
                  <a:pt x="146" y="0"/>
                </a:lnTo>
                <a:lnTo>
                  <a:pt x="146" y="0"/>
                </a:lnTo>
                <a:lnTo>
                  <a:pt x="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3"/>
          <p:cNvSpPr/>
          <p:nvPr/>
        </p:nvSpPr>
        <p:spPr>
          <a:xfrm flipH="1">
            <a:off x="8414631" y="1008126"/>
            <a:ext cx="2201167" cy="2101740"/>
          </a:xfrm>
          <a:custGeom>
            <a:avLst/>
            <a:gdLst/>
            <a:ahLst/>
            <a:cxnLst/>
            <a:rect l="l" t="t" r="r" b="b"/>
            <a:pathLst>
              <a:path w="18408" h="17577" extrusionOk="0">
                <a:moveTo>
                  <a:pt x="2" y="6490"/>
                </a:moveTo>
                <a:lnTo>
                  <a:pt x="2" y="6490"/>
                </a:lnTo>
                <a:cubicBezTo>
                  <a:pt x="1" y="6491"/>
                  <a:pt x="0" y="6493"/>
                  <a:pt x="0" y="6494"/>
                </a:cubicBezTo>
                <a:cubicBezTo>
                  <a:pt x="1" y="6493"/>
                  <a:pt x="2" y="6491"/>
                  <a:pt x="2" y="6490"/>
                </a:cubicBezTo>
                <a:close/>
                <a:moveTo>
                  <a:pt x="1712" y="8035"/>
                </a:moveTo>
                <a:cubicBezTo>
                  <a:pt x="1709" y="8040"/>
                  <a:pt x="1706" y="8046"/>
                  <a:pt x="1703" y="8051"/>
                </a:cubicBezTo>
                <a:cubicBezTo>
                  <a:pt x="1703" y="8065"/>
                  <a:pt x="1703" y="8071"/>
                  <a:pt x="1704" y="8071"/>
                </a:cubicBezTo>
                <a:cubicBezTo>
                  <a:pt x="1705" y="8071"/>
                  <a:pt x="1708" y="8056"/>
                  <a:pt x="1712" y="8035"/>
                </a:cubicBezTo>
                <a:close/>
                <a:moveTo>
                  <a:pt x="3071" y="13147"/>
                </a:moveTo>
                <a:cubicBezTo>
                  <a:pt x="3065" y="13157"/>
                  <a:pt x="3061" y="13167"/>
                  <a:pt x="3061" y="13176"/>
                </a:cubicBezTo>
                <a:cubicBezTo>
                  <a:pt x="3061" y="13176"/>
                  <a:pt x="3064" y="13165"/>
                  <a:pt x="3071" y="13147"/>
                </a:cubicBezTo>
                <a:close/>
                <a:moveTo>
                  <a:pt x="11618" y="0"/>
                </a:moveTo>
                <a:cubicBezTo>
                  <a:pt x="11603" y="0"/>
                  <a:pt x="11558" y="94"/>
                  <a:pt x="11446" y="373"/>
                </a:cubicBezTo>
                <a:cubicBezTo>
                  <a:pt x="11120" y="1133"/>
                  <a:pt x="10359" y="2419"/>
                  <a:pt x="10305" y="2800"/>
                </a:cubicBezTo>
                <a:cubicBezTo>
                  <a:pt x="10250" y="3162"/>
                  <a:pt x="10160" y="4140"/>
                  <a:pt x="10033" y="4176"/>
                </a:cubicBezTo>
                <a:cubicBezTo>
                  <a:pt x="9914" y="4210"/>
                  <a:pt x="9650" y="4469"/>
                  <a:pt x="9771" y="4469"/>
                </a:cubicBezTo>
                <a:cubicBezTo>
                  <a:pt x="9778" y="4469"/>
                  <a:pt x="9787" y="4468"/>
                  <a:pt x="9798" y="4466"/>
                </a:cubicBezTo>
                <a:cubicBezTo>
                  <a:pt x="9825" y="4458"/>
                  <a:pt x="9852" y="4454"/>
                  <a:pt x="9878" y="4454"/>
                </a:cubicBezTo>
                <a:cubicBezTo>
                  <a:pt x="10039" y="4454"/>
                  <a:pt x="10162" y="4596"/>
                  <a:pt x="10178" y="4846"/>
                </a:cubicBezTo>
                <a:cubicBezTo>
                  <a:pt x="10178" y="5132"/>
                  <a:pt x="9773" y="6422"/>
                  <a:pt x="9518" y="6422"/>
                </a:cubicBezTo>
                <a:cubicBezTo>
                  <a:pt x="9515" y="6422"/>
                  <a:pt x="9511" y="6422"/>
                  <a:pt x="9508" y="6421"/>
                </a:cubicBezTo>
                <a:cubicBezTo>
                  <a:pt x="9503" y="6421"/>
                  <a:pt x="9498" y="6421"/>
                  <a:pt x="9492" y="6421"/>
                </a:cubicBezTo>
                <a:cubicBezTo>
                  <a:pt x="9216" y="6421"/>
                  <a:pt x="7877" y="6839"/>
                  <a:pt x="7842" y="6874"/>
                </a:cubicBezTo>
                <a:cubicBezTo>
                  <a:pt x="7828" y="6902"/>
                  <a:pt x="7637" y="6971"/>
                  <a:pt x="7514" y="6971"/>
                </a:cubicBezTo>
                <a:cubicBezTo>
                  <a:pt x="7475" y="6971"/>
                  <a:pt x="7443" y="6964"/>
                  <a:pt x="7425" y="6947"/>
                </a:cubicBezTo>
                <a:cubicBezTo>
                  <a:pt x="7262" y="6874"/>
                  <a:pt x="7081" y="6838"/>
                  <a:pt x="6900" y="6838"/>
                </a:cubicBezTo>
                <a:cubicBezTo>
                  <a:pt x="5633" y="5425"/>
                  <a:pt x="4799" y="5407"/>
                  <a:pt x="4799" y="5407"/>
                </a:cubicBezTo>
                <a:cubicBezTo>
                  <a:pt x="4637" y="4955"/>
                  <a:pt x="4419" y="4955"/>
                  <a:pt x="4419" y="4955"/>
                </a:cubicBezTo>
                <a:lnTo>
                  <a:pt x="4419" y="4955"/>
                </a:lnTo>
                <a:cubicBezTo>
                  <a:pt x="4546" y="5009"/>
                  <a:pt x="4637" y="5371"/>
                  <a:pt x="4564" y="5371"/>
                </a:cubicBezTo>
                <a:cubicBezTo>
                  <a:pt x="4401" y="5407"/>
                  <a:pt x="4238" y="5480"/>
                  <a:pt x="4093" y="5588"/>
                </a:cubicBezTo>
                <a:cubicBezTo>
                  <a:pt x="4051" y="5625"/>
                  <a:pt x="4019" y="5637"/>
                  <a:pt x="3995" y="5637"/>
                </a:cubicBezTo>
                <a:cubicBezTo>
                  <a:pt x="3946" y="5637"/>
                  <a:pt x="3930" y="5588"/>
                  <a:pt x="3930" y="5588"/>
                </a:cubicBezTo>
                <a:cubicBezTo>
                  <a:pt x="3966" y="5299"/>
                  <a:pt x="3840" y="4991"/>
                  <a:pt x="3586" y="4828"/>
                </a:cubicBezTo>
                <a:lnTo>
                  <a:pt x="3586" y="4828"/>
                </a:lnTo>
                <a:cubicBezTo>
                  <a:pt x="3767" y="5063"/>
                  <a:pt x="3677" y="5588"/>
                  <a:pt x="3677" y="5588"/>
                </a:cubicBezTo>
                <a:lnTo>
                  <a:pt x="3586" y="5679"/>
                </a:lnTo>
                <a:cubicBezTo>
                  <a:pt x="3296" y="5643"/>
                  <a:pt x="2970" y="5226"/>
                  <a:pt x="2753" y="5172"/>
                </a:cubicBezTo>
                <a:cubicBezTo>
                  <a:pt x="2543" y="5137"/>
                  <a:pt x="1165" y="4645"/>
                  <a:pt x="1074" y="4645"/>
                </a:cubicBezTo>
                <a:cubicBezTo>
                  <a:pt x="1071" y="4645"/>
                  <a:pt x="1069" y="4646"/>
                  <a:pt x="1069" y="4647"/>
                </a:cubicBezTo>
                <a:cubicBezTo>
                  <a:pt x="1069" y="4665"/>
                  <a:pt x="1178" y="4665"/>
                  <a:pt x="1196" y="4683"/>
                </a:cubicBezTo>
                <a:cubicBezTo>
                  <a:pt x="1232" y="4719"/>
                  <a:pt x="1196" y="4755"/>
                  <a:pt x="1286" y="4773"/>
                </a:cubicBezTo>
                <a:cubicBezTo>
                  <a:pt x="1341" y="4792"/>
                  <a:pt x="1395" y="4810"/>
                  <a:pt x="1431" y="4864"/>
                </a:cubicBezTo>
                <a:cubicBezTo>
                  <a:pt x="1811" y="5679"/>
                  <a:pt x="671" y="5969"/>
                  <a:pt x="598" y="6095"/>
                </a:cubicBezTo>
                <a:cubicBezTo>
                  <a:pt x="544" y="6240"/>
                  <a:pt x="399" y="6331"/>
                  <a:pt x="236" y="6331"/>
                </a:cubicBezTo>
                <a:cubicBezTo>
                  <a:pt x="129" y="6331"/>
                  <a:pt x="39" y="6401"/>
                  <a:pt x="2" y="6490"/>
                </a:cubicBezTo>
                <a:lnTo>
                  <a:pt x="2" y="6490"/>
                </a:lnTo>
                <a:cubicBezTo>
                  <a:pt x="16" y="6470"/>
                  <a:pt x="119" y="6419"/>
                  <a:pt x="166" y="6419"/>
                </a:cubicBezTo>
                <a:cubicBezTo>
                  <a:pt x="172" y="6419"/>
                  <a:pt x="178" y="6419"/>
                  <a:pt x="182" y="6421"/>
                </a:cubicBezTo>
                <a:cubicBezTo>
                  <a:pt x="213" y="6427"/>
                  <a:pt x="247" y="6429"/>
                  <a:pt x="281" y="6429"/>
                </a:cubicBezTo>
                <a:cubicBezTo>
                  <a:pt x="363" y="6429"/>
                  <a:pt x="449" y="6416"/>
                  <a:pt x="526" y="6403"/>
                </a:cubicBezTo>
                <a:lnTo>
                  <a:pt x="526" y="6403"/>
                </a:lnTo>
                <a:cubicBezTo>
                  <a:pt x="471" y="6584"/>
                  <a:pt x="1377" y="6548"/>
                  <a:pt x="1757" y="6820"/>
                </a:cubicBezTo>
                <a:cubicBezTo>
                  <a:pt x="2137" y="7110"/>
                  <a:pt x="1956" y="7653"/>
                  <a:pt x="1920" y="7707"/>
                </a:cubicBezTo>
                <a:cubicBezTo>
                  <a:pt x="1902" y="7743"/>
                  <a:pt x="1830" y="7852"/>
                  <a:pt x="1775" y="7870"/>
                </a:cubicBezTo>
                <a:cubicBezTo>
                  <a:pt x="1742" y="7881"/>
                  <a:pt x="1722" y="7980"/>
                  <a:pt x="1712" y="8035"/>
                </a:cubicBezTo>
                <a:lnTo>
                  <a:pt x="1712" y="8035"/>
                </a:lnTo>
                <a:cubicBezTo>
                  <a:pt x="1752" y="7971"/>
                  <a:pt x="1830" y="7925"/>
                  <a:pt x="1830" y="7925"/>
                </a:cubicBezTo>
                <a:cubicBezTo>
                  <a:pt x="1834" y="7926"/>
                  <a:pt x="1839" y="7927"/>
                  <a:pt x="1844" y="7927"/>
                </a:cubicBezTo>
                <a:cubicBezTo>
                  <a:pt x="1893" y="7927"/>
                  <a:pt x="1938" y="7852"/>
                  <a:pt x="1938" y="7852"/>
                </a:cubicBezTo>
                <a:cubicBezTo>
                  <a:pt x="1938" y="7852"/>
                  <a:pt x="2430" y="7714"/>
                  <a:pt x="2928" y="7714"/>
                </a:cubicBezTo>
                <a:cubicBezTo>
                  <a:pt x="3105" y="7714"/>
                  <a:pt x="3284" y="7732"/>
                  <a:pt x="3441" y="7780"/>
                </a:cubicBezTo>
                <a:cubicBezTo>
                  <a:pt x="4039" y="7979"/>
                  <a:pt x="4437" y="8613"/>
                  <a:pt x="4492" y="8667"/>
                </a:cubicBezTo>
                <a:cubicBezTo>
                  <a:pt x="4528" y="8758"/>
                  <a:pt x="4564" y="8848"/>
                  <a:pt x="4582" y="8939"/>
                </a:cubicBezTo>
                <a:cubicBezTo>
                  <a:pt x="4528" y="8993"/>
                  <a:pt x="4582" y="9174"/>
                  <a:pt x="4582" y="9174"/>
                </a:cubicBezTo>
                <a:cubicBezTo>
                  <a:pt x="4582" y="9156"/>
                  <a:pt x="4582" y="9120"/>
                  <a:pt x="4582" y="9120"/>
                </a:cubicBezTo>
                <a:cubicBezTo>
                  <a:pt x="4600" y="9047"/>
                  <a:pt x="4618" y="9011"/>
                  <a:pt x="4655" y="8957"/>
                </a:cubicBezTo>
                <a:cubicBezTo>
                  <a:pt x="4727" y="8739"/>
                  <a:pt x="4999" y="8703"/>
                  <a:pt x="5325" y="8649"/>
                </a:cubicBezTo>
                <a:cubicBezTo>
                  <a:pt x="5339" y="8647"/>
                  <a:pt x="5353" y="8646"/>
                  <a:pt x="5365" y="8646"/>
                </a:cubicBezTo>
                <a:cubicBezTo>
                  <a:pt x="5620" y="8646"/>
                  <a:pt x="5497" y="8979"/>
                  <a:pt x="5687" y="9065"/>
                </a:cubicBezTo>
                <a:cubicBezTo>
                  <a:pt x="5814" y="9120"/>
                  <a:pt x="5886" y="9247"/>
                  <a:pt x="5868" y="9391"/>
                </a:cubicBezTo>
                <a:cubicBezTo>
                  <a:pt x="5788" y="9341"/>
                  <a:pt x="5707" y="9322"/>
                  <a:pt x="5627" y="9322"/>
                </a:cubicBezTo>
                <a:cubicBezTo>
                  <a:pt x="5415" y="9322"/>
                  <a:pt x="5210" y="9458"/>
                  <a:pt x="5053" y="9536"/>
                </a:cubicBezTo>
                <a:cubicBezTo>
                  <a:pt x="4836" y="9663"/>
                  <a:pt x="4962" y="10550"/>
                  <a:pt x="4854" y="10677"/>
                </a:cubicBezTo>
                <a:cubicBezTo>
                  <a:pt x="4745" y="10804"/>
                  <a:pt x="4727" y="10876"/>
                  <a:pt x="4709" y="11130"/>
                </a:cubicBezTo>
                <a:cubicBezTo>
                  <a:pt x="4692" y="11365"/>
                  <a:pt x="4240" y="11569"/>
                  <a:pt x="3857" y="11569"/>
                </a:cubicBezTo>
                <a:cubicBezTo>
                  <a:pt x="3827" y="11569"/>
                  <a:pt x="3797" y="11567"/>
                  <a:pt x="3767" y="11565"/>
                </a:cubicBezTo>
                <a:cubicBezTo>
                  <a:pt x="3742" y="11562"/>
                  <a:pt x="3719" y="11561"/>
                  <a:pt x="3697" y="11561"/>
                </a:cubicBezTo>
                <a:cubicBezTo>
                  <a:pt x="3362" y="11561"/>
                  <a:pt x="3315" y="11800"/>
                  <a:pt x="3315" y="11800"/>
                </a:cubicBezTo>
                <a:cubicBezTo>
                  <a:pt x="3206" y="11836"/>
                  <a:pt x="3170" y="11963"/>
                  <a:pt x="3206" y="12054"/>
                </a:cubicBezTo>
                <a:cubicBezTo>
                  <a:pt x="3266" y="11903"/>
                  <a:pt x="3364" y="11890"/>
                  <a:pt x="3406" y="11890"/>
                </a:cubicBezTo>
                <a:cubicBezTo>
                  <a:pt x="3414" y="11890"/>
                  <a:pt x="3420" y="11891"/>
                  <a:pt x="3423" y="11891"/>
                </a:cubicBezTo>
                <a:cubicBezTo>
                  <a:pt x="3459" y="11891"/>
                  <a:pt x="3477" y="11963"/>
                  <a:pt x="3477" y="11963"/>
                </a:cubicBezTo>
                <a:cubicBezTo>
                  <a:pt x="3423" y="11981"/>
                  <a:pt x="3405" y="12072"/>
                  <a:pt x="3405" y="12072"/>
                </a:cubicBezTo>
                <a:cubicBezTo>
                  <a:pt x="3296" y="12144"/>
                  <a:pt x="3369" y="12398"/>
                  <a:pt x="3369" y="12398"/>
                </a:cubicBezTo>
                <a:cubicBezTo>
                  <a:pt x="3369" y="12289"/>
                  <a:pt x="3405" y="12216"/>
                  <a:pt x="3496" y="12162"/>
                </a:cubicBezTo>
                <a:cubicBezTo>
                  <a:pt x="3496" y="12168"/>
                  <a:pt x="3508" y="12170"/>
                  <a:pt x="3524" y="12170"/>
                </a:cubicBezTo>
                <a:cubicBezTo>
                  <a:pt x="3556" y="12170"/>
                  <a:pt x="3604" y="12162"/>
                  <a:pt x="3604" y="12162"/>
                </a:cubicBezTo>
                <a:lnTo>
                  <a:pt x="3604" y="12162"/>
                </a:lnTo>
                <a:cubicBezTo>
                  <a:pt x="3550" y="12289"/>
                  <a:pt x="3568" y="12452"/>
                  <a:pt x="3640" y="12579"/>
                </a:cubicBezTo>
                <a:cubicBezTo>
                  <a:pt x="3604" y="12488"/>
                  <a:pt x="3622" y="12416"/>
                  <a:pt x="3677" y="12343"/>
                </a:cubicBezTo>
                <a:lnTo>
                  <a:pt x="3677" y="12398"/>
                </a:lnTo>
                <a:cubicBezTo>
                  <a:pt x="3659" y="12506"/>
                  <a:pt x="3695" y="12633"/>
                  <a:pt x="3785" y="12705"/>
                </a:cubicBezTo>
                <a:cubicBezTo>
                  <a:pt x="3767" y="12615"/>
                  <a:pt x="3767" y="12542"/>
                  <a:pt x="3785" y="12470"/>
                </a:cubicBezTo>
                <a:cubicBezTo>
                  <a:pt x="3785" y="12475"/>
                  <a:pt x="3789" y="12478"/>
                  <a:pt x="3796" y="12478"/>
                </a:cubicBezTo>
                <a:cubicBezTo>
                  <a:pt x="3836" y="12478"/>
                  <a:pt x="3972" y="12392"/>
                  <a:pt x="4003" y="12253"/>
                </a:cubicBezTo>
                <a:cubicBezTo>
                  <a:pt x="4019" y="12125"/>
                  <a:pt x="4276" y="11954"/>
                  <a:pt x="4372" y="11954"/>
                </a:cubicBezTo>
                <a:cubicBezTo>
                  <a:pt x="4385" y="11954"/>
                  <a:pt x="4395" y="11957"/>
                  <a:pt x="4401" y="11963"/>
                </a:cubicBezTo>
                <a:cubicBezTo>
                  <a:pt x="4437" y="12017"/>
                  <a:pt x="4365" y="12198"/>
                  <a:pt x="4329" y="12379"/>
                </a:cubicBezTo>
                <a:cubicBezTo>
                  <a:pt x="4202" y="12633"/>
                  <a:pt x="3948" y="12778"/>
                  <a:pt x="3677" y="12796"/>
                </a:cubicBezTo>
                <a:cubicBezTo>
                  <a:pt x="3532" y="12796"/>
                  <a:pt x="3405" y="12832"/>
                  <a:pt x="3278" y="12923"/>
                </a:cubicBezTo>
                <a:cubicBezTo>
                  <a:pt x="3271" y="12921"/>
                  <a:pt x="3263" y="12920"/>
                  <a:pt x="3256" y="12920"/>
                </a:cubicBezTo>
                <a:cubicBezTo>
                  <a:pt x="3165" y="12920"/>
                  <a:pt x="3096" y="13080"/>
                  <a:pt x="3071" y="13147"/>
                </a:cubicBezTo>
                <a:lnTo>
                  <a:pt x="3071" y="13147"/>
                </a:lnTo>
                <a:cubicBezTo>
                  <a:pt x="3114" y="13082"/>
                  <a:pt x="3278" y="13013"/>
                  <a:pt x="3278" y="13013"/>
                </a:cubicBezTo>
                <a:cubicBezTo>
                  <a:pt x="3278" y="13050"/>
                  <a:pt x="3405" y="13068"/>
                  <a:pt x="3405" y="13068"/>
                </a:cubicBezTo>
                <a:cubicBezTo>
                  <a:pt x="3387" y="13122"/>
                  <a:pt x="3387" y="13194"/>
                  <a:pt x="3405" y="13249"/>
                </a:cubicBezTo>
                <a:cubicBezTo>
                  <a:pt x="3387" y="13538"/>
                  <a:pt x="3550" y="13575"/>
                  <a:pt x="3550" y="13575"/>
                </a:cubicBezTo>
                <a:cubicBezTo>
                  <a:pt x="3514" y="13484"/>
                  <a:pt x="3514" y="13375"/>
                  <a:pt x="3550" y="13303"/>
                </a:cubicBezTo>
                <a:lnTo>
                  <a:pt x="3532" y="13303"/>
                </a:lnTo>
                <a:cubicBezTo>
                  <a:pt x="3550" y="13303"/>
                  <a:pt x="3622" y="13285"/>
                  <a:pt x="3622" y="13285"/>
                </a:cubicBezTo>
                <a:cubicBezTo>
                  <a:pt x="3622" y="13357"/>
                  <a:pt x="3695" y="13357"/>
                  <a:pt x="3695" y="13357"/>
                </a:cubicBezTo>
                <a:cubicBezTo>
                  <a:pt x="3677" y="13466"/>
                  <a:pt x="3767" y="13557"/>
                  <a:pt x="3894" y="13575"/>
                </a:cubicBezTo>
                <a:cubicBezTo>
                  <a:pt x="3822" y="13502"/>
                  <a:pt x="3785" y="13357"/>
                  <a:pt x="3822" y="13321"/>
                </a:cubicBezTo>
                <a:cubicBezTo>
                  <a:pt x="3826" y="13319"/>
                  <a:pt x="3829" y="13318"/>
                  <a:pt x="3833" y="13318"/>
                </a:cubicBezTo>
                <a:cubicBezTo>
                  <a:pt x="3862" y="13318"/>
                  <a:pt x="3876" y="13375"/>
                  <a:pt x="3876" y="13375"/>
                </a:cubicBezTo>
                <a:cubicBezTo>
                  <a:pt x="3894" y="13502"/>
                  <a:pt x="4057" y="13557"/>
                  <a:pt x="4057" y="13557"/>
                </a:cubicBezTo>
                <a:cubicBezTo>
                  <a:pt x="4003" y="13520"/>
                  <a:pt x="3966" y="13357"/>
                  <a:pt x="4057" y="13339"/>
                </a:cubicBezTo>
                <a:cubicBezTo>
                  <a:pt x="4148" y="13321"/>
                  <a:pt x="4093" y="13231"/>
                  <a:pt x="4093" y="13231"/>
                </a:cubicBezTo>
                <a:cubicBezTo>
                  <a:pt x="4292" y="12506"/>
                  <a:pt x="5198" y="12615"/>
                  <a:pt x="4944" y="12452"/>
                </a:cubicBezTo>
                <a:cubicBezTo>
                  <a:pt x="4691" y="12271"/>
                  <a:pt x="4999" y="11999"/>
                  <a:pt x="4999" y="11999"/>
                </a:cubicBezTo>
                <a:cubicBezTo>
                  <a:pt x="5596" y="11420"/>
                  <a:pt x="5361" y="11112"/>
                  <a:pt x="5361" y="11112"/>
                </a:cubicBezTo>
                <a:lnTo>
                  <a:pt x="5361" y="11094"/>
                </a:lnTo>
                <a:cubicBezTo>
                  <a:pt x="5363" y="11096"/>
                  <a:pt x="5369" y="11097"/>
                  <a:pt x="5376" y="11097"/>
                </a:cubicBezTo>
                <a:cubicBezTo>
                  <a:pt x="5417" y="11097"/>
                  <a:pt x="5524" y="11057"/>
                  <a:pt x="5524" y="11057"/>
                </a:cubicBezTo>
                <a:cubicBezTo>
                  <a:pt x="5524" y="11239"/>
                  <a:pt x="5596" y="11420"/>
                  <a:pt x="5741" y="11546"/>
                </a:cubicBezTo>
                <a:cubicBezTo>
                  <a:pt x="5433" y="12216"/>
                  <a:pt x="5705" y="13231"/>
                  <a:pt x="5796" y="14046"/>
                </a:cubicBezTo>
                <a:cubicBezTo>
                  <a:pt x="5868" y="14842"/>
                  <a:pt x="5198" y="15277"/>
                  <a:pt x="5144" y="16563"/>
                </a:cubicBezTo>
                <a:cubicBezTo>
                  <a:pt x="5095" y="17432"/>
                  <a:pt x="5192" y="17577"/>
                  <a:pt x="5262" y="17577"/>
                </a:cubicBezTo>
                <a:cubicBezTo>
                  <a:pt x="5296" y="17577"/>
                  <a:pt x="5325" y="17541"/>
                  <a:pt x="5325" y="17541"/>
                </a:cubicBezTo>
                <a:cubicBezTo>
                  <a:pt x="4908" y="15947"/>
                  <a:pt x="6429" y="14897"/>
                  <a:pt x="6393" y="13357"/>
                </a:cubicBezTo>
                <a:cubicBezTo>
                  <a:pt x="6357" y="11818"/>
                  <a:pt x="6773" y="11438"/>
                  <a:pt x="6773" y="11438"/>
                </a:cubicBezTo>
                <a:cubicBezTo>
                  <a:pt x="7643" y="10406"/>
                  <a:pt x="7516" y="10043"/>
                  <a:pt x="7516" y="10043"/>
                </a:cubicBezTo>
                <a:lnTo>
                  <a:pt x="7516" y="10043"/>
                </a:lnTo>
                <a:cubicBezTo>
                  <a:pt x="7603" y="10065"/>
                  <a:pt x="7690" y="10074"/>
                  <a:pt x="7775" y="10074"/>
                </a:cubicBezTo>
                <a:cubicBezTo>
                  <a:pt x="8488" y="10074"/>
                  <a:pt x="9110" y="9410"/>
                  <a:pt x="9110" y="9410"/>
                </a:cubicBezTo>
                <a:cubicBezTo>
                  <a:pt x="9915" y="7629"/>
                  <a:pt x="11466" y="7290"/>
                  <a:pt x="12535" y="7290"/>
                </a:cubicBezTo>
                <a:cubicBezTo>
                  <a:pt x="13173" y="7290"/>
                  <a:pt x="13639" y="7411"/>
                  <a:pt x="13673" y="7417"/>
                </a:cubicBezTo>
                <a:cubicBezTo>
                  <a:pt x="13773" y="7434"/>
                  <a:pt x="14070" y="7603"/>
                  <a:pt x="14161" y="7603"/>
                </a:cubicBezTo>
                <a:cubicBezTo>
                  <a:pt x="14169" y="7603"/>
                  <a:pt x="14176" y="7602"/>
                  <a:pt x="14180" y="7599"/>
                </a:cubicBezTo>
                <a:cubicBezTo>
                  <a:pt x="14183" y="7596"/>
                  <a:pt x="14187" y="7594"/>
                  <a:pt x="14191" y="7594"/>
                </a:cubicBezTo>
                <a:cubicBezTo>
                  <a:pt x="14241" y="7594"/>
                  <a:pt x="14379" y="7780"/>
                  <a:pt x="14379" y="7780"/>
                </a:cubicBezTo>
                <a:cubicBezTo>
                  <a:pt x="14416" y="7707"/>
                  <a:pt x="14235" y="7508"/>
                  <a:pt x="14235" y="7472"/>
                </a:cubicBezTo>
                <a:cubicBezTo>
                  <a:pt x="14216" y="7454"/>
                  <a:pt x="14035" y="7327"/>
                  <a:pt x="14035" y="7327"/>
                </a:cubicBezTo>
                <a:cubicBezTo>
                  <a:pt x="13800" y="5190"/>
                  <a:pt x="16643" y="4810"/>
                  <a:pt x="16679" y="4737"/>
                </a:cubicBezTo>
                <a:cubicBezTo>
                  <a:pt x="16686" y="4724"/>
                  <a:pt x="16709" y="4719"/>
                  <a:pt x="16742" y="4719"/>
                </a:cubicBezTo>
                <a:cubicBezTo>
                  <a:pt x="16838" y="4719"/>
                  <a:pt x="17020" y="4759"/>
                  <a:pt x="17149" y="4759"/>
                </a:cubicBezTo>
                <a:cubicBezTo>
                  <a:pt x="17226" y="4759"/>
                  <a:pt x="17284" y="4745"/>
                  <a:pt x="17295" y="4701"/>
                </a:cubicBezTo>
                <a:cubicBezTo>
                  <a:pt x="17306" y="4656"/>
                  <a:pt x="17348" y="4641"/>
                  <a:pt x="17401" y="4641"/>
                </a:cubicBezTo>
                <a:cubicBezTo>
                  <a:pt x="17520" y="4641"/>
                  <a:pt x="17693" y="4719"/>
                  <a:pt x="17693" y="4719"/>
                </a:cubicBezTo>
                <a:cubicBezTo>
                  <a:pt x="17585" y="4520"/>
                  <a:pt x="17259" y="4574"/>
                  <a:pt x="17205" y="4556"/>
                </a:cubicBezTo>
                <a:cubicBezTo>
                  <a:pt x="17042" y="4538"/>
                  <a:pt x="16879" y="4520"/>
                  <a:pt x="16716" y="4520"/>
                </a:cubicBezTo>
                <a:cubicBezTo>
                  <a:pt x="15031" y="3470"/>
                  <a:pt x="16897" y="2311"/>
                  <a:pt x="16879" y="2202"/>
                </a:cubicBezTo>
                <a:cubicBezTo>
                  <a:pt x="16879" y="2093"/>
                  <a:pt x="16842" y="2093"/>
                  <a:pt x="17096" y="2093"/>
                </a:cubicBezTo>
                <a:cubicBezTo>
                  <a:pt x="17331" y="2093"/>
                  <a:pt x="17422" y="1948"/>
                  <a:pt x="17603" y="1876"/>
                </a:cubicBezTo>
                <a:cubicBezTo>
                  <a:pt x="17802" y="1785"/>
                  <a:pt x="18092" y="1695"/>
                  <a:pt x="18345" y="1622"/>
                </a:cubicBezTo>
                <a:cubicBezTo>
                  <a:pt x="18408" y="1600"/>
                  <a:pt x="18396" y="1592"/>
                  <a:pt x="18341" y="1592"/>
                </a:cubicBezTo>
                <a:cubicBezTo>
                  <a:pt x="18198" y="1592"/>
                  <a:pt x="17765" y="1646"/>
                  <a:pt x="17594" y="1646"/>
                </a:cubicBezTo>
                <a:cubicBezTo>
                  <a:pt x="17563" y="1646"/>
                  <a:pt x="17541" y="1645"/>
                  <a:pt x="17530" y="1641"/>
                </a:cubicBezTo>
                <a:cubicBezTo>
                  <a:pt x="17523" y="1636"/>
                  <a:pt x="17512" y="1634"/>
                  <a:pt x="17497" y="1634"/>
                </a:cubicBezTo>
                <a:cubicBezTo>
                  <a:pt x="17327" y="1634"/>
                  <a:pt x="16716" y="1894"/>
                  <a:pt x="16716" y="1894"/>
                </a:cubicBezTo>
                <a:cubicBezTo>
                  <a:pt x="16204" y="1984"/>
                  <a:pt x="15738" y="2023"/>
                  <a:pt x="15315" y="2023"/>
                </a:cubicBezTo>
                <a:cubicBezTo>
                  <a:pt x="12667" y="2023"/>
                  <a:pt x="11689" y="498"/>
                  <a:pt x="11627" y="373"/>
                </a:cubicBezTo>
                <a:cubicBezTo>
                  <a:pt x="11581" y="281"/>
                  <a:pt x="11644" y="0"/>
                  <a:pt x="1161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44601" y="999166"/>
            <a:ext cx="2349681" cy="2119676"/>
          </a:xfrm>
          <a:custGeom>
            <a:avLst/>
            <a:gdLst/>
            <a:ahLst/>
            <a:cxnLst/>
            <a:rect l="l" t="t" r="r" b="b"/>
            <a:pathLst>
              <a:path w="19650" h="17727" extrusionOk="0">
                <a:moveTo>
                  <a:pt x="41" y="3646"/>
                </a:moveTo>
                <a:cubicBezTo>
                  <a:pt x="23" y="3648"/>
                  <a:pt x="9" y="3653"/>
                  <a:pt x="1" y="3661"/>
                </a:cubicBezTo>
                <a:cubicBezTo>
                  <a:pt x="14" y="3656"/>
                  <a:pt x="27" y="3651"/>
                  <a:pt x="41" y="3646"/>
                </a:cubicBezTo>
                <a:close/>
                <a:moveTo>
                  <a:pt x="19552" y="1"/>
                </a:moveTo>
                <a:cubicBezTo>
                  <a:pt x="18009" y="1"/>
                  <a:pt x="14887" y="1597"/>
                  <a:pt x="14887" y="1597"/>
                </a:cubicBezTo>
                <a:cubicBezTo>
                  <a:pt x="14815" y="1542"/>
                  <a:pt x="14887" y="1343"/>
                  <a:pt x="14887" y="1343"/>
                </a:cubicBezTo>
                <a:cubicBezTo>
                  <a:pt x="14884" y="1343"/>
                  <a:pt x="14881" y="1342"/>
                  <a:pt x="14878" y="1342"/>
                </a:cubicBezTo>
                <a:cubicBezTo>
                  <a:pt x="14754" y="1342"/>
                  <a:pt x="14633" y="1687"/>
                  <a:pt x="14633" y="1687"/>
                </a:cubicBezTo>
                <a:cubicBezTo>
                  <a:pt x="14597" y="1524"/>
                  <a:pt x="14887" y="1053"/>
                  <a:pt x="14887" y="1053"/>
                </a:cubicBezTo>
                <a:cubicBezTo>
                  <a:pt x="14882" y="1051"/>
                  <a:pt x="14876" y="1050"/>
                  <a:pt x="14868" y="1050"/>
                </a:cubicBezTo>
                <a:cubicBezTo>
                  <a:pt x="14754" y="1050"/>
                  <a:pt x="14335" y="1293"/>
                  <a:pt x="14217" y="1868"/>
                </a:cubicBezTo>
                <a:cubicBezTo>
                  <a:pt x="14108" y="2502"/>
                  <a:pt x="13348" y="3607"/>
                  <a:pt x="13293" y="3860"/>
                </a:cubicBezTo>
                <a:cubicBezTo>
                  <a:pt x="13239" y="4096"/>
                  <a:pt x="12895" y="4150"/>
                  <a:pt x="12804" y="4313"/>
                </a:cubicBezTo>
                <a:cubicBezTo>
                  <a:pt x="12718" y="4486"/>
                  <a:pt x="11251" y="5059"/>
                  <a:pt x="10953" y="5059"/>
                </a:cubicBezTo>
                <a:cubicBezTo>
                  <a:pt x="10940" y="5059"/>
                  <a:pt x="10929" y="5058"/>
                  <a:pt x="10921" y="5055"/>
                </a:cubicBezTo>
                <a:cubicBezTo>
                  <a:pt x="10722" y="5001"/>
                  <a:pt x="10505" y="5110"/>
                  <a:pt x="10468" y="4784"/>
                </a:cubicBezTo>
                <a:cubicBezTo>
                  <a:pt x="10432" y="4458"/>
                  <a:pt x="10215" y="4150"/>
                  <a:pt x="10088" y="4132"/>
                </a:cubicBezTo>
                <a:cubicBezTo>
                  <a:pt x="9889" y="4023"/>
                  <a:pt x="9726" y="3896"/>
                  <a:pt x="9563" y="3752"/>
                </a:cubicBezTo>
                <a:lnTo>
                  <a:pt x="9563" y="3752"/>
                </a:lnTo>
                <a:cubicBezTo>
                  <a:pt x="9635" y="3788"/>
                  <a:pt x="9708" y="3806"/>
                  <a:pt x="9780" y="3806"/>
                </a:cubicBezTo>
                <a:cubicBezTo>
                  <a:pt x="9871" y="3806"/>
                  <a:pt x="9997" y="3643"/>
                  <a:pt x="10088" y="3552"/>
                </a:cubicBezTo>
                <a:cubicBezTo>
                  <a:pt x="10179" y="3462"/>
                  <a:pt x="10124" y="3226"/>
                  <a:pt x="10016" y="3226"/>
                </a:cubicBezTo>
                <a:cubicBezTo>
                  <a:pt x="9961" y="3226"/>
                  <a:pt x="9907" y="3263"/>
                  <a:pt x="9871" y="3335"/>
                </a:cubicBezTo>
                <a:cubicBezTo>
                  <a:pt x="9898" y="3308"/>
                  <a:pt x="9922" y="3295"/>
                  <a:pt x="9943" y="3295"/>
                </a:cubicBezTo>
                <a:cubicBezTo>
                  <a:pt x="9989" y="3295"/>
                  <a:pt x="10016" y="3361"/>
                  <a:pt x="10016" y="3462"/>
                </a:cubicBezTo>
                <a:cubicBezTo>
                  <a:pt x="10003" y="3558"/>
                  <a:pt x="9887" y="3583"/>
                  <a:pt x="9783" y="3583"/>
                </a:cubicBezTo>
                <a:cubicBezTo>
                  <a:pt x="9732" y="3583"/>
                  <a:pt x="9684" y="3576"/>
                  <a:pt x="9653" y="3570"/>
                </a:cubicBezTo>
                <a:cubicBezTo>
                  <a:pt x="9563" y="3570"/>
                  <a:pt x="9508" y="3426"/>
                  <a:pt x="9418" y="3407"/>
                </a:cubicBezTo>
                <a:cubicBezTo>
                  <a:pt x="9411" y="3404"/>
                  <a:pt x="9403" y="3402"/>
                  <a:pt x="9394" y="3402"/>
                </a:cubicBezTo>
                <a:cubicBezTo>
                  <a:pt x="9333" y="3402"/>
                  <a:pt x="9250" y="3491"/>
                  <a:pt x="9215" y="3491"/>
                </a:cubicBezTo>
                <a:cubicBezTo>
                  <a:pt x="9208" y="3491"/>
                  <a:pt x="9203" y="3488"/>
                  <a:pt x="9201" y="3480"/>
                </a:cubicBezTo>
                <a:cubicBezTo>
                  <a:pt x="9195" y="3468"/>
                  <a:pt x="9170" y="3464"/>
                  <a:pt x="9138" y="3464"/>
                </a:cubicBezTo>
                <a:cubicBezTo>
                  <a:pt x="9074" y="3464"/>
                  <a:pt x="8977" y="3480"/>
                  <a:pt x="8929" y="3480"/>
                </a:cubicBezTo>
                <a:cubicBezTo>
                  <a:pt x="8875" y="3480"/>
                  <a:pt x="8857" y="3480"/>
                  <a:pt x="8875" y="3407"/>
                </a:cubicBezTo>
                <a:cubicBezTo>
                  <a:pt x="8875" y="3335"/>
                  <a:pt x="8947" y="3335"/>
                  <a:pt x="8965" y="3281"/>
                </a:cubicBezTo>
                <a:cubicBezTo>
                  <a:pt x="8965" y="3263"/>
                  <a:pt x="8979" y="3257"/>
                  <a:pt x="8998" y="3257"/>
                </a:cubicBezTo>
                <a:cubicBezTo>
                  <a:pt x="9036" y="3257"/>
                  <a:pt x="9092" y="3281"/>
                  <a:pt x="9092" y="3281"/>
                </a:cubicBezTo>
                <a:cubicBezTo>
                  <a:pt x="9036" y="3234"/>
                  <a:pt x="8991" y="3216"/>
                  <a:pt x="8954" y="3216"/>
                </a:cubicBezTo>
                <a:cubicBezTo>
                  <a:pt x="8846" y="3216"/>
                  <a:pt x="8802" y="3367"/>
                  <a:pt x="8748" y="3407"/>
                </a:cubicBezTo>
                <a:cubicBezTo>
                  <a:pt x="8675" y="3462"/>
                  <a:pt x="8748" y="3607"/>
                  <a:pt x="8657" y="3643"/>
                </a:cubicBezTo>
                <a:cubicBezTo>
                  <a:pt x="8585" y="3661"/>
                  <a:pt x="8494" y="3679"/>
                  <a:pt x="8422" y="3679"/>
                </a:cubicBezTo>
                <a:cubicBezTo>
                  <a:pt x="8396" y="3679"/>
                  <a:pt x="8370" y="3633"/>
                  <a:pt x="8331" y="3633"/>
                </a:cubicBezTo>
                <a:cubicBezTo>
                  <a:pt x="8315" y="3633"/>
                  <a:pt x="8298" y="3640"/>
                  <a:pt x="8277" y="3661"/>
                </a:cubicBezTo>
                <a:cubicBezTo>
                  <a:pt x="8205" y="3715"/>
                  <a:pt x="8295" y="3951"/>
                  <a:pt x="8295" y="3951"/>
                </a:cubicBezTo>
                <a:cubicBezTo>
                  <a:pt x="8295" y="3937"/>
                  <a:pt x="8337" y="3902"/>
                  <a:pt x="8357" y="3902"/>
                </a:cubicBezTo>
                <a:cubicBezTo>
                  <a:pt x="8363" y="3902"/>
                  <a:pt x="8368" y="3906"/>
                  <a:pt x="8368" y="3915"/>
                </a:cubicBezTo>
                <a:cubicBezTo>
                  <a:pt x="8374" y="3927"/>
                  <a:pt x="8382" y="3931"/>
                  <a:pt x="8392" y="3931"/>
                </a:cubicBezTo>
                <a:cubicBezTo>
                  <a:pt x="8412" y="3931"/>
                  <a:pt x="8440" y="3915"/>
                  <a:pt x="8476" y="3915"/>
                </a:cubicBezTo>
                <a:cubicBezTo>
                  <a:pt x="8531" y="3915"/>
                  <a:pt x="8549" y="3969"/>
                  <a:pt x="8567" y="3987"/>
                </a:cubicBezTo>
                <a:cubicBezTo>
                  <a:pt x="8567" y="4005"/>
                  <a:pt x="8712" y="4023"/>
                  <a:pt x="8712" y="4041"/>
                </a:cubicBezTo>
                <a:cubicBezTo>
                  <a:pt x="8730" y="4059"/>
                  <a:pt x="8694" y="4168"/>
                  <a:pt x="8657" y="4186"/>
                </a:cubicBezTo>
                <a:cubicBezTo>
                  <a:pt x="8639" y="4204"/>
                  <a:pt x="8639" y="4222"/>
                  <a:pt x="8639" y="4259"/>
                </a:cubicBezTo>
                <a:cubicBezTo>
                  <a:pt x="8657" y="4259"/>
                  <a:pt x="8694" y="4440"/>
                  <a:pt x="8639" y="4476"/>
                </a:cubicBezTo>
                <a:cubicBezTo>
                  <a:pt x="8603" y="4530"/>
                  <a:pt x="8675" y="4585"/>
                  <a:pt x="8712" y="4657"/>
                </a:cubicBezTo>
                <a:cubicBezTo>
                  <a:pt x="8748" y="4748"/>
                  <a:pt x="8784" y="4838"/>
                  <a:pt x="8802" y="4947"/>
                </a:cubicBezTo>
                <a:cubicBezTo>
                  <a:pt x="8838" y="4820"/>
                  <a:pt x="8893" y="4711"/>
                  <a:pt x="8947" y="4585"/>
                </a:cubicBezTo>
                <a:cubicBezTo>
                  <a:pt x="8947" y="4585"/>
                  <a:pt x="9037" y="4659"/>
                  <a:pt x="9067" y="4659"/>
                </a:cubicBezTo>
                <a:cubicBezTo>
                  <a:pt x="9070" y="4659"/>
                  <a:pt x="9072" y="4659"/>
                  <a:pt x="9074" y="4657"/>
                </a:cubicBezTo>
                <a:cubicBezTo>
                  <a:pt x="9110" y="4639"/>
                  <a:pt x="9056" y="4585"/>
                  <a:pt x="9056" y="4476"/>
                </a:cubicBezTo>
                <a:cubicBezTo>
                  <a:pt x="9056" y="4446"/>
                  <a:pt x="9067" y="4434"/>
                  <a:pt x="9085" y="4434"/>
                </a:cubicBezTo>
                <a:cubicBezTo>
                  <a:pt x="9132" y="4434"/>
                  <a:pt x="9226" y="4514"/>
                  <a:pt x="9291" y="4566"/>
                </a:cubicBezTo>
                <a:cubicBezTo>
                  <a:pt x="9364" y="4657"/>
                  <a:pt x="9671" y="4657"/>
                  <a:pt x="9816" y="4729"/>
                </a:cubicBezTo>
                <a:cubicBezTo>
                  <a:pt x="9979" y="4874"/>
                  <a:pt x="10088" y="5092"/>
                  <a:pt x="10070" y="5309"/>
                </a:cubicBezTo>
                <a:cubicBezTo>
                  <a:pt x="10061" y="5396"/>
                  <a:pt x="10002" y="5425"/>
                  <a:pt x="9927" y="5425"/>
                </a:cubicBezTo>
                <a:cubicBezTo>
                  <a:pt x="9846" y="5425"/>
                  <a:pt x="9747" y="5391"/>
                  <a:pt x="9671" y="5363"/>
                </a:cubicBezTo>
                <a:cubicBezTo>
                  <a:pt x="9634" y="5351"/>
                  <a:pt x="9582" y="5345"/>
                  <a:pt x="9518" y="5345"/>
                </a:cubicBezTo>
                <a:cubicBezTo>
                  <a:pt x="9302" y="5345"/>
                  <a:pt x="8945" y="5410"/>
                  <a:pt x="8512" y="5508"/>
                </a:cubicBezTo>
                <a:cubicBezTo>
                  <a:pt x="8389" y="5540"/>
                  <a:pt x="8274" y="5553"/>
                  <a:pt x="8167" y="5553"/>
                </a:cubicBezTo>
                <a:cubicBezTo>
                  <a:pt x="7789" y="5553"/>
                  <a:pt x="7511" y="5396"/>
                  <a:pt x="7299" y="5381"/>
                </a:cubicBezTo>
                <a:cubicBezTo>
                  <a:pt x="7009" y="5363"/>
                  <a:pt x="7009" y="5309"/>
                  <a:pt x="6955" y="5237"/>
                </a:cubicBezTo>
                <a:cubicBezTo>
                  <a:pt x="6883" y="5164"/>
                  <a:pt x="6846" y="5055"/>
                  <a:pt x="6846" y="4947"/>
                </a:cubicBezTo>
                <a:cubicBezTo>
                  <a:pt x="6857" y="4864"/>
                  <a:pt x="6820" y="4846"/>
                  <a:pt x="6786" y="4846"/>
                </a:cubicBezTo>
                <a:cubicBezTo>
                  <a:pt x="6761" y="4846"/>
                  <a:pt x="6738" y="4856"/>
                  <a:pt x="6738" y="4856"/>
                </a:cubicBezTo>
                <a:cubicBezTo>
                  <a:pt x="6702" y="4566"/>
                  <a:pt x="6539" y="4295"/>
                  <a:pt x="6285" y="4132"/>
                </a:cubicBezTo>
                <a:lnTo>
                  <a:pt x="6285" y="4132"/>
                </a:lnTo>
                <a:cubicBezTo>
                  <a:pt x="6339" y="4277"/>
                  <a:pt x="6339" y="4440"/>
                  <a:pt x="6285" y="4585"/>
                </a:cubicBezTo>
                <a:cubicBezTo>
                  <a:pt x="6031" y="4132"/>
                  <a:pt x="5470" y="4005"/>
                  <a:pt x="3496" y="3480"/>
                </a:cubicBezTo>
                <a:cubicBezTo>
                  <a:pt x="3018" y="3353"/>
                  <a:pt x="2527" y="3291"/>
                  <a:pt x="2038" y="3291"/>
                </a:cubicBezTo>
                <a:cubicBezTo>
                  <a:pt x="1356" y="3291"/>
                  <a:pt x="678" y="3411"/>
                  <a:pt x="41" y="3646"/>
                </a:cubicBezTo>
                <a:lnTo>
                  <a:pt x="41" y="3646"/>
                </a:lnTo>
                <a:cubicBezTo>
                  <a:pt x="49" y="3645"/>
                  <a:pt x="57" y="3645"/>
                  <a:pt x="67" y="3645"/>
                </a:cubicBezTo>
                <a:cubicBezTo>
                  <a:pt x="126" y="3645"/>
                  <a:pt x="206" y="3661"/>
                  <a:pt x="255" y="3661"/>
                </a:cubicBezTo>
                <a:cubicBezTo>
                  <a:pt x="327" y="3679"/>
                  <a:pt x="381" y="3715"/>
                  <a:pt x="436" y="3752"/>
                </a:cubicBezTo>
                <a:cubicBezTo>
                  <a:pt x="454" y="3770"/>
                  <a:pt x="635" y="3788"/>
                  <a:pt x="689" y="3806"/>
                </a:cubicBezTo>
                <a:cubicBezTo>
                  <a:pt x="762" y="3824"/>
                  <a:pt x="816" y="3842"/>
                  <a:pt x="888" y="3842"/>
                </a:cubicBezTo>
                <a:cubicBezTo>
                  <a:pt x="943" y="3860"/>
                  <a:pt x="979" y="3896"/>
                  <a:pt x="1015" y="3951"/>
                </a:cubicBezTo>
                <a:cubicBezTo>
                  <a:pt x="1015" y="3969"/>
                  <a:pt x="1033" y="4041"/>
                  <a:pt x="1033" y="4078"/>
                </a:cubicBezTo>
                <a:cubicBezTo>
                  <a:pt x="1033" y="4096"/>
                  <a:pt x="1178" y="4168"/>
                  <a:pt x="1178" y="4168"/>
                </a:cubicBezTo>
                <a:lnTo>
                  <a:pt x="1287" y="4168"/>
                </a:lnTo>
                <a:cubicBezTo>
                  <a:pt x="1341" y="4132"/>
                  <a:pt x="1414" y="4114"/>
                  <a:pt x="1468" y="4059"/>
                </a:cubicBezTo>
                <a:cubicBezTo>
                  <a:pt x="1484" y="4050"/>
                  <a:pt x="1494" y="4046"/>
                  <a:pt x="1500" y="4046"/>
                </a:cubicBezTo>
                <a:cubicBezTo>
                  <a:pt x="1529" y="4046"/>
                  <a:pt x="1468" y="4132"/>
                  <a:pt x="1468" y="4132"/>
                </a:cubicBezTo>
                <a:cubicBezTo>
                  <a:pt x="1468" y="4132"/>
                  <a:pt x="1432" y="4222"/>
                  <a:pt x="1414" y="4259"/>
                </a:cubicBezTo>
                <a:cubicBezTo>
                  <a:pt x="1395" y="4295"/>
                  <a:pt x="1522" y="4422"/>
                  <a:pt x="1558" y="4440"/>
                </a:cubicBezTo>
                <a:cubicBezTo>
                  <a:pt x="1577" y="4440"/>
                  <a:pt x="1794" y="4548"/>
                  <a:pt x="1830" y="4566"/>
                </a:cubicBezTo>
                <a:cubicBezTo>
                  <a:pt x="1866" y="4585"/>
                  <a:pt x="1921" y="4603"/>
                  <a:pt x="1957" y="4603"/>
                </a:cubicBezTo>
                <a:lnTo>
                  <a:pt x="2047" y="4603"/>
                </a:lnTo>
                <a:lnTo>
                  <a:pt x="2283" y="4566"/>
                </a:lnTo>
                <a:lnTo>
                  <a:pt x="2283" y="4566"/>
                </a:lnTo>
                <a:cubicBezTo>
                  <a:pt x="2265" y="4639"/>
                  <a:pt x="2228" y="4729"/>
                  <a:pt x="2192" y="4802"/>
                </a:cubicBezTo>
                <a:cubicBezTo>
                  <a:pt x="2156" y="4838"/>
                  <a:pt x="2192" y="4929"/>
                  <a:pt x="2228" y="4929"/>
                </a:cubicBezTo>
                <a:cubicBezTo>
                  <a:pt x="2319" y="4911"/>
                  <a:pt x="2410" y="4856"/>
                  <a:pt x="2464" y="4766"/>
                </a:cubicBezTo>
                <a:cubicBezTo>
                  <a:pt x="2518" y="4693"/>
                  <a:pt x="2573" y="4621"/>
                  <a:pt x="2627" y="4548"/>
                </a:cubicBezTo>
                <a:cubicBezTo>
                  <a:pt x="2681" y="4483"/>
                  <a:pt x="2722" y="4470"/>
                  <a:pt x="2747" y="4470"/>
                </a:cubicBezTo>
                <a:cubicBezTo>
                  <a:pt x="2763" y="4470"/>
                  <a:pt x="2772" y="4476"/>
                  <a:pt x="2772" y="4476"/>
                </a:cubicBezTo>
                <a:cubicBezTo>
                  <a:pt x="2754" y="4603"/>
                  <a:pt x="2736" y="4711"/>
                  <a:pt x="2699" y="4820"/>
                </a:cubicBezTo>
                <a:cubicBezTo>
                  <a:pt x="2645" y="4929"/>
                  <a:pt x="2609" y="5019"/>
                  <a:pt x="2554" y="5110"/>
                </a:cubicBezTo>
                <a:cubicBezTo>
                  <a:pt x="2536" y="5237"/>
                  <a:pt x="2536" y="5363"/>
                  <a:pt x="2554" y="5472"/>
                </a:cubicBezTo>
                <a:cubicBezTo>
                  <a:pt x="2554" y="5526"/>
                  <a:pt x="2573" y="5653"/>
                  <a:pt x="2554" y="5707"/>
                </a:cubicBezTo>
                <a:cubicBezTo>
                  <a:pt x="2518" y="5744"/>
                  <a:pt x="2591" y="5834"/>
                  <a:pt x="2591" y="5834"/>
                </a:cubicBezTo>
                <a:lnTo>
                  <a:pt x="2627" y="5816"/>
                </a:lnTo>
                <a:cubicBezTo>
                  <a:pt x="2663" y="5798"/>
                  <a:pt x="2717" y="5780"/>
                  <a:pt x="2754" y="5762"/>
                </a:cubicBezTo>
                <a:cubicBezTo>
                  <a:pt x="2790" y="5762"/>
                  <a:pt x="2862" y="5834"/>
                  <a:pt x="2880" y="5925"/>
                </a:cubicBezTo>
                <a:cubicBezTo>
                  <a:pt x="2897" y="6023"/>
                  <a:pt x="2884" y="6447"/>
                  <a:pt x="2894" y="6447"/>
                </a:cubicBezTo>
                <a:cubicBezTo>
                  <a:pt x="2895" y="6447"/>
                  <a:pt x="2897" y="6442"/>
                  <a:pt x="2899" y="6432"/>
                </a:cubicBezTo>
                <a:cubicBezTo>
                  <a:pt x="2908" y="6368"/>
                  <a:pt x="2939" y="6359"/>
                  <a:pt x="2982" y="6359"/>
                </a:cubicBezTo>
                <a:cubicBezTo>
                  <a:pt x="2999" y="6359"/>
                  <a:pt x="3018" y="6361"/>
                  <a:pt x="3039" y="6361"/>
                </a:cubicBezTo>
                <a:cubicBezTo>
                  <a:pt x="3069" y="6361"/>
                  <a:pt x="3101" y="6357"/>
                  <a:pt x="3134" y="6341"/>
                </a:cubicBezTo>
                <a:cubicBezTo>
                  <a:pt x="3165" y="6320"/>
                  <a:pt x="3187" y="6313"/>
                  <a:pt x="3204" y="6313"/>
                </a:cubicBezTo>
                <a:cubicBezTo>
                  <a:pt x="3247" y="6313"/>
                  <a:pt x="3258" y="6359"/>
                  <a:pt x="3297" y="6359"/>
                </a:cubicBezTo>
                <a:cubicBezTo>
                  <a:pt x="3333" y="6359"/>
                  <a:pt x="3369" y="6359"/>
                  <a:pt x="3406" y="6341"/>
                </a:cubicBezTo>
                <a:cubicBezTo>
                  <a:pt x="3460" y="6341"/>
                  <a:pt x="3478" y="6414"/>
                  <a:pt x="3478" y="6468"/>
                </a:cubicBezTo>
                <a:cubicBezTo>
                  <a:pt x="3478" y="6540"/>
                  <a:pt x="3496" y="6522"/>
                  <a:pt x="3478" y="6577"/>
                </a:cubicBezTo>
                <a:cubicBezTo>
                  <a:pt x="3478" y="6611"/>
                  <a:pt x="3500" y="6624"/>
                  <a:pt x="3516" y="6624"/>
                </a:cubicBezTo>
                <a:cubicBezTo>
                  <a:pt x="3525" y="6624"/>
                  <a:pt x="3532" y="6619"/>
                  <a:pt x="3532" y="6613"/>
                </a:cubicBezTo>
                <a:cubicBezTo>
                  <a:pt x="3532" y="6595"/>
                  <a:pt x="3550" y="6577"/>
                  <a:pt x="3569" y="6486"/>
                </a:cubicBezTo>
                <a:cubicBezTo>
                  <a:pt x="3605" y="6396"/>
                  <a:pt x="3732" y="6305"/>
                  <a:pt x="3732" y="6305"/>
                </a:cubicBezTo>
                <a:lnTo>
                  <a:pt x="3732" y="6305"/>
                </a:lnTo>
                <a:cubicBezTo>
                  <a:pt x="3732" y="6396"/>
                  <a:pt x="3732" y="6468"/>
                  <a:pt x="3695" y="6540"/>
                </a:cubicBezTo>
                <a:cubicBezTo>
                  <a:pt x="3659" y="6649"/>
                  <a:pt x="3659" y="6776"/>
                  <a:pt x="3677" y="6884"/>
                </a:cubicBezTo>
                <a:cubicBezTo>
                  <a:pt x="3695" y="6993"/>
                  <a:pt x="3804" y="7138"/>
                  <a:pt x="3840" y="7229"/>
                </a:cubicBezTo>
                <a:cubicBezTo>
                  <a:pt x="3858" y="7301"/>
                  <a:pt x="3876" y="7392"/>
                  <a:pt x="3913" y="7482"/>
                </a:cubicBezTo>
                <a:cubicBezTo>
                  <a:pt x="3922" y="7496"/>
                  <a:pt x="3928" y="7503"/>
                  <a:pt x="3931" y="7503"/>
                </a:cubicBezTo>
                <a:cubicBezTo>
                  <a:pt x="3939" y="7503"/>
                  <a:pt x="3926" y="7449"/>
                  <a:pt x="3913" y="7355"/>
                </a:cubicBezTo>
                <a:cubicBezTo>
                  <a:pt x="3913" y="7229"/>
                  <a:pt x="3931" y="7319"/>
                  <a:pt x="4039" y="7156"/>
                </a:cubicBezTo>
                <a:cubicBezTo>
                  <a:pt x="4148" y="7011"/>
                  <a:pt x="4202" y="7029"/>
                  <a:pt x="4221" y="6993"/>
                </a:cubicBezTo>
                <a:cubicBezTo>
                  <a:pt x="4239" y="6939"/>
                  <a:pt x="4275" y="6975"/>
                  <a:pt x="4275" y="6939"/>
                </a:cubicBezTo>
                <a:cubicBezTo>
                  <a:pt x="4293" y="6921"/>
                  <a:pt x="4347" y="6884"/>
                  <a:pt x="4383" y="6812"/>
                </a:cubicBezTo>
                <a:cubicBezTo>
                  <a:pt x="4438" y="6721"/>
                  <a:pt x="4438" y="6758"/>
                  <a:pt x="4438" y="6667"/>
                </a:cubicBezTo>
                <a:cubicBezTo>
                  <a:pt x="4438" y="6642"/>
                  <a:pt x="4445" y="6632"/>
                  <a:pt x="4455" y="6632"/>
                </a:cubicBezTo>
                <a:cubicBezTo>
                  <a:pt x="4490" y="6632"/>
                  <a:pt x="4565" y="6740"/>
                  <a:pt x="4565" y="6740"/>
                </a:cubicBezTo>
                <a:lnTo>
                  <a:pt x="4691" y="6740"/>
                </a:lnTo>
                <a:cubicBezTo>
                  <a:pt x="4691" y="6740"/>
                  <a:pt x="4746" y="6812"/>
                  <a:pt x="4746" y="6830"/>
                </a:cubicBezTo>
                <a:cubicBezTo>
                  <a:pt x="4764" y="6866"/>
                  <a:pt x="4782" y="6903"/>
                  <a:pt x="4800" y="6921"/>
                </a:cubicBezTo>
                <a:cubicBezTo>
                  <a:pt x="4806" y="6927"/>
                  <a:pt x="4814" y="6929"/>
                  <a:pt x="4823" y="6929"/>
                </a:cubicBezTo>
                <a:cubicBezTo>
                  <a:pt x="4840" y="6929"/>
                  <a:pt x="4860" y="6921"/>
                  <a:pt x="4872" y="6921"/>
                </a:cubicBezTo>
                <a:cubicBezTo>
                  <a:pt x="4891" y="6903"/>
                  <a:pt x="4927" y="6884"/>
                  <a:pt x="4999" y="6794"/>
                </a:cubicBezTo>
                <a:cubicBezTo>
                  <a:pt x="5026" y="6753"/>
                  <a:pt x="5041" y="6740"/>
                  <a:pt x="5048" y="6740"/>
                </a:cubicBezTo>
                <a:cubicBezTo>
                  <a:pt x="5061" y="6740"/>
                  <a:pt x="5054" y="6776"/>
                  <a:pt x="5054" y="6776"/>
                </a:cubicBezTo>
                <a:lnTo>
                  <a:pt x="5054" y="7011"/>
                </a:lnTo>
                <a:cubicBezTo>
                  <a:pt x="5108" y="6993"/>
                  <a:pt x="5180" y="6957"/>
                  <a:pt x="5217" y="6903"/>
                </a:cubicBezTo>
                <a:cubicBezTo>
                  <a:pt x="5289" y="6830"/>
                  <a:pt x="5325" y="6740"/>
                  <a:pt x="5361" y="6631"/>
                </a:cubicBezTo>
                <a:cubicBezTo>
                  <a:pt x="5361" y="6577"/>
                  <a:pt x="5380" y="6522"/>
                  <a:pt x="5398" y="6468"/>
                </a:cubicBezTo>
                <a:cubicBezTo>
                  <a:pt x="5416" y="6396"/>
                  <a:pt x="5434" y="6341"/>
                  <a:pt x="5434" y="6269"/>
                </a:cubicBezTo>
                <a:cubicBezTo>
                  <a:pt x="5434" y="6233"/>
                  <a:pt x="5452" y="6196"/>
                  <a:pt x="5488" y="6160"/>
                </a:cubicBezTo>
                <a:lnTo>
                  <a:pt x="5488" y="6450"/>
                </a:lnTo>
                <a:cubicBezTo>
                  <a:pt x="5488" y="6540"/>
                  <a:pt x="5506" y="6649"/>
                  <a:pt x="5524" y="6740"/>
                </a:cubicBezTo>
                <a:lnTo>
                  <a:pt x="5579" y="6721"/>
                </a:lnTo>
                <a:cubicBezTo>
                  <a:pt x="5615" y="6794"/>
                  <a:pt x="5633" y="6848"/>
                  <a:pt x="5633" y="6921"/>
                </a:cubicBezTo>
                <a:cubicBezTo>
                  <a:pt x="5633" y="6975"/>
                  <a:pt x="5651" y="7047"/>
                  <a:pt x="5669" y="7102"/>
                </a:cubicBezTo>
                <a:cubicBezTo>
                  <a:pt x="5705" y="7174"/>
                  <a:pt x="5760" y="7265"/>
                  <a:pt x="5832" y="7337"/>
                </a:cubicBezTo>
                <a:cubicBezTo>
                  <a:pt x="5887" y="7428"/>
                  <a:pt x="5923" y="7518"/>
                  <a:pt x="5941" y="7627"/>
                </a:cubicBezTo>
                <a:cubicBezTo>
                  <a:pt x="5959" y="7718"/>
                  <a:pt x="5995" y="7790"/>
                  <a:pt x="6031" y="7880"/>
                </a:cubicBezTo>
                <a:cubicBezTo>
                  <a:pt x="6031" y="7880"/>
                  <a:pt x="6122" y="7844"/>
                  <a:pt x="6140" y="7790"/>
                </a:cubicBezTo>
                <a:cubicBezTo>
                  <a:pt x="6158" y="7754"/>
                  <a:pt x="6176" y="7699"/>
                  <a:pt x="6176" y="7663"/>
                </a:cubicBezTo>
                <a:cubicBezTo>
                  <a:pt x="6181" y="7645"/>
                  <a:pt x="6187" y="7639"/>
                  <a:pt x="6195" y="7639"/>
                </a:cubicBezTo>
                <a:cubicBezTo>
                  <a:pt x="6218" y="7639"/>
                  <a:pt x="6249" y="7704"/>
                  <a:pt x="6249" y="7718"/>
                </a:cubicBezTo>
                <a:cubicBezTo>
                  <a:pt x="6249" y="7754"/>
                  <a:pt x="6303" y="7917"/>
                  <a:pt x="6303" y="7989"/>
                </a:cubicBezTo>
                <a:cubicBezTo>
                  <a:pt x="6307" y="8001"/>
                  <a:pt x="6311" y="8006"/>
                  <a:pt x="6316" y="8006"/>
                </a:cubicBezTo>
                <a:cubicBezTo>
                  <a:pt x="6335" y="8006"/>
                  <a:pt x="6357" y="7934"/>
                  <a:pt x="6357" y="7862"/>
                </a:cubicBezTo>
                <a:cubicBezTo>
                  <a:pt x="6376" y="7772"/>
                  <a:pt x="6285" y="7754"/>
                  <a:pt x="6285" y="7681"/>
                </a:cubicBezTo>
                <a:cubicBezTo>
                  <a:pt x="6285" y="7591"/>
                  <a:pt x="6339" y="7591"/>
                  <a:pt x="6376" y="7482"/>
                </a:cubicBezTo>
                <a:cubicBezTo>
                  <a:pt x="6391" y="7422"/>
                  <a:pt x="6443" y="7387"/>
                  <a:pt x="6502" y="7387"/>
                </a:cubicBezTo>
                <a:cubicBezTo>
                  <a:pt x="6514" y="7387"/>
                  <a:pt x="6526" y="7388"/>
                  <a:pt x="6539" y="7392"/>
                </a:cubicBezTo>
                <a:cubicBezTo>
                  <a:pt x="6539" y="7518"/>
                  <a:pt x="6502" y="7645"/>
                  <a:pt x="6466" y="7754"/>
                </a:cubicBezTo>
                <a:cubicBezTo>
                  <a:pt x="6412" y="7808"/>
                  <a:pt x="6412" y="7880"/>
                  <a:pt x="6412" y="7953"/>
                </a:cubicBezTo>
                <a:cubicBezTo>
                  <a:pt x="6412" y="8007"/>
                  <a:pt x="6502" y="8152"/>
                  <a:pt x="6520" y="8243"/>
                </a:cubicBezTo>
                <a:cubicBezTo>
                  <a:pt x="6520" y="8315"/>
                  <a:pt x="6593" y="8478"/>
                  <a:pt x="6611" y="8569"/>
                </a:cubicBezTo>
                <a:cubicBezTo>
                  <a:pt x="6611" y="8659"/>
                  <a:pt x="6647" y="8768"/>
                  <a:pt x="6665" y="8858"/>
                </a:cubicBezTo>
                <a:cubicBezTo>
                  <a:pt x="6665" y="8909"/>
                  <a:pt x="6669" y="8924"/>
                  <a:pt x="6673" y="8924"/>
                </a:cubicBezTo>
                <a:cubicBezTo>
                  <a:pt x="6678" y="8924"/>
                  <a:pt x="6683" y="8904"/>
                  <a:pt x="6683" y="8895"/>
                </a:cubicBezTo>
                <a:cubicBezTo>
                  <a:pt x="6683" y="8895"/>
                  <a:pt x="6720" y="8786"/>
                  <a:pt x="6756" y="8695"/>
                </a:cubicBezTo>
                <a:cubicBezTo>
                  <a:pt x="6774" y="8587"/>
                  <a:pt x="6883" y="8424"/>
                  <a:pt x="6919" y="8315"/>
                </a:cubicBezTo>
                <a:cubicBezTo>
                  <a:pt x="6955" y="8206"/>
                  <a:pt x="7027" y="8243"/>
                  <a:pt x="7064" y="8225"/>
                </a:cubicBezTo>
                <a:cubicBezTo>
                  <a:pt x="7100" y="8225"/>
                  <a:pt x="7136" y="8152"/>
                  <a:pt x="7154" y="8116"/>
                </a:cubicBezTo>
                <a:cubicBezTo>
                  <a:pt x="7154" y="8062"/>
                  <a:pt x="7190" y="7844"/>
                  <a:pt x="7209" y="7790"/>
                </a:cubicBezTo>
                <a:cubicBezTo>
                  <a:pt x="7211" y="7782"/>
                  <a:pt x="7214" y="7779"/>
                  <a:pt x="7216" y="7779"/>
                </a:cubicBezTo>
                <a:cubicBezTo>
                  <a:pt x="7231" y="7779"/>
                  <a:pt x="7245" y="7906"/>
                  <a:pt x="7245" y="7953"/>
                </a:cubicBezTo>
                <a:cubicBezTo>
                  <a:pt x="7263" y="8007"/>
                  <a:pt x="7299" y="8080"/>
                  <a:pt x="7335" y="8134"/>
                </a:cubicBezTo>
                <a:cubicBezTo>
                  <a:pt x="7480" y="8206"/>
                  <a:pt x="7643" y="8279"/>
                  <a:pt x="7806" y="8315"/>
                </a:cubicBezTo>
                <a:cubicBezTo>
                  <a:pt x="7879" y="8315"/>
                  <a:pt x="7933" y="8351"/>
                  <a:pt x="7987" y="8388"/>
                </a:cubicBezTo>
                <a:cubicBezTo>
                  <a:pt x="7987" y="8388"/>
                  <a:pt x="8206" y="8524"/>
                  <a:pt x="8264" y="8524"/>
                </a:cubicBezTo>
                <a:cubicBezTo>
                  <a:pt x="8272" y="8524"/>
                  <a:pt x="8277" y="8521"/>
                  <a:pt x="8277" y="8514"/>
                </a:cubicBezTo>
                <a:cubicBezTo>
                  <a:pt x="8277" y="8442"/>
                  <a:pt x="8277" y="8406"/>
                  <a:pt x="8277" y="8297"/>
                </a:cubicBezTo>
                <a:cubicBezTo>
                  <a:pt x="8268" y="8243"/>
                  <a:pt x="8277" y="8229"/>
                  <a:pt x="8288" y="8229"/>
                </a:cubicBezTo>
                <a:cubicBezTo>
                  <a:pt x="8300" y="8229"/>
                  <a:pt x="8313" y="8243"/>
                  <a:pt x="8313" y="8243"/>
                </a:cubicBezTo>
                <a:cubicBezTo>
                  <a:pt x="8313" y="8243"/>
                  <a:pt x="8368" y="8351"/>
                  <a:pt x="8386" y="8369"/>
                </a:cubicBezTo>
                <a:cubicBezTo>
                  <a:pt x="8386" y="8369"/>
                  <a:pt x="8585" y="8478"/>
                  <a:pt x="8585" y="8496"/>
                </a:cubicBezTo>
                <a:cubicBezTo>
                  <a:pt x="8639" y="8551"/>
                  <a:pt x="8675" y="8605"/>
                  <a:pt x="8712" y="8677"/>
                </a:cubicBezTo>
                <a:cubicBezTo>
                  <a:pt x="8712" y="8689"/>
                  <a:pt x="8720" y="8693"/>
                  <a:pt x="8730" y="8693"/>
                </a:cubicBezTo>
                <a:cubicBezTo>
                  <a:pt x="8752" y="8693"/>
                  <a:pt x="8784" y="8677"/>
                  <a:pt x="8784" y="8677"/>
                </a:cubicBezTo>
                <a:cubicBezTo>
                  <a:pt x="8784" y="8677"/>
                  <a:pt x="8802" y="8551"/>
                  <a:pt x="8820" y="8406"/>
                </a:cubicBezTo>
                <a:cubicBezTo>
                  <a:pt x="8825" y="8375"/>
                  <a:pt x="8831" y="8363"/>
                  <a:pt x="8838" y="8363"/>
                </a:cubicBezTo>
                <a:cubicBezTo>
                  <a:pt x="8861" y="8363"/>
                  <a:pt x="8893" y="8478"/>
                  <a:pt x="8893" y="8478"/>
                </a:cubicBezTo>
                <a:cubicBezTo>
                  <a:pt x="8893" y="8478"/>
                  <a:pt x="8929" y="8804"/>
                  <a:pt x="8929" y="8858"/>
                </a:cubicBezTo>
                <a:cubicBezTo>
                  <a:pt x="8929" y="8913"/>
                  <a:pt x="8965" y="9040"/>
                  <a:pt x="8965" y="9094"/>
                </a:cubicBezTo>
                <a:cubicBezTo>
                  <a:pt x="8965" y="9148"/>
                  <a:pt x="9038" y="9184"/>
                  <a:pt x="9056" y="9184"/>
                </a:cubicBezTo>
                <a:cubicBezTo>
                  <a:pt x="9074" y="9166"/>
                  <a:pt x="9092" y="9148"/>
                  <a:pt x="9092" y="9112"/>
                </a:cubicBezTo>
                <a:cubicBezTo>
                  <a:pt x="9128" y="9076"/>
                  <a:pt x="9056" y="9040"/>
                  <a:pt x="9056" y="8985"/>
                </a:cubicBezTo>
                <a:cubicBezTo>
                  <a:pt x="9056" y="8913"/>
                  <a:pt x="9110" y="8877"/>
                  <a:pt x="9110" y="8858"/>
                </a:cubicBezTo>
                <a:cubicBezTo>
                  <a:pt x="9164" y="8804"/>
                  <a:pt x="9219" y="8732"/>
                  <a:pt x="9255" y="8659"/>
                </a:cubicBezTo>
                <a:cubicBezTo>
                  <a:pt x="9255" y="8605"/>
                  <a:pt x="9255" y="8551"/>
                  <a:pt x="9255" y="8496"/>
                </a:cubicBezTo>
                <a:cubicBezTo>
                  <a:pt x="9237" y="8442"/>
                  <a:pt x="9237" y="8388"/>
                  <a:pt x="9255" y="8333"/>
                </a:cubicBezTo>
                <a:cubicBezTo>
                  <a:pt x="9256" y="8332"/>
                  <a:pt x="9258" y="8331"/>
                  <a:pt x="9260" y="8331"/>
                </a:cubicBezTo>
                <a:cubicBezTo>
                  <a:pt x="9284" y="8331"/>
                  <a:pt x="9345" y="8427"/>
                  <a:pt x="9345" y="8460"/>
                </a:cubicBezTo>
                <a:cubicBezTo>
                  <a:pt x="9364" y="8587"/>
                  <a:pt x="9382" y="8714"/>
                  <a:pt x="9400" y="8858"/>
                </a:cubicBezTo>
                <a:cubicBezTo>
                  <a:pt x="9400" y="8891"/>
                  <a:pt x="9370" y="8895"/>
                  <a:pt x="9342" y="8895"/>
                </a:cubicBezTo>
                <a:cubicBezTo>
                  <a:pt x="9331" y="8895"/>
                  <a:pt x="9320" y="8895"/>
                  <a:pt x="9312" y="8895"/>
                </a:cubicBezTo>
                <a:cubicBezTo>
                  <a:pt x="9282" y="8895"/>
                  <a:pt x="9282" y="8904"/>
                  <a:pt x="9400" y="8985"/>
                </a:cubicBezTo>
                <a:cubicBezTo>
                  <a:pt x="9545" y="9130"/>
                  <a:pt x="9617" y="9347"/>
                  <a:pt x="9617" y="9547"/>
                </a:cubicBezTo>
                <a:cubicBezTo>
                  <a:pt x="9581" y="10017"/>
                  <a:pt x="10179" y="10651"/>
                  <a:pt x="8078" y="13259"/>
                </a:cubicBezTo>
                <a:cubicBezTo>
                  <a:pt x="5959" y="15867"/>
                  <a:pt x="7734" y="17587"/>
                  <a:pt x="8042" y="17696"/>
                </a:cubicBezTo>
                <a:cubicBezTo>
                  <a:pt x="8103" y="17718"/>
                  <a:pt x="8144" y="17726"/>
                  <a:pt x="8169" y="17726"/>
                </a:cubicBezTo>
                <a:cubicBezTo>
                  <a:pt x="8271" y="17726"/>
                  <a:pt x="8132" y="17587"/>
                  <a:pt x="8132" y="17587"/>
                </a:cubicBezTo>
                <a:cubicBezTo>
                  <a:pt x="8132" y="17587"/>
                  <a:pt x="6955" y="16736"/>
                  <a:pt x="8005" y="14617"/>
                </a:cubicBezTo>
                <a:cubicBezTo>
                  <a:pt x="9005" y="12602"/>
                  <a:pt x="9922" y="12553"/>
                  <a:pt x="10009" y="12553"/>
                </a:cubicBezTo>
                <a:cubicBezTo>
                  <a:pt x="10013" y="12553"/>
                  <a:pt x="10016" y="12553"/>
                  <a:pt x="10016" y="12553"/>
                </a:cubicBezTo>
                <a:cubicBezTo>
                  <a:pt x="9997" y="12643"/>
                  <a:pt x="10106" y="12680"/>
                  <a:pt x="10106" y="12680"/>
                </a:cubicBezTo>
                <a:cubicBezTo>
                  <a:pt x="10106" y="12571"/>
                  <a:pt x="10124" y="12480"/>
                  <a:pt x="10160" y="12408"/>
                </a:cubicBezTo>
                <a:lnTo>
                  <a:pt x="10160" y="12408"/>
                </a:lnTo>
                <a:cubicBezTo>
                  <a:pt x="10160" y="12480"/>
                  <a:pt x="10142" y="12553"/>
                  <a:pt x="10142" y="12625"/>
                </a:cubicBezTo>
                <a:cubicBezTo>
                  <a:pt x="10142" y="12698"/>
                  <a:pt x="10197" y="12842"/>
                  <a:pt x="10197" y="12933"/>
                </a:cubicBezTo>
                <a:cubicBezTo>
                  <a:pt x="10197" y="13024"/>
                  <a:pt x="10215" y="13024"/>
                  <a:pt x="10233" y="13024"/>
                </a:cubicBezTo>
                <a:cubicBezTo>
                  <a:pt x="10269" y="12879"/>
                  <a:pt x="10287" y="12716"/>
                  <a:pt x="10305" y="12571"/>
                </a:cubicBezTo>
                <a:cubicBezTo>
                  <a:pt x="10342" y="12734"/>
                  <a:pt x="10342" y="12897"/>
                  <a:pt x="10342" y="13060"/>
                </a:cubicBezTo>
                <a:cubicBezTo>
                  <a:pt x="10426" y="13026"/>
                  <a:pt x="10479" y="12489"/>
                  <a:pt x="10500" y="12489"/>
                </a:cubicBezTo>
                <a:cubicBezTo>
                  <a:pt x="10502" y="12489"/>
                  <a:pt x="10503" y="12492"/>
                  <a:pt x="10505" y="12498"/>
                </a:cubicBezTo>
                <a:cubicBezTo>
                  <a:pt x="10523" y="12589"/>
                  <a:pt x="10541" y="12698"/>
                  <a:pt x="10541" y="12806"/>
                </a:cubicBezTo>
                <a:cubicBezTo>
                  <a:pt x="10613" y="12752"/>
                  <a:pt x="10649" y="12245"/>
                  <a:pt x="10649" y="12136"/>
                </a:cubicBezTo>
                <a:cubicBezTo>
                  <a:pt x="10649" y="12028"/>
                  <a:pt x="10559" y="11955"/>
                  <a:pt x="10649" y="11810"/>
                </a:cubicBezTo>
                <a:cubicBezTo>
                  <a:pt x="10686" y="11756"/>
                  <a:pt x="10712" y="11736"/>
                  <a:pt x="10729" y="11736"/>
                </a:cubicBezTo>
                <a:cubicBezTo>
                  <a:pt x="10764" y="11736"/>
                  <a:pt x="10764" y="11816"/>
                  <a:pt x="10740" y="11865"/>
                </a:cubicBezTo>
                <a:cubicBezTo>
                  <a:pt x="10704" y="11991"/>
                  <a:pt x="10686" y="12118"/>
                  <a:pt x="10704" y="12245"/>
                </a:cubicBezTo>
                <a:cubicBezTo>
                  <a:pt x="10722" y="12245"/>
                  <a:pt x="10776" y="12009"/>
                  <a:pt x="10794" y="12009"/>
                </a:cubicBezTo>
                <a:cubicBezTo>
                  <a:pt x="10796" y="12008"/>
                  <a:pt x="10797" y="12007"/>
                  <a:pt x="10798" y="12007"/>
                </a:cubicBezTo>
                <a:cubicBezTo>
                  <a:pt x="10815" y="12007"/>
                  <a:pt x="10832" y="12105"/>
                  <a:pt x="10849" y="12172"/>
                </a:cubicBezTo>
                <a:cubicBezTo>
                  <a:pt x="10867" y="12245"/>
                  <a:pt x="10849" y="12317"/>
                  <a:pt x="10812" y="12372"/>
                </a:cubicBezTo>
                <a:cubicBezTo>
                  <a:pt x="10807" y="12383"/>
                  <a:pt x="10808" y="12387"/>
                  <a:pt x="10813" y="12387"/>
                </a:cubicBezTo>
                <a:cubicBezTo>
                  <a:pt x="10824" y="12387"/>
                  <a:pt x="10854" y="12366"/>
                  <a:pt x="10867" y="12354"/>
                </a:cubicBezTo>
                <a:cubicBezTo>
                  <a:pt x="10899" y="12321"/>
                  <a:pt x="10931" y="12260"/>
                  <a:pt x="10938" y="12260"/>
                </a:cubicBezTo>
                <a:cubicBezTo>
                  <a:pt x="10939" y="12260"/>
                  <a:pt x="10939" y="12261"/>
                  <a:pt x="10939" y="12263"/>
                </a:cubicBezTo>
                <a:cubicBezTo>
                  <a:pt x="10957" y="12299"/>
                  <a:pt x="10957" y="12317"/>
                  <a:pt x="10939" y="12354"/>
                </a:cubicBezTo>
                <a:cubicBezTo>
                  <a:pt x="10921" y="12372"/>
                  <a:pt x="10939" y="12390"/>
                  <a:pt x="10939" y="12408"/>
                </a:cubicBezTo>
                <a:cubicBezTo>
                  <a:pt x="10943" y="12412"/>
                  <a:pt x="10949" y="12414"/>
                  <a:pt x="10955" y="12414"/>
                </a:cubicBezTo>
                <a:cubicBezTo>
                  <a:pt x="10973" y="12414"/>
                  <a:pt x="10998" y="12391"/>
                  <a:pt x="11012" y="12335"/>
                </a:cubicBezTo>
                <a:cubicBezTo>
                  <a:pt x="11036" y="12287"/>
                  <a:pt x="11044" y="12279"/>
                  <a:pt x="11046" y="12279"/>
                </a:cubicBezTo>
                <a:cubicBezTo>
                  <a:pt x="11048" y="12279"/>
                  <a:pt x="11048" y="12281"/>
                  <a:pt x="11048" y="12281"/>
                </a:cubicBezTo>
                <a:lnTo>
                  <a:pt x="11048" y="12317"/>
                </a:lnTo>
                <a:cubicBezTo>
                  <a:pt x="11048" y="12332"/>
                  <a:pt x="11048" y="12382"/>
                  <a:pt x="11057" y="12382"/>
                </a:cubicBezTo>
                <a:cubicBezTo>
                  <a:pt x="11060" y="12382"/>
                  <a:pt x="11062" y="12379"/>
                  <a:pt x="11066" y="12372"/>
                </a:cubicBezTo>
                <a:cubicBezTo>
                  <a:pt x="11066" y="12335"/>
                  <a:pt x="11120" y="12281"/>
                  <a:pt x="11120" y="12281"/>
                </a:cubicBezTo>
                <a:cubicBezTo>
                  <a:pt x="11374" y="12028"/>
                  <a:pt x="11338" y="11502"/>
                  <a:pt x="11338" y="11068"/>
                </a:cubicBezTo>
                <a:cubicBezTo>
                  <a:pt x="11338" y="10633"/>
                  <a:pt x="11283" y="10832"/>
                  <a:pt x="11682" y="10126"/>
                </a:cubicBezTo>
                <a:cubicBezTo>
                  <a:pt x="12098" y="9438"/>
                  <a:pt x="11718" y="8659"/>
                  <a:pt x="11555" y="8442"/>
                </a:cubicBezTo>
                <a:cubicBezTo>
                  <a:pt x="11428" y="8279"/>
                  <a:pt x="11374" y="8080"/>
                  <a:pt x="11392" y="7880"/>
                </a:cubicBezTo>
                <a:cubicBezTo>
                  <a:pt x="11392" y="7844"/>
                  <a:pt x="11410" y="7844"/>
                  <a:pt x="11446" y="7790"/>
                </a:cubicBezTo>
                <a:cubicBezTo>
                  <a:pt x="11482" y="7718"/>
                  <a:pt x="11501" y="7645"/>
                  <a:pt x="11501" y="7573"/>
                </a:cubicBezTo>
                <a:cubicBezTo>
                  <a:pt x="11501" y="7464"/>
                  <a:pt x="11482" y="7446"/>
                  <a:pt x="11482" y="7355"/>
                </a:cubicBezTo>
                <a:cubicBezTo>
                  <a:pt x="11482" y="7265"/>
                  <a:pt x="11519" y="7265"/>
                  <a:pt x="11519" y="7210"/>
                </a:cubicBezTo>
                <a:cubicBezTo>
                  <a:pt x="11524" y="7188"/>
                  <a:pt x="11535" y="7179"/>
                  <a:pt x="11547" y="7179"/>
                </a:cubicBezTo>
                <a:cubicBezTo>
                  <a:pt x="11575" y="7179"/>
                  <a:pt x="11609" y="7222"/>
                  <a:pt x="11609" y="7247"/>
                </a:cubicBezTo>
                <a:cubicBezTo>
                  <a:pt x="11609" y="7265"/>
                  <a:pt x="11645" y="7410"/>
                  <a:pt x="11627" y="7446"/>
                </a:cubicBezTo>
                <a:cubicBezTo>
                  <a:pt x="11627" y="7482"/>
                  <a:pt x="11682" y="7536"/>
                  <a:pt x="11682" y="7536"/>
                </a:cubicBezTo>
                <a:cubicBezTo>
                  <a:pt x="11736" y="7518"/>
                  <a:pt x="11790" y="7500"/>
                  <a:pt x="11808" y="7446"/>
                </a:cubicBezTo>
                <a:cubicBezTo>
                  <a:pt x="11845" y="7373"/>
                  <a:pt x="11863" y="7283"/>
                  <a:pt x="11899" y="7210"/>
                </a:cubicBezTo>
                <a:cubicBezTo>
                  <a:pt x="11902" y="7198"/>
                  <a:pt x="11906" y="7192"/>
                  <a:pt x="11910" y="7192"/>
                </a:cubicBezTo>
                <a:cubicBezTo>
                  <a:pt x="11929" y="7192"/>
                  <a:pt x="11953" y="7314"/>
                  <a:pt x="11953" y="7373"/>
                </a:cubicBezTo>
                <a:cubicBezTo>
                  <a:pt x="11971" y="7464"/>
                  <a:pt x="11971" y="7555"/>
                  <a:pt x="12008" y="7645"/>
                </a:cubicBezTo>
                <a:cubicBezTo>
                  <a:pt x="12026" y="7681"/>
                  <a:pt x="12062" y="7808"/>
                  <a:pt x="12062" y="7826"/>
                </a:cubicBezTo>
                <a:cubicBezTo>
                  <a:pt x="12079" y="7843"/>
                  <a:pt x="12204" y="7937"/>
                  <a:pt x="12237" y="7937"/>
                </a:cubicBezTo>
                <a:cubicBezTo>
                  <a:pt x="12240" y="7937"/>
                  <a:pt x="12242" y="7936"/>
                  <a:pt x="12243" y="7935"/>
                </a:cubicBezTo>
                <a:cubicBezTo>
                  <a:pt x="12261" y="7917"/>
                  <a:pt x="12931" y="7536"/>
                  <a:pt x="12931" y="7536"/>
                </a:cubicBezTo>
                <a:cubicBezTo>
                  <a:pt x="12949" y="7482"/>
                  <a:pt x="12967" y="7446"/>
                  <a:pt x="12967" y="7410"/>
                </a:cubicBezTo>
                <a:cubicBezTo>
                  <a:pt x="12986" y="7373"/>
                  <a:pt x="13040" y="7355"/>
                  <a:pt x="13058" y="7319"/>
                </a:cubicBezTo>
                <a:cubicBezTo>
                  <a:pt x="13076" y="7301"/>
                  <a:pt x="13112" y="7265"/>
                  <a:pt x="13130" y="7247"/>
                </a:cubicBezTo>
                <a:lnTo>
                  <a:pt x="13130" y="7174"/>
                </a:lnTo>
                <a:cubicBezTo>
                  <a:pt x="13130" y="7138"/>
                  <a:pt x="13148" y="7120"/>
                  <a:pt x="13148" y="7047"/>
                </a:cubicBezTo>
                <a:cubicBezTo>
                  <a:pt x="13148" y="6975"/>
                  <a:pt x="13185" y="6921"/>
                  <a:pt x="13221" y="6884"/>
                </a:cubicBezTo>
                <a:cubicBezTo>
                  <a:pt x="13221" y="6884"/>
                  <a:pt x="13239" y="7102"/>
                  <a:pt x="13239" y="7156"/>
                </a:cubicBezTo>
                <a:cubicBezTo>
                  <a:pt x="13239" y="7229"/>
                  <a:pt x="13257" y="7319"/>
                  <a:pt x="13257" y="7392"/>
                </a:cubicBezTo>
                <a:cubicBezTo>
                  <a:pt x="13257" y="7403"/>
                  <a:pt x="13263" y="7408"/>
                  <a:pt x="13272" y="7408"/>
                </a:cubicBezTo>
                <a:cubicBezTo>
                  <a:pt x="13308" y="7408"/>
                  <a:pt x="13395" y="7340"/>
                  <a:pt x="13438" y="7283"/>
                </a:cubicBezTo>
                <a:cubicBezTo>
                  <a:pt x="13493" y="7210"/>
                  <a:pt x="13511" y="7229"/>
                  <a:pt x="13547" y="7138"/>
                </a:cubicBezTo>
                <a:cubicBezTo>
                  <a:pt x="13583" y="7066"/>
                  <a:pt x="13619" y="6993"/>
                  <a:pt x="13674" y="6939"/>
                </a:cubicBezTo>
                <a:cubicBezTo>
                  <a:pt x="13710" y="6866"/>
                  <a:pt x="13782" y="6903"/>
                  <a:pt x="13800" y="6866"/>
                </a:cubicBezTo>
                <a:cubicBezTo>
                  <a:pt x="13837" y="6794"/>
                  <a:pt x="13855" y="6721"/>
                  <a:pt x="13855" y="6649"/>
                </a:cubicBezTo>
                <a:cubicBezTo>
                  <a:pt x="13868" y="6584"/>
                  <a:pt x="13908" y="6575"/>
                  <a:pt x="13931" y="6575"/>
                </a:cubicBezTo>
                <a:cubicBezTo>
                  <a:pt x="13939" y="6575"/>
                  <a:pt x="13945" y="6577"/>
                  <a:pt x="13945" y="6577"/>
                </a:cubicBezTo>
                <a:cubicBezTo>
                  <a:pt x="13982" y="6577"/>
                  <a:pt x="14036" y="6577"/>
                  <a:pt x="14090" y="6559"/>
                </a:cubicBezTo>
                <a:cubicBezTo>
                  <a:pt x="14108" y="6540"/>
                  <a:pt x="14126" y="6522"/>
                  <a:pt x="14108" y="6504"/>
                </a:cubicBezTo>
                <a:cubicBezTo>
                  <a:pt x="14108" y="6468"/>
                  <a:pt x="14145" y="6414"/>
                  <a:pt x="14108" y="6396"/>
                </a:cubicBezTo>
                <a:cubicBezTo>
                  <a:pt x="14097" y="6384"/>
                  <a:pt x="14096" y="6380"/>
                  <a:pt x="14101" y="6380"/>
                </a:cubicBezTo>
                <a:cubicBezTo>
                  <a:pt x="14110" y="6380"/>
                  <a:pt x="14145" y="6401"/>
                  <a:pt x="14145" y="6414"/>
                </a:cubicBezTo>
                <a:cubicBezTo>
                  <a:pt x="14199" y="6450"/>
                  <a:pt x="14235" y="6486"/>
                  <a:pt x="14289" y="6522"/>
                </a:cubicBezTo>
                <a:cubicBezTo>
                  <a:pt x="14289" y="6522"/>
                  <a:pt x="14308" y="6504"/>
                  <a:pt x="14308" y="6486"/>
                </a:cubicBezTo>
                <a:cubicBezTo>
                  <a:pt x="14308" y="6486"/>
                  <a:pt x="14271" y="6305"/>
                  <a:pt x="14271" y="6269"/>
                </a:cubicBezTo>
                <a:cubicBezTo>
                  <a:pt x="14271" y="6196"/>
                  <a:pt x="14271" y="6142"/>
                  <a:pt x="14289" y="6088"/>
                </a:cubicBezTo>
                <a:cubicBezTo>
                  <a:pt x="14326" y="6160"/>
                  <a:pt x="14344" y="6233"/>
                  <a:pt x="14344" y="6323"/>
                </a:cubicBezTo>
                <a:cubicBezTo>
                  <a:pt x="14344" y="6355"/>
                  <a:pt x="14344" y="6474"/>
                  <a:pt x="14433" y="6474"/>
                </a:cubicBezTo>
                <a:cubicBezTo>
                  <a:pt x="14444" y="6474"/>
                  <a:pt x="14457" y="6472"/>
                  <a:pt x="14470" y="6468"/>
                </a:cubicBezTo>
                <a:cubicBezTo>
                  <a:pt x="14504" y="6458"/>
                  <a:pt x="14545" y="6455"/>
                  <a:pt x="14589" y="6455"/>
                </a:cubicBezTo>
                <a:cubicBezTo>
                  <a:pt x="14687" y="6455"/>
                  <a:pt x="14795" y="6472"/>
                  <a:pt x="14835" y="6472"/>
                </a:cubicBezTo>
                <a:cubicBezTo>
                  <a:pt x="14845" y="6472"/>
                  <a:pt x="14851" y="6471"/>
                  <a:pt x="14851" y="6468"/>
                </a:cubicBezTo>
                <a:cubicBezTo>
                  <a:pt x="14851" y="6450"/>
                  <a:pt x="14869" y="6196"/>
                  <a:pt x="14869" y="6196"/>
                </a:cubicBezTo>
                <a:cubicBezTo>
                  <a:pt x="14869" y="6196"/>
                  <a:pt x="14971" y="6373"/>
                  <a:pt x="15029" y="6373"/>
                </a:cubicBezTo>
                <a:cubicBezTo>
                  <a:pt x="15052" y="6373"/>
                  <a:pt x="15068" y="6346"/>
                  <a:pt x="15068" y="6269"/>
                </a:cubicBezTo>
                <a:cubicBezTo>
                  <a:pt x="15068" y="6015"/>
                  <a:pt x="15412" y="5689"/>
                  <a:pt x="15485" y="5635"/>
                </a:cubicBezTo>
                <a:cubicBezTo>
                  <a:pt x="15666" y="5526"/>
                  <a:pt x="15847" y="5381"/>
                  <a:pt x="16010" y="5237"/>
                </a:cubicBezTo>
                <a:cubicBezTo>
                  <a:pt x="16064" y="5164"/>
                  <a:pt x="16100" y="5074"/>
                  <a:pt x="16100" y="5074"/>
                </a:cubicBezTo>
                <a:cubicBezTo>
                  <a:pt x="16100" y="5074"/>
                  <a:pt x="16318" y="5255"/>
                  <a:pt x="16426" y="5309"/>
                </a:cubicBezTo>
                <a:cubicBezTo>
                  <a:pt x="16447" y="5319"/>
                  <a:pt x="16462" y="5324"/>
                  <a:pt x="16473" y="5324"/>
                </a:cubicBezTo>
                <a:cubicBezTo>
                  <a:pt x="16515" y="5324"/>
                  <a:pt x="16477" y="5248"/>
                  <a:pt x="16463" y="5218"/>
                </a:cubicBezTo>
                <a:cubicBezTo>
                  <a:pt x="16408" y="5110"/>
                  <a:pt x="16372" y="4983"/>
                  <a:pt x="16372" y="4856"/>
                </a:cubicBezTo>
                <a:cubicBezTo>
                  <a:pt x="16365" y="4810"/>
                  <a:pt x="16378" y="4795"/>
                  <a:pt x="16397" y="4795"/>
                </a:cubicBezTo>
                <a:cubicBezTo>
                  <a:pt x="16430" y="4795"/>
                  <a:pt x="16481" y="4838"/>
                  <a:pt x="16481" y="4838"/>
                </a:cubicBezTo>
                <a:cubicBezTo>
                  <a:pt x="16481" y="4838"/>
                  <a:pt x="16626" y="4929"/>
                  <a:pt x="16752" y="5019"/>
                </a:cubicBezTo>
                <a:cubicBezTo>
                  <a:pt x="16849" y="5067"/>
                  <a:pt x="16865" y="5076"/>
                  <a:pt x="16881" y="5076"/>
                </a:cubicBezTo>
                <a:cubicBezTo>
                  <a:pt x="16889" y="5076"/>
                  <a:pt x="16897" y="5074"/>
                  <a:pt x="16915" y="5074"/>
                </a:cubicBezTo>
                <a:cubicBezTo>
                  <a:pt x="16970" y="5074"/>
                  <a:pt x="16825" y="4965"/>
                  <a:pt x="16734" y="4820"/>
                </a:cubicBezTo>
                <a:cubicBezTo>
                  <a:pt x="16698" y="4729"/>
                  <a:pt x="16644" y="4621"/>
                  <a:pt x="16626" y="4512"/>
                </a:cubicBezTo>
                <a:cubicBezTo>
                  <a:pt x="16571" y="4367"/>
                  <a:pt x="16535" y="4150"/>
                  <a:pt x="16499" y="4078"/>
                </a:cubicBezTo>
                <a:cubicBezTo>
                  <a:pt x="16408" y="3951"/>
                  <a:pt x="16318" y="3824"/>
                  <a:pt x="16227" y="3715"/>
                </a:cubicBezTo>
                <a:cubicBezTo>
                  <a:pt x="16155" y="3625"/>
                  <a:pt x="16082" y="3534"/>
                  <a:pt x="16028" y="3444"/>
                </a:cubicBezTo>
                <a:lnTo>
                  <a:pt x="16028" y="3444"/>
                </a:lnTo>
                <a:cubicBezTo>
                  <a:pt x="16028" y="3444"/>
                  <a:pt x="16372" y="3516"/>
                  <a:pt x="16444" y="3661"/>
                </a:cubicBezTo>
                <a:cubicBezTo>
                  <a:pt x="16517" y="3824"/>
                  <a:pt x="16607" y="4059"/>
                  <a:pt x="16662" y="4150"/>
                </a:cubicBezTo>
                <a:cubicBezTo>
                  <a:pt x="16734" y="4222"/>
                  <a:pt x="16861" y="4440"/>
                  <a:pt x="16897" y="4476"/>
                </a:cubicBezTo>
                <a:cubicBezTo>
                  <a:pt x="16900" y="4479"/>
                  <a:pt x="16904" y="4480"/>
                  <a:pt x="16909" y="4480"/>
                </a:cubicBezTo>
                <a:cubicBezTo>
                  <a:pt x="16964" y="4480"/>
                  <a:pt x="17133" y="4300"/>
                  <a:pt x="17133" y="4150"/>
                </a:cubicBezTo>
                <a:cubicBezTo>
                  <a:pt x="17133" y="4017"/>
                  <a:pt x="17375" y="4004"/>
                  <a:pt x="17503" y="4004"/>
                </a:cubicBezTo>
                <a:cubicBezTo>
                  <a:pt x="17531" y="4004"/>
                  <a:pt x="17554" y="4005"/>
                  <a:pt x="17567" y="4005"/>
                </a:cubicBezTo>
                <a:cubicBezTo>
                  <a:pt x="17593" y="4005"/>
                  <a:pt x="17625" y="4007"/>
                  <a:pt x="17655" y="4007"/>
                </a:cubicBezTo>
                <a:cubicBezTo>
                  <a:pt x="17729" y="4007"/>
                  <a:pt x="17790" y="3997"/>
                  <a:pt x="17712" y="3933"/>
                </a:cubicBezTo>
                <a:cubicBezTo>
                  <a:pt x="17622" y="3860"/>
                  <a:pt x="17658" y="3643"/>
                  <a:pt x="17658" y="3643"/>
                </a:cubicBezTo>
                <a:cubicBezTo>
                  <a:pt x="17658" y="3552"/>
                  <a:pt x="17676" y="3462"/>
                  <a:pt x="17694" y="3371"/>
                </a:cubicBezTo>
                <a:cubicBezTo>
                  <a:pt x="17700" y="3305"/>
                  <a:pt x="17716" y="3283"/>
                  <a:pt x="17735" y="3283"/>
                </a:cubicBezTo>
                <a:cubicBezTo>
                  <a:pt x="17772" y="3283"/>
                  <a:pt x="17821" y="3371"/>
                  <a:pt x="17821" y="3371"/>
                </a:cubicBezTo>
                <a:cubicBezTo>
                  <a:pt x="17748" y="1995"/>
                  <a:pt x="18455" y="691"/>
                  <a:pt x="19650" y="3"/>
                </a:cubicBezTo>
                <a:cubicBezTo>
                  <a:pt x="19618" y="1"/>
                  <a:pt x="19585" y="1"/>
                  <a:pt x="1955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533084" y="5127434"/>
            <a:ext cx="4505032" cy="2590353"/>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4865" y="5782225"/>
            <a:ext cx="3301480" cy="2120295"/>
          </a:xfrm>
          <a:custGeom>
            <a:avLst/>
            <a:gdLst/>
            <a:ahLst/>
            <a:cxnLst/>
            <a:rect l="l" t="t" r="r" b="b"/>
            <a:pathLst>
              <a:path w="72174" h="46352" extrusionOk="0">
                <a:moveTo>
                  <a:pt x="14009" y="0"/>
                </a:moveTo>
                <a:lnTo>
                  <a:pt x="12507" y="8286"/>
                </a:lnTo>
                <a:lnTo>
                  <a:pt x="11447" y="8737"/>
                </a:lnTo>
                <a:lnTo>
                  <a:pt x="10544" y="1954"/>
                </a:lnTo>
                <a:lnTo>
                  <a:pt x="6627" y="10543"/>
                </a:lnTo>
                <a:lnTo>
                  <a:pt x="6175" y="5272"/>
                </a:lnTo>
                <a:lnTo>
                  <a:pt x="1954" y="13106"/>
                </a:lnTo>
                <a:lnTo>
                  <a:pt x="1" y="12959"/>
                </a:lnTo>
                <a:lnTo>
                  <a:pt x="1" y="35861"/>
                </a:lnTo>
                <a:lnTo>
                  <a:pt x="44692" y="46351"/>
                </a:lnTo>
                <a:lnTo>
                  <a:pt x="72173" y="43694"/>
                </a:lnTo>
                <a:lnTo>
                  <a:pt x="72173" y="6479"/>
                </a:lnTo>
                <a:lnTo>
                  <a:pt x="68403" y="24562"/>
                </a:lnTo>
                <a:lnTo>
                  <a:pt x="65694" y="23963"/>
                </a:lnTo>
                <a:lnTo>
                  <a:pt x="60874" y="6175"/>
                </a:lnTo>
                <a:lnTo>
                  <a:pt x="53639" y="25160"/>
                </a:lnTo>
                <a:lnTo>
                  <a:pt x="45806" y="16119"/>
                </a:lnTo>
                <a:lnTo>
                  <a:pt x="43548" y="19585"/>
                </a:lnTo>
                <a:lnTo>
                  <a:pt x="42792" y="9042"/>
                </a:lnTo>
                <a:lnTo>
                  <a:pt x="37069" y="18986"/>
                </a:lnTo>
                <a:lnTo>
                  <a:pt x="35410" y="18681"/>
                </a:lnTo>
                <a:lnTo>
                  <a:pt x="35263" y="13557"/>
                </a:lnTo>
                <a:lnTo>
                  <a:pt x="34958" y="10995"/>
                </a:lnTo>
                <a:lnTo>
                  <a:pt x="32396" y="12360"/>
                </a:lnTo>
                <a:lnTo>
                  <a:pt x="31944" y="4369"/>
                </a:lnTo>
                <a:lnTo>
                  <a:pt x="28322" y="10995"/>
                </a:lnTo>
                <a:lnTo>
                  <a:pt x="27576" y="8286"/>
                </a:lnTo>
                <a:lnTo>
                  <a:pt x="25917" y="10995"/>
                </a:lnTo>
                <a:lnTo>
                  <a:pt x="25612" y="8895"/>
                </a:lnTo>
                <a:lnTo>
                  <a:pt x="23806" y="10543"/>
                </a:lnTo>
                <a:lnTo>
                  <a:pt x="23355" y="6332"/>
                </a:lnTo>
                <a:lnTo>
                  <a:pt x="20194" y="10543"/>
                </a:lnTo>
                <a:lnTo>
                  <a:pt x="18535" y="11299"/>
                </a:lnTo>
                <a:lnTo>
                  <a:pt x="18230" y="9493"/>
                </a:lnTo>
                <a:lnTo>
                  <a:pt x="17474" y="9346"/>
                </a:lnTo>
                <a:lnTo>
                  <a:pt x="15668" y="3770"/>
                </a:lnTo>
                <a:lnTo>
                  <a:pt x="14009"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flipH="1">
            <a:off x="-231735" y="5905401"/>
            <a:ext cx="3755245" cy="2209585"/>
          </a:xfrm>
          <a:custGeom>
            <a:avLst/>
            <a:gdLst/>
            <a:ahLst/>
            <a:cxnLst/>
            <a:rect l="l" t="t" r="r" b="b"/>
            <a:pathLst>
              <a:path w="73927" h="48304" extrusionOk="0">
                <a:moveTo>
                  <a:pt x="72372" y="0"/>
                </a:moveTo>
                <a:lnTo>
                  <a:pt x="66313" y="18345"/>
                </a:lnTo>
                <a:lnTo>
                  <a:pt x="60947" y="347"/>
                </a:lnTo>
                <a:lnTo>
                  <a:pt x="53155" y="28562"/>
                </a:lnTo>
                <a:lnTo>
                  <a:pt x="49165" y="29602"/>
                </a:lnTo>
                <a:lnTo>
                  <a:pt x="42760" y="25097"/>
                </a:lnTo>
                <a:lnTo>
                  <a:pt x="40166" y="25097"/>
                </a:lnTo>
                <a:lnTo>
                  <a:pt x="39126" y="22682"/>
                </a:lnTo>
                <a:lnTo>
                  <a:pt x="40680" y="18345"/>
                </a:lnTo>
                <a:lnTo>
                  <a:pt x="39126" y="16444"/>
                </a:lnTo>
                <a:lnTo>
                  <a:pt x="31335" y="17831"/>
                </a:lnTo>
                <a:lnTo>
                  <a:pt x="28909" y="10207"/>
                </a:lnTo>
                <a:lnTo>
                  <a:pt x="27187" y="18345"/>
                </a:lnTo>
                <a:lnTo>
                  <a:pt x="24236" y="19731"/>
                </a:lnTo>
                <a:lnTo>
                  <a:pt x="20603" y="8306"/>
                </a:lnTo>
                <a:lnTo>
                  <a:pt x="17830" y="19563"/>
                </a:lnTo>
                <a:lnTo>
                  <a:pt x="16098" y="16959"/>
                </a:lnTo>
                <a:lnTo>
                  <a:pt x="15058" y="21642"/>
                </a:lnTo>
                <a:lnTo>
                  <a:pt x="12811" y="18692"/>
                </a:lnTo>
                <a:lnTo>
                  <a:pt x="12118" y="14019"/>
                </a:lnTo>
                <a:lnTo>
                  <a:pt x="9692" y="17831"/>
                </a:lnTo>
                <a:lnTo>
                  <a:pt x="8485" y="6227"/>
                </a:lnTo>
                <a:lnTo>
                  <a:pt x="4326" y="18177"/>
                </a:lnTo>
                <a:lnTo>
                  <a:pt x="1386" y="7960"/>
                </a:lnTo>
                <a:lnTo>
                  <a:pt x="0" y="11425"/>
                </a:lnTo>
                <a:lnTo>
                  <a:pt x="0" y="40680"/>
                </a:lnTo>
                <a:lnTo>
                  <a:pt x="20781" y="48304"/>
                </a:lnTo>
                <a:lnTo>
                  <a:pt x="73926" y="40512"/>
                </a:lnTo>
                <a:lnTo>
                  <a:pt x="7237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8948650" y="5782240"/>
            <a:ext cx="3243340" cy="1551065"/>
          </a:xfrm>
          <a:custGeom>
            <a:avLst/>
            <a:gdLst/>
            <a:ahLst/>
            <a:cxnLst/>
            <a:rect l="l" t="t" r="r" b="b"/>
            <a:pathLst>
              <a:path w="70903" h="33908" extrusionOk="0">
                <a:moveTo>
                  <a:pt x="65001" y="1"/>
                </a:moveTo>
                <a:lnTo>
                  <a:pt x="61399" y="17212"/>
                </a:lnTo>
                <a:lnTo>
                  <a:pt x="50100" y="21569"/>
                </a:lnTo>
                <a:lnTo>
                  <a:pt x="45732" y="19774"/>
                </a:lnTo>
                <a:lnTo>
                  <a:pt x="47527" y="13872"/>
                </a:lnTo>
                <a:lnTo>
                  <a:pt x="38791" y="9241"/>
                </a:lnTo>
                <a:lnTo>
                  <a:pt x="30568" y="11552"/>
                </a:lnTo>
                <a:lnTo>
                  <a:pt x="19522" y="17464"/>
                </a:lnTo>
                <a:lnTo>
                  <a:pt x="15416" y="2563"/>
                </a:lnTo>
                <a:lnTo>
                  <a:pt x="7456" y="26715"/>
                </a:lnTo>
                <a:lnTo>
                  <a:pt x="5146" y="18230"/>
                </a:lnTo>
                <a:lnTo>
                  <a:pt x="0" y="31850"/>
                </a:lnTo>
                <a:lnTo>
                  <a:pt x="70902" y="33908"/>
                </a:lnTo>
                <a:lnTo>
                  <a:pt x="70902" y="33908"/>
                </a:lnTo>
                <a:lnTo>
                  <a:pt x="6500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3"/>
          <p:cNvSpPr/>
          <p:nvPr/>
        </p:nvSpPr>
        <p:spPr>
          <a:xfrm rot="168658">
            <a:off x="8002138" y="6064678"/>
            <a:ext cx="1689460" cy="1059652"/>
          </a:xfrm>
          <a:custGeom>
            <a:avLst/>
            <a:gdLst/>
            <a:ahLst/>
            <a:cxnLst/>
            <a:rect l="l" t="t" r="r" b="b"/>
            <a:pathLst>
              <a:path w="30275" h="23166" extrusionOk="0">
                <a:moveTo>
                  <a:pt x="17926" y="1"/>
                </a:moveTo>
                <a:lnTo>
                  <a:pt x="12350" y="21307"/>
                </a:lnTo>
                <a:lnTo>
                  <a:pt x="9473" y="13526"/>
                </a:lnTo>
                <a:lnTo>
                  <a:pt x="5923" y="18429"/>
                </a:lnTo>
                <a:lnTo>
                  <a:pt x="1" y="16907"/>
                </a:lnTo>
                <a:lnTo>
                  <a:pt x="505" y="23165"/>
                </a:lnTo>
                <a:lnTo>
                  <a:pt x="30275" y="21811"/>
                </a:lnTo>
                <a:lnTo>
                  <a:pt x="21139" y="4568"/>
                </a:lnTo>
                <a:lnTo>
                  <a:pt x="1792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 name="Google Shape;61;p3"/>
          <p:cNvGrpSpPr/>
          <p:nvPr/>
        </p:nvGrpSpPr>
        <p:grpSpPr>
          <a:xfrm>
            <a:off x="-200785" y="160476"/>
            <a:ext cx="13250045" cy="4016896"/>
            <a:chOff x="-150589" y="120357"/>
            <a:chExt cx="9937534" cy="3012672"/>
          </a:xfrm>
        </p:grpSpPr>
        <p:sp>
          <p:nvSpPr>
            <p:cNvPr id="62" name="Google Shape;62;p3"/>
            <p:cNvSpPr/>
            <p:nvPr/>
          </p:nvSpPr>
          <p:spPr>
            <a:xfrm>
              <a:off x="7961855"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700075" y="272861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 name="Google Shape;69;p3"/>
          <p:cNvSpPr txBox="1">
            <a:spLocks noGrp="1"/>
          </p:cNvSpPr>
          <p:nvPr>
            <p:ph type="title"/>
          </p:nvPr>
        </p:nvSpPr>
        <p:spPr>
          <a:xfrm>
            <a:off x="2675800" y="2867800"/>
            <a:ext cx="684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0" name="Google Shape;70;p3"/>
          <p:cNvSpPr txBox="1">
            <a:spLocks noGrp="1"/>
          </p:cNvSpPr>
          <p:nvPr>
            <p:ph type="title" idx="2" hasCustomPrompt="1"/>
          </p:nvPr>
        </p:nvSpPr>
        <p:spPr>
          <a:xfrm>
            <a:off x="3995400" y="1598849"/>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1" name="Google Shape;71;p3"/>
          <p:cNvSpPr txBox="1">
            <a:spLocks noGrp="1"/>
          </p:cNvSpPr>
          <p:nvPr>
            <p:ph type="subTitle" idx="1"/>
          </p:nvPr>
        </p:nvSpPr>
        <p:spPr>
          <a:xfrm>
            <a:off x="3867467" y="4176233"/>
            <a:ext cx="44572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2" name="Google Shape;72;p3"/>
          <p:cNvGrpSpPr/>
          <p:nvPr/>
        </p:nvGrpSpPr>
        <p:grpSpPr>
          <a:xfrm>
            <a:off x="3663858" y="718424"/>
            <a:ext cx="7981653" cy="1297139"/>
            <a:chOff x="2747893" y="538818"/>
            <a:chExt cx="5986240" cy="972854"/>
          </a:xfrm>
        </p:grpSpPr>
        <p:sp>
          <p:nvSpPr>
            <p:cNvPr id="73" name="Google Shape;73;p3"/>
            <p:cNvSpPr/>
            <p:nvPr/>
          </p:nvSpPr>
          <p:spPr>
            <a:xfrm>
              <a:off x="2747893" y="1333306"/>
              <a:ext cx="311315" cy="178365"/>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059198" y="538818"/>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8529414" y="1151874"/>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16983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199"/>
        <p:cNvGrpSpPr/>
        <p:nvPr/>
      </p:nvGrpSpPr>
      <p:grpSpPr>
        <a:xfrm>
          <a:off x="0" y="0"/>
          <a:ext cx="0" cy="0"/>
          <a:chOff x="0" y="0"/>
          <a:chExt cx="0" cy="0"/>
        </a:xfrm>
      </p:grpSpPr>
      <p:sp>
        <p:nvSpPr>
          <p:cNvPr id="200" name="Google Shape;200;p10"/>
          <p:cNvSpPr/>
          <p:nvPr/>
        </p:nvSpPr>
        <p:spPr>
          <a:xfrm rot="5400000">
            <a:off x="3389570" y="-1744363"/>
            <a:ext cx="5430567" cy="10306761"/>
          </a:xfrm>
          <a:custGeom>
            <a:avLst/>
            <a:gdLst/>
            <a:ahLst/>
            <a:cxnLst/>
            <a:rect l="l" t="t" r="r" b="b"/>
            <a:pathLst>
              <a:path w="285119" h="158063" extrusionOk="0">
                <a:moveTo>
                  <a:pt x="182306" y="0"/>
                </a:moveTo>
                <a:cubicBezTo>
                  <a:pt x="181869" y="182"/>
                  <a:pt x="181638" y="547"/>
                  <a:pt x="181480" y="972"/>
                </a:cubicBezTo>
                <a:cubicBezTo>
                  <a:pt x="181189" y="1737"/>
                  <a:pt x="180946" y="2526"/>
                  <a:pt x="180618" y="3291"/>
                </a:cubicBezTo>
                <a:cubicBezTo>
                  <a:pt x="180439" y="3684"/>
                  <a:pt x="180331" y="4252"/>
                  <a:pt x="179789" y="4252"/>
                </a:cubicBezTo>
                <a:cubicBezTo>
                  <a:pt x="179778" y="4252"/>
                  <a:pt x="179767" y="4251"/>
                  <a:pt x="179755" y="4251"/>
                </a:cubicBezTo>
                <a:cubicBezTo>
                  <a:pt x="179172" y="4227"/>
                  <a:pt x="178929" y="3692"/>
                  <a:pt x="178723" y="3231"/>
                </a:cubicBezTo>
                <a:cubicBezTo>
                  <a:pt x="178614" y="2927"/>
                  <a:pt x="178541" y="2623"/>
                  <a:pt x="178480" y="2320"/>
                </a:cubicBezTo>
                <a:cubicBezTo>
                  <a:pt x="178383" y="1858"/>
                  <a:pt x="178310" y="1409"/>
                  <a:pt x="178237" y="947"/>
                </a:cubicBezTo>
                <a:cubicBezTo>
                  <a:pt x="178116" y="328"/>
                  <a:pt x="177836" y="61"/>
                  <a:pt x="177156" y="61"/>
                </a:cubicBezTo>
                <a:cubicBezTo>
                  <a:pt x="176957" y="60"/>
                  <a:pt x="176758" y="59"/>
                  <a:pt x="176559" y="59"/>
                </a:cubicBezTo>
                <a:cubicBezTo>
                  <a:pt x="174475" y="59"/>
                  <a:pt x="172392" y="115"/>
                  <a:pt x="170318" y="170"/>
                </a:cubicBezTo>
                <a:cubicBezTo>
                  <a:pt x="169225" y="194"/>
                  <a:pt x="168132" y="182"/>
                  <a:pt x="167039" y="255"/>
                </a:cubicBezTo>
                <a:cubicBezTo>
                  <a:pt x="165278" y="377"/>
                  <a:pt x="163529" y="680"/>
                  <a:pt x="161768" y="850"/>
                </a:cubicBezTo>
                <a:cubicBezTo>
                  <a:pt x="157857" y="1239"/>
                  <a:pt x="153922" y="1287"/>
                  <a:pt x="149999" y="1300"/>
                </a:cubicBezTo>
                <a:cubicBezTo>
                  <a:pt x="143146" y="1317"/>
                  <a:pt x="136296" y="1347"/>
                  <a:pt x="129447" y="1347"/>
                </a:cubicBezTo>
                <a:cubicBezTo>
                  <a:pt x="121681" y="1347"/>
                  <a:pt x="113917" y="1308"/>
                  <a:pt x="106153" y="1166"/>
                </a:cubicBezTo>
                <a:cubicBezTo>
                  <a:pt x="104550" y="1130"/>
                  <a:pt x="102959" y="1081"/>
                  <a:pt x="101355" y="984"/>
                </a:cubicBezTo>
                <a:cubicBezTo>
                  <a:pt x="99319" y="855"/>
                  <a:pt x="97306" y="514"/>
                  <a:pt x="95265" y="514"/>
                </a:cubicBezTo>
                <a:cubicBezTo>
                  <a:pt x="94811" y="514"/>
                  <a:pt x="94356" y="531"/>
                  <a:pt x="93898" y="571"/>
                </a:cubicBezTo>
                <a:cubicBezTo>
                  <a:pt x="92938" y="644"/>
                  <a:pt x="92355" y="996"/>
                  <a:pt x="92015" y="1858"/>
                </a:cubicBezTo>
                <a:cubicBezTo>
                  <a:pt x="91627" y="2806"/>
                  <a:pt x="91335" y="3789"/>
                  <a:pt x="90995" y="4749"/>
                </a:cubicBezTo>
                <a:cubicBezTo>
                  <a:pt x="90771" y="5382"/>
                  <a:pt x="90493" y="5687"/>
                  <a:pt x="90086" y="5687"/>
                </a:cubicBezTo>
                <a:cubicBezTo>
                  <a:pt x="89853" y="5687"/>
                  <a:pt x="89578" y="5587"/>
                  <a:pt x="89246" y="5393"/>
                </a:cubicBezTo>
                <a:cubicBezTo>
                  <a:pt x="88360" y="4870"/>
                  <a:pt x="87971" y="4032"/>
                  <a:pt x="87728" y="3097"/>
                </a:cubicBezTo>
                <a:cubicBezTo>
                  <a:pt x="87280" y="1374"/>
                  <a:pt x="87199" y="884"/>
                  <a:pt x="85712" y="884"/>
                </a:cubicBezTo>
                <a:cubicBezTo>
                  <a:pt x="85385" y="884"/>
                  <a:pt x="84990" y="908"/>
                  <a:pt x="84509" y="947"/>
                </a:cubicBezTo>
                <a:cubicBezTo>
                  <a:pt x="84437" y="947"/>
                  <a:pt x="84364" y="972"/>
                  <a:pt x="84291" y="972"/>
                </a:cubicBezTo>
                <a:cubicBezTo>
                  <a:pt x="83701" y="1019"/>
                  <a:pt x="83112" y="1043"/>
                  <a:pt x="82523" y="1043"/>
                </a:cubicBezTo>
                <a:cubicBezTo>
                  <a:pt x="81897" y="1043"/>
                  <a:pt x="81272" y="1016"/>
                  <a:pt x="80647" y="960"/>
                </a:cubicBezTo>
                <a:cubicBezTo>
                  <a:pt x="78929" y="804"/>
                  <a:pt x="77282" y="157"/>
                  <a:pt x="75509" y="157"/>
                </a:cubicBezTo>
                <a:cubicBezTo>
                  <a:pt x="75477" y="157"/>
                  <a:pt x="75445" y="157"/>
                  <a:pt x="75412" y="158"/>
                </a:cubicBezTo>
                <a:cubicBezTo>
                  <a:pt x="75210" y="162"/>
                  <a:pt x="75007" y="164"/>
                  <a:pt x="74804" y="164"/>
                </a:cubicBezTo>
                <a:cubicBezTo>
                  <a:pt x="74376" y="164"/>
                  <a:pt x="73948" y="157"/>
                  <a:pt x="73519" y="157"/>
                </a:cubicBezTo>
                <a:cubicBezTo>
                  <a:pt x="72408" y="157"/>
                  <a:pt x="71298" y="200"/>
                  <a:pt x="70214" y="510"/>
                </a:cubicBezTo>
                <a:cubicBezTo>
                  <a:pt x="68993" y="851"/>
                  <a:pt x="67727" y="1021"/>
                  <a:pt x="66459" y="1021"/>
                </a:cubicBezTo>
                <a:cubicBezTo>
                  <a:pt x="66415" y="1021"/>
                  <a:pt x="66371" y="1021"/>
                  <a:pt x="66327" y="1020"/>
                </a:cubicBezTo>
                <a:cubicBezTo>
                  <a:pt x="66251" y="1020"/>
                  <a:pt x="66174" y="1020"/>
                  <a:pt x="66098" y="1020"/>
                </a:cubicBezTo>
                <a:cubicBezTo>
                  <a:pt x="64256" y="1020"/>
                  <a:pt x="62425" y="1155"/>
                  <a:pt x="60583" y="1178"/>
                </a:cubicBezTo>
                <a:cubicBezTo>
                  <a:pt x="59805" y="1190"/>
                  <a:pt x="59307" y="1542"/>
                  <a:pt x="59052" y="2283"/>
                </a:cubicBezTo>
                <a:cubicBezTo>
                  <a:pt x="58931" y="2648"/>
                  <a:pt x="58834" y="3024"/>
                  <a:pt x="58773" y="3401"/>
                </a:cubicBezTo>
                <a:cubicBezTo>
                  <a:pt x="58578" y="4482"/>
                  <a:pt x="58506" y="5575"/>
                  <a:pt x="58336" y="6729"/>
                </a:cubicBezTo>
                <a:cubicBezTo>
                  <a:pt x="58117" y="6291"/>
                  <a:pt x="57971" y="5915"/>
                  <a:pt x="57813" y="5526"/>
                </a:cubicBezTo>
                <a:cubicBezTo>
                  <a:pt x="57352" y="4457"/>
                  <a:pt x="56951" y="3364"/>
                  <a:pt x="56332" y="2368"/>
                </a:cubicBezTo>
                <a:cubicBezTo>
                  <a:pt x="55965" y="1765"/>
                  <a:pt x="55495" y="1335"/>
                  <a:pt x="54753" y="1335"/>
                </a:cubicBezTo>
                <a:cubicBezTo>
                  <a:pt x="54733" y="1335"/>
                  <a:pt x="54713" y="1335"/>
                  <a:pt x="54692" y="1336"/>
                </a:cubicBezTo>
                <a:cubicBezTo>
                  <a:pt x="54493" y="1344"/>
                  <a:pt x="54293" y="1347"/>
                  <a:pt x="54095" y="1347"/>
                </a:cubicBezTo>
                <a:cubicBezTo>
                  <a:pt x="52742" y="1347"/>
                  <a:pt x="51395" y="1190"/>
                  <a:pt x="50040" y="1190"/>
                </a:cubicBezTo>
                <a:cubicBezTo>
                  <a:pt x="48534" y="1190"/>
                  <a:pt x="47028" y="1093"/>
                  <a:pt x="45546" y="911"/>
                </a:cubicBezTo>
                <a:cubicBezTo>
                  <a:pt x="45431" y="898"/>
                  <a:pt x="45320" y="891"/>
                  <a:pt x="45213" y="891"/>
                </a:cubicBezTo>
                <a:cubicBezTo>
                  <a:pt x="44551" y="891"/>
                  <a:pt x="44072" y="1161"/>
                  <a:pt x="43737" y="1810"/>
                </a:cubicBezTo>
                <a:cubicBezTo>
                  <a:pt x="43530" y="2271"/>
                  <a:pt x="43251" y="2696"/>
                  <a:pt x="42923" y="3097"/>
                </a:cubicBezTo>
                <a:cubicBezTo>
                  <a:pt x="42609" y="3427"/>
                  <a:pt x="42306" y="3593"/>
                  <a:pt x="42020" y="3593"/>
                </a:cubicBezTo>
                <a:cubicBezTo>
                  <a:pt x="41686" y="3593"/>
                  <a:pt x="41376" y="3367"/>
                  <a:pt x="41101" y="2915"/>
                </a:cubicBezTo>
                <a:cubicBezTo>
                  <a:pt x="40834" y="2478"/>
                  <a:pt x="40639" y="1992"/>
                  <a:pt x="40372" y="1567"/>
                </a:cubicBezTo>
                <a:cubicBezTo>
                  <a:pt x="39947" y="874"/>
                  <a:pt x="39388" y="352"/>
                  <a:pt x="38526" y="328"/>
                </a:cubicBezTo>
                <a:cubicBezTo>
                  <a:pt x="38155" y="317"/>
                  <a:pt x="37784" y="311"/>
                  <a:pt x="37412" y="311"/>
                </a:cubicBezTo>
                <a:cubicBezTo>
                  <a:pt x="36958" y="311"/>
                  <a:pt x="36503" y="320"/>
                  <a:pt x="36048" y="340"/>
                </a:cubicBezTo>
                <a:cubicBezTo>
                  <a:pt x="33303" y="486"/>
                  <a:pt x="30571" y="547"/>
                  <a:pt x="27838" y="741"/>
                </a:cubicBezTo>
                <a:cubicBezTo>
                  <a:pt x="27660" y="754"/>
                  <a:pt x="27482" y="759"/>
                  <a:pt x="27304" y="759"/>
                </a:cubicBezTo>
                <a:cubicBezTo>
                  <a:pt x="26462" y="759"/>
                  <a:pt x="25622" y="639"/>
                  <a:pt x="24789" y="619"/>
                </a:cubicBezTo>
                <a:cubicBezTo>
                  <a:pt x="24604" y="614"/>
                  <a:pt x="24418" y="611"/>
                  <a:pt x="24233" y="611"/>
                </a:cubicBezTo>
                <a:cubicBezTo>
                  <a:pt x="22891" y="611"/>
                  <a:pt x="21557" y="751"/>
                  <a:pt x="20223" y="826"/>
                </a:cubicBezTo>
                <a:cubicBezTo>
                  <a:pt x="18524" y="920"/>
                  <a:pt x="16826" y="966"/>
                  <a:pt x="15129" y="966"/>
                </a:cubicBezTo>
                <a:cubicBezTo>
                  <a:pt x="13550" y="966"/>
                  <a:pt x="11972" y="926"/>
                  <a:pt x="10397" y="850"/>
                </a:cubicBezTo>
                <a:cubicBezTo>
                  <a:pt x="8910" y="781"/>
                  <a:pt x="7423" y="767"/>
                  <a:pt x="5936" y="767"/>
                </a:cubicBezTo>
                <a:cubicBezTo>
                  <a:pt x="4867" y="767"/>
                  <a:pt x="3797" y="774"/>
                  <a:pt x="2727" y="774"/>
                </a:cubicBezTo>
                <a:cubicBezTo>
                  <a:pt x="2150" y="774"/>
                  <a:pt x="1573" y="772"/>
                  <a:pt x="996" y="765"/>
                </a:cubicBezTo>
                <a:cubicBezTo>
                  <a:pt x="936" y="763"/>
                  <a:pt x="875" y="761"/>
                  <a:pt x="814" y="761"/>
                </a:cubicBezTo>
                <a:cubicBezTo>
                  <a:pt x="540" y="761"/>
                  <a:pt x="266" y="805"/>
                  <a:pt x="97" y="1093"/>
                </a:cubicBezTo>
                <a:cubicBezTo>
                  <a:pt x="49" y="1433"/>
                  <a:pt x="24" y="1773"/>
                  <a:pt x="61" y="2113"/>
                </a:cubicBezTo>
                <a:cubicBezTo>
                  <a:pt x="61" y="53501"/>
                  <a:pt x="49" y="104901"/>
                  <a:pt x="49" y="156314"/>
                </a:cubicBezTo>
                <a:cubicBezTo>
                  <a:pt x="49" y="156654"/>
                  <a:pt x="0" y="156994"/>
                  <a:pt x="109" y="157334"/>
                </a:cubicBezTo>
                <a:cubicBezTo>
                  <a:pt x="527" y="157751"/>
                  <a:pt x="1064" y="157771"/>
                  <a:pt x="1585" y="157771"/>
                </a:cubicBezTo>
                <a:cubicBezTo>
                  <a:pt x="1640" y="157771"/>
                  <a:pt x="1695" y="157771"/>
                  <a:pt x="1749" y="157771"/>
                </a:cubicBezTo>
                <a:cubicBezTo>
                  <a:pt x="3061" y="157781"/>
                  <a:pt x="4371" y="157788"/>
                  <a:pt x="5681" y="157788"/>
                </a:cubicBezTo>
                <a:cubicBezTo>
                  <a:pt x="8982" y="157788"/>
                  <a:pt x="12279" y="157747"/>
                  <a:pt x="15583" y="157625"/>
                </a:cubicBezTo>
                <a:cubicBezTo>
                  <a:pt x="15777" y="157613"/>
                  <a:pt x="15972" y="157577"/>
                  <a:pt x="16166" y="157565"/>
                </a:cubicBezTo>
                <a:cubicBezTo>
                  <a:pt x="17436" y="157494"/>
                  <a:pt x="18709" y="157444"/>
                  <a:pt x="19983" y="157444"/>
                </a:cubicBezTo>
                <a:cubicBezTo>
                  <a:pt x="21133" y="157444"/>
                  <a:pt x="22282" y="157485"/>
                  <a:pt x="23429" y="157589"/>
                </a:cubicBezTo>
                <a:cubicBezTo>
                  <a:pt x="24832" y="157712"/>
                  <a:pt x="26227" y="157787"/>
                  <a:pt x="27623" y="157787"/>
                </a:cubicBezTo>
                <a:cubicBezTo>
                  <a:pt x="28571" y="157787"/>
                  <a:pt x="29520" y="157752"/>
                  <a:pt x="30474" y="157674"/>
                </a:cubicBezTo>
                <a:cubicBezTo>
                  <a:pt x="31520" y="157579"/>
                  <a:pt x="32578" y="157428"/>
                  <a:pt x="33631" y="157428"/>
                </a:cubicBezTo>
                <a:cubicBezTo>
                  <a:pt x="34058" y="157428"/>
                  <a:pt x="34483" y="157453"/>
                  <a:pt x="34907" y="157516"/>
                </a:cubicBezTo>
                <a:cubicBezTo>
                  <a:pt x="37797" y="157965"/>
                  <a:pt x="40712" y="157880"/>
                  <a:pt x="43615" y="157941"/>
                </a:cubicBezTo>
                <a:cubicBezTo>
                  <a:pt x="43646" y="157942"/>
                  <a:pt x="43677" y="157942"/>
                  <a:pt x="43707" y="157942"/>
                </a:cubicBezTo>
                <a:cubicBezTo>
                  <a:pt x="44529" y="157942"/>
                  <a:pt x="45063" y="157624"/>
                  <a:pt x="45449" y="156921"/>
                </a:cubicBezTo>
                <a:cubicBezTo>
                  <a:pt x="45789" y="156338"/>
                  <a:pt x="46093" y="155731"/>
                  <a:pt x="46518" y="155184"/>
                </a:cubicBezTo>
                <a:cubicBezTo>
                  <a:pt x="46614" y="155055"/>
                  <a:pt x="46701" y="154870"/>
                  <a:pt x="46879" y="154870"/>
                </a:cubicBezTo>
                <a:cubicBezTo>
                  <a:pt x="46903" y="154870"/>
                  <a:pt x="46928" y="154873"/>
                  <a:pt x="46955" y="154880"/>
                </a:cubicBezTo>
                <a:cubicBezTo>
                  <a:pt x="47149" y="154941"/>
                  <a:pt x="47162" y="155148"/>
                  <a:pt x="47198" y="155305"/>
                </a:cubicBezTo>
                <a:cubicBezTo>
                  <a:pt x="47356" y="155913"/>
                  <a:pt x="47441" y="156544"/>
                  <a:pt x="47623" y="157152"/>
                </a:cubicBezTo>
                <a:cubicBezTo>
                  <a:pt x="47793" y="157674"/>
                  <a:pt x="48097" y="157941"/>
                  <a:pt x="48692" y="157941"/>
                </a:cubicBezTo>
                <a:cubicBezTo>
                  <a:pt x="52251" y="157929"/>
                  <a:pt x="55809" y="157820"/>
                  <a:pt x="59368" y="157455"/>
                </a:cubicBezTo>
                <a:cubicBezTo>
                  <a:pt x="60795" y="157309"/>
                  <a:pt x="62225" y="157237"/>
                  <a:pt x="63655" y="157237"/>
                </a:cubicBezTo>
                <a:cubicBezTo>
                  <a:pt x="65086" y="157237"/>
                  <a:pt x="66516" y="157309"/>
                  <a:pt x="67943" y="157455"/>
                </a:cubicBezTo>
                <a:cubicBezTo>
                  <a:pt x="70006" y="157678"/>
                  <a:pt x="72060" y="157860"/>
                  <a:pt x="74131" y="157860"/>
                </a:cubicBezTo>
                <a:cubicBezTo>
                  <a:pt x="74315" y="157860"/>
                  <a:pt x="74499" y="157859"/>
                  <a:pt x="74684" y="157856"/>
                </a:cubicBezTo>
                <a:cubicBezTo>
                  <a:pt x="75586" y="157845"/>
                  <a:pt x="76488" y="157664"/>
                  <a:pt x="77381" y="157664"/>
                </a:cubicBezTo>
                <a:cubicBezTo>
                  <a:pt x="77498" y="157664"/>
                  <a:pt x="77615" y="157667"/>
                  <a:pt x="77732" y="157674"/>
                </a:cubicBezTo>
                <a:cubicBezTo>
                  <a:pt x="78853" y="157743"/>
                  <a:pt x="79971" y="157760"/>
                  <a:pt x="81089" y="157760"/>
                </a:cubicBezTo>
                <a:cubicBezTo>
                  <a:pt x="82195" y="157760"/>
                  <a:pt x="83300" y="157743"/>
                  <a:pt x="84406" y="157743"/>
                </a:cubicBezTo>
                <a:cubicBezTo>
                  <a:pt x="84946" y="157743"/>
                  <a:pt x="85487" y="157747"/>
                  <a:pt x="86028" y="157759"/>
                </a:cubicBezTo>
                <a:cubicBezTo>
                  <a:pt x="86538" y="157759"/>
                  <a:pt x="87048" y="157722"/>
                  <a:pt x="87546" y="157662"/>
                </a:cubicBezTo>
                <a:cubicBezTo>
                  <a:pt x="88129" y="157601"/>
                  <a:pt x="88675" y="157309"/>
                  <a:pt x="89028" y="156836"/>
                </a:cubicBezTo>
                <a:cubicBezTo>
                  <a:pt x="89295" y="156514"/>
                  <a:pt x="89486" y="156356"/>
                  <a:pt x="89682" y="156356"/>
                </a:cubicBezTo>
                <a:cubicBezTo>
                  <a:pt x="89878" y="156356"/>
                  <a:pt x="90078" y="156514"/>
                  <a:pt x="90364" y="156824"/>
                </a:cubicBezTo>
                <a:cubicBezTo>
                  <a:pt x="90716" y="157212"/>
                  <a:pt x="91092" y="157565"/>
                  <a:pt x="91639" y="157577"/>
                </a:cubicBezTo>
                <a:cubicBezTo>
                  <a:pt x="92878" y="157625"/>
                  <a:pt x="94117" y="157650"/>
                  <a:pt x="95355" y="157674"/>
                </a:cubicBezTo>
                <a:cubicBezTo>
                  <a:pt x="95383" y="157674"/>
                  <a:pt x="95410" y="157674"/>
                  <a:pt x="95438" y="157674"/>
                </a:cubicBezTo>
                <a:cubicBezTo>
                  <a:pt x="96438" y="157674"/>
                  <a:pt x="97437" y="157525"/>
                  <a:pt x="98441" y="157525"/>
                </a:cubicBezTo>
                <a:cubicBezTo>
                  <a:pt x="98861" y="157525"/>
                  <a:pt x="99282" y="157551"/>
                  <a:pt x="99704" y="157625"/>
                </a:cubicBezTo>
                <a:cubicBezTo>
                  <a:pt x="101768" y="157990"/>
                  <a:pt x="103857" y="157868"/>
                  <a:pt x="105934" y="158002"/>
                </a:cubicBezTo>
                <a:cubicBezTo>
                  <a:pt x="105979" y="158005"/>
                  <a:pt x="106021" y="158007"/>
                  <a:pt x="106062" y="158007"/>
                </a:cubicBezTo>
                <a:cubicBezTo>
                  <a:pt x="106647" y="158007"/>
                  <a:pt x="106874" y="157684"/>
                  <a:pt x="106942" y="157139"/>
                </a:cubicBezTo>
                <a:cubicBezTo>
                  <a:pt x="107003" y="156569"/>
                  <a:pt x="107088" y="155986"/>
                  <a:pt x="107137" y="155415"/>
                </a:cubicBezTo>
                <a:cubicBezTo>
                  <a:pt x="107197" y="154880"/>
                  <a:pt x="107161" y="154322"/>
                  <a:pt x="107465" y="153787"/>
                </a:cubicBezTo>
                <a:cubicBezTo>
                  <a:pt x="107732" y="154030"/>
                  <a:pt x="107793" y="154322"/>
                  <a:pt x="107878" y="154601"/>
                </a:cubicBezTo>
                <a:cubicBezTo>
                  <a:pt x="108096" y="155318"/>
                  <a:pt x="108291" y="156046"/>
                  <a:pt x="108485" y="156775"/>
                </a:cubicBezTo>
                <a:cubicBezTo>
                  <a:pt x="108788" y="157856"/>
                  <a:pt x="108874" y="157917"/>
                  <a:pt x="109991" y="157917"/>
                </a:cubicBezTo>
                <a:cubicBezTo>
                  <a:pt x="110859" y="157916"/>
                  <a:pt x="111728" y="157916"/>
                  <a:pt x="112597" y="157916"/>
                </a:cubicBezTo>
                <a:cubicBezTo>
                  <a:pt x="118108" y="157916"/>
                  <a:pt x="123622" y="157931"/>
                  <a:pt x="129135" y="157931"/>
                </a:cubicBezTo>
                <a:cubicBezTo>
                  <a:pt x="134990" y="157931"/>
                  <a:pt x="140844" y="157914"/>
                  <a:pt x="146695" y="157844"/>
                </a:cubicBezTo>
                <a:cubicBezTo>
                  <a:pt x="148550" y="157825"/>
                  <a:pt x="150413" y="157799"/>
                  <a:pt x="152277" y="157799"/>
                </a:cubicBezTo>
                <a:cubicBezTo>
                  <a:pt x="152841" y="157799"/>
                  <a:pt x="153406" y="157802"/>
                  <a:pt x="153970" y="157807"/>
                </a:cubicBezTo>
                <a:cubicBezTo>
                  <a:pt x="154030" y="157808"/>
                  <a:pt x="154091" y="157808"/>
                  <a:pt x="154151" y="157808"/>
                </a:cubicBezTo>
                <a:cubicBezTo>
                  <a:pt x="157404" y="157808"/>
                  <a:pt x="160601" y="157175"/>
                  <a:pt x="163845" y="157115"/>
                </a:cubicBezTo>
                <a:cubicBezTo>
                  <a:pt x="166572" y="157070"/>
                  <a:pt x="169309" y="156942"/>
                  <a:pt x="172038" y="156942"/>
                </a:cubicBezTo>
                <a:cubicBezTo>
                  <a:pt x="172262" y="156942"/>
                  <a:pt x="172487" y="156943"/>
                  <a:pt x="172711" y="156945"/>
                </a:cubicBezTo>
                <a:cubicBezTo>
                  <a:pt x="174290" y="156957"/>
                  <a:pt x="175869" y="156994"/>
                  <a:pt x="177436" y="157042"/>
                </a:cubicBezTo>
                <a:cubicBezTo>
                  <a:pt x="178626" y="157079"/>
                  <a:pt x="179816" y="157188"/>
                  <a:pt x="180994" y="157273"/>
                </a:cubicBezTo>
                <a:cubicBezTo>
                  <a:pt x="182251" y="157368"/>
                  <a:pt x="183450" y="157845"/>
                  <a:pt x="184715" y="157845"/>
                </a:cubicBezTo>
                <a:cubicBezTo>
                  <a:pt x="184746" y="157845"/>
                  <a:pt x="184777" y="157844"/>
                  <a:pt x="184808" y="157844"/>
                </a:cubicBezTo>
                <a:cubicBezTo>
                  <a:pt x="185350" y="157837"/>
                  <a:pt x="185892" y="157834"/>
                  <a:pt x="186434" y="157834"/>
                </a:cubicBezTo>
                <a:cubicBezTo>
                  <a:pt x="187520" y="157834"/>
                  <a:pt x="188606" y="157844"/>
                  <a:pt x="189694" y="157844"/>
                </a:cubicBezTo>
                <a:cubicBezTo>
                  <a:pt x="190781" y="157844"/>
                  <a:pt x="191869" y="157834"/>
                  <a:pt x="192958" y="157795"/>
                </a:cubicBezTo>
                <a:cubicBezTo>
                  <a:pt x="194014" y="157759"/>
                  <a:pt x="194694" y="157370"/>
                  <a:pt x="195168" y="156459"/>
                </a:cubicBezTo>
                <a:cubicBezTo>
                  <a:pt x="195484" y="155828"/>
                  <a:pt x="195812" y="155196"/>
                  <a:pt x="196273" y="154662"/>
                </a:cubicBezTo>
                <a:cubicBezTo>
                  <a:pt x="196566" y="154331"/>
                  <a:pt x="196845" y="154170"/>
                  <a:pt x="197135" y="154170"/>
                </a:cubicBezTo>
                <a:cubicBezTo>
                  <a:pt x="197399" y="154170"/>
                  <a:pt x="197673" y="154304"/>
                  <a:pt x="197974" y="154565"/>
                </a:cubicBezTo>
                <a:cubicBezTo>
                  <a:pt x="198362" y="154893"/>
                  <a:pt x="198690" y="155281"/>
                  <a:pt x="198945" y="155731"/>
                </a:cubicBezTo>
                <a:cubicBezTo>
                  <a:pt x="199646" y="157020"/>
                  <a:pt x="200559" y="157566"/>
                  <a:pt x="202021" y="157566"/>
                </a:cubicBezTo>
                <a:cubicBezTo>
                  <a:pt x="202157" y="157566"/>
                  <a:pt x="202298" y="157562"/>
                  <a:pt x="202443" y="157552"/>
                </a:cubicBezTo>
                <a:cubicBezTo>
                  <a:pt x="204581" y="157410"/>
                  <a:pt x="206736" y="157310"/>
                  <a:pt x="208900" y="157310"/>
                </a:cubicBezTo>
                <a:cubicBezTo>
                  <a:pt x="209318" y="157310"/>
                  <a:pt x="209737" y="157314"/>
                  <a:pt x="210156" y="157322"/>
                </a:cubicBezTo>
                <a:cubicBezTo>
                  <a:pt x="210783" y="157334"/>
                  <a:pt x="211414" y="157338"/>
                  <a:pt x="212045" y="157338"/>
                </a:cubicBezTo>
                <a:cubicBezTo>
                  <a:pt x="213307" y="157338"/>
                  <a:pt x="214573" y="157322"/>
                  <a:pt x="215828" y="157322"/>
                </a:cubicBezTo>
                <a:cubicBezTo>
                  <a:pt x="215903" y="157320"/>
                  <a:pt x="215978" y="157319"/>
                  <a:pt x="216053" y="157319"/>
                </a:cubicBezTo>
                <a:cubicBezTo>
                  <a:pt x="216439" y="157319"/>
                  <a:pt x="216826" y="157346"/>
                  <a:pt x="217212" y="157407"/>
                </a:cubicBezTo>
                <a:cubicBezTo>
                  <a:pt x="219131" y="157795"/>
                  <a:pt x="221099" y="157990"/>
                  <a:pt x="223054" y="157990"/>
                </a:cubicBezTo>
                <a:cubicBezTo>
                  <a:pt x="223147" y="157995"/>
                  <a:pt x="223240" y="157997"/>
                  <a:pt x="223334" y="157997"/>
                </a:cubicBezTo>
                <a:cubicBezTo>
                  <a:pt x="223614" y="157997"/>
                  <a:pt x="223896" y="157979"/>
                  <a:pt x="224178" y="157979"/>
                </a:cubicBezTo>
                <a:cubicBezTo>
                  <a:pt x="224452" y="157979"/>
                  <a:pt x="224726" y="157996"/>
                  <a:pt x="224998" y="158063"/>
                </a:cubicBezTo>
                <a:lnTo>
                  <a:pt x="232285" y="158063"/>
                </a:lnTo>
                <a:cubicBezTo>
                  <a:pt x="233658" y="157941"/>
                  <a:pt x="235030" y="157953"/>
                  <a:pt x="236390" y="157905"/>
                </a:cubicBezTo>
                <a:cubicBezTo>
                  <a:pt x="237386" y="157880"/>
                  <a:pt x="238382" y="157880"/>
                  <a:pt x="239366" y="157783"/>
                </a:cubicBezTo>
                <a:cubicBezTo>
                  <a:pt x="241342" y="157600"/>
                  <a:pt x="243309" y="157320"/>
                  <a:pt x="245291" y="157320"/>
                </a:cubicBezTo>
                <a:cubicBezTo>
                  <a:pt x="245539" y="157320"/>
                  <a:pt x="245786" y="157324"/>
                  <a:pt x="246034" y="157334"/>
                </a:cubicBezTo>
                <a:cubicBezTo>
                  <a:pt x="246085" y="157335"/>
                  <a:pt x="246136" y="157336"/>
                  <a:pt x="246186" y="157336"/>
                </a:cubicBezTo>
                <a:cubicBezTo>
                  <a:pt x="247393" y="157336"/>
                  <a:pt x="248252" y="156907"/>
                  <a:pt x="248718" y="155694"/>
                </a:cubicBezTo>
                <a:cubicBezTo>
                  <a:pt x="248874" y="155298"/>
                  <a:pt x="249042" y="154747"/>
                  <a:pt x="249587" y="154747"/>
                </a:cubicBezTo>
                <a:cubicBezTo>
                  <a:pt x="249593" y="154747"/>
                  <a:pt x="249599" y="154747"/>
                  <a:pt x="249605" y="154747"/>
                </a:cubicBezTo>
                <a:cubicBezTo>
                  <a:pt x="250151" y="154747"/>
                  <a:pt x="250164" y="155342"/>
                  <a:pt x="250297" y="155731"/>
                </a:cubicBezTo>
                <a:cubicBezTo>
                  <a:pt x="250613" y="156550"/>
                  <a:pt x="251121" y="157020"/>
                  <a:pt x="251996" y="157020"/>
                </a:cubicBezTo>
                <a:cubicBezTo>
                  <a:pt x="252028" y="157020"/>
                  <a:pt x="252061" y="157019"/>
                  <a:pt x="252095" y="157018"/>
                </a:cubicBezTo>
                <a:cubicBezTo>
                  <a:pt x="252418" y="157007"/>
                  <a:pt x="252741" y="157003"/>
                  <a:pt x="253064" y="157003"/>
                </a:cubicBezTo>
                <a:cubicBezTo>
                  <a:pt x="255098" y="157003"/>
                  <a:pt x="257127" y="157184"/>
                  <a:pt x="259162" y="157184"/>
                </a:cubicBezTo>
                <a:cubicBezTo>
                  <a:pt x="259401" y="157184"/>
                  <a:pt x="259641" y="157181"/>
                  <a:pt x="259880" y="157176"/>
                </a:cubicBezTo>
                <a:cubicBezTo>
                  <a:pt x="260093" y="157171"/>
                  <a:pt x="260306" y="157168"/>
                  <a:pt x="260519" y="157168"/>
                </a:cubicBezTo>
                <a:cubicBezTo>
                  <a:pt x="262247" y="157168"/>
                  <a:pt x="263967" y="157327"/>
                  <a:pt x="265698" y="157370"/>
                </a:cubicBezTo>
                <a:cubicBezTo>
                  <a:pt x="266742" y="157370"/>
                  <a:pt x="267775" y="157443"/>
                  <a:pt x="268819" y="157552"/>
                </a:cubicBezTo>
                <a:cubicBezTo>
                  <a:pt x="270209" y="157728"/>
                  <a:pt x="271599" y="157834"/>
                  <a:pt x="272994" y="157834"/>
                </a:cubicBezTo>
                <a:cubicBezTo>
                  <a:pt x="274012" y="157834"/>
                  <a:pt x="275033" y="157778"/>
                  <a:pt x="276058" y="157650"/>
                </a:cubicBezTo>
                <a:cubicBezTo>
                  <a:pt x="278511" y="157346"/>
                  <a:pt x="280965" y="156969"/>
                  <a:pt x="283443" y="156860"/>
                </a:cubicBezTo>
                <a:cubicBezTo>
                  <a:pt x="284159" y="156836"/>
                  <a:pt x="284353" y="156605"/>
                  <a:pt x="284402" y="155852"/>
                </a:cubicBezTo>
                <a:cubicBezTo>
                  <a:pt x="284451" y="155026"/>
                  <a:pt x="284390" y="154212"/>
                  <a:pt x="284475" y="153386"/>
                </a:cubicBezTo>
                <a:cubicBezTo>
                  <a:pt x="284779" y="150520"/>
                  <a:pt x="285119" y="147642"/>
                  <a:pt x="285082" y="144763"/>
                </a:cubicBezTo>
                <a:lnTo>
                  <a:pt x="285082" y="142261"/>
                </a:lnTo>
                <a:lnTo>
                  <a:pt x="285082" y="1870"/>
                </a:lnTo>
                <a:cubicBezTo>
                  <a:pt x="285082" y="1603"/>
                  <a:pt x="285094" y="1336"/>
                  <a:pt x="285070" y="1069"/>
                </a:cubicBezTo>
                <a:cubicBezTo>
                  <a:pt x="284864" y="753"/>
                  <a:pt x="284536" y="753"/>
                  <a:pt x="284232" y="753"/>
                </a:cubicBezTo>
                <a:cubicBezTo>
                  <a:pt x="282580" y="741"/>
                  <a:pt x="280928" y="668"/>
                  <a:pt x="279277" y="607"/>
                </a:cubicBezTo>
                <a:cubicBezTo>
                  <a:pt x="278305" y="574"/>
                  <a:pt x="277334" y="560"/>
                  <a:pt x="276363" y="560"/>
                </a:cubicBezTo>
                <a:cubicBezTo>
                  <a:pt x="271589" y="560"/>
                  <a:pt x="266816" y="901"/>
                  <a:pt x="262042" y="1032"/>
                </a:cubicBezTo>
                <a:cubicBezTo>
                  <a:pt x="261362" y="1057"/>
                  <a:pt x="260912" y="1372"/>
                  <a:pt x="260633" y="1980"/>
                </a:cubicBezTo>
                <a:cubicBezTo>
                  <a:pt x="260293" y="2733"/>
                  <a:pt x="260050" y="3522"/>
                  <a:pt x="259722" y="4287"/>
                </a:cubicBezTo>
                <a:cubicBezTo>
                  <a:pt x="259613" y="4530"/>
                  <a:pt x="259540" y="4822"/>
                  <a:pt x="259261" y="4980"/>
                </a:cubicBezTo>
                <a:cubicBezTo>
                  <a:pt x="259006" y="4700"/>
                  <a:pt x="259103" y="4397"/>
                  <a:pt x="259078" y="4117"/>
                </a:cubicBezTo>
                <a:cubicBezTo>
                  <a:pt x="259030" y="3437"/>
                  <a:pt x="259248" y="2769"/>
                  <a:pt x="259212" y="2089"/>
                </a:cubicBezTo>
                <a:cubicBezTo>
                  <a:pt x="259176" y="1263"/>
                  <a:pt x="258957" y="996"/>
                  <a:pt x="258155" y="887"/>
                </a:cubicBezTo>
                <a:cubicBezTo>
                  <a:pt x="256273" y="619"/>
                  <a:pt x="254378" y="474"/>
                  <a:pt x="252483" y="449"/>
                </a:cubicBezTo>
                <a:cubicBezTo>
                  <a:pt x="252346" y="448"/>
                  <a:pt x="252208" y="447"/>
                  <a:pt x="252070" y="447"/>
                </a:cubicBezTo>
                <a:cubicBezTo>
                  <a:pt x="249941" y="447"/>
                  <a:pt x="247841" y="618"/>
                  <a:pt x="245730" y="789"/>
                </a:cubicBezTo>
                <a:cubicBezTo>
                  <a:pt x="244249" y="899"/>
                  <a:pt x="242779" y="1032"/>
                  <a:pt x="241297" y="1057"/>
                </a:cubicBezTo>
                <a:cubicBezTo>
                  <a:pt x="240180" y="1069"/>
                  <a:pt x="239900" y="1312"/>
                  <a:pt x="239597" y="2356"/>
                </a:cubicBezTo>
                <a:cubicBezTo>
                  <a:pt x="239512" y="2660"/>
                  <a:pt x="239415" y="2964"/>
                  <a:pt x="239305" y="3255"/>
                </a:cubicBezTo>
                <a:cubicBezTo>
                  <a:pt x="239208" y="3486"/>
                  <a:pt x="239123" y="3729"/>
                  <a:pt x="238807" y="3729"/>
                </a:cubicBezTo>
                <a:cubicBezTo>
                  <a:pt x="238492" y="3729"/>
                  <a:pt x="238322" y="3522"/>
                  <a:pt x="238200" y="3267"/>
                </a:cubicBezTo>
                <a:cubicBezTo>
                  <a:pt x="238006" y="2903"/>
                  <a:pt x="237969" y="2478"/>
                  <a:pt x="237848" y="2089"/>
                </a:cubicBezTo>
                <a:cubicBezTo>
                  <a:pt x="237697" y="1542"/>
                  <a:pt x="237367" y="1274"/>
                  <a:pt x="236805" y="1274"/>
                </a:cubicBezTo>
                <a:cubicBezTo>
                  <a:pt x="236781" y="1274"/>
                  <a:pt x="236756" y="1274"/>
                  <a:pt x="236730" y="1275"/>
                </a:cubicBezTo>
                <a:cubicBezTo>
                  <a:pt x="235485" y="1334"/>
                  <a:pt x="234240" y="1356"/>
                  <a:pt x="232997" y="1356"/>
                </a:cubicBezTo>
                <a:cubicBezTo>
                  <a:pt x="231668" y="1356"/>
                  <a:pt x="230342" y="1331"/>
                  <a:pt x="229018" y="1300"/>
                </a:cubicBezTo>
                <a:cubicBezTo>
                  <a:pt x="227500" y="1263"/>
                  <a:pt x="225957" y="1178"/>
                  <a:pt x="224524" y="547"/>
                </a:cubicBezTo>
                <a:cubicBezTo>
                  <a:pt x="224075" y="352"/>
                  <a:pt x="223577" y="328"/>
                  <a:pt x="223091" y="304"/>
                </a:cubicBezTo>
                <a:cubicBezTo>
                  <a:pt x="222941" y="300"/>
                  <a:pt x="222791" y="298"/>
                  <a:pt x="222642" y="298"/>
                </a:cubicBezTo>
                <a:cubicBezTo>
                  <a:pt x="221385" y="298"/>
                  <a:pt x="220135" y="426"/>
                  <a:pt x="218876" y="534"/>
                </a:cubicBezTo>
                <a:cubicBezTo>
                  <a:pt x="217761" y="623"/>
                  <a:pt x="216646" y="847"/>
                  <a:pt x="215524" y="847"/>
                </a:cubicBezTo>
                <a:cubicBezTo>
                  <a:pt x="214959" y="847"/>
                  <a:pt x="214393" y="790"/>
                  <a:pt x="213824" y="632"/>
                </a:cubicBezTo>
                <a:cubicBezTo>
                  <a:pt x="213646" y="599"/>
                  <a:pt x="213468" y="583"/>
                  <a:pt x="213289" y="583"/>
                </a:cubicBezTo>
                <a:cubicBezTo>
                  <a:pt x="213200" y="583"/>
                  <a:pt x="213111" y="587"/>
                  <a:pt x="213022" y="595"/>
                </a:cubicBezTo>
                <a:cubicBezTo>
                  <a:pt x="211152" y="644"/>
                  <a:pt x="209306" y="887"/>
                  <a:pt x="207435" y="947"/>
                </a:cubicBezTo>
                <a:cubicBezTo>
                  <a:pt x="206285" y="989"/>
                  <a:pt x="205131" y="1087"/>
                  <a:pt x="203983" y="1087"/>
                </a:cubicBezTo>
                <a:cubicBezTo>
                  <a:pt x="202768" y="1087"/>
                  <a:pt x="201559" y="977"/>
                  <a:pt x="200366" y="571"/>
                </a:cubicBezTo>
                <a:cubicBezTo>
                  <a:pt x="199856" y="413"/>
                  <a:pt x="199322" y="328"/>
                  <a:pt x="198788" y="304"/>
                </a:cubicBezTo>
                <a:cubicBezTo>
                  <a:pt x="196018" y="109"/>
                  <a:pt x="193225" y="73"/>
                  <a:pt x="190443" y="73"/>
                </a:cubicBezTo>
                <a:cubicBezTo>
                  <a:pt x="190284" y="68"/>
                  <a:pt x="190125" y="66"/>
                  <a:pt x="189967" y="66"/>
                </a:cubicBezTo>
                <a:cubicBezTo>
                  <a:pt x="189414" y="66"/>
                  <a:pt x="188864" y="89"/>
                  <a:pt x="188315" y="89"/>
                </a:cubicBezTo>
                <a:cubicBezTo>
                  <a:pt x="187818" y="89"/>
                  <a:pt x="187321" y="70"/>
                  <a:pt x="18682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0"/>
          <p:cNvSpPr txBox="1">
            <a:spLocks noGrp="1"/>
          </p:cNvSpPr>
          <p:nvPr>
            <p:ph type="title"/>
          </p:nvPr>
        </p:nvSpPr>
        <p:spPr>
          <a:xfrm>
            <a:off x="2835117" y="1268600"/>
            <a:ext cx="6521600" cy="13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2" name="Google Shape;202;p10"/>
          <p:cNvSpPr txBox="1">
            <a:spLocks noGrp="1"/>
          </p:cNvSpPr>
          <p:nvPr>
            <p:ph type="subTitle" idx="1"/>
          </p:nvPr>
        </p:nvSpPr>
        <p:spPr>
          <a:xfrm>
            <a:off x="2835117" y="2596600"/>
            <a:ext cx="6521600" cy="29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03" name="Google Shape;203;p10"/>
          <p:cNvGrpSpPr/>
          <p:nvPr/>
        </p:nvGrpSpPr>
        <p:grpSpPr>
          <a:xfrm>
            <a:off x="-341771" y="319943"/>
            <a:ext cx="12996571" cy="6366592"/>
            <a:chOff x="-256328" y="239957"/>
            <a:chExt cx="9747428" cy="4774944"/>
          </a:xfrm>
        </p:grpSpPr>
        <p:sp>
          <p:nvSpPr>
            <p:cNvPr id="204" name="Google Shape;204;p10"/>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0"/>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0"/>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0"/>
            <p:cNvSpPr/>
            <p:nvPr/>
          </p:nvSpPr>
          <p:spPr>
            <a:xfrm>
              <a:off x="4291185" y="2399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0"/>
            <p:cNvSpPr/>
            <p:nvPr/>
          </p:nvSpPr>
          <p:spPr>
            <a:xfrm>
              <a:off x="-2563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0"/>
            <p:cNvSpPr/>
            <p:nvPr/>
          </p:nvSpPr>
          <p:spPr>
            <a:xfrm rot="10800000" flipH="1">
              <a:off x="86519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0"/>
            <p:cNvSpPr/>
            <p:nvPr/>
          </p:nvSpPr>
          <p:spPr>
            <a:xfrm rot="10800000" flipH="1">
              <a:off x="-15059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0"/>
            <p:cNvSpPr/>
            <p:nvPr/>
          </p:nvSpPr>
          <p:spPr>
            <a:xfrm rot="10800000" flipH="1">
              <a:off x="88231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0"/>
            <p:cNvSpPr/>
            <p:nvPr/>
          </p:nvSpPr>
          <p:spPr>
            <a:xfrm rot="10800000" flipH="1">
              <a:off x="754779" y="49689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0"/>
            <p:cNvSpPr/>
            <p:nvPr/>
          </p:nvSpPr>
          <p:spPr>
            <a:xfrm rot="10800000" flipH="1">
              <a:off x="6767428" y="4968757"/>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10"/>
          <p:cNvGrpSpPr/>
          <p:nvPr/>
        </p:nvGrpSpPr>
        <p:grpSpPr>
          <a:xfrm>
            <a:off x="950975" y="319949"/>
            <a:ext cx="2057237" cy="1506297"/>
            <a:chOff x="998250" y="971075"/>
            <a:chExt cx="163925" cy="120025"/>
          </a:xfrm>
        </p:grpSpPr>
        <p:sp>
          <p:nvSpPr>
            <p:cNvPr id="215" name="Google Shape;215;p10"/>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0"/>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0"/>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0"/>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 name="Google Shape;219;p10"/>
          <p:cNvSpPr/>
          <p:nvPr/>
        </p:nvSpPr>
        <p:spPr>
          <a:xfrm>
            <a:off x="10426365" y="1007674"/>
            <a:ext cx="284255" cy="207073"/>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0"/>
          <p:cNvSpPr/>
          <p:nvPr/>
        </p:nvSpPr>
        <p:spPr>
          <a:xfrm>
            <a:off x="9480219" y="1384281"/>
            <a:ext cx="272960" cy="130832"/>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00986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52"/>
        <p:cNvGrpSpPr/>
        <p:nvPr/>
      </p:nvGrpSpPr>
      <p:grpSpPr>
        <a:xfrm>
          <a:off x="0" y="0"/>
          <a:ext cx="0" cy="0"/>
          <a:chOff x="0" y="0"/>
          <a:chExt cx="0" cy="0"/>
        </a:xfrm>
      </p:grpSpPr>
    </p:spTree>
    <p:extLst>
      <p:ext uri="{BB962C8B-B14F-4D97-AF65-F5344CB8AC3E}">
        <p14:creationId xmlns:p14="http://schemas.microsoft.com/office/powerpoint/2010/main" val="213400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2D5B4-D454-B66A-2467-1DBA4DD625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38F1E2-9249-2C93-1DC7-52FDBCACC2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41C0A-EFCC-C90A-B3A4-CAD02075BD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EB3DAB-D562-971A-7CA3-5FA91F5658A4}"/>
              </a:ext>
            </a:extLst>
          </p:cNvPr>
          <p:cNvSpPr>
            <a:spLocks noGrp="1"/>
          </p:cNvSpPr>
          <p:nvPr>
            <p:ph type="dt" sz="half" idx="10"/>
          </p:nvPr>
        </p:nvSpPr>
        <p:spPr/>
        <p:txBody>
          <a:bodyPr/>
          <a:lstStyle/>
          <a:p>
            <a:fld id="{1363F2AA-9B9E-4F82-AE8C-90E52E2FA442}" type="datetimeFigureOut">
              <a:rPr lang="en-US" smtClean="0"/>
              <a:t>18/2/2025</a:t>
            </a:fld>
            <a:endParaRPr lang="en-US"/>
          </a:p>
        </p:txBody>
      </p:sp>
      <p:sp>
        <p:nvSpPr>
          <p:cNvPr id="6" name="Footer Placeholder 5">
            <a:extLst>
              <a:ext uri="{FF2B5EF4-FFF2-40B4-BE49-F238E27FC236}">
                <a16:creationId xmlns:a16="http://schemas.microsoft.com/office/drawing/2014/main" id="{6C29AA2D-9A9B-022D-07D0-B990F800A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7AE016-0763-7D08-16DC-F860827FCA2A}"/>
              </a:ext>
            </a:extLst>
          </p:cNvPr>
          <p:cNvSpPr>
            <a:spLocks noGrp="1"/>
          </p:cNvSpPr>
          <p:nvPr>
            <p:ph type="sldNum" sz="quarter" idx="12"/>
          </p:nvPr>
        </p:nvSpPr>
        <p:spPr/>
        <p:txBody>
          <a:bodyPr/>
          <a:lstStyle/>
          <a:p>
            <a:fld id="{747BA081-C9A3-4C6C-8578-4D46A04366ED}" type="slidenum">
              <a:rPr lang="en-US" smtClean="0"/>
              <a:t>‹#›</a:t>
            </a:fld>
            <a:endParaRPr lang="en-US"/>
          </a:p>
        </p:txBody>
      </p:sp>
    </p:spTree>
    <p:extLst>
      <p:ext uri="{BB962C8B-B14F-4D97-AF65-F5344CB8AC3E}">
        <p14:creationId xmlns:p14="http://schemas.microsoft.com/office/powerpoint/2010/main" val="6450284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53"/>
        <p:cNvGrpSpPr/>
        <p:nvPr/>
      </p:nvGrpSpPr>
      <p:grpSpPr>
        <a:xfrm>
          <a:off x="0" y="0"/>
          <a:ext cx="0" cy="0"/>
          <a:chOff x="0" y="0"/>
          <a:chExt cx="0" cy="0"/>
        </a:xfrm>
      </p:grpSpPr>
      <p:sp>
        <p:nvSpPr>
          <p:cNvPr id="254" name="Google Shape;254;p14"/>
          <p:cNvSpPr/>
          <p:nvPr/>
        </p:nvSpPr>
        <p:spPr>
          <a:xfrm>
            <a:off x="-158206" y="1043268"/>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287982" y="4412267"/>
            <a:ext cx="3620089" cy="3044448"/>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4"/>
          <p:cNvSpPr/>
          <p:nvPr/>
        </p:nvSpPr>
        <p:spPr>
          <a:xfrm rot="335208">
            <a:off x="8520197" y="4193446"/>
            <a:ext cx="3822183" cy="3482076"/>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4900" y="5571168"/>
            <a:ext cx="12192048" cy="2426523"/>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4"/>
          <p:cNvSpPr/>
          <p:nvPr/>
        </p:nvSpPr>
        <p:spPr>
          <a:xfrm flipH="1">
            <a:off x="9884082" y="4999846"/>
            <a:ext cx="2437717" cy="2040004"/>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4900" y="6307070"/>
            <a:ext cx="12192056" cy="1640965"/>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4"/>
          <p:cNvSpPr txBox="1">
            <a:spLocks noGrp="1"/>
          </p:cNvSpPr>
          <p:nvPr>
            <p:ph type="title"/>
          </p:nvPr>
        </p:nvSpPr>
        <p:spPr>
          <a:xfrm>
            <a:off x="2355079" y="2194759"/>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1" name="Google Shape;261;p14"/>
          <p:cNvSpPr txBox="1">
            <a:spLocks noGrp="1"/>
          </p:cNvSpPr>
          <p:nvPr>
            <p:ph type="title" idx="2" hasCustomPrompt="1"/>
          </p:nvPr>
        </p:nvSpPr>
        <p:spPr>
          <a:xfrm>
            <a:off x="1243812" y="2548960"/>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2" name="Google Shape;262;p14"/>
          <p:cNvSpPr txBox="1">
            <a:spLocks noGrp="1"/>
          </p:cNvSpPr>
          <p:nvPr>
            <p:ph type="subTitle" idx="1"/>
          </p:nvPr>
        </p:nvSpPr>
        <p:spPr>
          <a:xfrm>
            <a:off x="2355079" y="2818241"/>
            <a:ext cx="3637200" cy="69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63" name="Google Shape;263;p14"/>
          <p:cNvSpPr txBox="1">
            <a:spLocks noGrp="1"/>
          </p:cNvSpPr>
          <p:nvPr>
            <p:ph type="title" idx="3"/>
          </p:nvPr>
        </p:nvSpPr>
        <p:spPr>
          <a:xfrm>
            <a:off x="7502145" y="2194759"/>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4" name="Google Shape;264;p14"/>
          <p:cNvSpPr txBox="1">
            <a:spLocks noGrp="1"/>
          </p:cNvSpPr>
          <p:nvPr>
            <p:ph type="title" idx="4" hasCustomPrompt="1"/>
          </p:nvPr>
        </p:nvSpPr>
        <p:spPr>
          <a:xfrm>
            <a:off x="6390965" y="2548956"/>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5" name="Google Shape;265;p14"/>
          <p:cNvSpPr txBox="1">
            <a:spLocks noGrp="1"/>
          </p:cNvSpPr>
          <p:nvPr>
            <p:ph type="subTitle" idx="5"/>
          </p:nvPr>
        </p:nvSpPr>
        <p:spPr>
          <a:xfrm>
            <a:off x="7502145" y="2818241"/>
            <a:ext cx="3637200" cy="69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66" name="Google Shape;266;p14"/>
          <p:cNvSpPr txBox="1">
            <a:spLocks noGrp="1"/>
          </p:cNvSpPr>
          <p:nvPr>
            <p:ph type="title" idx="6"/>
          </p:nvPr>
        </p:nvSpPr>
        <p:spPr>
          <a:xfrm>
            <a:off x="2355079" y="3966225"/>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7" name="Google Shape;267;p14"/>
          <p:cNvSpPr txBox="1">
            <a:spLocks noGrp="1"/>
          </p:cNvSpPr>
          <p:nvPr>
            <p:ph type="title" idx="7" hasCustomPrompt="1"/>
          </p:nvPr>
        </p:nvSpPr>
        <p:spPr>
          <a:xfrm>
            <a:off x="1243812" y="4360923"/>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8" name="Google Shape;268;p14"/>
          <p:cNvSpPr txBox="1">
            <a:spLocks noGrp="1"/>
          </p:cNvSpPr>
          <p:nvPr>
            <p:ph type="subTitle" idx="8"/>
          </p:nvPr>
        </p:nvSpPr>
        <p:spPr>
          <a:xfrm>
            <a:off x="2355079" y="4586924"/>
            <a:ext cx="3637200" cy="8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69" name="Google Shape;269;p14"/>
          <p:cNvSpPr txBox="1">
            <a:spLocks noGrp="1"/>
          </p:cNvSpPr>
          <p:nvPr>
            <p:ph type="title" idx="9"/>
          </p:nvPr>
        </p:nvSpPr>
        <p:spPr>
          <a:xfrm>
            <a:off x="7502145" y="3966225"/>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70" name="Google Shape;270;p14"/>
          <p:cNvSpPr txBox="1">
            <a:spLocks noGrp="1"/>
          </p:cNvSpPr>
          <p:nvPr>
            <p:ph type="title" idx="13" hasCustomPrompt="1"/>
          </p:nvPr>
        </p:nvSpPr>
        <p:spPr>
          <a:xfrm>
            <a:off x="6390965" y="4360923"/>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71" name="Google Shape;271;p14"/>
          <p:cNvSpPr txBox="1">
            <a:spLocks noGrp="1"/>
          </p:cNvSpPr>
          <p:nvPr>
            <p:ph type="subTitle" idx="14"/>
          </p:nvPr>
        </p:nvSpPr>
        <p:spPr>
          <a:xfrm>
            <a:off x="7502145" y="4586924"/>
            <a:ext cx="3637200" cy="8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72" name="Google Shape;272;p14"/>
          <p:cNvSpPr txBox="1">
            <a:spLocks noGrp="1"/>
          </p:cNvSpPr>
          <p:nvPr>
            <p:ph type="title" idx="15"/>
          </p:nvPr>
        </p:nvSpPr>
        <p:spPr>
          <a:xfrm>
            <a:off x="3523500" y="593367"/>
            <a:ext cx="514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4"/>
          <p:cNvGrpSpPr/>
          <p:nvPr/>
        </p:nvGrpSpPr>
        <p:grpSpPr>
          <a:xfrm>
            <a:off x="689429" y="639651"/>
            <a:ext cx="10987729" cy="1555124"/>
            <a:chOff x="517071" y="479738"/>
            <a:chExt cx="8240797" cy="1166343"/>
          </a:xfrm>
        </p:grpSpPr>
        <p:sp>
          <p:nvSpPr>
            <p:cNvPr id="274" name="Google Shape;274;p14"/>
            <p:cNvSpPr/>
            <p:nvPr/>
          </p:nvSpPr>
          <p:spPr>
            <a:xfrm flipH="1">
              <a:off x="1766292" y="1198622"/>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5" name="Google Shape;275;p14"/>
            <p:cNvSpPr/>
            <p:nvPr/>
          </p:nvSpPr>
          <p:spPr>
            <a:xfrm flipH="1">
              <a:off x="2128582" y="1338527"/>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6" name="Google Shape;276;p14"/>
            <p:cNvSpPr/>
            <p:nvPr/>
          </p:nvSpPr>
          <p:spPr>
            <a:xfrm flipH="1">
              <a:off x="517071" y="479738"/>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7" name="Google Shape;277;p14"/>
            <p:cNvSpPr/>
            <p:nvPr/>
          </p:nvSpPr>
          <p:spPr>
            <a:xfrm flipH="1">
              <a:off x="7030008" y="689433"/>
              <a:ext cx="158532" cy="76887"/>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8" name="Google Shape;278;p14"/>
            <p:cNvSpPr/>
            <p:nvPr/>
          </p:nvSpPr>
          <p:spPr>
            <a:xfrm flipH="1">
              <a:off x="8568797" y="1563515"/>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9" name="Google Shape;279;p14"/>
            <p:cNvSpPr/>
            <p:nvPr/>
          </p:nvSpPr>
          <p:spPr>
            <a:xfrm flipH="1">
              <a:off x="7602360" y="141663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0" name="Google Shape;280;p14"/>
            <p:cNvSpPr/>
            <p:nvPr/>
          </p:nvSpPr>
          <p:spPr>
            <a:xfrm flipH="1">
              <a:off x="7468828" y="1132485"/>
              <a:ext cx="133517" cy="66144"/>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281" name="Google Shape;281;p14"/>
          <p:cNvGrpSpPr/>
          <p:nvPr/>
        </p:nvGrpSpPr>
        <p:grpSpPr>
          <a:xfrm>
            <a:off x="-200785" y="160477"/>
            <a:ext cx="13697631" cy="3579436"/>
            <a:chOff x="-150589" y="120357"/>
            <a:chExt cx="10273223" cy="2684577"/>
          </a:xfrm>
        </p:grpSpPr>
        <p:sp>
          <p:nvSpPr>
            <p:cNvPr id="282" name="Google Shape;282;p14"/>
            <p:cNvSpPr/>
            <p:nvPr/>
          </p:nvSpPr>
          <p:spPr>
            <a:xfrm>
              <a:off x="110080" y="57577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3" name="Google Shape;283;p14"/>
            <p:cNvSpPr/>
            <p:nvPr/>
          </p:nvSpPr>
          <p:spPr>
            <a:xfrm>
              <a:off x="8297544" y="2157612"/>
              <a:ext cx="1825090" cy="501884"/>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4" name="Google Shape;284;p14"/>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5" name="Google Shape;285;p14"/>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6" name="Google Shape;286;p14"/>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7" name="Google Shape;287;p14"/>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8" name="Google Shape;288;p14"/>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spTree>
    <p:extLst>
      <p:ext uri="{BB962C8B-B14F-4D97-AF65-F5344CB8AC3E}">
        <p14:creationId xmlns:p14="http://schemas.microsoft.com/office/powerpoint/2010/main" val="3986582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09"/>
        <p:cNvGrpSpPr/>
        <p:nvPr/>
      </p:nvGrpSpPr>
      <p:grpSpPr>
        <a:xfrm>
          <a:off x="0" y="0"/>
          <a:ext cx="0" cy="0"/>
          <a:chOff x="0" y="0"/>
          <a:chExt cx="0" cy="0"/>
        </a:xfrm>
      </p:grpSpPr>
      <p:sp>
        <p:nvSpPr>
          <p:cNvPr id="310" name="Google Shape;310;p16"/>
          <p:cNvSpPr/>
          <p:nvPr/>
        </p:nvSpPr>
        <p:spPr>
          <a:xfrm flipH="1">
            <a:off x="181652" y="1026951"/>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1" name="Google Shape;311;p16"/>
          <p:cNvGrpSpPr/>
          <p:nvPr/>
        </p:nvGrpSpPr>
        <p:grpSpPr>
          <a:xfrm flipH="1">
            <a:off x="272025" y="156093"/>
            <a:ext cx="12128636" cy="3861563"/>
            <a:chOff x="468948" y="976607"/>
            <a:chExt cx="9096477" cy="2896172"/>
          </a:xfrm>
        </p:grpSpPr>
        <p:sp>
          <p:nvSpPr>
            <p:cNvPr id="312" name="Google Shape;312;p16"/>
            <p:cNvSpPr/>
            <p:nvPr/>
          </p:nvSpPr>
          <p:spPr>
            <a:xfrm>
              <a:off x="910850" y="346836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6"/>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6"/>
            <p:cNvSpPr/>
            <p:nvPr/>
          </p:nvSpPr>
          <p:spPr>
            <a:xfrm>
              <a:off x="468948" y="12181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6"/>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6"/>
            <p:cNvSpPr/>
            <p:nvPr/>
          </p:nvSpPr>
          <p:spPr>
            <a:xfrm>
              <a:off x="1175448" y="97660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6"/>
            <p:cNvSpPr/>
            <p:nvPr/>
          </p:nvSpPr>
          <p:spPr>
            <a:xfrm>
              <a:off x="524947" y="282412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6"/>
          <p:cNvSpPr/>
          <p:nvPr/>
        </p:nvSpPr>
        <p:spPr>
          <a:xfrm flipH="1">
            <a:off x="2710698" y="340168"/>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6"/>
          <p:cNvSpPr/>
          <p:nvPr/>
        </p:nvSpPr>
        <p:spPr>
          <a:xfrm>
            <a:off x="-21665" y="5497701"/>
            <a:ext cx="12172681" cy="1483785"/>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6"/>
          <p:cNvSpPr/>
          <p:nvPr/>
        </p:nvSpPr>
        <p:spPr>
          <a:xfrm rot="-1815088">
            <a:off x="2775120" y="4548022"/>
            <a:ext cx="2331232" cy="195402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6"/>
          <p:cNvSpPr/>
          <p:nvPr/>
        </p:nvSpPr>
        <p:spPr>
          <a:xfrm flipH="1">
            <a:off x="9306994" y="4954872"/>
            <a:ext cx="2885007" cy="2407581"/>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6"/>
          <p:cNvSpPr/>
          <p:nvPr/>
        </p:nvSpPr>
        <p:spPr>
          <a:xfrm rot="-2235283">
            <a:off x="7811891" y="4702283"/>
            <a:ext cx="2331195" cy="195399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16"/>
          <p:cNvGrpSpPr/>
          <p:nvPr/>
        </p:nvGrpSpPr>
        <p:grpSpPr>
          <a:xfrm>
            <a:off x="-1177641" y="3088809"/>
            <a:ext cx="4652236" cy="3491232"/>
            <a:chOff x="-1545755" y="2356907"/>
            <a:chExt cx="3858855" cy="2895846"/>
          </a:xfrm>
        </p:grpSpPr>
        <p:sp>
          <p:nvSpPr>
            <p:cNvPr id="324" name="Google Shape;324;p16"/>
            <p:cNvSpPr/>
            <p:nvPr/>
          </p:nvSpPr>
          <p:spPr>
            <a:xfrm flipH="1">
              <a:off x="-522308" y="2356907"/>
              <a:ext cx="1446545" cy="1508572"/>
            </a:xfrm>
            <a:custGeom>
              <a:avLst/>
              <a:gdLst/>
              <a:ahLst/>
              <a:cxnLst/>
              <a:rect l="l" t="t" r="r" b="b"/>
              <a:pathLst>
                <a:path w="19450" h="20284" extrusionOk="0">
                  <a:moveTo>
                    <a:pt x="17476" y="4637"/>
                  </a:moveTo>
                  <a:lnTo>
                    <a:pt x="17476" y="5361"/>
                  </a:lnTo>
                  <a:lnTo>
                    <a:pt x="17114" y="5361"/>
                  </a:lnTo>
                  <a:lnTo>
                    <a:pt x="17114" y="4637"/>
                  </a:lnTo>
                  <a:close/>
                  <a:moveTo>
                    <a:pt x="18146" y="4637"/>
                  </a:moveTo>
                  <a:lnTo>
                    <a:pt x="18146" y="5361"/>
                  </a:lnTo>
                  <a:lnTo>
                    <a:pt x="17784" y="5361"/>
                  </a:lnTo>
                  <a:lnTo>
                    <a:pt x="17784" y="4637"/>
                  </a:lnTo>
                  <a:close/>
                  <a:moveTo>
                    <a:pt x="18834" y="4637"/>
                  </a:moveTo>
                  <a:lnTo>
                    <a:pt x="18834" y="5361"/>
                  </a:lnTo>
                  <a:lnTo>
                    <a:pt x="18454" y="5361"/>
                  </a:lnTo>
                  <a:lnTo>
                    <a:pt x="18454" y="4637"/>
                  </a:lnTo>
                  <a:close/>
                  <a:moveTo>
                    <a:pt x="7751" y="7987"/>
                  </a:moveTo>
                  <a:lnTo>
                    <a:pt x="7751" y="8693"/>
                  </a:lnTo>
                  <a:lnTo>
                    <a:pt x="7389" y="8693"/>
                  </a:lnTo>
                  <a:lnTo>
                    <a:pt x="7389" y="7987"/>
                  </a:lnTo>
                  <a:close/>
                  <a:moveTo>
                    <a:pt x="8729" y="7969"/>
                  </a:moveTo>
                  <a:lnTo>
                    <a:pt x="8729" y="8693"/>
                  </a:lnTo>
                  <a:lnTo>
                    <a:pt x="8367" y="8693"/>
                  </a:lnTo>
                  <a:lnTo>
                    <a:pt x="8367" y="7969"/>
                  </a:lnTo>
                  <a:close/>
                  <a:moveTo>
                    <a:pt x="6900" y="9454"/>
                  </a:moveTo>
                  <a:lnTo>
                    <a:pt x="6900" y="10812"/>
                  </a:lnTo>
                  <a:lnTo>
                    <a:pt x="6447" y="10812"/>
                  </a:lnTo>
                  <a:lnTo>
                    <a:pt x="6447" y="9454"/>
                  </a:lnTo>
                  <a:close/>
                  <a:moveTo>
                    <a:pt x="8294" y="9454"/>
                  </a:moveTo>
                  <a:lnTo>
                    <a:pt x="8294" y="10812"/>
                  </a:lnTo>
                  <a:lnTo>
                    <a:pt x="7842" y="10812"/>
                  </a:lnTo>
                  <a:lnTo>
                    <a:pt x="7842" y="9454"/>
                  </a:lnTo>
                  <a:close/>
                  <a:moveTo>
                    <a:pt x="9689" y="9454"/>
                  </a:moveTo>
                  <a:lnTo>
                    <a:pt x="9689" y="10812"/>
                  </a:lnTo>
                  <a:lnTo>
                    <a:pt x="9236" y="10812"/>
                  </a:lnTo>
                  <a:lnTo>
                    <a:pt x="9236" y="9454"/>
                  </a:lnTo>
                  <a:close/>
                  <a:moveTo>
                    <a:pt x="1123" y="9291"/>
                  </a:moveTo>
                  <a:lnTo>
                    <a:pt x="1123" y="11409"/>
                  </a:lnTo>
                  <a:lnTo>
                    <a:pt x="888" y="11409"/>
                  </a:lnTo>
                  <a:lnTo>
                    <a:pt x="888" y="9291"/>
                  </a:lnTo>
                  <a:close/>
                  <a:moveTo>
                    <a:pt x="2536" y="9291"/>
                  </a:moveTo>
                  <a:lnTo>
                    <a:pt x="2536" y="11409"/>
                  </a:lnTo>
                  <a:lnTo>
                    <a:pt x="1992" y="11409"/>
                  </a:lnTo>
                  <a:lnTo>
                    <a:pt x="1992" y="9291"/>
                  </a:lnTo>
                  <a:close/>
                  <a:moveTo>
                    <a:pt x="3640" y="9291"/>
                  </a:moveTo>
                  <a:lnTo>
                    <a:pt x="3640" y="11409"/>
                  </a:lnTo>
                  <a:lnTo>
                    <a:pt x="3405" y="11409"/>
                  </a:lnTo>
                  <a:lnTo>
                    <a:pt x="3405" y="9291"/>
                  </a:lnTo>
                  <a:close/>
                  <a:moveTo>
                    <a:pt x="17974" y="11133"/>
                  </a:moveTo>
                  <a:cubicBezTo>
                    <a:pt x="18169" y="11133"/>
                    <a:pt x="18363" y="11256"/>
                    <a:pt x="18381" y="11500"/>
                  </a:cubicBezTo>
                  <a:lnTo>
                    <a:pt x="18381" y="12442"/>
                  </a:lnTo>
                  <a:lnTo>
                    <a:pt x="17566" y="12442"/>
                  </a:lnTo>
                  <a:lnTo>
                    <a:pt x="17566" y="11500"/>
                  </a:lnTo>
                  <a:cubicBezTo>
                    <a:pt x="17585" y="11256"/>
                    <a:pt x="17779" y="11133"/>
                    <a:pt x="17974" y="11133"/>
                  </a:cubicBezTo>
                  <a:close/>
                  <a:moveTo>
                    <a:pt x="1503" y="12356"/>
                  </a:moveTo>
                  <a:cubicBezTo>
                    <a:pt x="1702" y="12356"/>
                    <a:pt x="1902" y="12487"/>
                    <a:pt x="1920" y="12750"/>
                  </a:cubicBezTo>
                  <a:lnTo>
                    <a:pt x="1920" y="14072"/>
                  </a:lnTo>
                  <a:lnTo>
                    <a:pt x="1087" y="14072"/>
                  </a:lnTo>
                  <a:lnTo>
                    <a:pt x="1087" y="12750"/>
                  </a:lnTo>
                  <a:cubicBezTo>
                    <a:pt x="1105" y="12487"/>
                    <a:pt x="1304" y="12356"/>
                    <a:pt x="1503" y="12356"/>
                  </a:cubicBezTo>
                  <a:close/>
                  <a:moveTo>
                    <a:pt x="3079" y="12329"/>
                  </a:moveTo>
                  <a:cubicBezTo>
                    <a:pt x="3287" y="12329"/>
                    <a:pt x="3495" y="12469"/>
                    <a:pt x="3495" y="12750"/>
                  </a:cubicBezTo>
                  <a:lnTo>
                    <a:pt x="3513" y="14072"/>
                  </a:lnTo>
                  <a:lnTo>
                    <a:pt x="2662" y="14072"/>
                  </a:lnTo>
                  <a:lnTo>
                    <a:pt x="2662" y="12750"/>
                  </a:lnTo>
                  <a:cubicBezTo>
                    <a:pt x="2662" y="12469"/>
                    <a:pt x="2871" y="12329"/>
                    <a:pt x="3079" y="12329"/>
                  </a:cubicBezTo>
                  <a:close/>
                  <a:moveTo>
                    <a:pt x="18" y="12351"/>
                  </a:moveTo>
                  <a:cubicBezTo>
                    <a:pt x="199" y="12387"/>
                    <a:pt x="344" y="12550"/>
                    <a:pt x="344" y="12750"/>
                  </a:cubicBezTo>
                  <a:lnTo>
                    <a:pt x="344" y="14090"/>
                  </a:lnTo>
                  <a:lnTo>
                    <a:pt x="18" y="14090"/>
                  </a:lnTo>
                  <a:lnTo>
                    <a:pt x="18" y="12351"/>
                  </a:lnTo>
                  <a:close/>
                  <a:moveTo>
                    <a:pt x="7624" y="16208"/>
                  </a:moveTo>
                  <a:lnTo>
                    <a:pt x="7624" y="16716"/>
                  </a:lnTo>
                  <a:lnTo>
                    <a:pt x="7190" y="16716"/>
                  </a:lnTo>
                  <a:lnTo>
                    <a:pt x="7190" y="16208"/>
                  </a:lnTo>
                  <a:close/>
                  <a:moveTo>
                    <a:pt x="9091" y="16208"/>
                  </a:moveTo>
                  <a:lnTo>
                    <a:pt x="9091" y="16716"/>
                  </a:lnTo>
                  <a:lnTo>
                    <a:pt x="8675" y="16716"/>
                  </a:lnTo>
                  <a:lnTo>
                    <a:pt x="8675" y="16208"/>
                  </a:lnTo>
                  <a:close/>
                  <a:moveTo>
                    <a:pt x="10576" y="16208"/>
                  </a:moveTo>
                  <a:lnTo>
                    <a:pt x="10576" y="16716"/>
                  </a:lnTo>
                  <a:lnTo>
                    <a:pt x="10142" y="16716"/>
                  </a:lnTo>
                  <a:lnTo>
                    <a:pt x="10142" y="16208"/>
                  </a:lnTo>
                  <a:close/>
                  <a:moveTo>
                    <a:pt x="12061" y="16208"/>
                  </a:moveTo>
                  <a:lnTo>
                    <a:pt x="12061" y="16716"/>
                  </a:lnTo>
                  <a:lnTo>
                    <a:pt x="11626" y="16716"/>
                  </a:lnTo>
                  <a:lnTo>
                    <a:pt x="11626" y="16208"/>
                  </a:lnTo>
                  <a:close/>
                  <a:moveTo>
                    <a:pt x="13528" y="16208"/>
                  </a:moveTo>
                  <a:lnTo>
                    <a:pt x="13528" y="16716"/>
                  </a:lnTo>
                  <a:lnTo>
                    <a:pt x="13093" y="16716"/>
                  </a:lnTo>
                  <a:lnTo>
                    <a:pt x="13093" y="16208"/>
                  </a:lnTo>
                  <a:close/>
                  <a:moveTo>
                    <a:pt x="14995" y="16208"/>
                  </a:moveTo>
                  <a:lnTo>
                    <a:pt x="14995" y="16716"/>
                  </a:lnTo>
                  <a:lnTo>
                    <a:pt x="14578" y="16716"/>
                  </a:lnTo>
                  <a:lnTo>
                    <a:pt x="14578" y="16208"/>
                  </a:lnTo>
                  <a:close/>
                  <a:moveTo>
                    <a:pt x="16462" y="16208"/>
                  </a:moveTo>
                  <a:lnTo>
                    <a:pt x="16462" y="16716"/>
                  </a:lnTo>
                  <a:lnTo>
                    <a:pt x="16045" y="16716"/>
                  </a:lnTo>
                  <a:lnTo>
                    <a:pt x="16045" y="16208"/>
                  </a:lnTo>
                  <a:close/>
                  <a:moveTo>
                    <a:pt x="7624" y="17204"/>
                  </a:moveTo>
                  <a:lnTo>
                    <a:pt x="7624" y="18581"/>
                  </a:lnTo>
                  <a:lnTo>
                    <a:pt x="7190" y="18581"/>
                  </a:lnTo>
                  <a:lnTo>
                    <a:pt x="7190" y="17204"/>
                  </a:lnTo>
                  <a:close/>
                  <a:moveTo>
                    <a:pt x="9091" y="17204"/>
                  </a:moveTo>
                  <a:lnTo>
                    <a:pt x="9091" y="18581"/>
                  </a:lnTo>
                  <a:lnTo>
                    <a:pt x="8675" y="18581"/>
                  </a:lnTo>
                  <a:lnTo>
                    <a:pt x="8675" y="17204"/>
                  </a:lnTo>
                  <a:close/>
                  <a:moveTo>
                    <a:pt x="10576" y="17204"/>
                  </a:moveTo>
                  <a:lnTo>
                    <a:pt x="10576" y="18581"/>
                  </a:lnTo>
                  <a:lnTo>
                    <a:pt x="10142" y="18581"/>
                  </a:lnTo>
                  <a:lnTo>
                    <a:pt x="10142" y="17204"/>
                  </a:lnTo>
                  <a:close/>
                  <a:moveTo>
                    <a:pt x="12061" y="17204"/>
                  </a:moveTo>
                  <a:lnTo>
                    <a:pt x="12061" y="18581"/>
                  </a:lnTo>
                  <a:lnTo>
                    <a:pt x="11626" y="18581"/>
                  </a:lnTo>
                  <a:lnTo>
                    <a:pt x="11626" y="17204"/>
                  </a:lnTo>
                  <a:close/>
                  <a:moveTo>
                    <a:pt x="13528" y="17204"/>
                  </a:moveTo>
                  <a:lnTo>
                    <a:pt x="13528" y="18581"/>
                  </a:lnTo>
                  <a:lnTo>
                    <a:pt x="13093" y="18581"/>
                  </a:lnTo>
                  <a:lnTo>
                    <a:pt x="13093" y="17204"/>
                  </a:lnTo>
                  <a:close/>
                  <a:moveTo>
                    <a:pt x="14995" y="17204"/>
                  </a:moveTo>
                  <a:lnTo>
                    <a:pt x="14995" y="18581"/>
                  </a:lnTo>
                  <a:lnTo>
                    <a:pt x="14578" y="18581"/>
                  </a:lnTo>
                  <a:lnTo>
                    <a:pt x="14578" y="17204"/>
                  </a:lnTo>
                  <a:close/>
                  <a:moveTo>
                    <a:pt x="16462" y="17204"/>
                  </a:moveTo>
                  <a:lnTo>
                    <a:pt x="16462" y="18581"/>
                  </a:lnTo>
                  <a:lnTo>
                    <a:pt x="16045" y="18581"/>
                  </a:lnTo>
                  <a:lnTo>
                    <a:pt x="16045" y="17204"/>
                  </a:lnTo>
                  <a:close/>
                  <a:moveTo>
                    <a:pt x="8005" y="0"/>
                  </a:moveTo>
                  <a:lnTo>
                    <a:pt x="8005" y="960"/>
                  </a:lnTo>
                  <a:cubicBezTo>
                    <a:pt x="7552" y="1015"/>
                    <a:pt x="7534" y="1648"/>
                    <a:pt x="7968" y="1739"/>
                  </a:cubicBezTo>
                  <a:lnTo>
                    <a:pt x="7208" y="4908"/>
                  </a:lnTo>
                  <a:cubicBezTo>
                    <a:pt x="7135" y="4926"/>
                    <a:pt x="7081" y="4926"/>
                    <a:pt x="7009" y="4962"/>
                  </a:cubicBezTo>
                  <a:cubicBezTo>
                    <a:pt x="7009" y="4944"/>
                    <a:pt x="7009" y="4926"/>
                    <a:pt x="7009" y="4908"/>
                  </a:cubicBezTo>
                  <a:cubicBezTo>
                    <a:pt x="7009" y="4854"/>
                    <a:pt x="6981" y="4833"/>
                    <a:pt x="6944" y="4833"/>
                  </a:cubicBezTo>
                  <a:cubicBezTo>
                    <a:pt x="6845" y="4833"/>
                    <a:pt x="6682" y="4982"/>
                    <a:pt x="6827" y="5035"/>
                  </a:cubicBezTo>
                  <a:cubicBezTo>
                    <a:pt x="6483" y="5216"/>
                    <a:pt x="6266" y="5578"/>
                    <a:pt x="6284" y="5977"/>
                  </a:cubicBezTo>
                  <a:cubicBezTo>
                    <a:pt x="6284" y="6556"/>
                    <a:pt x="6737" y="7027"/>
                    <a:pt x="7316" y="7045"/>
                  </a:cubicBezTo>
                  <a:lnTo>
                    <a:pt x="7316" y="7244"/>
                  </a:lnTo>
                  <a:lnTo>
                    <a:pt x="7190" y="7244"/>
                  </a:lnTo>
                  <a:cubicBezTo>
                    <a:pt x="6773" y="7244"/>
                    <a:pt x="6429" y="7570"/>
                    <a:pt x="6411" y="7969"/>
                  </a:cubicBezTo>
                  <a:lnTo>
                    <a:pt x="6755" y="7969"/>
                  </a:lnTo>
                  <a:lnTo>
                    <a:pt x="6755" y="8693"/>
                  </a:lnTo>
                  <a:lnTo>
                    <a:pt x="6411" y="8693"/>
                  </a:lnTo>
                  <a:lnTo>
                    <a:pt x="6411" y="9037"/>
                  </a:lnTo>
                  <a:lnTo>
                    <a:pt x="6465" y="9037"/>
                  </a:lnTo>
                  <a:cubicBezTo>
                    <a:pt x="6031" y="9037"/>
                    <a:pt x="5687" y="9381"/>
                    <a:pt x="5687" y="9816"/>
                  </a:cubicBezTo>
                  <a:lnTo>
                    <a:pt x="5687" y="11138"/>
                  </a:lnTo>
                  <a:lnTo>
                    <a:pt x="4528" y="11138"/>
                  </a:lnTo>
                  <a:lnTo>
                    <a:pt x="4528" y="8947"/>
                  </a:lnTo>
                  <a:lnTo>
                    <a:pt x="4220" y="7226"/>
                  </a:lnTo>
                  <a:cubicBezTo>
                    <a:pt x="4292" y="7208"/>
                    <a:pt x="4346" y="7154"/>
                    <a:pt x="4346" y="7081"/>
                  </a:cubicBezTo>
                  <a:cubicBezTo>
                    <a:pt x="4356" y="7000"/>
                    <a:pt x="4279" y="6959"/>
                    <a:pt x="4202" y="6959"/>
                  </a:cubicBezTo>
                  <a:cubicBezTo>
                    <a:pt x="4125" y="6959"/>
                    <a:pt x="4048" y="7000"/>
                    <a:pt x="4057" y="7081"/>
                  </a:cubicBezTo>
                  <a:cubicBezTo>
                    <a:pt x="4057" y="7154"/>
                    <a:pt x="4111" y="7208"/>
                    <a:pt x="4183" y="7226"/>
                  </a:cubicBezTo>
                  <a:lnTo>
                    <a:pt x="3894" y="8947"/>
                  </a:lnTo>
                  <a:lnTo>
                    <a:pt x="3858" y="8947"/>
                  </a:lnTo>
                  <a:lnTo>
                    <a:pt x="3568" y="7226"/>
                  </a:lnTo>
                  <a:cubicBezTo>
                    <a:pt x="3622" y="7208"/>
                    <a:pt x="3676" y="7154"/>
                    <a:pt x="3676" y="7081"/>
                  </a:cubicBezTo>
                  <a:cubicBezTo>
                    <a:pt x="3685" y="7000"/>
                    <a:pt x="3609" y="6959"/>
                    <a:pt x="3532" y="6959"/>
                  </a:cubicBezTo>
                  <a:cubicBezTo>
                    <a:pt x="3455" y="6959"/>
                    <a:pt x="3378" y="7000"/>
                    <a:pt x="3387" y="7081"/>
                  </a:cubicBezTo>
                  <a:cubicBezTo>
                    <a:pt x="3387" y="7154"/>
                    <a:pt x="3441" y="7208"/>
                    <a:pt x="3513" y="7226"/>
                  </a:cubicBezTo>
                  <a:lnTo>
                    <a:pt x="3224" y="8947"/>
                  </a:lnTo>
                  <a:lnTo>
                    <a:pt x="2318" y="3822"/>
                  </a:lnTo>
                  <a:cubicBezTo>
                    <a:pt x="2789" y="3749"/>
                    <a:pt x="2771" y="3097"/>
                    <a:pt x="2318" y="3043"/>
                  </a:cubicBezTo>
                  <a:lnTo>
                    <a:pt x="2318" y="2083"/>
                  </a:lnTo>
                  <a:lnTo>
                    <a:pt x="2210" y="2083"/>
                  </a:lnTo>
                  <a:lnTo>
                    <a:pt x="2210" y="3043"/>
                  </a:lnTo>
                  <a:cubicBezTo>
                    <a:pt x="1757" y="3097"/>
                    <a:pt x="1739" y="3749"/>
                    <a:pt x="2191" y="3822"/>
                  </a:cubicBezTo>
                  <a:lnTo>
                    <a:pt x="1304" y="8947"/>
                  </a:lnTo>
                  <a:lnTo>
                    <a:pt x="1014" y="7226"/>
                  </a:lnTo>
                  <a:cubicBezTo>
                    <a:pt x="1178" y="7199"/>
                    <a:pt x="992" y="7007"/>
                    <a:pt x="891" y="7007"/>
                  </a:cubicBezTo>
                  <a:cubicBezTo>
                    <a:pt x="857" y="7007"/>
                    <a:pt x="833" y="7028"/>
                    <a:pt x="833" y="7081"/>
                  </a:cubicBezTo>
                  <a:cubicBezTo>
                    <a:pt x="833" y="7154"/>
                    <a:pt x="888" y="7208"/>
                    <a:pt x="960" y="7226"/>
                  </a:cubicBezTo>
                  <a:lnTo>
                    <a:pt x="670" y="8947"/>
                  </a:lnTo>
                  <a:lnTo>
                    <a:pt x="634" y="8947"/>
                  </a:lnTo>
                  <a:lnTo>
                    <a:pt x="344" y="7226"/>
                  </a:lnTo>
                  <a:cubicBezTo>
                    <a:pt x="417" y="7208"/>
                    <a:pt x="471" y="7154"/>
                    <a:pt x="471" y="7081"/>
                  </a:cubicBezTo>
                  <a:cubicBezTo>
                    <a:pt x="480" y="7000"/>
                    <a:pt x="403" y="6959"/>
                    <a:pt x="326" y="6959"/>
                  </a:cubicBezTo>
                  <a:cubicBezTo>
                    <a:pt x="249" y="6959"/>
                    <a:pt x="172" y="7000"/>
                    <a:pt x="181" y="7081"/>
                  </a:cubicBezTo>
                  <a:cubicBezTo>
                    <a:pt x="181" y="7154"/>
                    <a:pt x="236" y="7208"/>
                    <a:pt x="308" y="7226"/>
                  </a:cubicBezTo>
                  <a:lnTo>
                    <a:pt x="0" y="8947"/>
                  </a:lnTo>
                  <a:lnTo>
                    <a:pt x="0" y="14778"/>
                  </a:lnTo>
                  <a:lnTo>
                    <a:pt x="471" y="14778"/>
                  </a:lnTo>
                  <a:lnTo>
                    <a:pt x="471" y="20283"/>
                  </a:lnTo>
                  <a:lnTo>
                    <a:pt x="4093" y="20283"/>
                  </a:lnTo>
                  <a:lnTo>
                    <a:pt x="4093" y="14778"/>
                  </a:lnTo>
                  <a:lnTo>
                    <a:pt x="4509" y="14778"/>
                  </a:lnTo>
                  <a:lnTo>
                    <a:pt x="4509" y="14090"/>
                  </a:lnTo>
                  <a:lnTo>
                    <a:pt x="4238" y="14090"/>
                  </a:lnTo>
                  <a:lnTo>
                    <a:pt x="4238" y="12750"/>
                  </a:lnTo>
                  <a:cubicBezTo>
                    <a:pt x="4238" y="12568"/>
                    <a:pt x="4346" y="12424"/>
                    <a:pt x="4509" y="12351"/>
                  </a:cubicBezTo>
                  <a:lnTo>
                    <a:pt x="4509" y="12080"/>
                  </a:lnTo>
                  <a:lnTo>
                    <a:pt x="5433" y="12080"/>
                  </a:lnTo>
                  <a:lnTo>
                    <a:pt x="5433" y="20283"/>
                  </a:lnTo>
                  <a:lnTo>
                    <a:pt x="18599" y="20283"/>
                  </a:lnTo>
                  <a:lnTo>
                    <a:pt x="18599" y="8385"/>
                  </a:lnTo>
                  <a:lnTo>
                    <a:pt x="19142" y="8385"/>
                  </a:lnTo>
                  <a:lnTo>
                    <a:pt x="19142" y="7335"/>
                  </a:lnTo>
                  <a:lnTo>
                    <a:pt x="19450" y="6031"/>
                  </a:lnTo>
                  <a:lnTo>
                    <a:pt x="19450" y="5542"/>
                  </a:lnTo>
                  <a:lnTo>
                    <a:pt x="19088" y="5542"/>
                  </a:lnTo>
                  <a:lnTo>
                    <a:pt x="19088" y="4274"/>
                  </a:lnTo>
                  <a:cubicBezTo>
                    <a:pt x="19088" y="3985"/>
                    <a:pt x="18870" y="3749"/>
                    <a:pt x="18581" y="3749"/>
                  </a:cubicBezTo>
                  <a:lnTo>
                    <a:pt x="18599" y="3749"/>
                  </a:lnTo>
                  <a:lnTo>
                    <a:pt x="18019" y="1214"/>
                  </a:lnTo>
                  <a:cubicBezTo>
                    <a:pt x="18273" y="1159"/>
                    <a:pt x="18218" y="797"/>
                    <a:pt x="17965" y="797"/>
                  </a:cubicBezTo>
                  <a:cubicBezTo>
                    <a:pt x="17729" y="797"/>
                    <a:pt x="17675" y="1159"/>
                    <a:pt x="17929" y="1214"/>
                  </a:cubicBezTo>
                  <a:lnTo>
                    <a:pt x="17349" y="3749"/>
                  </a:lnTo>
                  <a:lnTo>
                    <a:pt x="17367" y="3749"/>
                  </a:lnTo>
                  <a:cubicBezTo>
                    <a:pt x="17077" y="3767"/>
                    <a:pt x="16860" y="3985"/>
                    <a:pt x="16860" y="4274"/>
                  </a:cubicBezTo>
                  <a:lnTo>
                    <a:pt x="16860" y="5542"/>
                  </a:lnTo>
                  <a:lnTo>
                    <a:pt x="16607" y="5542"/>
                  </a:lnTo>
                  <a:lnTo>
                    <a:pt x="16607" y="6013"/>
                  </a:lnTo>
                  <a:lnTo>
                    <a:pt x="16933" y="7335"/>
                  </a:lnTo>
                  <a:lnTo>
                    <a:pt x="16933" y="8385"/>
                  </a:lnTo>
                  <a:lnTo>
                    <a:pt x="17349" y="8385"/>
                  </a:lnTo>
                  <a:lnTo>
                    <a:pt x="17349" y="13257"/>
                  </a:lnTo>
                  <a:lnTo>
                    <a:pt x="17150" y="13257"/>
                  </a:lnTo>
                  <a:lnTo>
                    <a:pt x="16733" y="11518"/>
                  </a:lnTo>
                  <a:cubicBezTo>
                    <a:pt x="16788" y="11518"/>
                    <a:pt x="16824" y="11464"/>
                    <a:pt x="16824" y="11409"/>
                  </a:cubicBezTo>
                  <a:cubicBezTo>
                    <a:pt x="16824" y="11337"/>
                    <a:pt x="16770" y="11283"/>
                    <a:pt x="16697" y="11283"/>
                  </a:cubicBezTo>
                  <a:cubicBezTo>
                    <a:pt x="16589" y="11301"/>
                    <a:pt x="16570" y="11464"/>
                    <a:pt x="16679" y="11518"/>
                  </a:cubicBezTo>
                  <a:lnTo>
                    <a:pt x="16263" y="13239"/>
                  </a:lnTo>
                  <a:lnTo>
                    <a:pt x="13782" y="13239"/>
                  </a:lnTo>
                  <a:lnTo>
                    <a:pt x="13782" y="11265"/>
                  </a:lnTo>
                  <a:lnTo>
                    <a:pt x="14053" y="11265"/>
                  </a:lnTo>
                  <a:lnTo>
                    <a:pt x="14053" y="10269"/>
                  </a:lnTo>
                  <a:lnTo>
                    <a:pt x="13727" y="10269"/>
                  </a:lnTo>
                  <a:lnTo>
                    <a:pt x="13727" y="10776"/>
                  </a:lnTo>
                  <a:lnTo>
                    <a:pt x="13456" y="10776"/>
                  </a:lnTo>
                  <a:lnTo>
                    <a:pt x="13456" y="10269"/>
                  </a:lnTo>
                  <a:lnTo>
                    <a:pt x="12822" y="10269"/>
                  </a:lnTo>
                  <a:lnTo>
                    <a:pt x="12822" y="10776"/>
                  </a:lnTo>
                  <a:lnTo>
                    <a:pt x="12532" y="10776"/>
                  </a:lnTo>
                  <a:lnTo>
                    <a:pt x="12532" y="10269"/>
                  </a:lnTo>
                  <a:lnTo>
                    <a:pt x="12206" y="10269"/>
                  </a:lnTo>
                  <a:lnTo>
                    <a:pt x="12206" y="11265"/>
                  </a:lnTo>
                  <a:lnTo>
                    <a:pt x="12496" y="11265"/>
                  </a:lnTo>
                  <a:lnTo>
                    <a:pt x="12496" y="13257"/>
                  </a:lnTo>
                  <a:lnTo>
                    <a:pt x="10685" y="13257"/>
                  </a:lnTo>
                  <a:lnTo>
                    <a:pt x="10685" y="11156"/>
                  </a:lnTo>
                  <a:lnTo>
                    <a:pt x="10431" y="11156"/>
                  </a:lnTo>
                  <a:lnTo>
                    <a:pt x="10431" y="9816"/>
                  </a:lnTo>
                  <a:cubicBezTo>
                    <a:pt x="10431" y="9381"/>
                    <a:pt x="10087" y="9037"/>
                    <a:pt x="9653" y="9037"/>
                  </a:cubicBezTo>
                  <a:lnTo>
                    <a:pt x="9725" y="9037"/>
                  </a:lnTo>
                  <a:lnTo>
                    <a:pt x="9725" y="8711"/>
                  </a:lnTo>
                  <a:lnTo>
                    <a:pt x="9363" y="8711"/>
                  </a:lnTo>
                  <a:lnTo>
                    <a:pt x="9363" y="7987"/>
                  </a:lnTo>
                  <a:lnTo>
                    <a:pt x="9707" y="7987"/>
                  </a:lnTo>
                  <a:cubicBezTo>
                    <a:pt x="9689" y="7570"/>
                    <a:pt x="9363" y="7244"/>
                    <a:pt x="8946" y="7244"/>
                  </a:cubicBezTo>
                  <a:lnTo>
                    <a:pt x="8801" y="7244"/>
                  </a:lnTo>
                  <a:lnTo>
                    <a:pt x="8801" y="7045"/>
                  </a:lnTo>
                  <a:cubicBezTo>
                    <a:pt x="9381" y="7027"/>
                    <a:pt x="9852" y="6538"/>
                    <a:pt x="9852" y="5958"/>
                  </a:cubicBezTo>
                  <a:cubicBezTo>
                    <a:pt x="9852" y="5560"/>
                    <a:pt x="9634" y="5198"/>
                    <a:pt x="9290" y="5017"/>
                  </a:cubicBezTo>
                  <a:cubicBezTo>
                    <a:pt x="9422" y="4964"/>
                    <a:pt x="9256" y="4815"/>
                    <a:pt x="9156" y="4815"/>
                  </a:cubicBezTo>
                  <a:cubicBezTo>
                    <a:pt x="9119" y="4815"/>
                    <a:pt x="9091" y="4836"/>
                    <a:pt x="9091" y="4890"/>
                  </a:cubicBezTo>
                  <a:cubicBezTo>
                    <a:pt x="9091" y="4908"/>
                    <a:pt x="9091" y="4926"/>
                    <a:pt x="9091" y="4944"/>
                  </a:cubicBezTo>
                  <a:cubicBezTo>
                    <a:pt x="9037" y="4926"/>
                    <a:pt x="8964" y="4908"/>
                    <a:pt x="8892" y="4890"/>
                  </a:cubicBezTo>
                  <a:lnTo>
                    <a:pt x="8149" y="1721"/>
                  </a:lnTo>
                  <a:cubicBezTo>
                    <a:pt x="8312" y="1685"/>
                    <a:pt x="8439" y="1522"/>
                    <a:pt x="8457" y="1341"/>
                  </a:cubicBezTo>
                  <a:cubicBezTo>
                    <a:pt x="8457" y="1141"/>
                    <a:pt x="8294" y="978"/>
                    <a:pt x="8113" y="960"/>
                  </a:cubicBezTo>
                  <a:lnTo>
                    <a:pt x="81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6"/>
            <p:cNvSpPr/>
            <p:nvPr/>
          </p:nvSpPr>
          <p:spPr>
            <a:xfrm flipH="1">
              <a:off x="-1545755" y="3789575"/>
              <a:ext cx="3858855" cy="1463178"/>
            </a:xfrm>
            <a:custGeom>
              <a:avLst/>
              <a:gdLst/>
              <a:ahLst/>
              <a:cxnLst/>
              <a:rect l="l" t="t" r="r" b="b"/>
              <a:pathLst>
                <a:path w="63330" h="24920" extrusionOk="0">
                  <a:moveTo>
                    <a:pt x="26259" y="1"/>
                  </a:moveTo>
                  <a:lnTo>
                    <a:pt x="25535" y="852"/>
                  </a:lnTo>
                  <a:cubicBezTo>
                    <a:pt x="25376" y="1178"/>
                    <a:pt x="25202" y="1301"/>
                    <a:pt x="25030" y="1301"/>
                  </a:cubicBezTo>
                  <a:cubicBezTo>
                    <a:pt x="24496" y="1301"/>
                    <a:pt x="23977" y="109"/>
                    <a:pt x="23977" y="109"/>
                  </a:cubicBezTo>
                  <a:cubicBezTo>
                    <a:pt x="23561" y="616"/>
                    <a:pt x="23289" y="1196"/>
                    <a:pt x="23126" y="1830"/>
                  </a:cubicBezTo>
                  <a:cubicBezTo>
                    <a:pt x="22855" y="2934"/>
                    <a:pt x="21696" y="3242"/>
                    <a:pt x="21496" y="5198"/>
                  </a:cubicBezTo>
                  <a:cubicBezTo>
                    <a:pt x="21496" y="5198"/>
                    <a:pt x="20518" y="4474"/>
                    <a:pt x="19975" y="4474"/>
                  </a:cubicBezTo>
                  <a:cubicBezTo>
                    <a:pt x="19414" y="5035"/>
                    <a:pt x="18943" y="5669"/>
                    <a:pt x="18563" y="6357"/>
                  </a:cubicBezTo>
                  <a:cubicBezTo>
                    <a:pt x="18019" y="7407"/>
                    <a:pt x="14216" y="10287"/>
                    <a:pt x="6248" y="11518"/>
                  </a:cubicBezTo>
                  <a:cubicBezTo>
                    <a:pt x="6248" y="11518"/>
                    <a:pt x="5814" y="11428"/>
                    <a:pt x="5143" y="10794"/>
                  </a:cubicBezTo>
                  <a:cubicBezTo>
                    <a:pt x="5143" y="10794"/>
                    <a:pt x="4979" y="10932"/>
                    <a:pt x="4733" y="10932"/>
                  </a:cubicBezTo>
                  <a:cubicBezTo>
                    <a:pt x="4525" y="10932"/>
                    <a:pt x="4258" y="10833"/>
                    <a:pt x="3984" y="10468"/>
                  </a:cubicBezTo>
                  <a:cubicBezTo>
                    <a:pt x="3984" y="10468"/>
                    <a:pt x="2366" y="11648"/>
                    <a:pt x="787" y="11648"/>
                  </a:cubicBezTo>
                  <a:cubicBezTo>
                    <a:pt x="521" y="11648"/>
                    <a:pt x="256" y="11615"/>
                    <a:pt x="0" y="11536"/>
                  </a:cubicBezTo>
                  <a:lnTo>
                    <a:pt x="0" y="24919"/>
                  </a:lnTo>
                  <a:lnTo>
                    <a:pt x="63329" y="24919"/>
                  </a:lnTo>
                  <a:lnTo>
                    <a:pt x="63329" y="10396"/>
                  </a:lnTo>
                  <a:cubicBezTo>
                    <a:pt x="60070" y="9182"/>
                    <a:pt x="59671" y="7570"/>
                    <a:pt x="59671" y="7570"/>
                  </a:cubicBezTo>
                  <a:lnTo>
                    <a:pt x="59055" y="8168"/>
                  </a:lnTo>
                  <a:cubicBezTo>
                    <a:pt x="58150" y="8168"/>
                    <a:pt x="56466" y="6194"/>
                    <a:pt x="56122" y="6085"/>
                  </a:cubicBezTo>
                  <a:cubicBezTo>
                    <a:pt x="56113" y="6083"/>
                    <a:pt x="56104" y="6082"/>
                    <a:pt x="56093" y="6082"/>
                  </a:cubicBezTo>
                  <a:cubicBezTo>
                    <a:pt x="55671" y="6082"/>
                    <a:pt x="53876" y="7860"/>
                    <a:pt x="53876" y="7860"/>
                  </a:cubicBezTo>
                  <a:cubicBezTo>
                    <a:pt x="53423" y="7353"/>
                    <a:pt x="49602" y="4419"/>
                    <a:pt x="49457" y="4365"/>
                  </a:cubicBezTo>
                  <a:cubicBezTo>
                    <a:pt x="49453" y="4363"/>
                    <a:pt x="49448" y="4363"/>
                    <a:pt x="49442" y="4363"/>
                  </a:cubicBezTo>
                  <a:cubicBezTo>
                    <a:pt x="49252" y="4363"/>
                    <a:pt x="48298" y="5180"/>
                    <a:pt x="48298" y="5180"/>
                  </a:cubicBezTo>
                  <a:cubicBezTo>
                    <a:pt x="48298" y="5180"/>
                    <a:pt x="46614" y="2989"/>
                    <a:pt x="46415" y="2898"/>
                  </a:cubicBezTo>
                  <a:cubicBezTo>
                    <a:pt x="46394" y="2888"/>
                    <a:pt x="46371" y="2883"/>
                    <a:pt x="46346" y="2883"/>
                  </a:cubicBezTo>
                  <a:cubicBezTo>
                    <a:pt x="46114" y="2883"/>
                    <a:pt x="45745" y="3297"/>
                    <a:pt x="45745" y="3297"/>
                  </a:cubicBezTo>
                  <a:cubicBezTo>
                    <a:pt x="45745" y="1667"/>
                    <a:pt x="44423" y="1"/>
                    <a:pt x="44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6"/>
            <p:cNvSpPr/>
            <p:nvPr/>
          </p:nvSpPr>
          <p:spPr>
            <a:xfrm flipH="1">
              <a:off x="-618765" y="3427900"/>
              <a:ext cx="662516" cy="639836"/>
            </a:xfrm>
            <a:custGeom>
              <a:avLst/>
              <a:gdLst/>
              <a:ahLst/>
              <a:cxnLst/>
              <a:rect l="l" t="t" r="r" b="b"/>
              <a:pathLst>
                <a:path w="10487" h="10128" extrusionOk="0">
                  <a:moveTo>
                    <a:pt x="4792" y="0"/>
                  </a:moveTo>
                  <a:cubicBezTo>
                    <a:pt x="4688" y="0"/>
                    <a:pt x="4585" y="65"/>
                    <a:pt x="4565" y="185"/>
                  </a:cubicBezTo>
                  <a:cubicBezTo>
                    <a:pt x="4184" y="3029"/>
                    <a:pt x="2826" y="6361"/>
                    <a:pt x="2826" y="6361"/>
                  </a:cubicBezTo>
                  <a:cubicBezTo>
                    <a:pt x="2717" y="5727"/>
                    <a:pt x="1576" y="4188"/>
                    <a:pt x="1069" y="3536"/>
                  </a:cubicBezTo>
                  <a:cubicBezTo>
                    <a:pt x="1036" y="3495"/>
                    <a:pt x="990" y="3477"/>
                    <a:pt x="945" y="3477"/>
                  </a:cubicBezTo>
                  <a:cubicBezTo>
                    <a:pt x="869" y="3477"/>
                    <a:pt x="798" y="3528"/>
                    <a:pt x="798" y="3608"/>
                  </a:cubicBezTo>
                  <a:cubicBezTo>
                    <a:pt x="725" y="4423"/>
                    <a:pt x="599" y="5238"/>
                    <a:pt x="436" y="6035"/>
                  </a:cubicBezTo>
                  <a:cubicBezTo>
                    <a:pt x="200" y="7393"/>
                    <a:pt x="55" y="8751"/>
                    <a:pt x="1" y="10109"/>
                  </a:cubicBezTo>
                  <a:lnTo>
                    <a:pt x="10486" y="10127"/>
                  </a:lnTo>
                  <a:cubicBezTo>
                    <a:pt x="10126" y="7780"/>
                    <a:pt x="9778" y="7540"/>
                    <a:pt x="9650" y="7540"/>
                  </a:cubicBezTo>
                  <a:cubicBezTo>
                    <a:pt x="9617" y="7540"/>
                    <a:pt x="9599" y="7556"/>
                    <a:pt x="9599" y="7556"/>
                  </a:cubicBezTo>
                  <a:cubicBezTo>
                    <a:pt x="9599" y="7556"/>
                    <a:pt x="9472" y="5980"/>
                    <a:pt x="9219" y="5980"/>
                  </a:cubicBezTo>
                  <a:cubicBezTo>
                    <a:pt x="8965" y="5980"/>
                    <a:pt x="7534" y="7429"/>
                    <a:pt x="7534" y="7429"/>
                  </a:cubicBezTo>
                  <a:cubicBezTo>
                    <a:pt x="7534" y="7429"/>
                    <a:pt x="7208" y="1833"/>
                    <a:pt x="7027" y="1779"/>
                  </a:cubicBezTo>
                  <a:cubicBezTo>
                    <a:pt x="7022" y="1777"/>
                    <a:pt x="7015" y="1776"/>
                    <a:pt x="7007" y="1776"/>
                  </a:cubicBezTo>
                  <a:cubicBezTo>
                    <a:pt x="6760" y="1776"/>
                    <a:pt x="5651" y="2902"/>
                    <a:pt x="5651" y="2902"/>
                  </a:cubicBezTo>
                  <a:cubicBezTo>
                    <a:pt x="5452" y="1417"/>
                    <a:pt x="5198" y="584"/>
                    <a:pt x="4999" y="131"/>
                  </a:cubicBezTo>
                  <a:cubicBezTo>
                    <a:pt x="4959" y="42"/>
                    <a:pt x="4875" y="0"/>
                    <a:pt x="4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16"/>
          <p:cNvSpPr/>
          <p:nvPr/>
        </p:nvSpPr>
        <p:spPr>
          <a:xfrm flipH="1">
            <a:off x="9390269" y="510810"/>
            <a:ext cx="1604116" cy="1610527"/>
          </a:xfrm>
          <a:custGeom>
            <a:avLst/>
            <a:gdLst/>
            <a:ahLst/>
            <a:cxnLst/>
            <a:rect l="l" t="t" r="r" b="b"/>
            <a:pathLst>
              <a:path w="13511" h="13565" extrusionOk="0">
                <a:moveTo>
                  <a:pt x="6230" y="0"/>
                </a:moveTo>
                <a:cubicBezTo>
                  <a:pt x="6230" y="0"/>
                  <a:pt x="6359" y="2508"/>
                  <a:pt x="3209" y="2508"/>
                </a:cubicBezTo>
                <a:cubicBezTo>
                  <a:pt x="3026" y="2508"/>
                  <a:pt x="2832" y="2499"/>
                  <a:pt x="2626" y="2481"/>
                </a:cubicBezTo>
                <a:lnTo>
                  <a:pt x="2626" y="2481"/>
                </a:lnTo>
                <a:cubicBezTo>
                  <a:pt x="2626" y="2481"/>
                  <a:pt x="5125" y="3876"/>
                  <a:pt x="3260" y="6900"/>
                </a:cubicBezTo>
                <a:cubicBezTo>
                  <a:pt x="3260" y="6900"/>
                  <a:pt x="3662" y="6723"/>
                  <a:pt x="4065" y="6723"/>
                </a:cubicBezTo>
                <a:cubicBezTo>
                  <a:pt x="4266" y="6723"/>
                  <a:pt x="4467" y="6767"/>
                  <a:pt x="4618" y="6900"/>
                </a:cubicBezTo>
                <a:cubicBezTo>
                  <a:pt x="5379" y="7624"/>
                  <a:pt x="5687" y="8711"/>
                  <a:pt x="5433" y="9743"/>
                </a:cubicBezTo>
                <a:cubicBezTo>
                  <a:pt x="5433" y="9743"/>
                  <a:pt x="5383" y="9733"/>
                  <a:pt x="5287" y="9733"/>
                </a:cubicBezTo>
                <a:cubicBezTo>
                  <a:pt x="5065" y="9733"/>
                  <a:pt x="4600" y="9787"/>
                  <a:pt x="3966" y="10142"/>
                </a:cubicBezTo>
                <a:cubicBezTo>
                  <a:pt x="3079" y="10649"/>
                  <a:pt x="2192" y="11210"/>
                  <a:pt x="1359" y="11373"/>
                </a:cubicBezTo>
                <a:cubicBezTo>
                  <a:pt x="1359" y="11373"/>
                  <a:pt x="1004" y="11172"/>
                  <a:pt x="602" y="11172"/>
                </a:cubicBezTo>
                <a:cubicBezTo>
                  <a:pt x="401" y="11172"/>
                  <a:pt x="187" y="11222"/>
                  <a:pt x="0" y="11373"/>
                </a:cubicBezTo>
                <a:cubicBezTo>
                  <a:pt x="0" y="11373"/>
                  <a:pt x="399" y="11607"/>
                  <a:pt x="1138" y="11607"/>
                </a:cubicBezTo>
                <a:cubicBezTo>
                  <a:pt x="1246" y="11607"/>
                  <a:pt x="1362" y="11602"/>
                  <a:pt x="1485" y="11590"/>
                </a:cubicBezTo>
                <a:cubicBezTo>
                  <a:pt x="2463" y="11500"/>
                  <a:pt x="3296" y="11065"/>
                  <a:pt x="3767" y="10884"/>
                </a:cubicBezTo>
                <a:cubicBezTo>
                  <a:pt x="4078" y="10764"/>
                  <a:pt x="4587" y="10621"/>
                  <a:pt x="5100" y="10621"/>
                </a:cubicBezTo>
                <a:cubicBezTo>
                  <a:pt x="5363" y="10621"/>
                  <a:pt x="5628" y="10659"/>
                  <a:pt x="5868" y="10757"/>
                </a:cubicBezTo>
                <a:lnTo>
                  <a:pt x="5759" y="11138"/>
                </a:lnTo>
                <a:cubicBezTo>
                  <a:pt x="5661" y="11079"/>
                  <a:pt x="5547" y="11046"/>
                  <a:pt x="5435" y="11046"/>
                </a:cubicBezTo>
                <a:cubicBezTo>
                  <a:pt x="5339" y="11046"/>
                  <a:pt x="5245" y="11070"/>
                  <a:pt x="5162" y="11119"/>
                </a:cubicBezTo>
                <a:cubicBezTo>
                  <a:pt x="5053" y="11119"/>
                  <a:pt x="4962" y="11065"/>
                  <a:pt x="4908" y="10993"/>
                </a:cubicBezTo>
                <a:cubicBezTo>
                  <a:pt x="4691" y="11138"/>
                  <a:pt x="4455" y="11228"/>
                  <a:pt x="4202" y="11282"/>
                </a:cubicBezTo>
                <a:cubicBezTo>
                  <a:pt x="3920" y="11300"/>
                  <a:pt x="4032" y="11609"/>
                  <a:pt x="4189" y="11609"/>
                </a:cubicBezTo>
                <a:cubicBezTo>
                  <a:pt x="4193" y="11609"/>
                  <a:pt x="4197" y="11609"/>
                  <a:pt x="4202" y="11608"/>
                </a:cubicBezTo>
                <a:cubicBezTo>
                  <a:pt x="4366" y="11592"/>
                  <a:pt x="4606" y="11366"/>
                  <a:pt x="4866" y="11366"/>
                </a:cubicBezTo>
                <a:cubicBezTo>
                  <a:pt x="4892" y="11366"/>
                  <a:pt x="4918" y="11368"/>
                  <a:pt x="4944" y="11373"/>
                </a:cubicBezTo>
                <a:cubicBezTo>
                  <a:pt x="5193" y="11404"/>
                  <a:pt x="5616" y="11569"/>
                  <a:pt x="5902" y="11569"/>
                </a:cubicBezTo>
                <a:cubicBezTo>
                  <a:pt x="5949" y="11569"/>
                  <a:pt x="5992" y="11564"/>
                  <a:pt x="6031" y="11554"/>
                </a:cubicBezTo>
                <a:cubicBezTo>
                  <a:pt x="6351" y="11447"/>
                  <a:pt x="6636" y="11323"/>
                  <a:pt x="6921" y="11164"/>
                </a:cubicBezTo>
                <a:lnTo>
                  <a:pt x="6921" y="11164"/>
                </a:lnTo>
                <a:cubicBezTo>
                  <a:pt x="6867" y="11196"/>
                  <a:pt x="6701" y="11302"/>
                  <a:pt x="6939" y="11302"/>
                </a:cubicBezTo>
                <a:cubicBezTo>
                  <a:pt x="6954" y="11302"/>
                  <a:pt x="6972" y="11301"/>
                  <a:pt x="6991" y="11301"/>
                </a:cubicBezTo>
                <a:lnTo>
                  <a:pt x="6991" y="11301"/>
                </a:lnTo>
                <a:cubicBezTo>
                  <a:pt x="6991" y="11301"/>
                  <a:pt x="6991" y="11373"/>
                  <a:pt x="6846" y="11373"/>
                </a:cubicBezTo>
                <a:cubicBezTo>
                  <a:pt x="6846" y="11373"/>
                  <a:pt x="6980" y="11467"/>
                  <a:pt x="7118" y="11467"/>
                </a:cubicBezTo>
                <a:cubicBezTo>
                  <a:pt x="7206" y="11467"/>
                  <a:pt x="7296" y="11428"/>
                  <a:pt x="7353" y="11301"/>
                </a:cubicBezTo>
                <a:cubicBezTo>
                  <a:pt x="7443" y="11409"/>
                  <a:pt x="7498" y="11536"/>
                  <a:pt x="7516" y="11681"/>
                </a:cubicBezTo>
                <a:lnTo>
                  <a:pt x="7371" y="12079"/>
                </a:lnTo>
                <a:cubicBezTo>
                  <a:pt x="7276" y="12039"/>
                  <a:pt x="7171" y="12018"/>
                  <a:pt x="7063" y="12018"/>
                </a:cubicBezTo>
                <a:cubicBezTo>
                  <a:pt x="7027" y="12018"/>
                  <a:pt x="6991" y="12020"/>
                  <a:pt x="6954" y="12025"/>
                </a:cubicBezTo>
                <a:cubicBezTo>
                  <a:pt x="6954" y="12025"/>
                  <a:pt x="6864" y="12333"/>
                  <a:pt x="7027" y="12351"/>
                </a:cubicBezTo>
                <a:cubicBezTo>
                  <a:pt x="7044" y="12352"/>
                  <a:pt x="7061" y="12353"/>
                  <a:pt x="7078" y="12353"/>
                </a:cubicBezTo>
                <a:cubicBezTo>
                  <a:pt x="7294" y="12353"/>
                  <a:pt x="7491" y="12247"/>
                  <a:pt x="7643" y="12079"/>
                </a:cubicBezTo>
                <a:lnTo>
                  <a:pt x="7643" y="12079"/>
                </a:lnTo>
                <a:cubicBezTo>
                  <a:pt x="7642" y="12079"/>
                  <a:pt x="7208" y="12677"/>
                  <a:pt x="7063" y="12731"/>
                </a:cubicBezTo>
                <a:cubicBezTo>
                  <a:pt x="7063" y="12731"/>
                  <a:pt x="7654" y="12530"/>
                  <a:pt x="8344" y="12530"/>
                </a:cubicBezTo>
                <a:cubicBezTo>
                  <a:pt x="9042" y="12530"/>
                  <a:pt x="9841" y="12736"/>
                  <a:pt x="10232" y="13564"/>
                </a:cubicBezTo>
                <a:cubicBezTo>
                  <a:pt x="10232" y="13564"/>
                  <a:pt x="10863" y="12909"/>
                  <a:pt x="11780" y="12909"/>
                </a:cubicBezTo>
                <a:cubicBezTo>
                  <a:pt x="12209" y="12909"/>
                  <a:pt x="12701" y="13052"/>
                  <a:pt x="13220" y="13474"/>
                </a:cubicBezTo>
                <a:cubicBezTo>
                  <a:pt x="13220" y="13474"/>
                  <a:pt x="13510" y="12967"/>
                  <a:pt x="13438" y="12840"/>
                </a:cubicBezTo>
                <a:cubicBezTo>
                  <a:pt x="13293" y="12586"/>
                  <a:pt x="13166" y="12315"/>
                  <a:pt x="13094" y="12043"/>
                </a:cubicBezTo>
                <a:cubicBezTo>
                  <a:pt x="13094" y="12043"/>
                  <a:pt x="11862" y="10920"/>
                  <a:pt x="10830" y="10413"/>
                </a:cubicBezTo>
                <a:cubicBezTo>
                  <a:pt x="10736" y="10423"/>
                  <a:pt x="10641" y="10427"/>
                  <a:pt x="10546" y="10427"/>
                </a:cubicBezTo>
                <a:cubicBezTo>
                  <a:pt x="10274" y="10427"/>
                  <a:pt x="9998" y="10390"/>
                  <a:pt x="9743" y="10323"/>
                </a:cubicBezTo>
                <a:cubicBezTo>
                  <a:pt x="9743" y="10323"/>
                  <a:pt x="10469" y="9881"/>
                  <a:pt x="10934" y="9881"/>
                </a:cubicBezTo>
                <a:cubicBezTo>
                  <a:pt x="10967" y="9881"/>
                  <a:pt x="10999" y="9883"/>
                  <a:pt x="11029" y="9888"/>
                </a:cubicBezTo>
                <a:cubicBezTo>
                  <a:pt x="11029" y="9888"/>
                  <a:pt x="11029" y="9950"/>
                  <a:pt x="11110" y="9950"/>
                </a:cubicBezTo>
                <a:cubicBezTo>
                  <a:pt x="11144" y="9950"/>
                  <a:pt x="11194" y="9939"/>
                  <a:pt x="11264" y="9906"/>
                </a:cubicBezTo>
                <a:cubicBezTo>
                  <a:pt x="11464" y="9797"/>
                  <a:pt x="11699" y="9743"/>
                  <a:pt x="11916" y="9725"/>
                </a:cubicBezTo>
                <a:cubicBezTo>
                  <a:pt x="11916" y="9725"/>
                  <a:pt x="12188" y="9562"/>
                  <a:pt x="11916" y="9417"/>
                </a:cubicBezTo>
                <a:cubicBezTo>
                  <a:pt x="11772" y="9334"/>
                  <a:pt x="11686" y="9317"/>
                  <a:pt x="11639" y="9317"/>
                </a:cubicBezTo>
                <a:cubicBezTo>
                  <a:pt x="11604" y="9317"/>
                  <a:pt x="11590" y="9327"/>
                  <a:pt x="11590" y="9327"/>
                </a:cubicBezTo>
                <a:cubicBezTo>
                  <a:pt x="11554" y="9254"/>
                  <a:pt x="11500" y="9218"/>
                  <a:pt x="11446" y="9182"/>
                </a:cubicBezTo>
                <a:cubicBezTo>
                  <a:pt x="11391" y="9164"/>
                  <a:pt x="11337" y="9146"/>
                  <a:pt x="11301" y="9109"/>
                </a:cubicBezTo>
                <a:cubicBezTo>
                  <a:pt x="11174" y="9100"/>
                  <a:pt x="11052" y="9096"/>
                  <a:pt x="10932" y="9096"/>
                </a:cubicBezTo>
                <a:cubicBezTo>
                  <a:pt x="10812" y="9096"/>
                  <a:pt x="10694" y="9100"/>
                  <a:pt x="10576" y="9109"/>
                </a:cubicBezTo>
                <a:cubicBezTo>
                  <a:pt x="10685" y="9164"/>
                  <a:pt x="10776" y="9200"/>
                  <a:pt x="10884" y="9200"/>
                </a:cubicBezTo>
                <a:cubicBezTo>
                  <a:pt x="10576" y="9236"/>
                  <a:pt x="10287" y="9309"/>
                  <a:pt x="9979" y="9381"/>
                </a:cubicBezTo>
                <a:cubicBezTo>
                  <a:pt x="9809" y="9446"/>
                  <a:pt x="9507" y="9700"/>
                  <a:pt x="9141" y="9700"/>
                </a:cubicBezTo>
                <a:cubicBezTo>
                  <a:pt x="9000" y="9700"/>
                  <a:pt x="8849" y="9663"/>
                  <a:pt x="8693" y="9562"/>
                </a:cubicBezTo>
                <a:cubicBezTo>
                  <a:pt x="8729" y="9562"/>
                  <a:pt x="8403" y="8023"/>
                  <a:pt x="9454" y="7262"/>
                </a:cubicBezTo>
                <a:cubicBezTo>
                  <a:pt x="9454" y="7262"/>
                  <a:pt x="9254" y="1558"/>
                  <a:pt x="623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6"/>
          <p:cNvSpPr/>
          <p:nvPr/>
        </p:nvSpPr>
        <p:spPr>
          <a:xfrm flipH="1">
            <a:off x="5983291" y="5572575"/>
            <a:ext cx="124900" cy="48677"/>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9" name="Google Shape;329;p16"/>
          <p:cNvGrpSpPr/>
          <p:nvPr/>
        </p:nvGrpSpPr>
        <p:grpSpPr>
          <a:xfrm flipH="1">
            <a:off x="8379827" y="1160790"/>
            <a:ext cx="778491" cy="570007"/>
            <a:chOff x="998250" y="971075"/>
            <a:chExt cx="163925" cy="120025"/>
          </a:xfrm>
        </p:grpSpPr>
        <p:sp>
          <p:nvSpPr>
            <p:cNvPr id="330" name="Google Shape;330;p16"/>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6"/>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6"/>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6"/>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16"/>
          <p:cNvSpPr/>
          <p:nvPr/>
        </p:nvSpPr>
        <p:spPr>
          <a:xfrm flipH="1">
            <a:off x="8594766" y="3142538"/>
            <a:ext cx="119" cy="28020"/>
          </a:xfrm>
          <a:custGeom>
            <a:avLst/>
            <a:gdLst/>
            <a:ahLst/>
            <a:cxnLst/>
            <a:rect l="l" t="t" r="r" b="b"/>
            <a:pathLst>
              <a:path w="1" h="236" extrusionOk="0">
                <a:moveTo>
                  <a:pt x="1" y="236"/>
                </a:move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6"/>
          <p:cNvSpPr/>
          <p:nvPr/>
        </p:nvSpPr>
        <p:spPr>
          <a:xfrm flipH="1">
            <a:off x="8373338" y="2445842"/>
            <a:ext cx="119" cy="4393"/>
          </a:xfrm>
          <a:custGeom>
            <a:avLst/>
            <a:gdLst/>
            <a:ahLst/>
            <a:cxnLst/>
            <a:rect l="l" t="t" r="r" b="b"/>
            <a:pathLst>
              <a:path w="1" h="37" extrusionOk="0">
                <a:moveTo>
                  <a:pt x="1" y="37"/>
                </a:moveTo>
                <a:cubicBezTo>
                  <a:pt x="1" y="19"/>
                  <a:pt x="1" y="19"/>
                  <a:pt x="1" y="1"/>
                </a:cubicBezTo>
                <a:lnTo>
                  <a:pt x="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6"/>
          <p:cNvSpPr/>
          <p:nvPr/>
        </p:nvSpPr>
        <p:spPr>
          <a:xfrm flipH="1">
            <a:off x="7977735" y="2445842"/>
            <a:ext cx="119" cy="4393"/>
          </a:xfrm>
          <a:custGeom>
            <a:avLst/>
            <a:gdLst/>
            <a:ahLst/>
            <a:cxnLst/>
            <a:rect l="l" t="t" r="r" b="b"/>
            <a:pathLst>
              <a:path w="1" h="37" extrusionOk="0">
                <a:moveTo>
                  <a:pt x="1" y="1"/>
                </a:moveTo>
                <a:lnTo>
                  <a:pt x="1" y="1"/>
                </a:lnTo>
                <a:cubicBezTo>
                  <a:pt x="1" y="19"/>
                  <a:pt x="1" y="19"/>
                  <a:pt x="1" y="3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6"/>
          <p:cNvSpPr txBox="1">
            <a:spLocks noGrp="1"/>
          </p:cNvSpPr>
          <p:nvPr>
            <p:ph type="title" hasCustomPrompt="1"/>
          </p:nvPr>
        </p:nvSpPr>
        <p:spPr>
          <a:xfrm>
            <a:off x="3995400" y="1174167"/>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8" name="Google Shape;338;p16"/>
          <p:cNvSpPr txBox="1">
            <a:spLocks noGrp="1"/>
          </p:cNvSpPr>
          <p:nvPr>
            <p:ph type="subTitle" idx="1"/>
          </p:nvPr>
        </p:nvSpPr>
        <p:spPr>
          <a:xfrm>
            <a:off x="3936833" y="3769833"/>
            <a:ext cx="43184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39" name="Google Shape;339;p16"/>
          <p:cNvSpPr/>
          <p:nvPr/>
        </p:nvSpPr>
        <p:spPr>
          <a:xfrm>
            <a:off x="-79267" y="5625234"/>
            <a:ext cx="12249517" cy="4814929"/>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6"/>
          <p:cNvSpPr txBox="1">
            <a:spLocks noGrp="1"/>
          </p:cNvSpPr>
          <p:nvPr>
            <p:ph type="title" idx="2"/>
          </p:nvPr>
        </p:nvSpPr>
        <p:spPr>
          <a:xfrm>
            <a:off x="1836267" y="2461400"/>
            <a:ext cx="852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36334689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7"/>
        <p:cNvGrpSpPr/>
        <p:nvPr/>
      </p:nvGrpSpPr>
      <p:grpSpPr>
        <a:xfrm>
          <a:off x="0" y="0"/>
          <a:ext cx="0" cy="0"/>
          <a:chOff x="0" y="0"/>
          <a:chExt cx="0" cy="0"/>
        </a:xfrm>
      </p:grpSpPr>
      <p:sp>
        <p:nvSpPr>
          <p:cNvPr id="358" name="Google Shape;358;p18"/>
          <p:cNvSpPr/>
          <p:nvPr/>
        </p:nvSpPr>
        <p:spPr>
          <a:xfrm flipH="1">
            <a:off x="96" y="2516134"/>
            <a:ext cx="1219182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8"/>
          <p:cNvSpPr/>
          <p:nvPr/>
        </p:nvSpPr>
        <p:spPr>
          <a:xfrm flipH="1">
            <a:off x="9537179" y="1043268"/>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8"/>
          <p:cNvSpPr/>
          <p:nvPr/>
        </p:nvSpPr>
        <p:spPr>
          <a:xfrm flipH="1">
            <a:off x="400886" y="5768138"/>
            <a:ext cx="2776759" cy="76358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1" name="Google Shape;361;p18"/>
          <p:cNvGrpSpPr/>
          <p:nvPr/>
        </p:nvGrpSpPr>
        <p:grpSpPr>
          <a:xfrm>
            <a:off x="-168988" y="280110"/>
            <a:ext cx="12610899" cy="5341407"/>
            <a:chOff x="-126741" y="210082"/>
            <a:chExt cx="9458174" cy="4006055"/>
          </a:xfrm>
        </p:grpSpPr>
        <p:sp>
          <p:nvSpPr>
            <p:cNvPr id="362" name="Google Shape;362;p18"/>
            <p:cNvSpPr/>
            <p:nvPr/>
          </p:nvSpPr>
          <p:spPr>
            <a:xfrm flipH="1">
              <a:off x="140599" y="629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8"/>
            <p:cNvSpPr/>
            <p:nvPr/>
          </p:nvSpPr>
          <p:spPr>
            <a:xfrm flipH="1">
              <a:off x="-126741" y="41699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8"/>
            <p:cNvSpPr/>
            <p:nvPr/>
          </p:nvSpPr>
          <p:spPr>
            <a:xfrm flipH="1">
              <a:off x="-126721" y="11162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8"/>
            <p:cNvSpPr/>
            <p:nvPr/>
          </p:nvSpPr>
          <p:spPr>
            <a:xfrm flipH="1">
              <a:off x="8711212"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8"/>
            <p:cNvSpPr/>
            <p:nvPr/>
          </p:nvSpPr>
          <p:spPr>
            <a:xfrm flipH="1">
              <a:off x="8769750"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7" name="Google Shape;367;p18"/>
          <p:cNvSpPr/>
          <p:nvPr/>
        </p:nvSpPr>
        <p:spPr>
          <a:xfrm flipH="1">
            <a:off x="9864308" y="1320763"/>
            <a:ext cx="257701" cy="114187"/>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8" name="Google Shape;368;p18"/>
          <p:cNvGrpSpPr/>
          <p:nvPr/>
        </p:nvGrpSpPr>
        <p:grpSpPr>
          <a:xfrm flipH="1">
            <a:off x="10965329" y="5859667"/>
            <a:ext cx="551393" cy="280803"/>
            <a:chOff x="2997351" y="1193725"/>
            <a:chExt cx="413545" cy="210602"/>
          </a:xfrm>
        </p:grpSpPr>
        <p:sp>
          <p:nvSpPr>
            <p:cNvPr id="369" name="Google Shape;369;p18"/>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 name="Google Shape;371;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52716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9"/>
        <p:cNvGrpSpPr/>
        <p:nvPr/>
      </p:nvGrpSpPr>
      <p:grpSpPr>
        <a:xfrm>
          <a:off x="0" y="0"/>
          <a:ext cx="0" cy="0"/>
          <a:chOff x="0" y="0"/>
          <a:chExt cx="0" cy="0"/>
        </a:xfrm>
      </p:grpSpPr>
      <p:grpSp>
        <p:nvGrpSpPr>
          <p:cNvPr id="570" name="Google Shape;570;p25"/>
          <p:cNvGrpSpPr/>
          <p:nvPr/>
        </p:nvGrpSpPr>
        <p:grpSpPr>
          <a:xfrm>
            <a:off x="-138570" y="15143"/>
            <a:ext cx="12652385" cy="6842848"/>
            <a:chOff x="-103928" y="11357"/>
            <a:chExt cx="9489289" cy="5132136"/>
          </a:xfrm>
        </p:grpSpPr>
        <p:sp>
          <p:nvSpPr>
            <p:cNvPr id="571" name="Google Shape;571;p25"/>
            <p:cNvSpPr/>
            <p:nvPr/>
          </p:nvSpPr>
          <p:spPr>
            <a:xfrm>
              <a:off x="719995" y="1877350"/>
              <a:ext cx="8399455" cy="3266143"/>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3" name="Google Shape;573;p25"/>
            <p:cNvGrpSpPr/>
            <p:nvPr/>
          </p:nvGrpSpPr>
          <p:grpSpPr>
            <a:xfrm flipH="1">
              <a:off x="-103928" y="11357"/>
              <a:ext cx="9489289" cy="4774777"/>
              <a:chOff x="-150589" y="11357"/>
              <a:chExt cx="9489289" cy="4774777"/>
            </a:xfrm>
          </p:grpSpPr>
          <p:sp>
            <p:nvSpPr>
              <p:cNvPr id="574" name="Google Shape;574;p25"/>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25"/>
            <p:cNvGrpSpPr/>
            <p:nvPr/>
          </p:nvGrpSpPr>
          <p:grpSpPr>
            <a:xfrm>
              <a:off x="587551" y="586771"/>
              <a:ext cx="7251201" cy="4310942"/>
              <a:chOff x="615514" y="637221"/>
              <a:chExt cx="7251201" cy="4310942"/>
            </a:xfrm>
          </p:grpSpPr>
          <p:sp>
            <p:nvSpPr>
              <p:cNvPr id="584" name="Google Shape;584;p25"/>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6" name="Google Shape;586;p25"/>
              <p:cNvGrpSpPr/>
              <p:nvPr/>
            </p:nvGrpSpPr>
            <p:grpSpPr>
              <a:xfrm>
                <a:off x="7017452" y="637221"/>
                <a:ext cx="849263" cy="621826"/>
                <a:chOff x="2172695" y="492015"/>
                <a:chExt cx="163925" cy="120025"/>
              </a:xfrm>
            </p:grpSpPr>
            <p:sp>
              <p:nvSpPr>
                <p:cNvPr id="587" name="Google Shape;587;p25"/>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91" name="Google Shape;591;p25"/>
            <p:cNvSpPr/>
            <p:nvPr/>
          </p:nvSpPr>
          <p:spPr>
            <a:xfrm>
              <a:off x="6109217" y="44055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3" name="Google Shape;593;p25"/>
          <p:cNvSpPr txBox="1">
            <a:spLocks noGrp="1"/>
          </p:cNvSpPr>
          <p:nvPr>
            <p:ph type="subTitle" idx="1"/>
          </p:nvPr>
        </p:nvSpPr>
        <p:spPr>
          <a:xfrm>
            <a:off x="950967" y="1346273"/>
            <a:ext cx="10290000" cy="4354800"/>
          </a:xfrm>
          <a:prstGeom prst="rect">
            <a:avLst/>
          </a:prstGeom>
        </p:spPr>
        <p:txBody>
          <a:bodyPr spcFirstLastPara="1" wrap="square" lIns="91425" tIns="91425" rIns="91425" bIns="91425" anchor="ctr" anchorCtr="0">
            <a:noAutofit/>
          </a:bodyPr>
          <a:lstStyle>
            <a:lvl1pPr lvl="0" rtl="0">
              <a:lnSpc>
                <a:spcPct val="100000"/>
              </a:lnSpc>
              <a:spcBef>
                <a:spcPts val="1333"/>
              </a:spcBef>
              <a:spcAft>
                <a:spcPts val="0"/>
              </a:spcAft>
              <a:buClr>
                <a:schemeClr val="accent5"/>
              </a:buClr>
              <a:buSzPts val="1800"/>
              <a:buFont typeface="Domine"/>
              <a:buAutoNum type="arabicPeriod"/>
              <a:defRPr/>
            </a:lvl1pPr>
            <a:lvl2pPr lvl="1" algn="ctr" rtl="0">
              <a:lnSpc>
                <a:spcPct val="100000"/>
              </a:lnSpc>
              <a:spcBef>
                <a:spcPts val="2133"/>
              </a:spcBef>
              <a:spcAft>
                <a:spcPts val="0"/>
              </a:spcAft>
              <a:buSzPts val="1400"/>
              <a:buAutoNum type="alphaLcPeriod"/>
              <a:defRPr/>
            </a:lvl2pPr>
            <a:lvl3pPr lvl="2" algn="ctr" rtl="0">
              <a:lnSpc>
                <a:spcPct val="100000"/>
              </a:lnSpc>
              <a:spcBef>
                <a:spcPts val="2133"/>
              </a:spcBef>
              <a:spcAft>
                <a:spcPts val="0"/>
              </a:spcAft>
              <a:buSzPts val="1400"/>
              <a:buAutoNum type="romanLcPeriod"/>
              <a:defRPr/>
            </a:lvl3pPr>
            <a:lvl4pPr lvl="3" algn="ctr" rtl="0">
              <a:lnSpc>
                <a:spcPct val="100000"/>
              </a:lnSpc>
              <a:spcBef>
                <a:spcPts val="2133"/>
              </a:spcBef>
              <a:spcAft>
                <a:spcPts val="0"/>
              </a:spcAft>
              <a:buSzPts val="1400"/>
              <a:buAutoNum type="arabicPeriod"/>
              <a:defRPr/>
            </a:lvl4pPr>
            <a:lvl5pPr lvl="4" algn="ctr" rtl="0">
              <a:lnSpc>
                <a:spcPct val="100000"/>
              </a:lnSpc>
              <a:spcBef>
                <a:spcPts val="2133"/>
              </a:spcBef>
              <a:spcAft>
                <a:spcPts val="0"/>
              </a:spcAft>
              <a:buSzPts val="1400"/>
              <a:buAutoNum type="alphaLcPeriod"/>
              <a:defRPr/>
            </a:lvl5pPr>
            <a:lvl6pPr lvl="5" algn="ctr" rtl="0">
              <a:lnSpc>
                <a:spcPct val="100000"/>
              </a:lnSpc>
              <a:spcBef>
                <a:spcPts val="2133"/>
              </a:spcBef>
              <a:spcAft>
                <a:spcPts val="0"/>
              </a:spcAft>
              <a:buSzPts val="1400"/>
              <a:buAutoNum type="romanLcPeriod"/>
              <a:defRPr/>
            </a:lvl6pPr>
            <a:lvl7pPr lvl="6" algn="ctr" rtl="0">
              <a:lnSpc>
                <a:spcPct val="100000"/>
              </a:lnSpc>
              <a:spcBef>
                <a:spcPts val="2133"/>
              </a:spcBef>
              <a:spcAft>
                <a:spcPts val="0"/>
              </a:spcAft>
              <a:buSzPts val="1400"/>
              <a:buAutoNum type="arabicPeriod"/>
              <a:defRPr/>
            </a:lvl7pPr>
            <a:lvl8pPr lvl="7" algn="ctr" rtl="0">
              <a:lnSpc>
                <a:spcPct val="100000"/>
              </a:lnSpc>
              <a:spcBef>
                <a:spcPts val="2133"/>
              </a:spcBef>
              <a:spcAft>
                <a:spcPts val="0"/>
              </a:spcAft>
              <a:buSzPts val="1400"/>
              <a:buAutoNum type="alphaLcPeriod"/>
              <a:defRPr/>
            </a:lvl8pPr>
            <a:lvl9pPr lvl="8" algn="ctr" rtl="0">
              <a:lnSpc>
                <a:spcPct val="100000"/>
              </a:lnSpc>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10027242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613"/>
        <p:cNvGrpSpPr/>
        <p:nvPr/>
      </p:nvGrpSpPr>
      <p:grpSpPr>
        <a:xfrm>
          <a:off x="0" y="0"/>
          <a:ext cx="0" cy="0"/>
          <a:chOff x="0" y="0"/>
          <a:chExt cx="0" cy="0"/>
        </a:xfrm>
      </p:grpSpPr>
      <p:sp>
        <p:nvSpPr>
          <p:cNvPr id="614" name="Google Shape;614;p27"/>
          <p:cNvSpPr/>
          <p:nvPr/>
        </p:nvSpPr>
        <p:spPr>
          <a:xfrm>
            <a:off x="4148368" y="5299258"/>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7"/>
          <p:cNvSpPr/>
          <p:nvPr/>
        </p:nvSpPr>
        <p:spPr>
          <a:xfrm flipH="1">
            <a:off x="7557399" y="197299"/>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6" name="Google Shape;616;p27"/>
          <p:cNvGrpSpPr/>
          <p:nvPr/>
        </p:nvGrpSpPr>
        <p:grpSpPr>
          <a:xfrm>
            <a:off x="232540" y="332175"/>
            <a:ext cx="11376203" cy="6266453"/>
            <a:chOff x="174405" y="249131"/>
            <a:chExt cx="8532152" cy="4699840"/>
          </a:xfrm>
        </p:grpSpPr>
        <p:sp>
          <p:nvSpPr>
            <p:cNvPr id="617" name="Google Shape;617;p2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3" name="Google Shape;623;p27"/>
            <p:cNvGrpSpPr/>
            <p:nvPr/>
          </p:nvGrpSpPr>
          <p:grpSpPr>
            <a:xfrm>
              <a:off x="288590" y="4327146"/>
              <a:ext cx="849263" cy="621826"/>
              <a:chOff x="873887" y="1204246"/>
              <a:chExt cx="163925" cy="120025"/>
            </a:xfrm>
          </p:grpSpPr>
          <p:sp>
            <p:nvSpPr>
              <p:cNvPr id="624" name="Google Shape;624;p2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8" name="Google Shape;628;p27"/>
          <p:cNvGrpSpPr/>
          <p:nvPr/>
        </p:nvGrpSpPr>
        <p:grpSpPr>
          <a:xfrm>
            <a:off x="-221337" y="10"/>
            <a:ext cx="12652385" cy="6366369"/>
            <a:chOff x="-150589" y="11357"/>
            <a:chExt cx="9489289" cy="4774777"/>
          </a:xfrm>
        </p:grpSpPr>
        <p:sp>
          <p:nvSpPr>
            <p:cNvPr id="629" name="Google Shape;629;p2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8" name="Google Shape;638;p27"/>
          <p:cNvSpPr/>
          <p:nvPr/>
        </p:nvSpPr>
        <p:spPr>
          <a:xfrm>
            <a:off x="404256" y="864835"/>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7"/>
          <p:cNvSpPr txBox="1">
            <a:spLocks noGrp="1"/>
          </p:cNvSpPr>
          <p:nvPr>
            <p:ph type="subTitle" idx="1"/>
          </p:nvPr>
        </p:nvSpPr>
        <p:spPr>
          <a:xfrm>
            <a:off x="6970233" y="2309251"/>
            <a:ext cx="4270800" cy="53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40" name="Google Shape;640;p27"/>
          <p:cNvSpPr txBox="1">
            <a:spLocks noGrp="1"/>
          </p:cNvSpPr>
          <p:nvPr>
            <p:ph type="subTitle" idx="2"/>
          </p:nvPr>
        </p:nvSpPr>
        <p:spPr>
          <a:xfrm>
            <a:off x="6970400" y="4264900"/>
            <a:ext cx="4270800" cy="53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41" name="Google Shape;641;p27"/>
          <p:cNvSpPr txBox="1">
            <a:spLocks noGrp="1"/>
          </p:cNvSpPr>
          <p:nvPr>
            <p:ph type="subTitle" idx="3"/>
          </p:nvPr>
        </p:nvSpPr>
        <p:spPr>
          <a:xfrm>
            <a:off x="6223733" y="2742333"/>
            <a:ext cx="5017200" cy="92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42" name="Google Shape;642;p27"/>
          <p:cNvSpPr txBox="1">
            <a:spLocks noGrp="1"/>
          </p:cNvSpPr>
          <p:nvPr>
            <p:ph type="subTitle" idx="4"/>
          </p:nvPr>
        </p:nvSpPr>
        <p:spPr>
          <a:xfrm>
            <a:off x="6223929" y="4618627"/>
            <a:ext cx="5017200" cy="92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43" name="Google Shape;64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863299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644"/>
        <p:cNvGrpSpPr/>
        <p:nvPr/>
      </p:nvGrpSpPr>
      <p:grpSpPr>
        <a:xfrm>
          <a:off x="0" y="0"/>
          <a:ext cx="0" cy="0"/>
          <a:chOff x="0" y="0"/>
          <a:chExt cx="0" cy="0"/>
        </a:xfrm>
      </p:grpSpPr>
      <p:sp>
        <p:nvSpPr>
          <p:cNvPr id="645" name="Google Shape;645;p28"/>
          <p:cNvSpPr/>
          <p:nvPr/>
        </p:nvSpPr>
        <p:spPr>
          <a:xfrm flipH="1">
            <a:off x="7535799" y="958532"/>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8"/>
          <p:cNvSpPr/>
          <p:nvPr/>
        </p:nvSpPr>
        <p:spPr>
          <a:xfrm>
            <a:off x="1" y="4692685"/>
            <a:ext cx="5639660" cy="1592065"/>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8"/>
          <p:cNvSpPr/>
          <p:nvPr/>
        </p:nvSpPr>
        <p:spPr>
          <a:xfrm flipH="1">
            <a:off x="-200785" y="221535"/>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8"/>
          <p:cNvSpPr/>
          <p:nvPr/>
        </p:nvSpPr>
        <p:spPr>
          <a:xfrm flipH="1">
            <a:off x="8420585" y="5055825"/>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8"/>
          <p:cNvSpPr/>
          <p:nvPr/>
        </p:nvSpPr>
        <p:spPr>
          <a:xfrm flipH="1">
            <a:off x="-291632" y="5168631"/>
            <a:ext cx="749367" cy="61068"/>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8"/>
          <p:cNvSpPr/>
          <p:nvPr/>
        </p:nvSpPr>
        <p:spPr>
          <a:xfrm flipH="1">
            <a:off x="11824147" y="1471124"/>
            <a:ext cx="749413" cy="61525"/>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8"/>
          <p:cNvSpPr/>
          <p:nvPr/>
        </p:nvSpPr>
        <p:spPr>
          <a:xfrm flipH="1">
            <a:off x="-291625" y="5969558"/>
            <a:ext cx="749367" cy="61021"/>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8"/>
          <p:cNvSpPr/>
          <p:nvPr/>
        </p:nvSpPr>
        <p:spPr>
          <a:xfrm flipH="1">
            <a:off x="10951951" y="160477"/>
            <a:ext cx="748909" cy="61068"/>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8"/>
          <p:cNvSpPr/>
          <p:nvPr/>
        </p:nvSpPr>
        <p:spPr>
          <a:xfrm flipH="1">
            <a:off x="11443103" y="3471788"/>
            <a:ext cx="748909" cy="61525"/>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8"/>
          <p:cNvSpPr/>
          <p:nvPr/>
        </p:nvSpPr>
        <p:spPr>
          <a:xfrm>
            <a:off x="9434420" y="2085115"/>
            <a:ext cx="289915" cy="127739"/>
          </a:xfrm>
          <a:custGeom>
            <a:avLst/>
            <a:gdLst/>
            <a:ahLst/>
            <a:cxnLst/>
            <a:rect l="l" t="t" r="r" b="b"/>
            <a:pathLst>
              <a:path w="1305" h="575" extrusionOk="0">
                <a:moveTo>
                  <a:pt x="1226" y="0"/>
                </a:moveTo>
                <a:cubicBezTo>
                  <a:pt x="996" y="0"/>
                  <a:pt x="776" y="118"/>
                  <a:pt x="659" y="316"/>
                </a:cubicBezTo>
                <a:lnTo>
                  <a:pt x="659" y="316"/>
                </a:lnTo>
                <a:cubicBezTo>
                  <a:pt x="574" y="255"/>
                  <a:pt x="477" y="211"/>
                  <a:pt x="362" y="186"/>
                </a:cubicBezTo>
                <a:cubicBezTo>
                  <a:pt x="341" y="180"/>
                  <a:pt x="319" y="178"/>
                  <a:pt x="297" y="178"/>
                </a:cubicBezTo>
                <a:cubicBezTo>
                  <a:pt x="171" y="178"/>
                  <a:pt x="46" y="262"/>
                  <a:pt x="0" y="385"/>
                </a:cubicBezTo>
                <a:cubicBezTo>
                  <a:pt x="53" y="305"/>
                  <a:pt x="145" y="255"/>
                  <a:pt x="240" y="255"/>
                </a:cubicBezTo>
                <a:cubicBezTo>
                  <a:pt x="275" y="255"/>
                  <a:pt x="310" y="262"/>
                  <a:pt x="344" y="276"/>
                </a:cubicBezTo>
                <a:cubicBezTo>
                  <a:pt x="453" y="331"/>
                  <a:pt x="562" y="421"/>
                  <a:pt x="616" y="530"/>
                </a:cubicBezTo>
                <a:cubicBezTo>
                  <a:pt x="639" y="560"/>
                  <a:pt x="671" y="574"/>
                  <a:pt x="701" y="574"/>
                </a:cubicBezTo>
                <a:cubicBezTo>
                  <a:pt x="742" y="574"/>
                  <a:pt x="779" y="546"/>
                  <a:pt x="779" y="494"/>
                </a:cubicBezTo>
                <a:cubicBezTo>
                  <a:pt x="815" y="222"/>
                  <a:pt x="1032" y="23"/>
                  <a:pt x="1304" y="5"/>
                </a:cubicBezTo>
                <a:cubicBezTo>
                  <a:pt x="1278" y="2"/>
                  <a:pt x="1252" y="0"/>
                  <a:pt x="122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8"/>
          <p:cNvSpPr/>
          <p:nvPr/>
        </p:nvSpPr>
        <p:spPr>
          <a:xfrm>
            <a:off x="822112" y="1714762"/>
            <a:ext cx="257701" cy="114187"/>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8"/>
          <p:cNvSpPr/>
          <p:nvPr/>
        </p:nvSpPr>
        <p:spPr>
          <a:xfrm>
            <a:off x="11118181" y="665011"/>
            <a:ext cx="245705" cy="106856"/>
          </a:xfrm>
          <a:custGeom>
            <a:avLst/>
            <a:gdLst/>
            <a:ahLst/>
            <a:cxnLst/>
            <a:rect l="l" t="t" r="r" b="b"/>
            <a:pathLst>
              <a:path w="1106" h="481" extrusionOk="0">
                <a:moveTo>
                  <a:pt x="953" y="1"/>
                </a:moveTo>
                <a:cubicBezTo>
                  <a:pt x="776" y="1"/>
                  <a:pt x="607" y="81"/>
                  <a:pt x="501" y="227"/>
                </a:cubicBezTo>
                <a:lnTo>
                  <a:pt x="501" y="227"/>
                </a:lnTo>
                <a:cubicBezTo>
                  <a:pt x="452" y="182"/>
                  <a:pt x="398" y="144"/>
                  <a:pt x="345" y="111"/>
                </a:cubicBezTo>
                <a:cubicBezTo>
                  <a:pt x="290" y="84"/>
                  <a:pt x="232" y="71"/>
                  <a:pt x="173" y="71"/>
                </a:cubicBezTo>
                <a:cubicBezTo>
                  <a:pt x="114" y="71"/>
                  <a:pt x="55" y="84"/>
                  <a:pt x="1" y="111"/>
                </a:cubicBezTo>
                <a:cubicBezTo>
                  <a:pt x="91" y="130"/>
                  <a:pt x="182" y="166"/>
                  <a:pt x="254" y="238"/>
                </a:cubicBezTo>
                <a:cubicBezTo>
                  <a:pt x="327" y="293"/>
                  <a:pt x="381" y="365"/>
                  <a:pt x="435" y="456"/>
                </a:cubicBezTo>
                <a:cubicBezTo>
                  <a:pt x="453" y="456"/>
                  <a:pt x="453" y="456"/>
                  <a:pt x="472" y="474"/>
                </a:cubicBezTo>
                <a:cubicBezTo>
                  <a:pt x="486" y="478"/>
                  <a:pt x="501" y="481"/>
                  <a:pt x="515" y="481"/>
                </a:cubicBezTo>
                <a:cubicBezTo>
                  <a:pt x="552" y="481"/>
                  <a:pt x="585" y="464"/>
                  <a:pt x="598" y="437"/>
                </a:cubicBezTo>
                <a:cubicBezTo>
                  <a:pt x="707" y="238"/>
                  <a:pt x="888" y="75"/>
                  <a:pt x="1105" y="21"/>
                </a:cubicBezTo>
                <a:cubicBezTo>
                  <a:pt x="1055" y="7"/>
                  <a:pt x="1003" y="1"/>
                  <a:pt x="95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8"/>
          <p:cNvSpPr txBox="1">
            <a:spLocks noGrp="1"/>
          </p:cNvSpPr>
          <p:nvPr>
            <p:ph type="subTitle" idx="1"/>
          </p:nvPr>
        </p:nvSpPr>
        <p:spPr>
          <a:xfrm>
            <a:off x="1178383" y="3954467"/>
            <a:ext cx="98352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58" name="Google Shape;658;p28"/>
          <p:cNvSpPr txBox="1">
            <a:spLocks noGrp="1"/>
          </p:cNvSpPr>
          <p:nvPr>
            <p:ph type="subTitle" idx="2"/>
          </p:nvPr>
        </p:nvSpPr>
        <p:spPr>
          <a:xfrm>
            <a:off x="1178417" y="2048400"/>
            <a:ext cx="9835200" cy="16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59" name="Google Shape;659;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0" name="Google Shape;660;p28"/>
          <p:cNvSpPr txBox="1">
            <a:spLocks noGrp="1"/>
          </p:cNvSpPr>
          <p:nvPr>
            <p:ph type="subTitle" idx="3"/>
          </p:nvPr>
        </p:nvSpPr>
        <p:spPr>
          <a:xfrm>
            <a:off x="1178383" y="1517600"/>
            <a:ext cx="98352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61" name="Google Shape;661;p28"/>
          <p:cNvSpPr txBox="1">
            <a:spLocks noGrp="1"/>
          </p:cNvSpPr>
          <p:nvPr>
            <p:ph type="subTitle" idx="4"/>
          </p:nvPr>
        </p:nvSpPr>
        <p:spPr>
          <a:xfrm>
            <a:off x="1178417" y="4485267"/>
            <a:ext cx="9835200" cy="18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i="1"/>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551513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79"/>
        <p:cNvGrpSpPr/>
        <p:nvPr/>
      </p:nvGrpSpPr>
      <p:grpSpPr>
        <a:xfrm>
          <a:off x="0" y="0"/>
          <a:ext cx="0" cy="0"/>
          <a:chOff x="0" y="0"/>
          <a:chExt cx="0" cy="0"/>
        </a:xfrm>
      </p:grpSpPr>
      <p:grpSp>
        <p:nvGrpSpPr>
          <p:cNvPr id="780" name="Google Shape;780;p33"/>
          <p:cNvGrpSpPr/>
          <p:nvPr/>
        </p:nvGrpSpPr>
        <p:grpSpPr>
          <a:xfrm>
            <a:off x="-438161" y="-15"/>
            <a:ext cx="14473616" cy="6858027"/>
            <a:chOff x="-328621" y="-11"/>
            <a:chExt cx="10855212" cy="5143520"/>
          </a:xfrm>
        </p:grpSpPr>
        <p:sp>
          <p:nvSpPr>
            <p:cNvPr id="781" name="Google Shape;781;p33"/>
            <p:cNvSpPr/>
            <p:nvPr/>
          </p:nvSpPr>
          <p:spPr>
            <a:xfrm flipH="1">
              <a:off x="157591" y="1587675"/>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3"/>
            <p:cNvSpPr/>
            <p:nvPr/>
          </p:nvSpPr>
          <p:spPr>
            <a:xfrm>
              <a:off x="4668226" y="0"/>
              <a:ext cx="4020684" cy="4020684"/>
            </a:xfrm>
            <a:custGeom>
              <a:avLst/>
              <a:gdLst/>
              <a:ahLst/>
              <a:cxnLst/>
              <a:rect l="l" t="t" r="r" b="b"/>
              <a:pathLst>
                <a:path w="31022" h="31022" extrusionOk="0">
                  <a:moveTo>
                    <a:pt x="17222" y="942"/>
                  </a:moveTo>
                  <a:cubicBezTo>
                    <a:pt x="25263" y="1884"/>
                    <a:pt x="31022" y="9164"/>
                    <a:pt x="30080" y="17204"/>
                  </a:cubicBezTo>
                  <a:cubicBezTo>
                    <a:pt x="29138" y="25263"/>
                    <a:pt x="21858" y="31022"/>
                    <a:pt x="13818" y="30080"/>
                  </a:cubicBezTo>
                  <a:cubicBezTo>
                    <a:pt x="5759" y="29138"/>
                    <a:pt x="0" y="21858"/>
                    <a:pt x="942" y="13800"/>
                  </a:cubicBezTo>
                  <a:cubicBezTo>
                    <a:pt x="1883" y="5759"/>
                    <a:pt x="9164" y="0"/>
                    <a:pt x="17222" y="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3" name="Google Shape;783;p33"/>
            <p:cNvGrpSpPr/>
            <p:nvPr/>
          </p:nvGrpSpPr>
          <p:grpSpPr>
            <a:xfrm>
              <a:off x="6238207" y="2723125"/>
              <a:ext cx="2905800" cy="1903286"/>
              <a:chOff x="5700400" y="3687875"/>
              <a:chExt cx="560500" cy="367125"/>
            </a:xfrm>
          </p:grpSpPr>
          <p:sp>
            <p:nvSpPr>
              <p:cNvPr id="784" name="Google Shape;784;p33"/>
              <p:cNvSpPr/>
              <p:nvPr/>
            </p:nvSpPr>
            <p:spPr>
              <a:xfrm>
                <a:off x="5805425" y="3869350"/>
                <a:ext cx="28550" cy="72900"/>
              </a:xfrm>
              <a:custGeom>
                <a:avLst/>
                <a:gdLst/>
                <a:ahLst/>
                <a:cxnLst/>
                <a:rect l="l" t="t" r="r" b="b"/>
                <a:pathLst>
                  <a:path w="1142" h="2916" extrusionOk="0">
                    <a:moveTo>
                      <a:pt x="906" y="0"/>
                    </a:moveTo>
                    <a:lnTo>
                      <a:pt x="19" y="199"/>
                    </a:lnTo>
                    <a:cubicBezTo>
                      <a:pt x="1" y="562"/>
                      <a:pt x="490" y="1159"/>
                      <a:pt x="490" y="1159"/>
                    </a:cubicBezTo>
                    <a:cubicBezTo>
                      <a:pt x="490" y="1159"/>
                      <a:pt x="218" y="1829"/>
                      <a:pt x="182" y="1956"/>
                    </a:cubicBezTo>
                    <a:cubicBezTo>
                      <a:pt x="73" y="2155"/>
                      <a:pt x="55" y="2373"/>
                      <a:pt x="109" y="2590"/>
                    </a:cubicBezTo>
                    <a:cubicBezTo>
                      <a:pt x="164" y="2753"/>
                      <a:pt x="309" y="2880"/>
                      <a:pt x="472" y="2916"/>
                    </a:cubicBezTo>
                    <a:cubicBezTo>
                      <a:pt x="417" y="2861"/>
                      <a:pt x="399" y="2753"/>
                      <a:pt x="417" y="2680"/>
                    </a:cubicBezTo>
                    <a:lnTo>
                      <a:pt x="417" y="2680"/>
                    </a:lnTo>
                    <a:cubicBezTo>
                      <a:pt x="465" y="2759"/>
                      <a:pt x="539" y="2811"/>
                      <a:pt x="630" y="2811"/>
                    </a:cubicBezTo>
                    <a:cubicBezTo>
                      <a:pt x="643" y="2811"/>
                      <a:pt x="657" y="2810"/>
                      <a:pt x="671" y="2807"/>
                    </a:cubicBezTo>
                    <a:cubicBezTo>
                      <a:pt x="544" y="2717"/>
                      <a:pt x="580" y="2481"/>
                      <a:pt x="580" y="2481"/>
                    </a:cubicBezTo>
                    <a:lnTo>
                      <a:pt x="580" y="2481"/>
                    </a:lnTo>
                    <a:cubicBezTo>
                      <a:pt x="616" y="2572"/>
                      <a:pt x="707" y="2626"/>
                      <a:pt x="798" y="2626"/>
                    </a:cubicBezTo>
                    <a:cubicBezTo>
                      <a:pt x="743" y="2572"/>
                      <a:pt x="707" y="2481"/>
                      <a:pt x="707" y="2409"/>
                    </a:cubicBezTo>
                    <a:cubicBezTo>
                      <a:pt x="707" y="2264"/>
                      <a:pt x="526" y="2083"/>
                      <a:pt x="526" y="2083"/>
                    </a:cubicBezTo>
                    <a:cubicBezTo>
                      <a:pt x="598" y="1992"/>
                      <a:pt x="689" y="1902"/>
                      <a:pt x="779" y="1829"/>
                    </a:cubicBezTo>
                    <a:cubicBezTo>
                      <a:pt x="979" y="1612"/>
                      <a:pt x="1142" y="1358"/>
                      <a:pt x="1051" y="1069"/>
                    </a:cubicBezTo>
                    <a:cubicBezTo>
                      <a:pt x="960" y="779"/>
                      <a:pt x="852" y="743"/>
                      <a:pt x="960" y="543"/>
                    </a:cubicBezTo>
                    <a:cubicBezTo>
                      <a:pt x="1069" y="344"/>
                      <a:pt x="906" y="0"/>
                      <a:pt x="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3"/>
              <p:cNvSpPr/>
              <p:nvPr/>
            </p:nvSpPr>
            <p:spPr>
              <a:xfrm>
                <a:off x="5739775" y="3847600"/>
                <a:ext cx="73375" cy="24925"/>
              </a:xfrm>
              <a:custGeom>
                <a:avLst/>
                <a:gdLst/>
                <a:ahLst/>
                <a:cxnLst/>
                <a:rect l="l" t="t" r="r" b="b"/>
                <a:pathLst>
                  <a:path w="2935" h="997" extrusionOk="0">
                    <a:moveTo>
                      <a:pt x="1305" y="1"/>
                    </a:moveTo>
                    <a:lnTo>
                      <a:pt x="689" y="327"/>
                    </a:lnTo>
                    <a:lnTo>
                      <a:pt x="725" y="200"/>
                    </a:lnTo>
                    <a:lnTo>
                      <a:pt x="472" y="454"/>
                    </a:lnTo>
                    <a:lnTo>
                      <a:pt x="472" y="454"/>
                    </a:lnTo>
                    <a:lnTo>
                      <a:pt x="508" y="273"/>
                    </a:lnTo>
                    <a:lnTo>
                      <a:pt x="73" y="617"/>
                    </a:lnTo>
                    <a:lnTo>
                      <a:pt x="1" y="834"/>
                    </a:lnTo>
                    <a:lnTo>
                      <a:pt x="1069" y="997"/>
                    </a:lnTo>
                    <a:lnTo>
                      <a:pt x="2518" y="562"/>
                    </a:lnTo>
                    <a:lnTo>
                      <a:pt x="2935" y="182"/>
                    </a:lnTo>
                    <a:lnTo>
                      <a:pt x="2935" y="182"/>
                    </a:lnTo>
                    <a:lnTo>
                      <a:pt x="2301" y="327"/>
                    </a:lnTo>
                    <a:lnTo>
                      <a:pt x="2446" y="182"/>
                    </a:lnTo>
                    <a:lnTo>
                      <a:pt x="2120" y="273"/>
                    </a:lnTo>
                    <a:lnTo>
                      <a:pt x="2192" y="128"/>
                    </a:lnTo>
                    <a:lnTo>
                      <a:pt x="1631" y="291"/>
                    </a:lnTo>
                    <a:lnTo>
                      <a:pt x="1631" y="291"/>
                    </a:lnTo>
                    <a:lnTo>
                      <a:pt x="1776" y="19"/>
                    </a:lnTo>
                    <a:lnTo>
                      <a:pt x="1776" y="19"/>
                    </a:lnTo>
                    <a:lnTo>
                      <a:pt x="1196" y="291"/>
                    </a:lnTo>
                    <a:lnTo>
                      <a:pt x="1196" y="291"/>
                    </a:lnTo>
                    <a:lnTo>
                      <a:pt x="1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6" name="Google Shape;786;p33"/>
              <p:cNvGrpSpPr/>
              <p:nvPr/>
            </p:nvGrpSpPr>
            <p:grpSpPr>
              <a:xfrm>
                <a:off x="5700400" y="3687875"/>
                <a:ext cx="560500" cy="367125"/>
                <a:chOff x="5700400" y="3687875"/>
                <a:chExt cx="560500" cy="367125"/>
              </a:xfrm>
            </p:grpSpPr>
            <p:sp>
              <p:nvSpPr>
                <p:cNvPr id="787" name="Google Shape;787;p33"/>
                <p:cNvSpPr/>
                <p:nvPr/>
              </p:nvSpPr>
              <p:spPr>
                <a:xfrm>
                  <a:off x="5865650" y="3708175"/>
                  <a:ext cx="395250" cy="209175"/>
                </a:xfrm>
                <a:custGeom>
                  <a:avLst/>
                  <a:gdLst/>
                  <a:ahLst/>
                  <a:cxnLst/>
                  <a:rect l="l" t="t" r="r" b="b"/>
                  <a:pathLst>
                    <a:path w="15810" h="8367" extrusionOk="0">
                      <a:moveTo>
                        <a:pt x="6465" y="0"/>
                      </a:moveTo>
                      <a:lnTo>
                        <a:pt x="5596" y="326"/>
                      </a:lnTo>
                      <a:cubicBezTo>
                        <a:pt x="4419" y="2825"/>
                        <a:pt x="2445" y="4872"/>
                        <a:pt x="0" y="6157"/>
                      </a:cubicBezTo>
                      <a:lnTo>
                        <a:pt x="1250" y="7968"/>
                      </a:lnTo>
                      <a:cubicBezTo>
                        <a:pt x="1517" y="7729"/>
                        <a:pt x="1843" y="7641"/>
                        <a:pt x="2178" y="7641"/>
                      </a:cubicBezTo>
                      <a:cubicBezTo>
                        <a:pt x="3139" y="7641"/>
                        <a:pt x="4184" y="8367"/>
                        <a:pt x="4184" y="8367"/>
                      </a:cubicBezTo>
                      <a:cubicBezTo>
                        <a:pt x="4915" y="6729"/>
                        <a:pt x="6182" y="6351"/>
                        <a:pt x="7195" y="6351"/>
                      </a:cubicBezTo>
                      <a:cubicBezTo>
                        <a:pt x="8064" y="6351"/>
                        <a:pt x="8747" y="6628"/>
                        <a:pt x="8747" y="6628"/>
                      </a:cubicBezTo>
                      <a:cubicBezTo>
                        <a:pt x="9521" y="4345"/>
                        <a:pt x="11444" y="3805"/>
                        <a:pt x="13089" y="3805"/>
                      </a:cubicBezTo>
                      <a:cubicBezTo>
                        <a:pt x="14561" y="3805"/>
                        <a:pt x="15810" y="4238"/>
                        <a:pt x="15810" y="4238"/>
                      </a:cubicBezTo>
                      <a:cubicBezTo>
                        <a:pt x="12959" y="1093"/>
                        <a:pt x="10004" y="466"/>
                        <a:pt x="8099" y="466"/>
                      </a:cubicBezTo>
                      <a:cubicBezTo>
                        <a:pt x="6833" y="466"/>
                        <a:pt x="6031" y="743"/>
                        <a:pt x="6031" y="743"/>
                      </a:cubicBezTo>
                      <a:lnTo>
                        <a:pt x="64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3"/>
                <p:cNvSpPr/>
                <p:nvPr/>
              </p:nvSpPr>
              <p:spPr>
                <a:xfrm>
                  <a:off x="5710800" y="3687875"/>
                  <a:ext cx="147625" cy="182400"/>
                </a:xfrm>
                <a:custGeom>
                  <a:avLst/>
                  <a:gdLst/>
                  <a:ahLst/>
                  <a:cxnLst/>
                  <a:rect l="l" t="t" r="r" b="b"/>
                  <a:pathLst>
                    <a:path w="5905" h="7296" extrusionOk="0">
                      <a:moveTo>
                        <a:pt x="1595" y="0"/>
                      </a:moveTo>
                      <a:cubicBezTo>
                        <a:pt x="1123" y="0"/>
                        <a:pt x="593" y="53"/>
                        <a:pt x="1" y="178"/>
                      </a:cubicBezTo>
                      <a:cubicBezTo>
                        <a:pt x="1" y="178"/>
                        <a:pt x="3134" y="758"/>
                        <a:pt x="2319" y="3999"/>
                      </a:cubicBezTo>
                      <a:cubicBezTo>
                        <a:pt x="2319" y="3999"/>
                        <a:pt x="4184" y="4217"/>
                        <a:pt x="3749" y="6589"/>
                      </a:cubicBezTo>
                      <a:cubicBezTo>
                        <a:pt x="3749" y="6589"/>
                        <a:pt x="3892" y="6563"/>
                        <a:pt x="4088" y="6563"/>
                      </a:cubicBezTo>
                      <a:cubicBezTo>
                        <a:pt x="4480" y="6563"/>
                        <a:pt x="5084" y="6668"/>
                        <a:pt x="5180" y="7295"/>
                      </a:cubicBezTo>
                      <a:lnTo>
                        <a:pt x="5904" y="7024"/>
                      </a:lnTo>
                      <a:cubicBezTo>
                        <a:pt x="5904" y="7024"/>
                        <a:pt x="4836" y="4706"/>
                        <a:pt x="5397" y="1482"/>
                      </a:cubicBezTo>
                      <a:lnTo>
                        <a:pt x="5108" y="993"/>
                      </a:lnTo>
                      <a:lnTo>
                        <a:pt x="5053" y="1609"/>
                      </a:lnTo>
                      <a:cubicBezTo>
                        <a:pt x="5053" y="1609"/>
                        <a:pt x="4197" y="0"/>
                        <a:pt x="1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3"/>
                <p:cNvSpPr/>
                <p:nvPr/>
              </p:nvSpPr>
              <p:spPr>
                <a:xfrm>
                  <a:off x="5997850" y="4011950"/>
                  <a:ext cx="34875" cy="14975"/>
                </a:xfrm>
                <a:custGeom>
                  <a:avLst/>
                  <a:gdLst/>
                  <a:ahLst/>
                  <a:cxnLst/>
                  <a:rect l="l" t="t" r="r" b="b"/>
                  <a:pathLst>
                    <a:path w="1395" h="599" extrusionOk="0">
                      <a:moveTo>
                        <a:pt x="562" y="1"/>
                      </a:moveTo>
                      <a:lnTo>
                        <a:pt x="0" y="218"/>
                      </a:lnTo>
                      <a:lnTo>
                        <a:pt x="0" y="598"/>
                      </a:lnTo>
                      <a:lnTo>
                        <a:pt x="688" y="598"/>
                      </a:lnTo>
                      <a:lnTo>
                        <a:pt x="1395" y="73"/>
                      </a:lnTo>
                      <a:lnTo>
                        <a:pt x="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3"/>
                <p:cNvSpPr/>
                <p:nvPr/>
              </p:nvSpPr>
              <p:spPr>
                <a:xfrm>
                  <a:off x="5880575" y="3926375"/>
                  <a:ext cx="41675" cy="128625"/>
                </a:xfrm>
                <a:custGeom>
                  <a:avLst/>
                  <a:gdLst/>
                  <a:ahLst/>
                  <a:cxnLst/>
                  <a:rect l="l" t="t" r="r" b="b"/>
                  <a:pathLst>
                    <a:path w="1667" h="5145" extrusionOk="0">
                      <a:moveTo>
                        <a:pt x="924" y="1"/>
                      </a:moveTo>
                      <a:cubicBezTo>
                        <a:pt x="345" y="273"/>
                        <a:pt x="1" y="1486"/>
                        <a:pt x="19" y="1812"/>
                      </a:cubicBezTo>
                      <a:cubicBezTo>
                        <a:pt x="55" y="2156"/>
                        <a:pt x="671" y="3297"/>
                        <a:pt x="725" y="3460"/>
                      </a:cubicBezTo>
                      <a:cubicBezTo>
                        <a:pt x="798" y="3623"/>
                        <a:pt x="689" y="4003"/>
                        <a:pt x="761" y="4329"/>
                      </a:cubicBezTo>
                      <a:cubicBezTo>
                        <a:pt x="780" y="4583"/>
                        <a:pt x="689" y="4818"/>
                        <a:pt x="544" y="5017"/>
                      </a:cubicBezTo>
                      <a:cubicBezTo>
                        <a:pt x="671" y="4981"/>
                        <a:pt x="798" y="4872"/>
                        <a:pt x="870" y="4746"/>
                      </a:cubicBezTo>
                      <a:lnTo>
                        <a:pt x="870" y="4746"/>
                      </a:lnTo>
                      <a:cubicBezTo>
                        <a:pt x="870" y="4891"/>
                        <a:pt x="852" y="5017"/>
                        <a:pt x="780" y="5144"/>
                      </a:cubicBezTo>
                      <a:cubicBezTo>
                        <a:pt x="888" y="5108"/>
                        <a:pt x="979" y="5017"/>
                        <a:pt x="1015" y="4909"/>
                      </a:cubicBezTo>
                      <a:cubicBezTo>
                        <a:pt x="1051" y="4963"/>
                        <a:pt x="1069" y="5035"/>
                        <a:pt x="1069" y="5090"/>
                      </a:cubicBezTo>
                      <a:cubicBezTo>
                        <a:pt x="1160" y="4981"/>
                        <a:pt x="1178" y="4800"/>
                        <a:pt x="1124" y="4673"/>
                      </a:cubicBezTo>
                      <a:cubicBezTo>
                        <a:pt x="1033" y="4383"/>
                        <a:pt x="1269" y="3967"/>
                        <a:pt x="1395" y="3677"/>
                      </a:cubicBezTo>
                      <a:cubicBezTo>
                        <a:pt x="1504" y="3387"/>
                        <a:pt x="1142" y="3532"/>
                        <a:pt x="1178" y="3261"/>
                      </a:cubicBezTo>
                      <a:cubicBezTo>
                        <a:pt x="1196" y="2935"/>
                        <a:pt x="1124" y="2609"/>
                        <a:pt x="979" y="2319"/>
                      </a:cubicBezTo>
                      <a:cubicBezTo>
                        <a:pt x="816" y="1866"/>
                        <a:pt x="1667" y="1721"/>
                        <a:pt x="1667" y="1721"/>
                      </a:cubicBezTo>
                      <a:lnTo>
                        <a:pt x="9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3"/>
                <p:cNvSpPr/>
                <p:nvPr/>
              </p:nvSpPr>
              <p:spPr>
                <a:xfrm>
                  <a:off x="5859300" y="3914625"/>
                  <a:ext cx="41225" cy="126775"/>
                </a:xfrm>
                <a:custGeom>
                  <a:avLst/>
                  <a:gdLst/>
                  <a:ahLst/>
                  <a:cxnLst/>
                  <a:rect l="l" t="t" r="r" b="b"/>
                  <a:pathLst>
                    <a:path w="1649" h="5071" extrusionOk="0">
                      <a:moveTo>
                        <a:pt x="1087" y="0"/>
                      </a:moveTo>
                      <a:cubicBezTo>
                        <a:pt x="472" y="217"/>
                        <a:pt x="19" y="1395"/>
                        <a:pt x="1" y="1721"/>
                      </a:cubicBezTo>
                      <a:cubicBezTo>
                        <a:pt x="1" y="2047"/>
                        <a:pt x="508" y="3242"/>
                        <a:pt x="562" y="3405"/>
                      </a:cubicBezTo>
                      <a:cubicBezTo>
                        <a:pt x="616" y="3568"/>
                        <a:pt x="472" y="3948"/>
                        <a:pt x="508" y="4274"/>
                      </a:cubicBezTo>
                      <a:cubicBezTo>
                        <a:pt x="490" y="4528"/>
                        <a:pt x="381" y="4763"/>
                        <a:pt x="200" y="4926"/>
                      </a:cubicBezTo>
                      <a:cubicBezTo>
                        <a:pt x="345" y="4908"/>
                        <a:pt x="472" y="4817"/>
                        <a:pt x="562" y="4691"/>
                      </a:cubicBezTo>
                      <a:lnTo>
                        <a:pt x="562" y="4691"/>
                      </a:lnTo>
                      <a:cubicBezTo>
                        <a:pt x="562" y="4835"/>
                        <a:pt x="508" y="4962"/>
                        <a:pt x="435" y="5071"/>
                      </a:cubicBezTo>
                      <a:cubicBezTo>
                        <a:pt x="562" y="5053"/>
                        <a:pt x="653" y="4962"/>
                        <a:pt x="689" y="4853"/>
                      </a:cubicBezTo>
                      <a:cubicBezTo>
                        <a:pt x="725" y="4908"/>
                        <a:pt x="743" y="4980"/>
                        <a:pt x="743" y="5053"/>
                      </a:cubicBezTo>
                      <a:cubicBezTo>
                        <a:pt x="834" y="4944"/>
                        <a:pt x="870" y="4781"/>
                        <a:pt x="834" y="4636"/>
                      </a:cubicBezTo>
                      <a:cubicBezTo>
                        <a:pt x="761" y="4328"/>
                        <a:pt x="1051" y="3948"/>
                        <a:pt x="1196" y="3676"/>
                      </a:cubicBezTo>
                      <a:cubicBezTo>
                        <a:pt x="1323" y="3387"/>
                        <a:pt x="961" y="3513"/>
                        <a:pt x="1015" y="3242"/>
                      </a:cubicBezTo>
                      <a:cubicBezTo>
                        <a:pt x="1069" y="2916"/>
                        <a:pt x="1033" y="2590"/>
                        <a:pt x="924" y="2282"/>
                      </a:cubicBezTo>
                      <a:cubicBezTo>
                        <a:pt x="798" y="1829"/>
                        <a:pt x="1649" y="1757"/>
                        <a:pt x="1649" y="1757"/>
                      </a:cubicBezTo>
                      <a:lnTo>
                        <a:pt x="1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3"/>
                <p:cNvSpPr/>
                <p:nvPr/>
              </p:nvSpPr>
              <p:spPr>
                <a:xfrm>
                  <a:off x="5784600" y="3870250"/>
                  <a:ext cx="38500" cy="69300"/>
                </a:xfrm>
                <a:custGeom>
                  <a:avLst/>
                  <a:gdLst/>
                  <a:ahLst/>
                  <a:cxnLst/>
                  <a:rect l="l" t="t" r="r" b="b"/>
                  <a:pathLst>
                    <a:path w="1540" h="2772" extrusionOk="0">
                      <a:moveTo>
                        <a:pt x="580" y="0"/>
                      </a:moveTo>
                      <a:cubicBezTo>
                        <a:pt x="453" y="363"/>
                        <a:pt x="761" y="1069"/>
                        <a:pt x="761" y="1069"/>
                      </a:cubicBezTo>
                      <a:cubicBezTo>
                        <a:pt x="761" y="1069"/>
                        <a:pt x="309" y="1648"/>
                        <a:pt x="236" y="1757"/>
                      </a:cubicBezTo>
                      <a:cubicBezTo>
                        <a:pt x="91" y="1902"/>
                        <a:pt x="1" y="2119"/>
                        <a:pt x="1" y="2337"/>
                      </a:cubicBezTo>
                      <a:cubicBezTo>
                        <a:pt x="1" y="2518"/>
                        <a:pt x="91" y="2681"/>
                        <a:pt x="254" y="2771"/>
                      </a:cubicBezTo>
                      <a:cubicBezTo>
                        <a:pt x="218" y="2681"/>
                        <a:pt x="218" y="2590"/>
                        <a:pt x="272" y="2518"/>
                      </a:cubicBezTo>
                      <a:cubicBezTo>
                        <a:pt x="272" y="2626"/>
                        <a:pt x="363" y="2699"/>
                        <a:pt x="471" y="2717"/>
                      </a:cubicBezTo>
                      <a:cubicBezTo>
                        <a:pt x="363" y="2590"/>
                        <a:pt x="490" y="2373"/>
                        <a:pt x="490" y="2373"/>
                      </a:cubicBezTo>
                      <a:cubicBezTo>
                        <a:pt x="490" y="2463"/>
                        <a:pt x="544" y="2554"/>
                        <a:pt x="634" y="2572"/>
                      </a:cubicBezTo>
                      <a:cubicBezTo>
                        <a:pt x="598" y="2500"/>
                        <a:pt x="598" y="2409"/>
                        <a:pt x="616" y="2318"/>
                      </a:cubicBezTo>
                      <a:cubicBezTo>
                        <a:pt x="634" y="2192"/>
                        <a:pt x="598" y="2065"/>
                        <a:pt x="544" y="1956"/>
                      </a:cubicBezTo>
                      <a:cubicBezTo>
                        <a:pt x="634" y="1884"/>
                        <a:pt x="743" y="1829"/>
                        <a:pt x="852" y="1775"/>
                      </a:cubicBezTo>
                      <a:cubicBezTo>
                        <a:pt x="1105" y="1630"/>
                        <a:pt x="1341" y="1431"/>
                        <a:pt x="1323" y="1141"/>
                      </a:cubicBezTo>
                      <a:cubicBezTo>
                        <a:pt x="1323" y="833"/>
                        <a:pt x="1232" y="761"/>
                        <a:pt x="1377" y="616"/>
                      </a:cubicBezTo>
                      <a:cubicBezTo>
                        <a:pt x="1540" y="453"/>
                        <a:pt x="1486" y="73"/>
                        <a:pt x="1486" y="73"/>
                      </a:cubicBezTo>
                      <a:lnTo>
                        <a:pt x="5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3"/>
                <p:cNvSpPr/>
                <p:nvPr/>
              </p:nvSpPr>
              <p:spPr>
                <a:xfrm>
                  <a:off x="5700400" y="3839000"/>
                  <a:ext cx="301550" cy="189625"/>
                </a:xfrm>
                <a:custGeom>
                  <a:avLst/>
                  <a:gdLst/>
                  <a:ahLst/>
                  <a:cxnLst/>
                  <a:rect l="l" t="t" r="r" b="b"/>
                  <a:pathLst>
                    <a:path w="12062" h="7585" extrusionOk="0">
                      <a:moveTo>
                        <a:pt x="1938" y="1"/>
                      </a:moveTo>
                      <a:cubicBezTo>
                        <a:pt x="1938" y="1"/>
                        <a:pt x="942" y="508"/>
                        <a:pt x="1051" y="1305"/>
                      </a:cubicBezTo>
                      <a:cubicBezTo>
                        <a:pt x="743" y="1377"/>
                        <a:pt x="525" y="1649"/>
                        <a:pt x="507" y="1957"/>
                      </a:cubicBezTo>
                      <a:cubicBezTo>
                        <a:pt x="507" y="2246"/>
                        <a:pt x="344" y="2518"/>
                        <a:pt x="91" y="2663"/>
                      </a:cubicBezTo>
                      <a:cubicBezTo>
                        <a:pt x="0" y="2754"/>
                        <a:pt x="199" y="3079"/>
                        <a:pt x="489" y="3170"/>
                      </a:cubicBezTo>
                      <a:lnTo>
                        <a:pt x="707" y="3206"/>
                      </a:lnTo>
                      <a:cubicBezTo>
                        <a:pt x="719" y="3207"/>
                        <a:pt x="730" y="3208"/>
                        <a:pt x="742" y="3208"/>
                      </a:cubicBezTo>
                      <a:cubicBezTo>
                        <a:pt x="964" y="3208"/>
                        <a:pt x="1162" y="3050"/>
                        <a:pt x="1214" y="2844"/>
                      </a:cubicBezTo>
                      <a:cubicBezTo>
                        <a:pt x="1395" y="2500"/>
                        <a:pt x="1739" y="2283"/>
                        <a:pt x="2119" y="2283"/>
                      </a:cubicBezTo>
                      <a:cubicBezTo>
                        <a:pt x="3423" y="2301"/>
                        <a:pt x="4039" y="2663"/>
                        <a:pt x="4039" y="2663"/>
                      </a:cubicBezTo>
                      <a:cubicBezTo>
                        <a:pt x="4076" y="2658"/>
                        <a:pt x="4112" y="2655"/>
                        <a:pt x="4146" y="2655"/>
                      </a:cubicBezTo>
                      <a:cubicBezTo>
                        <a:pt x="4849" y="2655"/>
                        <a:pt x="5005" y="3677"/>
                        <a:pt x="5868" y="4401"/>
                      </a:cubicBezTo>
                      <a:cubicBezTo>
                        <a:pt x="6610" y="5017"/>
                        <a:pt x="8059" y="5687"/>
                        <a:pt x="8059" y="5687"/>
                      </a:cubicBezTo>
                      <a:cubicBezTo>
                        <a:pt x="8608" y="7299"/>
                        <a:pt x="10113" y="7585"/>
                        <a:pt x="11113" y="7585"/>
                      </a:cubicBezTo>
                      <a:cubicBezTo>
                        <a:pt x="11664" y="7585"/>
                        <a:pt x="12061" y="7498"/>
                        <a:pt x="12061" y="7498"/>
                      </a:cubicBezTo>
                      <a:lnTo>
                        <a:pt x="12025" y="7118"/>
                      </a:lnTo>
                      <a:cubicBezTo>
                        <a:pt x="11841" y="7176"/>
                        <a:pt x="11665" y="7204"/>
                        <a:pt x="11496" y="7204"/>
                      </a:cubicBezTo>
                      <a:cubicBezTo>
                        <a:pt x="10186" y="7204"/>
                        <a:pt x="9290" y="5502"/>
                        <a:pt x="8168" y="2663"/>
                      </a:cubicBezTo>
                      <a:cubicBezTo>
                        <a:pt x="7519" y="1014"/>
                        <a:pt x="6155" y="611"/>
                        <a:pt x="4978" y="611"/>
                      </a:cubicBezTo>
                      <a:cubicBezTo>
                        <a:pt x="3853" y="611"/>
                        <a:pt x="2898" y="979"/>
                        <a:pt x="2898" y="979"/>
                      </a:cubicBezTo>
                      <a:cubicBezTo>
                        <a:pt x="2827" y="976"/>
                        <a:pt x="2757" y="974"/>
                        <a:pt x="2686" y="974"/>
                      </a:cubicBezTo>
                      <a:cubicBezTo>
                        <a:pt x="2358" y="974"/>
                        <a:pt x="2030" y="1007"/>
                        <a:pt x="1703" y="1051"/>
                      </a:cubicBezTo>
                      <a:cubicBezTo>
                        <a:pt x="1811" y="743"/>
                        <a:pt x="2029" y="472"/>
                        <a:pt x="2318" y="291"/>
                      </a:cubicBezTo>
                      <a:lnTo>
                        <a:pt x="2318" y="291"/>
                      </a:lnTo>
                      <a:cubicBezTo>
                        <a:pt x="2318" y="291"/>
                        <a:pt x="1793" y="417"/>
                        <a:pt x="1612" y="653"/>
                      </a:cubicBezTo>
                      <a:cubicBezTo>
                        <a:pt x="1648" y="417"/>
                        <a:pt x="1757" y="182"/>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94" name="Google Shape;794;p33"/>
            <p:cNvGrpSpPr/>
            <p:nvPr/>
          </p:nvGrpSpPr>
          <p:grpSpPr>
            <a:xfrm>
              <a:off x="7160623" y="1944703"/>
              <a:ext cx="664368" cy="430815"/>
              <a:chOff x="5878325" y="3537725"/>
              <a:chExt cx="128150" cy="83100"/>
            </a:xfrm>
          </p:grpSpPr>
          <p:sp>
            <p:nvSpPr>
              <p:cNvPr id="795" name="Google Shape;795;p33"/>
              <p:cNvSpPr/>
              <p:nvPr/>
            </p:nvSpPr>
            <p:spPr>
              <a:xfrm>
                <a:off x="5921325" y="3543375"/>
                <a:ext cx="85150" cy="43025"/>
              </a:xfrm>
              <a:custGeom>
                <a:avLst/>
                <a:gdLst/>
                <a:ahLst/>
                <a:cxnLst/>
                <a:rect l="l" t="t" r="r" b="b"/>
                <a:pathLst>
                  <a:path w="3406" h="1721" extrusionOk="0">
                    <a:moveTo>
                      <a:pt x="1232" y="0"/>
                    </a:moveTo>
                    <a:lnTo>
                      <a:pt x="1051" y="91"/>
                    </a:lnTo>
                    <a:cubicBezTo>
                      <a:pt x="852" y="616"/>
                      <a:pt x="472" y="1069"/>
                      <a:pt x="1" y="1359"/>
                    </a:cubicBezTo>
                    <a:lnTo>
                      <a:pt x="327" y="1703"/>
                    </a:lnTo>
                    <a:cubicBezTo>
                      <a:pt x="390" y="1634"/>
                      <a:pt x="478" y="1611"/>
                      <a:pt x="569" y="1611"/>
                    </a:cubicBezTo>
                    <a:cubicBezTo>
                      <a:pt x="767" y="1611"/>
                      <a:pt x="979" y="1721"/>
                      <a:pt x="979" y="1721"/>
                    </a:cubicBezTo>
                    <a:cubicBezTo>
                      <a:pt x="1105" y="1317"/>
                      <a:pt x="1452" y="1244"/>
                      <a:pt x="1688" y="1244"/>
                    </a:cubicBezTo>
                    <a:cubicBezTo>
                      <a:pt x="1822" y="1244"/>
                      <a:pt x="1920" y="1268"/>
                      <a:pt x="1920" y="1268"/>
                    </a:cubicBezTo>
                    <a:cubicBezTo>
                      <a:pt x="2044" y="718"/>
                      <a:pt x="2585" y="613"/>
                      <a:pt x="2979" y="613"/>
                    </a:cubicBezTo>
                    <a:cubicBezTo>
                      <a:pt x="3220" y="613"/>
                      <a:pt x="3405" y="652"/>
                      <a:pt x="3405" y="652"/>
                    </a:cubicBezTo>
                    <a:cubicBezTo>
                      <a:pt x="2796" y="172"/>
                      <a:pt x="2224" y="55"/>
                      <a:pt x="1810" y="55"/>
                    </a:cubicBezTo>
                    <a:cubicBezTo>
                      <a:pt x="1412" y="55"/>
                      <a:pt x="1160" y="163"/>
                      <a:pt x="1160" y="163"/>
                    </a:cubicBezTo>
                    <a:lnTo>
                      <a:pt x="1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3"/>
              <p:cNvSpPr/>
              <p:nvPr/>
            </p:nvSpPr>
            <p:spPr>
              <a:xfrm>
                <a:off x="5878325" y="3537725"/>
                <a:ext cx="39400" cy="40525"/>
              </a:xfrm>
              <a:custGeom>
                <a:avLst/>
                <a:gdLst/>
                <a:ahLst/>
                <a:cxnLst/>
                <a:rect l="l" t="t" r="r" b="b"/>
                <a:pathLst>
                  <a:path w="1576" h="1621" extrusionOk="0">
                    <a:moveTo>
                      <a:pt x="534" y="0"/>
                    </a:moveTo>
                    <a:cubicBezTo>
                      <a:pt x="384" y="0"/>
                      <a:pt x="207" y="28"/>
                      <a:pt x="0" y="100"/>
                    </a:cubicBezTo>
                    <a:cubicBezTo>
                      <a:pt x="435" y="118"/>
                      <a:pt x="725" y="498"/>
                      <a:pt x="652" y="933"/>
                    </a:cubicBezTo>
                    <a:cubicBezTo>
                      <a:pt x="652" y="933"/>
                      <a:pt x="1105" y="933"/>
                      <a:pt x="1051" y="1494"/>
                    </a:cubicBezTo>
                    <a:cubicBezTo>
                      <a:pt x="1051" y="1494"/>
                      <a:pt x="1114" y="1475"/>
                      <a:pt x="1189" y="1475"/>
                    </a:cubicBezTo>
                    <a:cubicBezTo>
                      <a:pt x="1278" y="1475"/>
                      <a:pt x="1383" y="1502"/>
                      <a:pt x="1413" y="1621"/>
                    </a:cubicBezTo>
                    <a:lnTo>
                      <a:pt x="1576" y="1530"/>
                    </a:lnTo>
                    <a:cubicBezTo>
                      <a:pt x="1359" y="1150"/>
                      <a:pt x="1268" y="697"/>
                      <a:pt x="1304" y="244"/>
                    </a:cubicBezTo>
                    <a:lnTo>
                      <a:pt x="1232" y="154"/>
                    </a:lnTo>
                    <a:lnTo>
                      <a:pt x="1232" y="299"/>
                    </a:lnTo>
                    <a:cubicBezTo>
                      <a:pt x="1232" y="299"/>
                      <a:pt x="1029"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5956650" y="3607200"/>
                <a:ext cx="8175" cy="4100"/>
              </a:xfrm>
              <a:custGeom>
                <a:avLst/>
                <a:gdLst/>
                <a:ahLst/>
                <a:cxnLst/>
                <a:rect l="l" t="t" r="r" b="b"/>
                <a:pathLst>
                  <a:path w="327" h="164" extrusionOk="0">
                    <a:moveTo>
                      <a:pt x="127" y="1"/>
                    </a:moveTo>
                    <a:lnTo>
                      <a:pt x="0" y="73"/>
                    </a:lnTo>
                    <a:lnTo>
                      <a:pt x="0" y="164"/>
                    </a:lnTo>
                    <a:lnTo>
                      <a:pt x="163" y="146"/>
                    </a:lnTo>
                    <a:lnTo>
                      <a:pt x="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5927225" y="3590450"/>
                <a:ext cx="10425" cy="30375"/>
              </a:xfrm>
              <a:custGeom>
                <a:avLst/>
                <a:gdLst/>
                <a:ahLst/>
                <a:cxnLst/>
                <a:rect l="l" t="t" r="r" b="b"/>
                <a:pathLst>
                  <a:path w="417" h="1215" extrusionOk="0">
                    <a:moveTo>
                      <a:pt x="181" y="1"/>
                    </a:moveTo>
                    <a:cubicBezTo>
                      <a:pt x="73" y="128"/>
                      <a:pt x="0" y="291"/>
                      <a:pt x="18" y="453"/>
                    </a:cubicBezTo>
                    <a:cubicBezTo>
                      <a:pt x="73" y="580"/>
                      <a:pt x="145" y="707"/>
                      <a:pt x="236" y="816"/>
                    </a:cubicBezTo>
                    <a:cubicBezTo>
                      <a:pt x="254" y="852"/>
                      <a:pt x="236" y="942"/>
                      <a:pt x="254" y="1033"/>
                    </a:cubicBezTo>
                    <a:cubicBezTo>
                      <a:pt x="272" y="1087"/>
                      <a:pt x="254" y="1142"/>
                      <a:pt x="217" y="1196"/>
                    </a:cubicBezTo>
                    <a:cubicBezTo>
                      <a:pt x="254" y="1178"/>
                      <a:pt x="290" y="1160"/>
                      <a:pt x="290" y="1124"/>
                    </a:cubicBezTo>
                    <a:cubicBezTo>
                      <a:pt x="308" y="1160"/>
                      <a:pt x="308" y="1178"/>
                      <a:pt x="290" y="1214"/>
                    </a:cubicBezTo>
                    <a:cubicBezTo>
                      <a:pt x="326" y="1196"/>
                      <a:pt x="344" y="1178"/>
                      <a:pt x="344" y="1160"/>
                    </a:cubicBezTo>
                    <a:cubicBezTo>
                      <a:pt x="362" y="1160"/>
                      <a:pt x="362" y="1178"/>
                      <a:pt x="362" y="1196"/>
                    </a:cubicBezTo>
                    <a:cubicBezTo>
                      <a:pt x="380" y="1160"/>
                      <a:pt x="380" y="1124"/>
                      <a:pt x="362" y="1105"/>
                    </a:cubicBezTo>
                    <a:cubicBezTo>
                      <a:pt x="344" y="1033"/>
                      <a:pt x="380" y="924"/>
                      <a:pt x="399" y="852"/>
                    </a:cubicBezTo>
                    <a:cubicBezTo>
                      <a:pt x="417" y="779"/>
                      <a:pt x="344" y="834"/>
                      <a:pt x="344" y="761"/>
                    </a:cubicBezTo>
                    <a:cubicBezTo>
                      <a:pt x="344" y="689"/>
                      <a:pt x="308" y="598"/>
                      <a:pt x="272" y="544"/>
                    </a:cubicBezTo>
                    <a:cubicBezTo>
                      <a:pt x="217" y="435"/>
                      <a:pt x="417" y="381"/>
                      <a:pt x="417" y="381"/>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923150" y="3587750"/>
                <a:ext cx="9075" cy="30350"/>
              </a:xfrm>
              <a:custGeom>
                <a:avLst/>
                <a:gdLst/>
                <a:ahLst/>
                <a:cxnLst/>
                <a:rect l="l" t="t" r="r" b="b"/>
                <a:pathLst>
                  <a:path w="363" h="1214" extrusionOk="0">
                    <a:moveTo>
                      <a:pt x="199" y="0"/>
                    </a:moveTo>
                    <a:cubicBezTo>
                      <a:pt x="73" y="109"/>
                      <a:pt x="0" y="272"/>
                      <a:pt x="0" y="435"/>
                    </a:cubicBezTo>
                    <a:cubicBezTo>
                      <a:pt x="36" y="561"/>
                      <a:pt x="91" y="688"/>
                      <a:pt x="163" y="815"/>
                    </a:cubicBezTo>
                    <a:cubicBezTo>
                      <a:pt x="163" y="851"/>
                      <a:pt x="145" y="942"/>
                      <a:pt x="163" y="1014"/>
                    </a:cubicBezTo>
                    <a:cubicBezTo>
                      <a:pt x="163" y="1087"/>
                      <a:pt x="145" y="1141"/>
                      <a:pt x="109" y="1177"/>
                    </a:cubicBezTo>
                    <a:cubicBezTo>
                      <a:pt x="145" y="1177"/>
                      <a:pt x="181" y="1141"/>
                      <a:pt x="199" y="1123"/>
                    </a:cubicBezTo>
                    <a:lnTo>
                      <a:pt x="199" y="1123"/>
                    </a:lnTo>
                    <a:cubicBezTo>
                      <a:pt x="199" y="1141"/>
                      <a:pt x="181" y="1177"/>
                      <a:pt x="181" y="1213"/>
                    </a:cubicBezTo>
                    <a:cubicBezTo>
                      <a:pt x="199" y="1195"/>
                      <a:pt x="217" y="1177"/>
                      <a:pt x="236" y="1159"/>
                    </a:cubicBezTo>
                    <a:cubicBezTo>
                      <a:pt x="236" y="1159"/>
                      <a:pt x="236" y="1177"/>
                      <a:pt x="254" y="1195"/>
                    </a:cubicBezTo>
                    <a:cubicBezTo>
                      <a:pt x="272" y="1159"/>
                      <a:pt x="272" y="1123"/>
                      <a:pt x="254" y="1105"/>
                    </a:cubicBezTo>
                    <a:cubicBezTo>
                      <a:pt x="217" y="1032"/>
                      <a:pt x="272" y="942"/>
                      <a:pt x="308" y="869"/>
                    </a:cubicBezTo>
                    <a:cubicBezTo>
                      <a:pt x="326" y="797"/>
                      <a:pt x="254" y="833"/>
                      <a:pt x="254" y="779"/>
                    </a:cubicBezTo>
                    <a:cubicBezTo>
                      <a:pt x="254" y="688"/>
                      <a:pt x="236" y="616"/>
                      <a:pt x="199" y="543"/>
                    </a:cubicBezTo>
                    <a:cubicBezTo>
                      <a:pt x="163" y="453"/>
                      <a:pt x="362" y="399"/>
                      <a:pt x="362" y="399"/>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5907750" y="3578675"/>
                <a:ext cx="7275" cy="17700"/>
              </a:xfrm>
              <a:custGeom>
                <a:avLst/>
                <a:gdLst/>
                <a:ahLst/>
                <a:cxnLst/>
                <a:rect l="l" t="t" r="r" b="b"/>
                <a:pathLst>
                  <a:path w="291" h="708" extrusionOk="0">
                    <a:moveTo>
                      <a:pt x="200" y="1"/>
                    </a:moveTo>
                    <a:lnTo>
                      <a:pt x="0" y="73"/>
                    </a:lnTo>
                    <a:cubicBezTo>
                      <a:pt x="0" y="164"/>
                      <a:pt x="127" y="291"/>
                      <a:pt x="127" y="291"/>
                    </a:cubicBezTo>
                    <a:cubicBezTo>
                      <a:pt x="127" y="291"/>
                      <a:pt x="91" y="454"/>
                      <a:pt x="91" y="490"/>
                    </a:cubicBezTo>
                    <a:cubicBezTo>
                      <a:pt x="73" y="544"/>
                      <a:pt x="73" y="599"/>
                      <a:pt x="91" y="635"/>
                    </a:cubicBezTo>
                    <a:cubicBezTo>
                      <a:pt x="91" y="671"/>
                      <a:pt x="127" y="707"/>
                      <a:pt x="182" y="707"/>
                    </a:cubicBezTo>
                    <a:cubicBezTo>
                      <a:pt x="163" y="689"/>
                      <a:pt x="163" y="671"/>
                      <a:pt x="163" y="653"/>
                    </a:cubicBezTo>
                    <a:lnTo>
                      <a:pt x="163" y="653"/>
                    </a:lnTo>
                    <a:cubicBezTo>
                      <a:pt x="163" y="666"/>
                      <a:pt x="182" y="678"/>
                      <a:pt x="199" y="678"/>
                    </a:cubicBezTo>
                    <a:cubicBezTo>
                      <a:pt x="206" y="678"/>
                      <a:pt x="212" y="676"/>
                      <a:pt x="218" y="671"/>
                    </a:cubicBezTo>
                    <a:cubicBezTo>
                      <a:pt x="200" y="654"/>
                      <a:pt x="200" y="603"/>
                      <a:pt x="200" y="599"/>
                    </a:cubicBezTo>
                    <a:lnTo>
                      <a:pt x="200" y="599"/>
                    </a:lnTo>
                    <a:cubicBezTo>
                      <a:pt x="200" y="617"/>
                      <a:pt x="218" y="635"/>
                      <a:pt x="254" y="635"/>
                    </a:cubicBezTo>
                    <a:cubicBezTo>
                      <a:pt x="236" y="617"/>
                      <a:pt x="218" y="599"/>
                      <a:pt x="218" y="580"/>
                    </a:cubicBezTo>
                    <a:cubicBezTo>
                      <a:pt x="218" y="544"/>
                      <a:pt x="163" y="508"/>
                      <a:pt x="163" y="508"/>
                    </a:cubicBezTo>
                    <a:cubicBezTo>
                      <a:pt x="163" y="508"/>
                      <a:pt x="163" y="490"/>
                      <a:pt x="218" y="436"/>
                    </a:cubicBezTo>
                    <a:cubicBezTo>
                      <a:pt x="272" y="399"/>
                      <a:pt x="290" y="327"/>
                      <a:pt x="272" y="254"/>
                    </a:cubicBezTo>
                    <a:cubicBezTo>
                      <a:pt x="236" y="200"/>
                      <a:pt x="218" y="182"/>
                      <a:pt x="236" y="128"/>
                    </a:cubicBezTo>
                    <a:cubicBezTo>
                      <a:pt x="254" y="91"/>
                      <a:pt x="2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3"/>
              <p:cNvSpPr/>
              <p:nvPr/>
            </p:nvSpPr>
            <p:spPr>
              <a:xfrm>
                <a:off x="5903675" y="3579600"/>
                <a:ext cx="8175" cy="16775"/>
              </a:xfrm>
              <a:custGeom>
                <a:avLst/>
                <a:gdLst/>
                <a:ahLst/>
                <a:cxnLst/>
                <a:rect l="l" t="t" r="r" b="b"/>
                <a:pathLst>
                  <a:path w="327" h="671" extrusionOk="0">
                    <a:moveTo>
                      <a:pt x="308" y="0"/>
                    </a:moveTo>
                    <a:lnTo>
                      <a:pt x="73" y="18"/>
                    </a:lnTo>
                    <a:cubicBezTo>
                      <a:pt x="73" y="109"/>
                      <a:pt x="109" y="181"/>
                      <a:pt x="145" y="254"/>
                    </a:cubicBezTo>
                    <a:lnTo>
                      <a:pt x="37" y="435"/>
                    </a:lnTo>
                    <a:cubicBezTo>
                      <a:pt x="19" y="471"/>
                      <a:pt x="0" y="525"/>
                      <a:pt x="0" y="580"/>
                    </a:cubicBezTo>
                    <a:cubicBezTo>
                      <a:pt x="0" y="616"/>
                      <a:pt x="37" y="652"/>
                      <a:pt x="73" y="670"/>
                    </a:cubicBezTo>
                    <a:cubicBezTo>
                      <a:pt x="73" y="652"/>
                      <a:pt x="73" y="634"/>
                      <a:pt x="73" y="616"/>
                    </a:cubicBezTo>
                    <a:cubicBezTo>
                      <a:pt x="73" y="634"/>
                      <a:pt x="109" y="652"/>
                      <a:pt x="127" y="652"/>
                    </a:cubicBezTo>
                    <a:cubicBezTo>
                      <a:pt x="109" y="634"/>
                      <a:pt x="127" y="562"/>
                      <a:pt x="127" y="562"/>
                    </a:cubicBezTo>
                    <a:cubicBezTo>
                      <a:pt x="127" y="598"/>
                      <a:pt x="145" y="616"/>
                      <a:pt x="163" y="616"/>
                    </a:cubicBezTo>
                    <a:cubicBezTo>
                      <a:pt x="163" y="598"/>
                      <a:pt x="163" y="580"/>
                      <a:pt x="163" y="562"/>
                    </a:cubicBezTo>
                    <a:cubicBezTo>
                      <a:pt x="182" y="525"/>
                      <a:pt x="145" y="471"/>
                      <a:pt x="145" y="471"/>
                    </a:cubicBezTo>
                    <a:cubicBezTo>
                      <a:pt x="163" y="453"/>
                      <a:pt x="182" y="435"/>
                      <a:pt x="218" y="417"/>
                    </a:cubicBezTo>
                    <a:cubicBezTo>
                      <a:pt x="272" y="399"/>
                      <a:pt x="308" y="326"/>
                      <a:pt x="308" y="254"/>
                    </a:cubicBezTo>
                    <a:cubicBezTo>
                      <a:pt x="308" y="181"/>
                      <a:pt x="272" y="181"/>
                      <a:pt x="308" y="127"/>
                    </a:cubicBezTo>
                    <a:cubicBezTo>
                      <a:pt x="326" y="91"/>
                      <a:pt x="308"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3"/>
              <p:cNvSpPr/>
              <p:nvPr/>
            </p:nvSpPr>
            <p:spPr>
              <a:xfrm>
                <a:off x="5891900" y="3575075"/>
                <a:ext cx="16775" cy="6350"/>
              </a:xfrm>
              <a:custGeom>
                <a:avLst/>
                <a:gdLst/>
                <a:ahLst/>
                <a:cxnLst/>
                <a:rect l="l" t="t" r="r" b="b"/>
                <a:pathLst>
                  <a:path w="671" h="254" extrusionOk="0">
                    <a:moveTo>
                      <a:pt x="399" y="0"/>
                    </a:moveTo>
                    <a:lnTo>
                      <a:pt x="272" y="72"/>
                    </a:lnTo>
                    <a:lnTo>
                      <a:pt x="290" y="18"/>
                    </a:lnTo>
                    <a:lnTo>
                      <a:pt x="145" y="109"/>
                    </a:lnTo>
                    <a:lnTo>
                      <a:pt x="145" y="109"/>
                    </a:lnTo>
                    <a:lnTo>
                      <a:pt x="164" y="72"/>
                    </a:lnTo>
                    <a:lnTo>
                      <a:pt x="109" y="145"/>
                    </a:lnTo>
                    <a:lnTo>
                      <a:pt x="109" y="91"/>
                    </a:lnTo>
                    <a:lnTo>
                      <a:pt x="19" y="181"/>
                    </a:lnTo>
                    <a:lnTo>
                      <a:pt x="1" y="235"/>
                    </a:lnTo>
                    <a:lnTo>
                      <a:pt x="254" y="254"/>
                    </a:lnTo>
                    <a:lnTo>
                      <a:pt x="580" y="109"/>
                    </a:lnTo>
                    <a:lnTo>
                      <a:pt x="671" y="0"/>
                    </a:lnTo>
                    <a:lnTo>
                      <a:pt x="671" y="0"/>
                    </a:lnTo>
                    <a:lnTo>
                      <a:pt x="526" y="54"/>
                    </a:lnTo>
                    <a:lnTo>
                      <a:pt x="562" y="18"/>
                    </a:lnTo>
                    <a:lnTo>
                      <a:pt x="490" y="54"/>
                    </a:lnTo>
                    <a:lnTo>
                      <a:pt x="508" y="18"/>
                    </a:lnTo>
                    <a:lnTo>
                      <a:pt x="363" y="72"/>
                    </a:lnTo>
                    <a:lnTo>
                      <a:pt x="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5924050" y="3583225"/>
                <a:ext cx="20850" cy="21750"/>
              </a:xfrm>
              <a:custGeom>
                <a:avLst/>
                <a:gdLst/>
                <a:ahLst/>
                <a:cxnLst/>
                <a:rect l="l" t="t" r="r" b="b"/>
                <a:pathLst>
                  <a:path w="834" h="870" extrusionOk="0">
                    <a:moveTo>
                      <a:pt x="254" y="0"/>
                    </a:moveTo>
                    <a:lnTo>
                      <a:pt x="0" y="72"/>
                    </a:lnTo>
                    <a:cubicBezTo>
                      <a:pt x="0" y="72"/>
                      <a:pt x="200" y="525"/>
                      <a:pt x="218" y="543"/>
                    </a:cubicBezTo>
                    <a:lnTo>
                      <a:pt x="562" y="869"/>
                    </a:lnTo>
                    <a:lnTo>
                      <a:pt x="689" y="815"/>
                    </a:lnTo>
                    <a:lnTo>
                      <a:pt x="833" y="797"/>
                    </a:lnTo>
                    <a:lnTo>
                      <a:pt x="670" y="670"/>
                    </a:lnTo>
                    <a:lnTo>
                      <a:pt x="725" y="670"/>
                    </a:lnTo>
                    <a:lnTo>
                      <a:pt x="598" y="561"/>
                    </a:lnTo>
                    <a:lnTo>
                      <a:pt x="670" y="561"/>
                    </a:lnTo>
                    <a:lnTo>
                      <a:pt x="507" y="453"/>
                    </a:lnTo>
                    <a:lnTo>
                      <a:pt x="598" y="471"/>
                    </a:lnTo>
                    <a:lnTo>
                      <a:pt x="453" y="308"/>
                    </a:lnTo>
                    <a:lnTo>
                      <a:pt x="507" y="308"/>
                    </a:lnTo>
                    <a:lnTo>
                      <a:pt x="399" y="163"/>
                    </a:lnTo>
                    <a:lnTo>
                      <a:pt x="399" y="163"/>
                    </a:lnTo>
                    <a:lnTo>
                      <a:pt x="471" y="181"/>
                    </a:lnTo>
                    <a:lnTo>
                      <a:pt x="471" y="181"/>
                    </a:lnTo>
                    <a:lnTo>
                      <a:pt x="2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5942600" y="3603125"/>
                <a:ext cx="10000" cy="7275"/>
              </a:xfrm>
              <a:custGeom>
                <a:avLst/>
                <a:gdLst/>
                <a:ahLst/>
                <a:cxnLst/>
                <a:rect l="l" t="t" r="r" b="b"/>
                <a:pathLst>
                  <a:path w="400" h="291" extrusionOk="0">
                    <a:moveTo>
                      <a:pt x="1" y="1"/>
                    </a:moveTo>
                    <a:lnTo>
                      <a:pt x="37" y="182"/>
                    </a:lnTo>
                    <a:cubicBezTo>
                      <a:pt x="73" y="218"/>
                      <a:pt x="128" y="236"/>
                      <a:pt x="182" y="254"/>
                    </a:cubicBezTo>
                    <a:lnTo>
                      <a:pt x="363" y="291"/>
                    </a:lnTo>
                    <a:lnTo>
                      <a:pt x="399" y="218"/>
                    </a:lnTo>
                    <a:lnTo>
                      <a:pt x="309" y="218"/>
                    </a:lnTo>
                    <a:lnTo>
                      <a:pt x="345" y="200"/>
                    </a:lnTo>
                    <a:lnTo>
                      <a:pt x="200" y="146"/>
                    </a:lnTo>
                    <a:lnTo>
                      <a:pt x="254" y="146"/>
                    </a:lnTo>
                    <a:lnTo>
                      <a:pt x="73" y="73"/>
                    </a:lnTo>
                    <a:lnTo>
                      <a:pt x="182" y="73"/>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3"/>
              <p:cNvSpPr/>
              <p:nvPr/>
            </p:nvSpPr>
            <p:spPr>
              <a:xfrm>
                <a:off x="5951200" y="3608125"/>
                <a:ext cx="5925" cy="2725"/>
              </a:xfrm>
              <a:custGeom>
                <a:avLst/>
                <a:gdLst/>
                <a:ahLst/>
                <a:cxnLst/>
                <a:rect l="l" t="t" r="r" b="b"/>
                <a:pathLst>
                  <a:path w="237" h="109" extrusionOk="0">
                    <a:moveTo>
                      <a:pt x="236" y="0"/>
                    </a:moveTo>
                    <a:lnTo>
                      <a:pt x="182" y="36"/>
                    </a:lnTo>
                    <a:lnTo>
                      <a:pt x="182" y="18"/>
                    </a:lnTo>
                    <a:lnTo>
                      <a:pt x="110" y="54"/>
                    </a:lnTo>
                    <a:lnTo>
                      <a:pt x="110" y="36"/>
                    </a:lnTo>
                    <a:lnTo>
                      <a:pt x="55" y="54"/>
                    </a:lnTo>
                    <a:lnTo>
                      <a:pt x="1" y="91"/>
                    </a:lnTo>
                    <a:lnTo>
                      <a:pt x="37" y="109"/>
                    </a:lnTo>
                    <a:lnTo>
                      <a:pt x="146" y="109"/>
                    </a:lnTo>
                    <a:lnTo>
                      <a:pt x="218" y="72"/>
                    </a:lnTo>
                    <a:lnTo>
                      <a:pt x="2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3"/>
              <p:cNvSpPr/>
              <p:nvPr/>
            </p:nvSpPr>
            <p:spPr>
              <a:xfrm>
                <a:off x="5883750" y="3574150"/>
                <a:ext cx="73825" cy="38375"/>
              </a:xfrm>
              <a:custGeom>
                <a:avLst/>
                <a:gdLst/>
                <a:ahLst/>
                <a:cxnLst/>
                <a:rect l="l" t="t" r="r" b="b"/>
                <a:pathLst>
                  <a:path w="2953" h="1535" extrusionOk="0">
                    <a:moveTo>
                      <a:pt x="381" y="1"/>
                    </a:moveTo>
                    <a:cubicBezTo>
                      <a:pt x="381" y="1"/>
                      <a:pt x="146" y="146"/>
                      <a:pt x="200" y="327"/>
                    </a:cubicBezTo>
                    <a:cubicBezTo>
                      <a:pt x="127" y="345"/>
                      <a:pt x="91" y="417"/>
                      <a:pt x="91" y="490"/>
                    </a:cubicBezTo>
                    <a:cubicBezTo>
                      <a:pt x="109" y="562"/>
                      <a:pt x="73" y="635"/>
                      <a:pt x="19" y="671"/>
                    </a:cubicBezTo>
                    <a:cubicBezTo>
                      <a:pt x="1" y="689"/>
                      <a:pt x="55" y="761"/>
                      <a:pt x="127" y="780"/>
                    </a:cubicBezTo>
                    <a:lnTo>
                      <a:pt x="182" y="780"/>
                    </a:lnTo>
                    <a:cubicBezTo>
                      <a:pt x="236" y="780"/>
                      <a:pt x="290" y="725"/>
                      <a:pt x="290" y="671"/>
                    </a:cubicBezTo>
                    <a:cubicBezTo>
                      <a:pt x="327" y="598"/>
                      <a:pt x="399" y="526"/>
                      <a:pt x="490" y="526"/>
                    </a:cubicBezTo>
                    <a:cubicBezTo>
                      <a:pt x="541" y="513"/>
                      <a:pt x="595" y="507"/>
                      <a:pt x="649" y="507"/>
                    </a:cubicBezTo>
                    <a:cubicBezTo>
                      <a:pt x="748" y="507"/>
                      <a:pt x="849" y="527"/>
                      <a:pt x="942" y="562"/>
                    </a:cubicBezTo>
                    <a:cubicBezTo>
                      <a:pt x="959" y="557"/>
                      <a:pt x="975" y="555"/>
                      <a:pt x="991" y="555"/>
                    </a:cubicBezTo>
                    <a:cubicBezTo>
                      <a:pt x="1138" y="555"/>
                      <a:pt x="1216" y="777"/>
                      <a:pt x="1413" y="924"/>
                    </a:cubicBezTo>
                    <a:cubicBezTo>
                      <a:pt x="1594" y="1015"/>
                      <a:pt x="1775" y="1105"/>
                      <a:pt x="1975" y="1160"/>
                    </a:cubicBezTo>
                    <a:cubicBezTo>
                      <a:pt x="2112" y="1465"/>
                      <a:pt x="2390" y="1535"/>
                      <a:pt x="2614" y="1535"/>
                    </a:cubicBezTo>
                    <a:cubicBezTo>
                      <a:pt x="2802" y="1535"/>
                      <a:pt x="2952" y="1486"/>
                      <a:pt x="2952" y="1486"/>
                    </a:cubicBezTo>
                    <a:lnTo>
                      <a:pt x="2934" y="1395"/>
                    </a:lnTo>
                    <a:cubicBezTo>
                      <a:pt x="2880" y="1420"/>
                      <a:pt x="2828" y="1432"/>
                      <a:pt x="2776" y="1432"/>
                    </a:cubicBezTo>
                    <a:cubicBezTo>
                      <a:pt x="2488" y="1432"/>
                      <a:pt x="2241" y="1054"/>
                      <a:pt x="1902" y="454"/>
                    </a:cubicBezTo>
                    <a:cubicBezTo>
                      <a:pt x="1737" y="139"/>
                      <a:pt x="1476" y="50"/>
                      <a:pt x="1233" y="50"/>
                    </a:cubicBezTo>
                    <a:cubicBezTo>
                      <a:pt x="918" y="50"/>
                      <a:pt x="634" y="200"/>
                      <a:pt x="634" y="200"/>
                    </a:cubicBezTo>
                    <a:cubicBezTo>
                      <a:pt x="526" y="200"/>
                      <a:pt x="435" y="218"/>
                      <a:pt x="345" y="236"/>
                    </a:cubicBezTo>
                    <a:cubicBezTo>
                      <a:pt x="363" y="164"/>
                      <a:pt x="417" y="91"/>
                      <a:pt x="471" y="55"/>
                    </a:cubicBezTo>
                    <a:lnTo>
                      <a:pt x="471" y="55"/>
                    </a:lnTo>
                    <a:cubicBezTo>
                      <a:pt x="417" y="73"/>
                      <a:pt x="363" y="109"/>
                      <a:pt x="327" y="164"/>
                    </a:cubicBezTo>
                    <a:cubicBezTo>
                      <a:pt x="308" y="91"/>
                      <a:pt x="345" y="37"/>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891000" y="3586375"/>
                <a:ext cx="5000" cy="4100"/>
              </a:xfrm>
              <a:custGeom>
                <a:avLst/>
                <a:gdLst/>
                <a:ahLst/>
                <a:cxnLst/>
                <a:rect l="l" t="t" r="r" b="b"/>
                <a:pathLst>
                  <a:path w="200" h="164" extrusionOk="0">
                    <a:moveTo>
                      <a:pt x="145" y="1"/>
                    </a:moveTo>
                    <a:lnTo>
                      <a:pt x="0" y="128"/>
                    </a:lnTo>
                    <a:lnTo>
                      <a:pt x="127" y="164"/>
                    </a:lnTo>
                    <a:lnTo>
                      <a:pt x="127" y="164"/>
                    </a:lnTo>
                    <a:lnTo>
                      <a:pt x="91" y="128"/>
                    </a:lnTo>
                    <a:lnTo>
                      <a:pt x="163" y="128"/>
                    </a:lnTo>
                    <a:lnTo>
                      <a:pt x="127" y="91"/>
                    </a:lnTo>
                    <a:lnTo>
                      <a:pt x="127" y="91"/>
                    </a:lnTo>
                    <a:lnTo>
                      <a:pt x="200" y="109"/>
                    </a:lnTo>
                    <a:lnTo>
                      <a:pt x="1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a:off x="4754849" y="2531954"/>
              <a:ext cx="1089092" cy="665016"/>
              <a:chOff x="5414275" y="3651000"/>
              <a:chExt cx="210075" cy="128275"/>
            </a:xfrm>
          </p:grpSpPr>
          <p:sp>
            <p:nvSpPr>
              <p:cNvPr id="809" name="Google Shape;809;p33"/>
              <p:cNvSpPr/>
              <p:nvPr/>
            </p:nvSpPr>
            <p:spPr>
              <a:xfrm>
                <a:off x="5414275" y="3651975"/>
                <a:ext cx="135375" cy="72075"/>
              </a:xfrm>
              <a:custGeom>
                <a:avLst/>
                <a:gdLst/>
                <a:ahLst/>
                <a:cxnLst/>
                <a:rect l="l" t="t" r="r" b="b"/>
                <a:pathLst>
                  <a:path w="5415" h="2883" extrusionOk="0">
                    <a:moveTo>
                      <a:pt x="2365" y="0"/>
                    </a:moveTo>
                    <a:cubicBezTo>
                      <a:pt x="1727" y="0"/>
                      <a:pt x="906" y="168"/>
                      <a:pt x="0" y="763"/>
                    </a:cubicBezTo>
                    <a:cubicBezTo>
                      <a:pt x="0" y="763"/>
                      <a:pt x="155" y="743"/>
                      <a:pt x="385" y="743"/>
                    </a:cubicBezTo>
                    <a:cubicBezTo>
                      <a:pt x="1005" y="743"/>
                      <a:pt x="2173" y="888"/>
                      <a:pt x="2318" y="1958"/>
                    </a:cubicBezTo>
                    <a:cubicBezTo>
                      <a:pt x="2318" y="1958"/>
                      <a:pt x="2410" y="1943"/>
                      <a:pt x="2548" y="1943"/>
                    </a:cubicBezTo>
                    <a:cubicBezTo>
                      <a:pt x="2913" y="1943"/>
                      <a:pt x="3601" y="2048"/>
                      <a:pt x="3785" y="2810"/>
                    </a:cubicBezTo>
                    <a:cubicBezTo>
                      <a:pt x="3785" y="2810"/>
                      <a:pt x="4073" y="2700"/>
                      <a:pt x="4366" y="2700"/>
                    </a:cubicBezTo>
                    <a:cubicBezTo>
                      <a:pt x="4550" y="2700"/>
                      <a:pt x="4735" y="2743"/>
                      <a:pt x="4853" y="2882"/>
                    </a:cubicBezTo>
                    <a:lnTo>
                      <a:pt x="5415" y="2375"/>
                    </a:lnTo>
                    <a:cubicBezTo>
                      <a:pt x="4672" y="1832"/>
                      <a:pt x="4129" y="1053"/>
                      <a:pt x="3894" y="166"/>
                    </a:cubicBezTo>
                    <a:lnTo>
                      <a:pt x="3604" y="21"/>
                    </a:lnTo>
                    <a:lnTo>
                      <a:pt x="3694" y="274"/>
                    </a:lnTo>
                    <a:cubicBezTo>
                      <a:pt x="3694" y="274"/>
                      <a:pt x="3181" y="0"/>
                      <a:pt x="2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555525" y="3651000"/>
                <a:ext cx="68825" cy="62625"/>
              </a:xfrm>
              <a:custGeom>
                <a:avLst/>
                <a:gdLst/>
                <a:ahLst/>
                <a:cxnLst/>
                <a:rect l="l" t="t" r="r" b="b"/>
                <a:pathLst>
                  <a:path w="2753" h="2505" extrusionOk="0">
                    <a:moveTo>
                      <a:pt x="1746" y="0"/>
                    </a:moveTo>
                    <a:cubicBezTo>
                      <a:pt x="1064" y="0"/>
                      <a:pt x="743" y="386"/>
                      <a:pt x="743" y="386"/>
                    </a:cubicBezTo>
                    <a:lnTo>
                      <a:pt x="761" y="150"/>
                    </a:lnTo>
                    <a:lnTo>
                      <a:pt x="616" y="313"/>
                    </a:lnTo>
                    <a:cubicBezTo>
                      <a:pt x="616" y="1038"/>
                      <a:pt x="399" y="1744"/>
                      <a:pt x="0" y="2360"/>
                    </a:cubicBezTo>
                    <a:lnTo>
                      <a:pt x="254" y="2505"/>
                    </a:lnTo>
                    <a:cubicBezTo>
                      <a:pt x="316" y="2337"/>
                      <a:pt x="455" y="2294"/>
                      <a:pt x="581" y="2294"/>
                    </a:cubicBezTo>
                    <a:cubicBezTo>
                      <a:pt x="714" y="2294"/>
                      <a:pt x="833" y="2342"/>
                      <a:pt x="833" y="2342"/>
                    </a:cubicBezTo>
                    <a:cubicBezTo>
                      <a:pt x="865" y="1543"/>
                      <a:pt x="1397" y="1489"/>
                      <a:pt x="1540" y="1489"/>
                    </a:cubicBezTo>
                    <a:cubicBezTo>
                      <a:pt x="1563" y="1489"/>
                      <a:pt x="1576" y="1490"/>
                      <a:pt x="1576" y="1490"/>
                    </a:cubicBezTo>
                    <a:cubicBezTo>
                      <a:pt x="1524" y="273"/>
                      <a:pt x="2625" y="241"/>
                      <a:pt x="2743" y="241"/>
                    </a:cubicBezTo>
                    <a:cubicBezTo>
                      <a:pt x="2749" y="241"/>
                      <a:pt x="2753" y="241"/>
                      <a:pt x="2753" y="241"/>
                    </a:cubicBezTo>
                    <a:cubicBezTo>
                      <a:pt x="2356" y="63"/>
                      <a:pt x="2021" y="0"/>
                      <a:pt x="17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3"/>
              <p:cNvSpPr/>
              <p:nvPr/>
            </p:nvSpPr>
            <p:spPr>
              <a:xfrm>
                <a:off x="5474925" y="3753000"/>
                <a:ext cx="13150" cy="7700"/>
              </a:xfrm>
              <a:custGeom>
                <a:avLst/>
                <a:gdLst/>
                <a:ahLst/>
                <a:cxnLst/>
                <a:rect l="l" t="t" r="r" b="b"/>
                <a:pathLst>
                  <a:path w="526" h="308" extrusionOk="0">
                    <a:moveTo>
                      <a:pt x="1" y="0"/>
                    </a:moveTo>
                    <a:lnTo>
                      <a:pt x="236" y="254"/>
                    </a:lnTo>
                    <a:lnTo>
                      <a:pt x="490" y="308"/>
                    </a:lnTo>
                    <a:lnTo>
                      <a:pt x="526" y="163"/>
                    </a:lnTo>
                    <a:lnTo>
                      <a:pt x="327" y="54"/>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3"/>
              <p:cNvSpPr/>
              <p:nvPr/>
            </p:nvSpPr>
            <p:spPr>
              <a:xfrm>
                <a:off x="5518400" y="3730350"/>
                <a:ext cx="17675" cy="48925"/>
              </a:xfrm>
              <a:custGeom>
                <a:avLst/>
                <a:gdLst/>
                <a:ahLst/>
                <a:cxnLst/>
                <a:rect l="l" t="t" r="r" b="b"/>
                <a:pathLst>
                  <a:path w="707" h="1957" extrusionOk="0">
                    <a:moveTo>
                      <a:pt x="489" y="1"/>
                    </a:moveTo>
                    <a:lnTo>
                      <a:pt x="73" y="598"/>
                    </a:lnTo>
                    <a:cubicBezTo>
                      <a:pt x="73" y="598"/>
                      <a:pt x="381" y="707"/>
                      <a:pt x="272" y="870"/>
                    </a:cubicBezTo>
                    <a:cubicBezTo>
                      <a:pt x="199" y="960"/>
                      <a:pt x="145" y="1087"/>
                      <a:pt x="127" y="1214"/>
                    </a:cubicBezTo>
                    <a:cubicBezTo>
                      <a:pt x="127" y="1323"/>
                      <a:pt x="0" y="1232"/>
                      <a:pt x="18" y="1341"/>
                    </a:cubicBezTo>
                    <a:cubicBezTo>
                      <a:pt x="36" y="1467"/>
                      <a:pt x="91" y="1630"/>
                      <a:pt x="36" y="1739"/>
                    </a:cubicBezTo>
                    <a:cubicBezTo>
                      <a:pt x="0" y="1793"/>
                      <a:pt x="0" y="1848"/>
                      <a:pt x="18" y="1902"/>
                    </a:cubicBezTo>
                    <a:cubicBezTo>
                      <a:pt x="36" y="1884"/>
                      <a:pt x="36" y="1848"/>
                      <a:pt x="55" y="1830"/>
                    </a:cubicBezTo>
                    <a:cubicBezTo>
                      <a:pt x="73" y="1884"/>
                      <a:pt x="91" y="1920"/>
                      <a:pt x="127" y="1956"/>
                    </a:cubicBezTo>
                    <a:cubicBezTo>
                      <a:pt x="109" y="1902"/>
                      <a:pt x="109" y="1848"/>
                      <a:pt x="127" y="1793"/>
                    </a:cubicBezTo>
                    <a:cubicBezTo>
                      <a:pt x="145" y="1848"/>
                      <a:pt x="181" y="1884"/>
                      <a:pt x="236" y="1920"/>
                    </a:cubicBezTo>
                    <a:cubicBezTo>
                      <a:pt x="181" y="1830"/>
                      <a:pt x="181" y="1739"/>
                      <a:pt x="199" y="1649"/>
                    </a:cubicBezTo>
                    <a:cubicBezTo>
                      <a:pt x="254" y="1522"/>
                      <a:pt x="236" y="1377"/>
                      <a:pt x="272" y="1323"/>
                    </a:cubicBezTo>
                    <a:cubicBezTo>
                      <a:pt x="435" y="1141"/>
                      <a:pt x="562" y="960"/>
                      <a:pt x="670" y="761"/>
                    </a:cubicBezTo>
                    <a:cubicBezTo>
                      <a:pt x="707" y="634"/>
                      <a:pt x="670" y="145"/>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5528350" y="3727175"/>
                <a:ext cx="16325" cy="48925"/>
              </a:xfrm>
              <a:custGeom>
                <a:avLst/>
                <a:gdLst/>
                <a:ahLst/>
                <a:cxnLst/>
                <a:rect l="l" t="t" r="r" b="b"/>
                <a:pathLst>
                  <a:path w="653" h="1957" extrusionOk="0">
                    <a:moveTo>
                      <a:pt x="363" y="1"/>
                    </a:moveTo>
                    <a:lnTo>
                      <a:pt x="19" y="635"/>
                    </a:lnTo>
                    <a:cubicBezTo>
                      <a:pt x="19" y="635"/>
                      <a:pt x="345" y="725"/>
                      <a:pt x="254" y="888"/>
                    </a:cubicBezTo>
                    <a:cubicBezTo>
                      <a:pt x="182" y="979"/>
                      <a:pt x="146" y="1106"/>
                      <a:pt x="146" y="1232"/>
                    </a:cubicBezTo>
                    <a:cubicBezTo>
                      <a:pt x="146" y="1341"/>
                      <a:pt x="1" y="1268"/>
                      <a:pt x="37" y="1377"/>
                    </a:cubicBezTo>
                    <a:cubicBezTo>
                      <a:pt x="73" y="1486"/>
                      <a:pt x="146" y="1667"/>
                      <a:pt x="109" y="1776"/>
                    </a:cubicBezTo>
                    <a:cubicBezTo>
                      <a:pt x="73" y="1812"/>
                      <a:pt x="73" y="1884"/>
                      <a:pt x="109" y="1939"/>
                    </a:cubicBezTo>
                    <a:cubicBezTo>
                      <a:pt x="109" y="1902"/>
                      <a:pt x="127" y="1884"/>
                      <a:pt x="127" y="1866"/>
                    </a:cubicBezTo>
                    <a:cubicBezTo>
                      <a:pt x="146" y="1902"/>
                      <a:pt x="164" y="1939"/>
                      <a:pt x="218" y="1957"/>
                    </a:cubicBezTo>
                    <a:cubicBezTo>
                      <a:pt x="200" y="1920"/>
                      <a:pt x="182" y="1866"/>
                      <a:pt x="200" y="1812"/>
                    </a:cubicBezTo>
                    <a:lnTo>
                      <a:pt x="200" y="1812"/>
                    </a:lnTo>
                    <a:cubicBezTo>
                      <a:pt x="218" y="1866"/>
                      <a:pt x="254" y="1902"/>
                      <a:pt x="309" y="1920"/>
                    </a:cubicBezTo>
                    <a:cubicBezTo>
                      <a:pt x="254" y="1848"/>
                      <a:pt x="236" y="1757"/>
                      <a:pt x="254" y="1649"/>
                    </a:cubicBezTo>
                    <a:cubicBezTo>
                      <a:pt x="290" y="1540"/>
                      <a:pt x="272" y="1377"/>
                      <a:pt x="290" y="1323"/>
                    </a:cubicBezTo>
                    <a:cubicBezTo>
                      <a:pt x="435" y="1142"/>
                      <a:pt x="544" y="943"/>
                      <a:pt x="634" y="743"/>
                    </a:cubicBezTo>
                    <a:cubicBezTo>
                      <a:pt x="653" y="617"/>
                      <a:pt x="580" y="128"/>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5558700" y="3714950"/>
                <a:ext cx="12700" cy="28550"/>
              </a:xfrm>
              <a:custGeom>
                <a:avLst/>
                <a:gdLst/>
                <a:ahLst/>
                <a:cxnLst/>
                <a:rect l="l" t="t" r="r" b="b"/>
                <a:pathLst>
                  <a:path w="508" h="1142" extrusionOk="0">
                    <a:moveTo>
                      <a:pt x="199" y="1"/>
                    </a:moveTo>
                    <a:cubicBezTo>
                      <a:pt x="199" y="1"/>
                      <a:pt x="109" y="110"/>
                      <a:pt x="127" y="200"/>
                    </a:cubicBezTo>
                    <a:cubicBezTo>
                      <a:pt x="145" y="273"/>
                      <a:pt x="109" y="291"/>
                      <a:pt x="54" y="381"/>
                    </a:cubicBezTo>
                    <a:cubicBezTo>
                      <a:pt x="0" y="490"/>
                      <a:pt x="18" y="617"/>
                      <a:pt x="109" y="689"/>
                    </a:cubicBezTo>
                    <a:lnTo>
                      <a:pt x="181" y="816"/>
                    </a:lnTo>
                    <a:cubicBezTo>
                      <a:pt x="181" y="816"/>
                      <a:pt x="91" y="870"/>
                      <a:pt x="72" y="924"/>
                    </a:cubicBezTo>
                    <a:cubicBezTo>
                      <a:pt x="72" y="943"/>
                      <a:pt x="54" y="979"/>
                      <a:pt x="18" y="997"/>
                    </a:cubicBezTo>
                    <a:cubicBezTo>
                      <a:pt x="28" y="1002"/>
                      <a:pt x="38" y="1004"/>
                      <a:pt x="47" y="1004"/>
                    </a:cubicBezTo>
                    <a:cubicBezTo>
                      <a:pt x="72" y="1004"/>
                      <a:pt x="95" y="987"/>
                      <a:pt x="109" y="961"/>
                    </a:cubicBezTo>
                    <a:lnTo>
                      <a:pt x="109" y="961"/>
                    </a:lnTo>
                    <a:cubicBezTo>
                      <a:pt x="109" y="961"/>
                      <a:pt x="109" y="1051"/>
                      <a:pt x="54" y="1069"/>
                    </a:cubicBezTo>
                    <a:cubicBezTo>
                      <a:pt x="69" y="1077"/>
                      <a:pt x="87" y="1081"/>
                      <a:pt x="105" y="1081"/>
                    </a:cubicBezTo>
                    <a:cubicBezTo>
                      <a:pt x="129" y="1081"/>
                      <a:pt x="152" y="1072"/>
                      <a:pt x="163" y="1051"/>
                    </a:cubicBezTo>
                    <a:lnTo>
                      <a:pt x="163" y="1051"/>
                    </a:lnTo>
                    <a:cubicBezTo>
                      <a:pt x="163" y="1087"/>
                      <a:pt x="145" y="1106"/>
                      <a:pt x="127" y="1142"/>
                    </a:cubicBezTo>
                    <a:cubicBezTo>
                      <a:pt x="199" y="1142"/>
                      <a:pt x="254" y="1106"/>
                      <a:pt x="290" y="1033"/>
                    </a:cubicBezTo>
                    <a:cubicBezTo>
                      <a:pt x="326" y="961"/>
                      <a:pt x="326" y="870"/>
                      <a:pt x="308" y="798"/>
                    </a:cubicBezTo>
                    <a:cubicBezTo>
                      <a:pt x="308" y="743"/>
                      <a:pt x="254" y="472"/>
                      <a:pt x="254" y="472"/>
                    </a:cubicBezTo>
                    <a:cubicBezTo>
                      <a:pt x="254" y="472"/>
                      <a:pt x="489" y="291"/>
                      <a:pt x="507" y="146"/>
                    </a:cubicBez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5564125" y="3716325"/>
                <a:ext cx="11350" cy="28075"/>
              </a:xfrm>
              <a:custGeom>
                <a:avLst/>
                <a:gdLst/>
                <a:ahLst/>
                <a:cxnLst/>
                <a:rect l="l" t="t" r="r" b="b"/>
                <a:pathLst>
                  <a:path w="454" h="1123" extrusionOk="0">
                    <a:moveTo>
                      <a:pt x="55" y="0"/>
                    </a:moveTo>
                    <a:cubicBezTo>
                      <a:pt x="55" y="0"/>
                      <a:pt x="0" y="145"/>
                      <a:pt x="55" y="218"/>
                    </a:cubicBezTo>
                    <a:cubicBezTo>
                      <a:pt x="109" y="290"/>
                      <a:pt x="55" y="308"/>
                      <a:pt x="37" y="417"/>
                    </a:cubicBezTo>
                    <a:cubicBezTo>
                      <a:pt x="18" y="525"/>
                      <a:pt x="73" y="634"/>
                      <a:pt x="163" y="688"/>
                    </a:cubicBezTo>
                    <a:cubicBezTo>
                      <a:pt x="200" y="725"/>
                      <a:pt x="236" y="761"/>
                      <a:pt x="272" y="779"/>
                    </a:cubicBezTo>
                    <a:cubicBezTo>
                      <a:pt x="272" y="779"/>
                      <a:pt x="200" y="869"/>
                      <a:pt x="200" y="924"/>
                    </a:cubicBezTo>
                    <a:cubicBezTo>
                      <a:pt x="200" y="942"/>
                      <a:pt x="200" y="978"/>
                      <a:pt x="181" y="1014"/>
                    </a:cubicBezTo>
                    <a:cubicBezTo>
                      <a:pt x="218" y="1014"/>
                      <a:pt x="236" y="978"/>
                      <a:pt x="254" y="942"/>
                    </a:cubicBezTo>
                    <a:lnTo>
                      <a:pt x="254" y="942"/>
                    </a:lnTo>
                    <a:cubicBezTo>
                      <a:pt x="254" y="942"/>
                      <a:pt x="272" y="1032"/>
                      <a:pt x="236" y="1087"/>
                    </a:cubicBezTo>
                    <a:cubicBezTo>
                      <a:pt x="272" y="1087"/>
                      <a:pt x="308" y="1051"/>
                      <a:pt x="326" y="1014"/>
                    </a:cubicBezTo>
                    <a:lnTo>
                      <a:pt x="326" y="1014"/>
                    </a:lnTo>
                    <a:cubicBezTo>
                      <a:pt x="326" y="1051"/>
                      <a:pt x="326" y="1087"/>
                      <a:pt x="308" y="1123"/>
                    </a:cubicBezTo>
                    <a:cubicBezTo>
                      <a:pt x="363" y="1087"/>
                      <a:pt x="417" y="1032"/>
                      <a:pt x="435" y="978"/>
                    </a:cubicBezTo>
                    <a:cubicBezTo>
                      <a:pt x="453" y="888"/>
                      <a:pt x="435" y="797"/>
                      <a:pt x="399" y="743"/>
                    </a:cubicBezTo>
                    <a:lnTo>
                      <a:pt x="254" y="435"/>
                    </a:lnTo>
                    <a:cubicBezTo>
                      <a:pt x="326" y="326"/>
                      <a:pt x="381" y="199"/>
                      <a:pt x="399" y="55"/>
                    </a:cubicBezTo>
                    <a:lnTo>
                      <a:pt x="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5570000" y="3709525"/>
                <a:ext cx="26750" cy="12250"/>
              </a:xfrm>
              <a:custGeom>
                <a:avLst/>
                <a:gdLst/>
                <a:ahLst/>
                <a:cxnLst/>
                <a:rect l="l" t="t" r="r" b="b"/>
                <a:pathLst>
                  <a:path w="1070" h="490" extrusionOk="0">
                    <a:moveTo>
                      <a:pt x="1" y="1"/>
                    </a:moveTo>
                    <a:lnTo>
                      <a:pt x="128" y="182"/>
                    </a:lnTo>
                    <a:lnTo>
                      <a:pt x="635" y="453"/>
                    </a:lnTo>
                    <a:lnTo>
                      <a:pt x="1069" y="490"/>
                    </a:lnTo>
                    <a:lnTo>
                      <a:pt x="1051" y="399"/>
                    </a:lnTo>
                    <a:lnTo>
                      <a:pt x="906" y="236"/>
                    </a:lnTo>
                    <a:lnTo>
                      <a:pt x="906" y="308"/>
                    </a:lnTo>
                    <a:lnTo>
                      <a:pt x="834" y="182"/>
                    </a:lnTo>
                    <a:lnTo>
                      <a:pt x="834" y="236"/>
                    </a:lnTo>
                    <a:lnTo>
                      <a:pt x="635" y="73"/>
                    </a:lnTo>
                    <a:lnTo>
                      <a:pt x="653" y="182"/>
                    </a:lnTo>
                    <a:lnTo>
                      <a:pt x="453" y="37"/>
                    </a:lnTo>
                    <a:lnTo>
                      <a:pt x="490" y="145"/>
                    </a:lnTo>
                    <a:lnTo>
                      <a:pt x="290" y="37"/>
                    </a:lnTo>
                    <a:lnTo>
                      <a:pt x="309" y="109"/>
                    </a:lnTo>
                    <a:lnTo>
                      <a:pt x="309" y="109"/>
                    </a:lnTo>
                    <a:lnTo>
                      <a:pt x="200" y="37"/>
                    </a:lnTo>
                    <a:lnTo>
                      <a:pt x="236" y="109"/>
                    </a:lnTo>
                    <a:lnTo>
                      <a:pt x="236" y="10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5507525" y="3719950"/>
                <a:ext cx="35800" cy="33975"/>
              </a:xfrm>
              <a:custGeom>
                <a:avLst/>
                <a:gdLst/>
                <a:ahLst/>
                <a:cxnLst/>
                <a:rect l="l" t="t" r="r" b="b"/>
                <a:pathLst>
                  <a:path w="1432" h="1359" extrusionOk="0">
                    <a:moveTo>
                      <a:pt x="1033" y="0"/>
                    </a:moveTo>
                    <a:lnTo>
                      <a:pt x="653" y="254"/>
                    </a:lnTo>
                    <a:lnTo>
                      <a:pt x="779" y="235"/>
                    </a:lnTo>
                    <a:lnTo>
                      <a:pt x="779" y="235"/>
                    </a:lnTo>
                    <a:lnTo>
                      <a:pt x="580" y="453"/>
                    </a:lnTo>
                    <a:lnTo>
                      <a:pt x="671" y="453"/>
                    </a:lnTo>
                    <a:lnTo>
                      <a:pt x="417" y="706"/>
                    </a:lnTo>
                    <a:lnTo>
                      <a:pt x="580" y="670"/>
                    </a:lnTo>
                    <a:lnTo>
                      <a:pt x="308" y="833"/>
                    </a:lnTo>
                    <a:lnTo>
                      <a:pt x="417" y="833"/>
                    </a:lnTo>
                    <a:lnTo>
                      <a:pt x="182" y="996"/>
                    </a:lnTo>
                    <a:lnTo>
                      <a:pt x="272" y="996"/>
                    </a:lnTo>
                    <a:lnTo>
                      <a:pt x="1" y="1177"/>
                    </a:lnTo>
                    <a:lnTo>
                      <a:pt x="236" y="1232"/>
                    </a:lnTo>
                    <a:lnTo>
                      <a:pt x="417" y="1358"/>
                    </a:lnTo>
                    <a:cubicBezTo>
                      <a:pt x="417" y="1358"/>
                      <a:pt x="997" y="887"/>
                      <a:pt x="1033" y="869"/>
                    </a:cubicBezTo>
                    <a:cubicBezTo>
                      <a:pt x="1051" y="851"/>
                      <a:pt x="1431" y="145"/>
                      <a:pt x="1431" y="145"/>
                    </a:cubicBezTo>
                    <a:lnTo>
                      <a:pt x="10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3"/>
              <p:cNvSpPr/>
              <p:nvPr/>
            </p:nvSpPr>
            <p:spPr>
              <a:xfrm>
                <a:off x="5493950" y="3749375"/>
                <a:ext cx="17225" cy="11325"/>
              </a:xfrm>
              <a:custGeom>
                <a:avLst/>
                <a:gdLst/>
                <a:ahLst/>
                <a:cxnLst/>
                <a:rect l="l" t="t" r="r" b="b"/>
                <a:pathLst>
                  <a:path w="689" h="453" extrusionOk="0">
                    <a:moveTo>
                      <a:pt x="689" y="0"/>
                    </a:moveTo>
                    <a:lnTo>
                      <a:pt x="399" y="109"/>
                    </a:lnTo>
                    <a:lnTo>
                      <a:pt x="544" y="127"/>
                    </a:lnTo>
                    <a:lnTo>
                      <a:pt x="272" y="236"/>
                    </a:lnTo>
                    <a:lnTo>
                      <a:pt x="344" y="254"/>
                    </a:lnTo>
                    <a:lnTo>
                      <a:pt x="109" y="308"/>
                    </a:lnTo>
                    <a:lnTo>
                      <a:pt x="163" y="362"/>
                    </a:lnTo>
                    <a:lnTo>
                      <a:pt x="0" y="326"/>
                    </a:lnTo>
                    <a:lnTo>
                      <a:pt x="55" y="453"/>
                    </a:lnTo>
                    <a:lnTo>
                      <a:pt x="363" y="417"/>
                    </a:lnTo>
                    <a:cubicBezTo>
                      <a:pt x="453" y="417"/>
                      <a:pt x="526" y="380"/>
                      <a:pt x="598" y="326"/>
                    </a:cubicBezTo>
                    <a:lnTo>
                      <a:pt x="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3"/>
              <p:cNvSpPr/>
              <p:nvPr/>
            </p:nvSpPr>
            <p:spPr>
              <a:xfrm>
                <a:off x="5487150" y="3755700"/>
                <a:ext cx="9075" cy="5475"/>
              </a:xfrm>
              <a:custGeom>
                <a:avLst/>
                <a:gdLst/>
                <a:ahLst/>
                <a:cxnLst/>
                <a:rect l="l" t="t" r="r" b="b"/>
                <a:pathLst>
                  <a:path w="363" h="219" extrusionOk="0">
                    <a:moveTo>
                      <a:pt x="1" y="1"/>
                    </a:moveTo>
                    <a:lnTo>
                      <a:pt x="37" y="109"/>
                    </a:lnTo>
                    <a:lnTo>
                      <a:pt x="127" y="200"/>
                    </a:lnTo>
                    <a:lnTo>
                      <a:pt x="309" y="218"/>
                    </a:lnTo>
                    <a:lnTo>
                      <a:pt x="363" y="200"/>
                    </a:lnTo>
                    <a:lnTo>
                      <a:pt x="290" y="109"/>
                    </a:lnTo>
                    <a:lnTo>
                      <a:pt x="200" y="73"/>
                    </a:lnTo>
                    <a:lnTo>
                      <a:pt x="200" y="109"/>
                    </a:lnTo>
                    <a:lnTo>
                      <a:pt x="73" y="37"/>
                    </a:lnTo>
                    <a:lnTo>
                      <a:pt x="91" y="9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3"/>
              <p:cNvSpPr/>
              <p:nvPr/>
            </p:nvSpPr>
            <p:spPr>
              <a:xfrm>
                <a:off x="5485800" y="3708800"/>
                <a:ext cx="122250" cy="55325"/>
              </a:xfrm>
              <a:custGeom>
                <a:avLst/>
                <a:gdLst/>
                <a:ahLst/>
                <a:cxnLst/>
                <a:rect l="l" t="t" r="r" b="b"/>
                <a:pathLst>
                  <a:path w="4890" h="2213" extrusionOk="0">
                    <a:moveTo>
                      <a:pt x="2850" y="0"/>
                    </a:moveTo>
                    <a:cubicBezTo>
                      <a:pt x="2492" y="0"/>
                      <a:pt x="2114" y="131"/>
                      <a:pt x="1829" y="555"/>
                    </a:cubicBezTo>
                    <a:cubicBezTo>
                      <a:pt x="1236" y="1460"/>
                      <a:pt x="788" y="2013"/>
                      <a:pt x="336" y="2013"/>
                    </a:cubicBezTo>
                    <a:cubicBezTo>
                      <a:pt x="237" y="2013"/>
                      <a:pt x="138" y="1986"/>
                      <a:pt x="37" y="1931"/>
                    </a:cubicBezTo>
                    <a:lnTo>
                      <a:pt x="0" y="2076"/>
                    </a:lnTo>
                    <a:cubicBezTo>
                      <a:pt x="0" y="2076"/>
                      <a:pt x="315" y="2213"/>
                      <a:pt x="686" y="2213"/>
                    </a:cubicBezTo>
                    <a:cubicBezTo>
                      <a:pt x="1017" y="2213"/>
                      <a:pt x="1392" y="2105"/>
                      <a:pt x="1630" y="1696"/>
                    </a:cubicBezTo>
                    <a:cubicBezTo>
                      <a:pt x="1956" y="1623"/>
                      <a:pt x="2264" y="1533"/>
                      <a:pt x="2554" y="1388"/>
                    </a:cubicBezTo>
                    <a:cubicBezTo>
                      <a:pt x="2922" y="1196"/>
                      <a:pt x="3064" y="862"/>
                      <a:pt x="3292" y="862"/>
                    </a:cubicBezTo>
                    <a:cubicBezTo>
                      <a:pt x="3322" y="862"/>
                      <a:pt x="3353" y="868"/>
                      <a:pt x="3387" y="881"/>
                    </a:cubicBezTo>
                    <a:cubicBezTo>
                      <a:pt x="3514" y="854"/>
                      <a:pt x="3640" y="840"/>
                      <a:pt x="3765" y="840"/>
                    </a:cubicBezTo>
                    <a:cubicBezTo>
                      <a:pt x="3889" y="840"/>
                      <a:pt x="4012" y="854"/>
                      <a:pt x="4129" y="881"/>
                    </a:cubicBezTo>
                    <a:cubicBezTo>
                      <a:pt x="4274" y="917"/>
                      <a:pt x="4383" y="1026"/>
                      <a:pt x="4437" y="1152"/>
                    </a:cubicBezTo>
                    <a:cubicBezTo>
                      <a:pt x="4437" y="1243"/>
                      <a:pt x="4510" y="1315"/>
                      <a:pt x="4600" y="1333"/>
                    </a:cubicBezTo>
                    <a:lnTo>
                      <a:pt x="4600" y="1352"/>
                    </a:lnTo>
                    <a:lnTo>
                      <a:pt x="4673" y="1352"/>
                    </a:lnTo>
                    <a:cubicBezTo>
                      <a:pt x="4799" y="1333"/>
                      <a:pt x="4890" y="1225"/>
                      <a:pt x="4872" y="1189"/>
                    </a:cubicBezTo>
                    <a:cubicBezTo>
                      <a:pt x="4781" y="1116"/>
                      <a:pt x="4745" y="989"/>
                      <a:pt x="4763" y="881"/>
                    </a:cubicBezTo>
                    <a:cubicBezTo>
                      <a:pt x="4781" y="772"/>
                      <a:pt x="4727" y="645"/>
                      <a:pt x="4618" y="609"/>
                    </a:cubicBezTo>
                    <a:cubicBezTo>
                      <a:pt x="4727" y="301"/>
                      <a:pt x="4383" y="48"/>
                      <a:pt x="4383" y="48"/>
                    </a:cubicBezTo>
                    <a:lnTo>
                      <a:pt x="4383" y="48"/>
                    </a:lnTo>
                    <a:cubicBezTo>
                      <a:pt x="4437" y="120"/>
                      <a:pt x="4473" y="211"/>
                      <a:pt x="4455" y="319"/>
                    </a:cubicBezTo>
                    <a:cubicBezTo>
                      <a:pt x="4419" y="211"/>
                      <a:pt x="4238" y="120"/>
                      <a:pt x="4238" y="120"/>
                    </a:cubicBezTo>
                    <a:lnTo>
                      <a:pt x="4238" y="120"/>
                    </a:lnTo>
                    <a:cubicBezTo>
                      <a:pt x="4310" y="211"/>
                      <a:pt x="4383" y="319"/>
                      <a:pt x="4401" y="446"/>
                    </a:cubicBezTo>
                    <a:cubicBezTo>
                      <a:pt x="4256" y="410"/>
                      <a:pt x="4093" y="356"/>
                      <a:pt x="3948" y="337"/>
                    </a:cubicBezTo>
                    <a:cubicBezTo>
                      <a:pt x="3948" y="337"/>
                      <a:pt x="3425" y="0"/>
                      <a:pt x="2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3"/>
              <p:cNvSpPr/>
              <p:nvPr/>
            </p:nvSpPr>
            <p:spPr>
              <a:xfrm>
                <a:off x="5588575" y="3729450"/>
                <a:ext cx="8175" cy="6800"/>
              </a:xfrm>
              <a:custGeom>
                <a:avLst/>
                <a:gdLst/>
                <a:ahLst/>
                <a:cxnLst/>
                <a:rect l="l" t="t" r="r" b="b"/>
                <a:pathLst>
                  <a:path w="327" h="272" extrusionOk="0">
                    <a:moveTo>
                      <a:pt x="109" y="0"/>
                    </a:moveTo>
                    <a:lnTo>
                      <a:pt x="0" y="181"/>
                    </a:lnTo>
                    <a:lnTo>
                      <a:pt x="109" y="145"/>
                    </a:lnTo>
                    <a:lnTo>
                      <a:pt x="55" y="218"/>
                    </a:lnTo>
                    <a:lnTo>
                      <a:pt x="163" y="218"/>
                    </a:lnTo>
                    <a:lnTo>
                      <a:pt x="127" y="272"/>
                    </a:lnTo>
                    <a:lnTo>
                      <a:pt x="326" y="218"/>
                    </a:lnTo>
                    <a:lnTo>
                      <a:pt x="1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33"/>
            <p:cNvGrpSpPr/>
            <p:nvPr/>
          </p:nvGrpSpPr>
          <p:grpSpPr>
            <a:xfrm flipH="1">
              <a:off x="-103928" y="11357"/>
              <a:ext cx="9489289" cy="4774777"/>
              <a:chOff x="-150589" y="11357"/>
              <a:chExt cx="9489289" cy="4774777"/>
            </a:xfrm>
          </p:grpSpPr>
          <p:sp>
            <p:nvSpPr>
              <p:cNvPr id="823" name="Google Shape;823;p33"/>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3"/>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3"/>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3"/>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3"/>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3"/>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3"/>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3"/>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33"/>
            <p:cNvGrpSpPr/>
            <p:nvPr/>
          </p:nvGrpSpPr>
          <p:grpSpPr>
            <a:xfrm>
              <a:off x="587551" y="586771"/>
              <a:ext cx="7251201" cy="4310942"/>
              <a:chOff x="615514" y="637221"/>
              <a:chExt cx="7251201" cy="4310942"/>
            </a:xfrm>
          </p:grpSpPr>
          <p:sp>
            <p:nvSpPr>
              <p:cNvPr id="833" name="Google Shape;833;p33"/>
              <p:cNvSpPr/>
              <p:nvPr/>
            </p:nvSpPr>
            <p:spPr>
              <a:xfrm>
                <a:off x="4141012" y="4362198"/>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3"/>
              <p:cNvSpPr/>
              <p:nvPr/>
            </p:nvSpPr>
            <p:spPr>
              <a:xfrm>
                <a:off x="4871050" y="4613203"/>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3"/>
              <p:cNvSpPr/>
              <p:nvPr/>
            </p:nvSpPr>
            <p:spPr>
              <a:xfrm>
                <a:off x="4667567" y="4869527"/>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3"/>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3"/>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38" name="Google Shape;838;p33"/>
              <p:cNvGrpSpPr/>
              <p:nvPr/>
            </p:nvGrpSpPr>
            <p:grpSpPr>
              <a:xfrm>
                <a:off x="7017452" y="637221"/>
                <a:ext cx="849263" cy="621826"/>
                <a:chOff x="2172695" y="492015"/>
                <a:chExt cx="163925" cy="120025"/>
              </a:xfrm>
            </p:grpSpPr>
            <p:sp>
              <p:nvSpPr>
                <p:cNvPr id="839" name="Google Shape;839;p33"/>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3"/>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3"/>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3"/>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43" name="Google Shape;843;p33"/>
            <p:cNvSpPr/>
            <p:nvPr/>
          </p:nvSpPr>
          <p:spPr>
            <a:xfrm>
              <a:off x="-328621" y="26135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3"/>
            <p:cNvSpPr/>
            <p:nvPr/>
          </p:nvSpPr>
          <p:spPr>
            <a:xfrm>
              <a:off x="7055289" y="418889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3"/>
            <p:cNvSpPr/>
            <p:nvPr/>
          </p:nvSpPr>
          <p:spPr>
            <a:xfrm>
              <a:off x="8337154" y="-1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6" name="Google Shape;846;p33"/>
          <p:cNvSpPr txBox="1">
            <a:spLocks noGrp="1"/>
          </p:cNvSpPr>
          <p:nvPr>
            <p:ph type="ctrTitle"/>
          </p:nvPr>
        </p:nvSpPr>
        <p:spPr>
          <a:xfrm>
            <a:off x="960000" y="759033"/>
            <a:ext cx="5136000" cy="183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2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47" name="Google Shape;847;p33"/>
          <p:cNvSpPr txBox="1">
            <a:spLocks noGrp="1"/>
          </p:cNvSpPr>
          <p:nvPr>
            <p:ph type="subTitle" idx="1"/>
          </p:nvPr>
        </p:nvSpPr>
        <p:spPr>
          <a:xfrm>
            <a:off x="960000" y="2583399"/>
            <a:ext cx="5136000" cy="13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48" name="Google Shape;848;p33"/>
          <p:cNvSpPr txBox="1"/>
          <p:nvPr/>
        </p:nvSpPr>
        <p:spPr>
          <a:xfrm>
            <a:off x="955533" y="4742192"/>
            <a:ext cx="5136000" cy="1085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600">
                <a:solidFill>
                  <a:schemeClr val="dk1"/>
                </a:solidFill>
                <a:latin typeface="Roboto"/>
                <a:ea typeface="Roboto"/>
                <a:cs typeface="Roboto"/>
                <a:sym typeface="Roboto"/>
              </a:rPr>
              <a:t>CREDITS: This presentation template was created</a:t>
            </a:r>
            <a:r>
              <a:rPr lang="en" sz="1600" b="1">
                <a:solidFill>
                  <a:schemeClr val="dk1"/>
                </a:solidFill>
                <a:latin typeface="Roboto"/>
                <a:ea typeface="Roboto"/>
                <a:cs typeface="Roboto"/>
                <a:sym typeface="Roboto"/>
              </a:rPr>
              <a:t> </a:t>
            </a:r>
            <a:r>
              <a:rPr lang="en" sz="16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by Slidesgo,</a:t>
            </a:r>
            <a:r>
              <a:rPr lang="en" sz="1600" b="1">
                <a:solidFill>
                  <a:schemeClr val="dk1"/>
                </a:solidFill>
                <a:latin typeface="Roboto"/>
                <a:ea typeface="Roboto"/>
                <a:cs typeface="Roboto"/>
                <a:sym typeface="Roboto"/>
              </a:rPr>
              <a:t> </a:t>
            </a:r>
            <a:r>
              <a:rPr lang="en" sz="1600">
                <a:solidFill>
                  <a:schemeClr val="dk1"/>
                </a:solidFill>
                <a:latin typeface="Roboto"/>
                <a:ea typeface="Roboto"/>
                <a:cs typeface="Roboto"/>
                <a:sym typeface="Roboto"/>
              </a:rPr>
              <a:t>including icons</a:t>
            </a:r>
            <a:r>
              <a:rPr lang="en" sz="1600" b="1">
                <a:solidFill>
                  <a:schemeClr val="dk1"/>
                </a:solidFill>
                <a:latin typeface="Roboto"/>
                <a:ea typeface="Roboto"/>
                <a:cs typeface="Roboto"/>
                <a:sym typeface="Roboto"/>
              </a:rPr>
              <a:t> </a:t>
            </a:r>
            <a:r>
              <a:rPr lang="en" sz="16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by Flaticon,</a:t>
            </a:r>
            <a:r>
              <a:rPr lang="en" sz="1600" b="1">
                <a:solidFill>
                  <a:schemeClr val="dk1"/>
                </a:solidFill>
                <a:latin typeface="Roboto"/>
                <a:ea typeface="Roboto"/>
                <a:cs typeface="Roboto"/>
                <a:sym typeface="Roboto"/>
              </a:rPr>
              <a:t> i</a:t>
            </a:r>
            <a:r>
              <a:rPr lang="en" sz="1600">
                <a:solidFill>
                  <a:schemeClr val="dk1"/>
                </a:solidFill>
                <a:latin typeface="Roboto"/>
                <a:ea typeface="Roboto"/>
                <a:cs typeface="Roboto"/>
                <a:sym typeface="Roboto"/>
              </a:rPr>
              <a:t>nfographics &amp; images </a:t>
            </a:r>
            <a:r>
              <a:rPr lang="en" sz="16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by Freepik</a:t>
            </a:r>
            <a:r>
              <a:rPr lang="en" sz="1600" b="1">
                <a:solidFill>
                  <a:schemeClr val="dk1"/>
                </a:solidFill>
                <a:latin typeface="Roboto"/>
                <a:ea typeface="Roboto"/>
                <a:cs typeface="Roboto"/>
                <a:sym typeface="Roboto"/>
              </a:rPr>
              <a:t> </a:t>
            </a:r>
            <a:endParaRPr sz="1600" b="1">
              <a:solidFill>
                <a:schemeClr val="dk1"/>
              </a:solidFill>
              <a:latin typeface="Roboto"/>
              <a:ea typeface="Roboto"/>
              <a:cs typeface="Roboto"/>
              <a:sym typeface="Roboto"/>
            </a:endParaRPr>
          </a:p>
        </p:txBody>
      </p:sp>
    </p:spTree>
    <p:extLst>
      <p:ext uri="{BB962C8B-B14F-4D97-AF65-F5344CB8AC3E}">
        <p14:creationId xmlns:p14="http://schemas.microsoft.com/office/powerpoint/2010/main" val="23927592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DF5971F-B3FF-1648-94AE-06E94BC5D011}"/>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200DC1CD-2038-9945-B587-B756A19FA959}"/>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30AC7042-9A3C-754D-9851-98F32467FDF1}"/>
              </a:ext>
            </a:extLst>
          </p:cNvPr>
          <p:cNvSpPr>
            <a:spLocks noGrp="1" noChangeArrowheads="1"/>
          </p:cNvSpPr>
          <p:nvPr>
            <p:ph type="sldNum" idx="12"/>
          </p:nvPr>
        </p:nvSpPr>
        <p:spPr>
          <a:ln/>
        </p:spPr>
        <p:txBody>
          <a:bodyPr/>
          <a:lstStyle>
            <a:lvl1pPr>
              <a:defRPr/>
            </a:lvl1pPr>
          </a:lstStyle>
          <a:p>
            <a:fld id="{E52DFEC9-BA22-3748-8A21-BAAAFB0D11CF}" type="slidenum">
              <a:rPr lang="vi-VN" altLang="en-US"/>
              <a:pPr/>
              <a:t>‹#›</a:t>
            </a:fld>
            <a:endParaRPr lang="vi-VN" altLang="en-US"/>
          </a:p>
        </p:txBody>
      </p:sp>
    </p:spTree>
    <p:extLst>
      <p:ext uri="{BB962C8B-B14F-4D97-AF65-F5344CB8AC3E}">
        <p14:creationId xmlns:p14="http://schemas.microsoft.com/office/powerpoint/2010/main" val="28565862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FD949E3A-DF35-7C41-9D29-38643625E506}"/>
              </a:ext>
            </a:extLst>
          </p:cNvPr>
          <p:cNvSpPr>
            <a:spLocks noGrp="1" noChangeArrowheads="1"/>
          </p:cNvSpPr>
          <p:nvPr>
            <p:ph type="dt" idx="10"/>
          </p:nvPr>
        </p:nvSpPr>
        <p:spPr>
          <a:xfrm>
            <a:off x="914400" y="6248401"/>
            <a:ext cx="2522539" cy="444500"/>
          </a:xfrm>
          <a:prstGeom prst="rect">
            <a:avLst/>
          </a:prstGeom>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1DE8224D-7301-DA43-B458-08874BBCA131}"/>
              </a:ext>
            </a:extLst>
          </p:cNvPr>
          <p:cNvSpPr>
            <a:spLocks noGrp="1" noChangeArrowheads="1"/>
          </p:cNvSpPr>
          <p:nvPr>
            <p:ph type="ftr" idx="11"/>
          </p:nvPr>
        </p:nvSpPr>
        <p:spPr>
          <a:xfrm>
            <a:off x="4165600" y="6248401"/>
            <a:ext cx="3843339" cy="444500"/>
          </a:xfrm>
          <a:prstGeom prst="rect">
            <a:avLst/>
          </a:prstGeom>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5A730C3A-DCCC-3F45-B6F0-7E259B804A21}"/>
              </a:ext>
            </a:extLst>
          </p:cNvPr>
          <p:cNvSpPr>
            <a:spLocks noGrp="1" noChangeArrowheads="1"/>
          </p:cNvSpPr>
          <p:nvPr>
            <p:ph type="sldNum" idx="12"/>
          </p:nvPr>
        </p:nvSpPr>
        <p:spPr>
          <a:xfrm>
            <a:off x="8737600" y="6248401"/>
            <a:ext cx="2522539" cy="444500"/>
          </a:xfrm>
          <a:prstGeom prst="rect">
            <a:avLst/>
          </a:prstGeom>
          <a:ln/>
        </p:spPr>
        <p:txBody>
          <a:bodyPr/>
          <a:lstStyle>
            <a:lvl1pPr>
              <a:defRPr/>
            </a:lvl1pPr>
          </a:lstStyle>
          <a:p>
            <a:fld id="{93559815-9610-9045-83BB-93C71AD6C0BD}" type="slidenum">
              <a:rPr lang="vi-VN" altLang="en-US"/>
              <a:pPr/>
              <a:t>‹#›</a:t>
            </a:fld>
            <a:endParaRPr lang="vi-VN" altLang="en-US"/>
          </a:p>
        </p:txBody>
      </p:sp>
    </p:spTree>
    <p:extLst>
      <p:ext uri="{BB962C8B-B14F-4D97-AF65-F5344CB8AC3E}">
        <p14:creationId xmlns:p14="http://schemas.microsoft.com/office/powerpoint/2010/main" val="15159002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18/2/2025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015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B0532-DB8D-152C-E7A8-B3F36B8D96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4CD8AE-C22C-4114-FB0B-3CA801AD2A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E14E28-3B0E-7DC2-E1AD-8C0941AA39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198D2D-C24C-9B10-614F-88CB97D71E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864996-FDCC-6020-463F-CE472CE5F9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B4D183-C260-706A-D460-574281595FED}"/>
              </a:ext>
            </a:extLst>
          </p:cNvPr>
          <p:cNvSpPr>
            <a:spLocks noGrp="1"/>
          </p:cNvSpPr>
          <p:nvPr>
            <p:ph type="dt" sz="half" idx="10"/>
          </p:nvPr>
        </p:nvSpPr>
        <p:spPr/>
        <p:txBody>
          <a:bodyPr/>
          <a:lstStyle/>
          <a:p>
            <a:fld id="{1363F2AA-9B9E-4F82-AE8C-90E52E2FA442}" type="datetimeFigureOut">
              <a:rPr lang="en-US" smtClean="0"/>
              <a:t>18/2/2025</a:t>
            </a:fld>
            <a:endParaRPr lang="en-US"/>
          </a:p>
        </p:txBody>
      </p:sp>
      <p:sp>
        <p:nvSpPr>
          <p:cNvPr id="8" name="Footer Placeholder 7">
            <a:extLst>
              <a:ext uri="{FF2B5EF4-FFF2-40B4-BE49-F238E27FC236}">
                <a16:creationId xmlns:a16="http://schemas.microsoft.com/office/drawing/2014/main" id="{F6FEA452-7436-B263-4619-B9B542EAAA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BE2C6F-1868-3BF8-86D8-D116649B5DF9}"/>
              </a:ext>
            </a:extLst>
          </p:cNvPr>
          <p:cNvSpPr>
            <a:spLocks noGrp="1"/>
          </p:cNvSpPr>
          <p:nvPr>
            <p:ph type="sldNum" sz="quarter" idx="12"/>
          </p:nvPr>
        </p:nvSpPr>
        <p:spPr/>
        <p:txBody>
          <a:bodyPr/>
          <a:lstStyle/>
          <a:p>
            <a:fld id="{747BA081-C9A3-4C6C-8578-4D46A04366ED}" type="slidenum">
              <a:rPr lang="en-US" smtClean="0"/>
              <a:t>‹#›</a:t>
            </a:fld>
            <a:endParaRPr lang="en-US"/>
          </a:p>
        </p:txBody>
      </p:sp>
    </p:spTree>
    <p:extLst>
      <p:ext uri="{BB962C8B-B14F-4D97-AF65-F5344CB8AC3E}">
        <p14:creationId xmlns:p14="http://schemas.microsoft.com/office/powerpoint/2010/main" val="5288855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18/2/2025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2824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18/2/2025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686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18/2/2025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5798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18/2/2025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067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18/2/2025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72101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18/2/2025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3229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18/2/2025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9133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18/2/2025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6499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18/2/2025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197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18/2/2025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218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C3F0-18FF-F646-0D13-176CFD4585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EAA010-F5B2-EC1C-D4DA-D5679EEF0029}"/>
              </a:ext>
            </a:extLst>
          </p:cNvPr>
          <p:cNvSpPr>
            <a:spLocks noGrp="1"/>
          </p:cNvSpPr>
          <p:nvPr>
            <p:ph type="dt" sz="half" idx="10"/>
          </p:nvPr>
        </p:nvSpPr>
        <p:spPr/>
        <p:txBody>
          <a:bodyPr/>
          <a:lstStyle/>
          <a:p>
            <a:fld id="{1363F2AA-9B9E-4F82-AE8C-90E52E2FA442}" type="datetimeFigureOut">
              <a:rPr lang="en-US" smtClean="0"/>
              <a:t>18/2/2025</a:t>
            </a:fld>
            <a:endParaRPr lang="en-US"/>
          </a:p>
        </p:txBody>
      </p:sp>
      <p:sp>
        <p:nvSpPr>
          <p:cNvPr id="4" name="Footer Placeholder 3">
            <a:extLst>
              <a:ext uri="{FF2B5EF4-FFF2-40B4-BE49-F238E27FC236}">
                <a16:creationId xmlns:a16="http://schemas.microsoft.com/office/drawing/2014/main" id="{E44BC225-AFDB-7F56-718D-5B3232657F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C47060-C360-3FB8-7D91-560753E2E584}"/>
              </a:ext>
            </a:extLst>
          </p:cNvPr>
          <p:cNvSpPr>
            <a:spLocks noGrp="1"/>
          </p:cNvSpPr>
          <p:nvPr>
            <p:ph type="sldNum" sz="quarter" idx="12"/>
          </p:nvPr>
        </p:nvSpPr>
        <p:spPr/>
        <p:txBody>
          <a:bodyPr/>
          <a:lstStyle/>
          <a:p>
            <a:fld id="{747BA081-C9A3-4C6C-8578-4D46A04366ED}" type="slidenum">
              <a:rPr lang="en-US" smtClean="0"/>
              <a:t>‹#›</a:t>
            </a:fld>
            <a:endParaRPr lang="en-US"/>
          </a:p>
        </p:txBody>
      </p:sp>
    </p:spTree>
    <p:extLst>
      <p:ext uri="{BB962C8B-B14F-4D97-AF65-F5344CB8AC3E}">
        <p14:creationId xmlns:p14="http://schemas.microsoft.com/office/powerpoint/2010/main" val="26637933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7294820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103632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CA0391-62F5-45D0-A069-17A41005EF44}" type="datetimeFigureOut">
              <a:rPr lang="en-US" smtClean="0">
                <a:solidFill>
                  <a:prstClr val="black">
                    <a:tint val="75000"/>
                  </a:prstClr>
                </a:solidFill>
              </a:rPr>
              <a:pPr/>
              <a:t>18/2/2025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4731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CA0391-62F5-45D0-A069-17A41005EF44}" type="datetimeFigureOut">
              <a:rPr lang="en-US" smtClean="0">
                <a:solidFill>
                  <a:prstClr val="black">
                    <a:tint val="75000"/>
                  </a:prstClr>
                </a:solidFill>
              </a:rPr>
              <a:pPr/>
              <a:t>18/2/2025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7718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2"/>
            <a:ext cx="10515600"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2" y="4589467"/>
            <a:ext cx="10515600" cy="1500187"/>
          </a:xfrm>
        </p:spPr>
        <p:txBody>
          <a:bodyPr/>
          <a:lstStyle>
            <a:lvl1pPr marL="0" indent="0">
              <a:buNone/>
              <a:defRPr sz="2400">
                <a:solidFill>
                  <a:schemeClr val="tx1"/>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CA0391-62F5-45D0-A069-17A41005EF44}" type="datetimeFigureOut">
              <a:rPr lang="en-US" smtClean="0">
                <a:solidFill>
                  <a:prstClr val="black">
                    <a:tint val="75000"/>
                  </a:prstClr>
                </a:solidFill>
              </a:rPr>
              <a:pPr/>
              <a:t>18/2/2025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13353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CA0391-62F5-45D0-A069-17A41005EF44}" type="datetimeFigureOut">
              <a:rPr lang="en-US" smtClean="0">
                <a:solidFill>
                  <a:prstClr val="black">
                    <a:tint val="75000"/>
                  </a:prstClr>
                </a:solidFill>
              </a:rPr>
              <a:pPr/>
              <a:t>18/2/2025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0295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CA0391-62F5-45D0-A069-17A41005EF44}" type="datetimeFigureOut">
              <a:rPr lang="en-US" smtClean="0">
                <a:solidFill>
                  <a:prstClr val="black">
                    <a:tint val="75000"/>
                  </a:prstClr>
                </a:solidFill>
              </a:rPr>
              <a:pPr/>
              <a:t>18/2/2025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54447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CA0391-62F5-45D0-A069-17A41005EF44}" type="datetimeFigureOut">
              <a:rPr lang="en-US" smtClean="0">
                <a:solidFill>
                  <a:prstClr val="black">
                    <a:tint val="75000"/>
                  </a:prstClr>
                </a:solidFill>
              </a:rPr>
              <a:pPr/>
              <a:t>18/2/2025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065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CA0391-62F5-45D0-A069-17A41005EF44}" type="datetimeFigureOut">
              <a:rPr lang="en-US" smtClean="0">
                <a:solidFill>
                  <a:prstClr val="black">
                    <a:tint val="75000"/>
                  </a:prstClr>
                </a:solidFill>
              </a:rPr>
              <a:pPr/>
              <a:t>18/2/2025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6750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CA0391-62F5-45D0-A069-17A41005EF44}" type="datetimeFigureOut">
              <a:rPr lang="en-US" smtClean="0">
                <a:solidFill>
                  <a:prstClr val="black">
                    <a:tint val="75000"/>
                  </a:prstClr>
                </a:solidFill>
              </a:rPr>
              <a:pPr/>
              <a:t>18/2/2025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1648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CA0391-62F5-45D0-A069-17A41005EF44}" type="datetimeFigureOut">
              <a:rPr lang="en-US" smtClean="0">
                <a:solidFill>
                  <a:prstClr val="black">
                    <a:tint val="75000"/>
                  </a:prstClr>
                </a:solidFill>
              </a:rPr>
              <a:pPr/>
              <a:t>18/2/2025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081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BD7319-F9B5-D404-90A7-B0DAB76BDAB1}"/>
              </a:ext>
            </a:extLst>
          </p:cNvPr>
          <p:cNvSpPr>
            <a:spLocks noGrp="1"/>
          </p:cNvSpPr>
          <p:nvPr>
            <p:ph type="dt" sz="half" idx="10"/>
          </p:nvPr>
        </p:nvSpPr>
        <p:spPr/>
        <p:txBody>
          <a:bodyPr/>
          <a:lstStyle/>
          <a:p>
            <a:fld id="{1363F2AA-9B9E-4F82-AE8C-90E52E2FA442}" type="datetimeFigureOut">
              <a:rPr lang="en-US" smtClean="0"/>
              <a:t>18/2/2025</a:t>
            </a:fld>
            <a:endParaRPr lang="en-US"/>
          </a:p>
        </p:txBody>
      </p:sp>
      <p:sp>
        <p:nvSpPr>
          <p:cNvPr id="3" name="Footer Placeholder 2">
            <a:extLst>
              <a:ext uri="{FF2B5EF4-FFF2-40B4-BE49-F238E27FC236}">
                <a16:creationId xmlns:a16="http://schemas.microsoft.com/office/drawing/2014/main" id="{2BA3D1BD-3A79-6B04-C9D8-27442EFD17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6248ED-38A5-4543-17A1-84BB846A78CC}"/>
              </a:ext>
            </a:extLst>
          </p:cNvPr>
          <p:cNvSpPr>
            <a:spLocks noGrp="1"/>
          </p:cNvSpPr>
          <p:nvPr>
            <p:ph type="sldNum" sz="quarter" idx="12"/>
          </p:nvPr>
        </p:nvSpPr>
        <p:spPr/>
        <p:txBody>
          <a:bodyPr/>
          <a:lstStyle/>
          <a:p>
            <a:fld id="{747BA081-C9A3-4C6C-8578-4D46A04366ED}" type="slidenum">
              <a:rPr lang="en-US" smtClean="0"/>
              <a:t>‹#›</a:t>
            </a:fld>
            <a:endParaRPr lang="en-US"/>
          </a:p>
        </p:txBody>
      </p:sp>
    </p:spTree>
    <p:extLst>
      <p:ext uri="{BB962C8B-B14F-4D97-AF65-F5344CB8AC3E}">
        <p14:creationId xmlns:p14="http://schemas.microsoft.com/office/powerpoint/2010/main" val="40848633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CA0391-62F5-45D0-A069-17A41005EF44}" type="datetimeFigureOut">
              <a:rPr lang="en-US" smtClean="0">
                <a:solidFill>
                  <a:prstClr val="black">
                    <a:tint val="75000"/>
                  </a:prstClr>
                </a:solidFill>
              </a:rPr>
              <a:pPr/>
              <a:t>18/2/2025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49200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CA0391-62F5-45D0-A069-17A41005EF44}" type="datetimeFigureOut">
              <a:rPr lang="en-US" smtClean="0">
                <a:solidFill>
                  <a:prstClr val="black">
                    <a:tint val="75000"/>
                  </a:prstClr>
                </a:solidFill>
              </a:rPr>
              <a:pPr/>
              <a:t>18/2/2025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818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145302"/>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A5017-FBC5-C820-2AC8-5A1C0834AB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5EF26-32C0-BADF-BCFF-424F9F0B4B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DC2960-109E-149A-4300-5AC0C8A42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97612E-48E2-DD27-474C-C29A27FAE64C}"/>
              </a:ext>
            </a:extLst>
          </p:cNvPr>
          <p:cNvSpPr>
            <a:spLocks noGrp="1"/>
          </p:cNvSpPr>
          <p:nvPr>
            <p:ph type="dt" sz="half" idx="10"/>
          </p:nvPr>
        </p:nvSpPr>
        <p:spPr/>
        <p:txBody>
          <a:bodyPr/>
          <a:lstStyle/>
          <a:p>
            <a:fld id="{1363F2AA-9B9E-4F82-AE8C-90E52E2FA442}" type="datetimeFigureOut">
              <a:rPr lang="en-US" smtClean="0"/>
              <a:t>18/2/2025</a:t>
            </a:fld>
            <a:endParaRPr lang="en-US"/>
          </a:p>
        </p:txBody>
      </p:sp>
      <p:sp>
        <p:nvSpPr>
          <p:cNvPr id="6" name="Footer Placeholder 5">
            <a:extLst>
              <a:ext uri="{FF2B5EF4-FFF2-40B4-BE49-F238E27FC236}">
                <a16:creationId xmlns:a16="http://schemas.microsoft.com/office/drawing/2014/main" id="{CD855B1F-108B-88ED-4935-CDF5381835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8EFE0A-118E-0A7A-41E6-62B2D77ECDF0}"/>
              </a:ext>
            </a:extLst>
          </p:cNvPr>
          <p:cNvSpPr>
            <a:spLocks noGrp="1"/>
          </p:cNvSpPr>
          <p:nvPr>
            <p:ph type="sldNum" sz="quarter" idx="12"/>
          </p:nvPr>
        </p:nvSpPr>
        <p:spPr/>
        <p:txBody>
          <a:bodyPr/>
          <a:lstStyle/>
          <a:p>
            <a:fld id="{747BA081-C9A3-4C6C-8578-4D46A04366ED}" type="slidenum">
              <a:rPr lang="en-US" smtClean="0"/>
              <a:t>‹#›</a:t>
            </a:fld>
            <a:endParaRPr lang="en-US"/>
          </a:p>
        </p:txBody>
      </p:sp>
    </p:spTree>
    <p:extLst>
      <p:ext uri="{BB962C8B-B14F-4D97-AF65-F5344CB8AC3E}">
        <p14:creationId xmlns:p14="http://schemas.microsoft.com/office/powerpoint/2010/main" val="297371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0C78-9EEC-A145-C8B8-5251C831F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370442-D960-CD0E-F26A-1440461C35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ABE405-1AA6-C13A-A49D-3445D64F6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397B61-373D-3672-8B4A-0D52E0F0AC67}"/>
              </a:ext>
            </a:extLst>
          </p:cNvPr>
          <p:cNvSpPr>
            <a:spLocks noGrp="1"/>
          </p:cNvSpPr>
          <p:nvPr>
            <p:ph type="dt" sz="half" idx="10"/>
          </p:nvPr>
        </p:nvSpPr>
        <p:spPr/>
        <p:txBody>
          <a:bodyPr/>
          <a:lstStyle/>
          <a:p>
            <a:fld id="{1363F2AA-9B9E-4F82-AE8C-90E52E2FA442}" type="datetimeFigureOut">
              <a:rPr lang="en-US" smtClean="0"/>
              <a:t>18/2/2025</a:t>
            </a:fld>
            <a:endParaRPr lang="en-US"/>
          </a:p>
        </p:txBody>
      </p:sp>
      <p:sp>
        <p:nvSpPr>
          <p:cNvPr id="6" name="Footer Placeholder 5">
            <a:extLst>
              <a:ext uri="{FF2B5EF4-FFF2-40B4-BE49-F238E27FC236}">
                <a16:creationId xmlns:a16="http://schemas.microsoft.com/office/drawing/2014/main" id="{91EE89BC-586F-1FBF-A6F9-C92D9A861B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E62A6-AFC3-DFC9-77B0-BB26C3F1070B}"/>
              </a:ext>
            </a:extLst>
          </p:cNvPr>
          <p:cNvSpPr>
            <a:spLocks noGrp="1"/>
          </p:cNvSpPr>
          <p:nvPr>
            <p:ph type="sldNum" sz="quarter" idx="12"/>
          </p:nvPr>
        </p:nvSpPr>
        <p:spPr/>
        <p:txBody>
          <a:bodyPr/>
          <a:lstStyle/>
          <a:p>
            <a:fld id="{747BA081-C9A3-4C6C-8578-4D46A04366ED}" type="slidenum">
              <a:rPr lang="en-US" smtClean="0"/>
              <a:t>‹#›</a:t>
            </a:fld>
            <a:endParaRPr lang="en-US"/>
          </a:p>
        </p:txBody>
      </p:sp>
    </p:spTree>
    <p:extLst>
      <p:ext uri="{BB962C8B-B14F-4D97-AF65-F5344CB8AC3E}">
        <p14:creationId xmlns:p14="http://schemas.microsoft.com/office/powerpoint/2010/main" val="2783883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7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43662D-3C8B-5C2D-D2EA-5C77D4A7BE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0635F-4BB7-D813-D5DD-3C94DAFDCD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457C9-C628-905F-F1DA-0514F0D080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63F2AA-9B9E-4F82-AE8C-90E52E2FA442}" type="datetimeFigureOut">
              <a:rPr lang="en-US" smtClean="0"/>
              <a:t>18/2/2025</a:t>
            </a:fld>
            <a:endParaRPr lang="en-US"/>
          </a:p>
        </p:txBody>
      </p:sp>
      <p:sp>
        <p:nvSpPr>
          <p:cNvPr id="5" name="Footer Placeholder 4">
            <a:extLst>
              <a:ext uri="{FF2B5EF4-FFF2-40B4-BE49-F238E27FC236}">
                <a16:creationId xmlns:a16="http://schemas.microsoft.com/office/drawing/2014/main" id="{DCAE9314-79B3-6C3B-2E50-F47866E595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69C875-FC22-23F8-E60D-E6BF987E77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7BA081-C9A3-4C6C-8578-4D46A04366ED}" type="slidenum">
              <a:rPr lang="en-US" smtClean="0"/>
              <a:t>‹#›</a:t>
            </a:fld>
            <a:endParaRPr lang="en-US"/>
          </a:p>
        </p:txBody>
      </p:sp>
    </p:spTree>
    <p:extLst>
      <p:ext uri="{BB962C8B-B14F-4D97-AF65-F5344CB8AC3E}">
        <p14:creationId xmlns:p14="http://schemas.microsoft.com/office/powerpoint/2010/main" val="2552452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4000">
              <a:schemeClr val="bg2">
                <a:tint val="90000"/>
                <a:satMod val="92000"/>
                <a:lumMod val="120000"/>
              </a:schemeClr>
            </a:gs>
            <a:gs pos="96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18/2/2025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8124096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omine"/>
              <a:buNone/>
              <a:defRPr sz="3000" b="1">
                <a:solidFill>
                  <a:schemeClr val="dk1"/>
                </a:solidFill>
                <a:latin typeface="Domine"/>
                <a:ea typeface="Domine"/>
                <a:cs typeface="Domine"/>
                <a:sym typeface="Domine"/>
              </a:defRPr>
            </a:lvl1pPr>
            <a:lvl2pPr lvl="1"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2pPr>
            <a:lvl3pPr lvl="2"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3pPr>
            <a:lvl4pPr lvl="3"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4pPr>
            <a:lvl5pPr lvl="4"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5pPr>
            <a:lvl6pPr lvl="5"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6pPr>
            <a:lvl7pPr lvl="6"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7pPr>
            <a:lvl8pPr lvl="7"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8pPr>
            <a:lvl9pPr lvl="8"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498032542"/>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18/2/2025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88207323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7CA0391-62F5-45D0-A069-17A41005EF44}" type="datetimeFigureOut">
              <a:rPr lang="en-US" smtClean="0">
                <a:solidFill>
                  <a:prstClr val="black">
                    <a:tint val="75000"/>
                  </a:prstClr>
                </a:solidFill>
              </a:rPr>
              <a:pPr defTabSz="914400"/>
              <a:t>18/2/2025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73D53FE-B2CE-4A91-ADA2-A592360F6DD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6136176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3406366284"/>
      </p:ext>
    </p:extLst>
  </p:cSld>
  <p:clrMap bg1="lt1" tx1="dk1" bg2="lt2" tx2="dk2" accent1="accent1" accent2="accent2" accent3="accent3" accent4="accent4" accent5="accent5" accent6="accent6" hlink="hlink" folHlink="folHlink"/>
  <p:sldLayoutIdLst>
    <p:sldLayoutId id="2147483740"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tags" Target="../tags/tag2.xml"/><Relationship Id="rId16" Type="http://schemas.openxmlformats.org/officeDocument/2006/relationships/image" Target="../media/image40.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60.xml"/><Relationship Id="rId5" Type="http://schemas.openxmlformats.org/officeDocument/2006/relationships/tags" Target="../tags/tag5.xml"/><Relationship Id="rId15" Type="http://schemas.openxmlformats.org/officeDocument/2006/relationships/image" Target="../media/image39.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slide" Target="slide33.xml"/><Relationship Id="rId18" Type="http://schemas.openxmlformats.org/officeDocument/2006/relationships/image" Target="../media/image52.png"/><Relationship Id="rId3" Type="http://schemas.openxmlformats.org/officeDocument/2006/relationships/slideLayout" Target="../slideLayouts/slideLayout62.xml"/><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1.png"/><Relationship Id="rId2" Type="http://schemas.openxmlformats.org/officeDocument/2006/relationships/audio" Target="../media/media4.wma"/><Relationship Id="rId16" Type="http://schemas.openxmlformats.org/officeDocument/2006/relationships/slide" Target="slide36.xml"/><Relationship Id="rId1" Type="http://schemas.microsoft.com/office/2007/relationships/media" Target="../media/media4.wma"/><Relationship Id="rId6" Type="http://schemas.openxmlformats.org/officeDocument/2006/relationships/slide" Target="slide37.xml"/><Relationship Id="rId11" Type="http://schemas.openxmlformats.org/officeDocument/2006/relationships/image" Target="../media/image49.png"/><Relationship Id="rId5" Type="http://schemas.openxmlformats.org/officeDocument/2006/relationships/image" Target="../media/image44.png"/><Relationship Id="rId15" Type="http://schemas.openxmlformats.org/officeDocument/2006/relationships/slide" Target="slide35.xml"/><Relationship Id="rId10" Type="http://schemas.openxmlformats.org/officeDocument/2006/relationships/image" Target="../media/image48.png"/><Relationship Id="rId4" Type="http://schemas.openxmlformats.org/officeDocument/2006/relationships/image" Target="../media/image43.jpeg"/><Relationship Id="rId9" Type="http://schemas.openxmlformats.org/officeDocument/2006/relationships/image" Target="../media/image47.png"/><Relationship Id="rId14" Type="http://schemas.openxmlformats.org/officeDocument/2006/relationships/slide" Target="slide34.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2.xml"/><Relationship Id="rId6" Type="http://schemas.openxmlformats.org/officeDocument/2006/relationships/image" Target="../media/image42.png"/><Relationship Id="rId5" Type="http://schemas.openxmlformats.org/officeDocument/2006/relationships/image" Target="../media/image55.pn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2.wav"/><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62.xml"/><Relationship Id="rId6" Type="http://schemas.openxmlformats.org/officeDocument/2006/relationships/slide" Target="slide31.xml"/><Relationship Id="rId11" Type="http://schemas.openxmlformats.org/officeDocument/2006/relationships/image" Target="../media/image42.png"/><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audio" Target="../media/audio3.wav"/><Relationship Id="rId9" Type="http://schemas.microsoft.com/office/2007/relationships/hdphoto" Target="../media/hdphoto2.wdp"/></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62.xml"/><Relationship Id="rId6" Type="http://schemas.openxmlformats.org/officeDocument/2006/relationships/image" Target="../media/image58.png"/><Relationship Id="rId11" Type="http://schemas.openxmlformats.org/officeDocument/2006/relationships/image" Target="../media/image42.png"/><Relationship Id="rId5" Type="http://schemas.openxmlformats.org/officeDocument/2006/relationships/image" Target="../media/image56.png"/><Relationship Id="rId10" Type="http://schemas.openxmlformats.org/officeDocument/2006/relationships/image" Target="../media/image57.png"/><Relationship Id="rId4" Type="http://schemas.openxmlformats.org/officeDocument/2006/relationships/audio" Target="../media/audio3.wav"/><Relationship Id="rId9" Type="http://schemas.openxmlformats.org/officeDocument/2006/relationships/slide" Target="slide31.xml"/></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62.xml"/><Relationship Id="rId6" Type="http://schemas.openxmlformats.org/officeDocument/2006/relationships/image" Target="../media/image58.png"/><Relationship Id="rId5" Type="http://schemas.openxmlformats.org/officeDocument/2006/relationships/image" Target="../media/image56.png"/><Relationship Id="rId10" Type="http://schemas.openxmlformats.org/officeDocument/2006/relationships/image" Target="../media/image57.png"/><Relationship Id="rId4" Type="http://schemas.openxmlformats.org/officeDocument/2006/relationships/audio" Target="../media/audio3.wav"/><Relationship Id="rId9" Type="http://schemas.openxmlformats.org/officeDocument/2006/relationships/slide" Target="slide31.xml"/></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62.xml"/><Relationship Id="rId6" Type="http://schemas.openxmlformats.org/officeDocument/2006/relationships/image" Target="../media/image58.png"/><Relationship Id="rId11" Type="http://schemas.openxmlformats.org/officeDocument/2006/relationships/image" Target="../media/image42.png"/><Relationship Id="rId5" Type="http://schemas.openxmlformats.org/officeDocument/2006/relationships/image" Target="../media/image56.png"/><Relationship Id="rId10" Type="http://schemas.openxmlformats.org/officeDocument/2006/relationships/image" Target="../media/image57.png"/><Relationship Id="rId4" Type="http://schemas.openxmlformats.org/officeDocument/2006/relationships/audio" Target="../media/audio3.wav"/><Relationship Id="rId9" Type="http://schemas.openxmlformats.org/officeDocument/2006/relationships/slide" Target="slide31.xml"/></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62.xml"/><Relationship Id="rId6" Type="http://schemas.openxmlformats.org/officeDocument/2006/relationships/image" Target="../media/image58.png"/><Relationship Id="rId11" Type="http://schemas.openxmlformats.org/officeDocument/2006/relationships/image" Target="../media/image42.png"/><Relationship Id="rId5" Type="http://schemas.openxmlformats.org/officeDocument/2006/relationships/image" Target="../media/image56.png"/><Relationship Id="rId10" Type="http://schemas.openxmlformats.org/officeDocument/2006/relationships/image" Target="../media/image57.png"/><Relationship Id="rId4" Type="http://schemas.openxmlformats.org/officeDocument/2006/relationships/audio" Target="../media/audio3.wav"/><Relationship Id="rId9" Type="http://schemas.openxmlformats.org/officeDocument/2006/relationships/slide" Target="slide3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8644C9-07B6-E04C-85AD-9EEC35C2E4B7}"/>
              </a:ext>
            </a:extLst>
          </p:cNvPr>
          <p:cNvSpPr/>
          <p:nvPr/>
        </p:nvSpPr>
        <p:spPr>
          <a:xfrm>
            <a:off x="152266" y="1057800"/>
            <a:ext cx="4840428"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
        <p:nvSpPr>
          <p:cNvPr id="2" name="TextBox 1">
            <a:extLst>
              <a:ext uri="{FF2B5EF4-FFF2-40B4-BE49-F238E27FC236}">
                <a16:creationId xmlns:a16="http://schemas.microsoft.com/office/drawing/2014/main" id="{91F3E51C-073F-E524-030B-45D4144DA41D}"/>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rPr>
              <a:t>Quý thầy cô có nhu cầu về các bài giảng </a:t>
            </a: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Ngoài ra còn hỗ trợ về SKKN, biện pháp thi GVG và thao giảng, chuyên đề.</a:t>
            </a:r>
            <a:endPar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F6E5CC"/>
                </a:solidFill>
                <a:effectLst/>
                <a:uLnTx/>
                <a:uFillTx/>
                <a:latin typeface="Calibri" panose="020F0502020204030204"/>
                <a:ea typeface="+mn-ea"/>
                <a:cs typeface="+mn-cs"/>
              </a:rPr>
              <a:t>Page: https://www.facebook.com/groups/baigianglichsu</a:t>
            </a:r>
            <a:endPar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386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5FC743-C858-EA9C-E198-6C537EF7C69F}"/>
              </a:ext>
            </a:extLst>
          </p:cNvPr>
          <p:cNvSpPr txBox="1"/>
          <p:nvPr/>
        </p:nvSpPr>
        <p:spPr>
          <a:xfrm>
            <a:off x="67433" y="5903893"/>
            <a:ext cx="12000742" cy="954107"/>
          </a:xfrm>
          <a:prstGeom prst="rect">
            <a:avLst/>
          </a:prstGeom>
          <a:noFill/>
        </p:spPr>
        <p:txBody>
          <a:bodyPr wrap="square">
            <a:spAutoFit/>
          </a:bodyPr>
          <a:lstStyle/>
          <a:p>
            <a:pPr lvl="0" algn="ctr"/>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Việt Nam đưa ra Chính sách bốn điểm làm cơ sở thiết lập và phát triển quan hệ đối thoại với các nước Đông Nam Á.</a:t>
            </a:r>
            <a:endParaRPr lang="en-US" sz="2800">
              <a:solidFill>
                <a:srgbClr val="0070C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8FD41CB-7656-110B-F4B4-7E781B649D9F}"/>
              </a:ext>
            </a:extLst>
          </p:cNvPr>
          <p:cNvPicPr>
            <a:picLocks noChangeAspect="1"/>
          </p:cNvPicPr>
          <p:nvPr/>
        </p:nvPicPr>
        <p:blipFill>
          <a:blip r:embed="rId2"/>
          <a:stretch>
            <a:fillRect/>
          </a:stretch>
        </p:blipFill>
        <p:spPr>
          <a:xfrm>
            <a:off x="1380335" y="-1728733"/>
            <a:ext cx="9431329" cy="1981372"/>
          </a:xfrm>
          <a:prstGeom prst="rect">
            <a:avLst/>
          </a:prstGeom>
        </p:spPr>
      </p:pic>
      <p:pic>
        <p:nvPicPr>
          <p:cNvPr id="5" name="Picture 4">
            <a:extLst>
              <a:ext uri="{FF2B5EF4-FFF2-40B4-BE49-F238E27FC236}">
                <a16:creationId xmlns:a16="http://schemas.microsoft.com/office/drawing/2014/main" id="{9BAF49A9-FB91-77B6-2549-DF1EEE6F2399}"/>
              </a:ext>
            </a:extLst>
          </p:cNvPr>
          <p:cNvPicPr>
            <a:picLocks noChangeAspect="1"/>
          </p:cNvPicPr>
          <p:nvPr/>
        </p:nvPicPr>
        <p:blipFill>
          <a:blip r:embed="rId3"/>
          <a:stretch>
            <a:fillRect/>
          </a:stretch>
        </p:blipFill>
        <p:spPr>
          <a:xfrm>
            <a:off x="67433" y="-1"/>
            <a:ext cx="6357984" cy="5800725"/>
          </a:xfrm>
          <a:prstGeom prst="rect">
            <a:avLst/>
          </a:prstGeom>
        </p:spPr>
      </p:pic>
      <p:pic>
        <p:nvPicPr>
          <p:cNvPr id="6" name="Picture 5">
            <a:extLst>
              <a:ext uri="{FF2B5EF4-FFF2-40B4-BE49-F238E27FC236}">
                <a16:creationId xmlns:a16="http://schemas.microsoft.com/office/drawing/2014/main" id="{265B7D9E-1A19-4703-92F4-13FEC4853677}"/>
              </a:ext>
            </a:extLst>
          </p:cNvPr>
          <p:cNvPicPr>
            <a:picLocks noChangeAspect="1"/>
          </p:cNvPicPr>
          <p:nvPr/>
        </p:nvPicPr>
        <p:blipFill>
          <a:blip r:embed="rId4"/>
          <a:stretch>
            <a:fillRect/>
          </a:stretch>
        </p:blipFill>
        <p:spPr>
          <a:xfrm>
            <a:off x="6425416" y="73931"/>
            <a:ext cx="5766583" cy="5800724"/>
          </a:xfrm>
          <a:prstGeom prst="rect">
            <a:avLst/>
          </a:prstGeom>
        </p:spPr>
      </p:pic>
    </p:spTree>
    <p:extLst>
      <p:ext uri="{BB962C8B-B14F-4D97-AF65-F5344CB8AC3E}">
        <p14:creationId xmlns:p14="http://schemas.microsoft.com/office/powerpoint/2010/main" val="2097903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406B63-9081-CF56-887B-64AB188352CF}"/>
              </a:ext>
            </a:extLst>
          </p:cNvPr>
          <p:cNvPicPr>
            <a:picLocks noChangeAspect="1"/>
          </p:cNvPicPr>
          <p:nvPr/>
        </p:nvPicPr>
        <p:blipFill>
          <a:blip r:embed="rId2"/>
          <a:stretch>
            <a:fillRect/>
          </a:stretch>
        </p:blipFill>
        <p:spPr>
          <a:xfrm>
            <a:off x="1380335" y="-1728733"/>
            <a:ext cx="9431329" cy="1981372"/>
          </a:xfrm>
          <a:prstGeom prst="rect">
            <a:avLst/>
          </a:prstGeom>
        </p:spPr>
      </p:pic>
      <p:graphicFrame>
        <p:nvGraphicFramePr>
          <p:cNvPr id="4" name="Table 4">
            <a:extLst>
              <a:ext uri="{FF2B5EF4-FFF2-40B4-BE49-F238E27FC236}">
                <a16:creationId xmlns:a16="http://schemas.microsoft.com/office/drawing/2014/main" id="{D5EA9A9E-2C93-229C-3E19-9CD67C1D936D}"/>
              </a:ext>
            </a:extLst>
          </p:cNvPr>
          <p:cNvGraphicFramePr>
            <a:graphicFrameLocks noGrp="1"/>
          </p:cNvGraphicFramePr>
          <p:nvPr>
            <p:extLst>
              <p:ext uri="{D42A27DB-BD31-4B8C-83A1-F6EECF244321}">
                <p14:modId xmlns:p14="http://schemas.microsoft.com/office/powerpoint/2010/main" val="2281779465"/>
              </p:ext>
            </p:extLst>
          </p:nvPr>
        </p:nvGraphicFramePr>
        <p:xfrm>
          <a:off x="34505" y="0"/>
          <a:ext cx="12192000" cy="6858000"/>
        </p:xfrm>
        <a:graphic>
          <a:graphicData uri="http://schemas.openxmlformats.org/drawingml/2006/table">
            <a:tbl>
              <a:tblPr firstRow="1" bandRow="1">
                <a:tableStyleId>{10A1B5D5-9B99-4C35-A422-299274C87663}</a:tableStyleId>
              </a:tblPr>
              <a:tblGrid>
                <a:gridCol w="3011714">
                  <a:extLst>
                    <a:ext uri="{9D8B030D-6E8A-4147-A177-3AD203B41FA5}">
                      <a16:colId xmlns:a16="http://schemas.microsoft.com/office/drawing/2014/main" val="3928743484"/>
                    </a:ext>
                  </a:extLst>
                </a:gridCol>
                <a:gridCol w="9180286">
                  <a:extLst>
                    <a:ext uri="{9D8B030D-6E8A-4147-A177-3AD203B41FA5}">
                      <a16:colId xmlns:a16="http://schemas.microsoft.com/office/drawing/2014/main" val="2298297334"/>
                    </a:ext>
                  </a:extLst>
                </a:gridCol>
              </a:tblGrid>
              <a:tr h="478971">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Những hoạt động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Những nét chính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7138"/>
                  </a:ext>
                </a:extLst>
              </a:tr>
              <a:tr h="6339840">
                <a:tc>
                  <a:txBody>
                    <a:bodyPr/>
                    <a:lstStyle/>
                    <a:p>
                      <a:pPr algn="ctr"/>
                      <a:r>
                        <a:rPr lang="en-US" sz="3200">
                          <a:solidFill>
                            <a:srgbClr val="0070C0"/>
                          </a:solidFill>
                          <a:latin typeface="Times New Roman" panose="02020603050405020304" pitchFamily="18" charset="0"/>
                          <a:cs typeface="Times New Roman" panose="02020603050405020304" pitchFamily="18" charset="0"/>
                        </a:rPr>
                        <a:t>V</a:t>
                      </a:r>
                      <a:r>
                        <a:rPr lang="vi-VN" sz="3200">
                          <a:solidFill>
                            <a:srgbClr val="0070C0"/>
                          </a:solidFill>
                          <a:latin typeface="Times New Roman" panose="02020603050405020304" pitchFamily="18" charset="0"/>
                          <a:cs typeface="Times New Roman" panose="02020603050405020304" pitchFamily="18" charset="0"/>
                        </a:rPr>
                        <a:t>ới các nước khác</a:t>
                      </a:r>
                      <a:r>
                        <a:rPr lang="en-US" sz="3200">
                          <a:solidFill>
                            <a:srgbClr val="0070C0"/>
                          </a:solidFill>
                          <a:latin typeface="Times New Roman" panose="02020603050405020304" pitchFamily="18" charset="0"/>
                          <a:cs typeface="Times New Roman" panose="02020603050405020304" pitchFamily="18" charset="0"/>
                        </a:rPr>
                        <a:t> và </a:t>
                      </a:r>
                      <a:r>
                        <a:rPr lang="vi-VN" sz="3200">
                          <a:solidFill>
                            <a:srgbClr val="0070C0"/>
                          </a:solidFill>
                          <a:latin typeface="Times New Roman" panose="02020603050405020304" pitchFamily="18" charset="0"/>
                          <a:cs typeface="Times New Roman" panose="02020603050405020304" pitchFamily="18" charset="0"/>
                        </a:rPr>
                        <a:t>các tổ chức quốc tế </a:t>
                      </a:r>
                      <a:endParaRPr lang="en-US" sz="3200">
                        <a:solidFill>
                          <a:srgbClr val="0070C0"/>
                        </a:solidFill>
                        <a:latin typeface="Times New Roman" panose="02020603050405020304" pitchFamily="18" charset="0"/>
                        <a:cs typeface="Times New Roman" panose="02020603050405020304" pitchFamily="18" charset="0"/>
                      </a:endParaRPr>
                    </a:p>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6079259"/>
                  </a:ext>
                </a:extLst>
              </a:tr>
            </a:tbl>
          </a:graphicData>
        </a:graphic>
      </p:graphicFrame>
      <p:sp>
        <p:nvSpPr>
          <p:cNvPr id="2" name="TextBox 1">
            <a:extLst>
              <a:ext uri="{FF2B5EF4-FFF2-40B4-BE49-F238E27FC236}">
                <a16:creationId xmlns:a16="http://schemas.microsoft.com/office/drawing/2014/main" id="{1B4A7D64-3270-BFFE-374F-DB0E1119041A}"/>
              </a:ext>
            </a:extLst>
          </p:cNvPr>
          <p:cNvSpPr txBox="1"/>
          <p:nvPr/>
        </p:nvSpPr>
        <p:spPr>
          <a:xfrm>
            <a:off x="3058283" y="504006"/>
            <a:ext cx="9133717" cy="954107"/>
          </a:xfrm>
          <a:prstGeom prst="rect">
            <a:avLst/>
          </a:prstGeom>
          <a:noFill/>
        </p:spPr>
        <p:txBody>
          <a:bodyPr wrap="square">
            <a:spAutoFit/>
          </a:bodyPr>
          <a:lstStyle/>
          <a:p>
            <a:pPr lvl="0" algn="just"/>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Việt Nam tích cực thiết lập quan hệ với nhiều tổ chức quốc tế, với nhiều nước trên thế giới và trong khu vực</a:t>
            </a:r>
            <a:r>
              <a:rPr lang="en-US" sz="2800">
                <a:solidFill>
                  <a:srgbClr val="0070C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6BBF91F-4E2A-79D9-92D3-B735CE47E905}"/>
              </a:ext>
            </a:extLst>
          </p:cNvPr>
          <p:cNvSpPr txBox="1"/>
          <p:nvPr/>
        </p:nvSpPr>
        <p:spPr>
          <a:xfrm>
            <a:off x="3058282" y="1897864"/>
            <a:ext cx="9133718" cy="1815882"/>
          </a:xfrm>
          <a:prstGeom prst="rect">
            <a:avLst/>
          </a:prstGeom>
          <a:noFill/>
        </p:spPr>
        <p:txBody>
          <a:bodyPr wrap="square">
            <a:spAutoFit/>
          </a:bodyPr>
          <a:lstStyle/>
          <a:p>
            <a:pPr lvl="0" algn="just"/>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Việt Nam tích cực đấu tranh chống chính sách cấm vận của Mỹ, hợp tác giải quyết</a:t>
            </a:r>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các vấn để nhân đạo...; góp phần đẩy mạnh quan hệ với các nước tư bản, gia nhập các tổ chức quốc tế,...</a:t>
            </a:r>
            <a:endParaRPr kumimoji="0" lang="en-US" sz="28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402D5DF-471D-53A8-E82D-E5790E97D9F8}"/>
              </a:ext>
            </a:extLst>
          </p:cNvPr>
          <p:cNvSpPr txBox="1"/>
          <p:nvPr/>
        </p:nvSpPr>
        <p:spPr>
          <a:xfrm>
            <a:off x="3058282" y="3973976"/>
            <a:ext cx="9133718" cy="1384995"/>
          </a:xfrm>
          <a:prstGeom prst="rect">
            <a:avLst/>
          </a:prstGeom>
          <a:noFill/>
        </p:spPr>
        <p:txBody>
          <a:bodyPr wrap="square">
            <a:spAutoFit/>
          </a:bodyPr>
          <a:lstStyle/>
          <a:p>
            <a:pPr lvl="0" algn="just"/>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Tham gia các hoạt động góp phần phát huy vai trò tích cực của Phong trào Không liên kết trong cuộc đấu tranh bảo vệ hoà bình.</a:t>
            </a:r>
            <a:endParaRPr kumimoji="0" lang="en-US" sz="28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8439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5FC743-C858-EA9C-E198-6C537EF7C69F}"/>
              </a:ext>
            </a:extLst>
          </p:cNvPr>
          <p:cNvSpPr txBox="1"/>
          <p:nvPr/>
        </p:nvSpPr>
        <p:spPr>
          <a:xfrm>
            <a:off x="67433" y="6177290"/>
            <a:ext cx="12000742" cy="646331"/>
          </a:xfrm>
          <a:prstGeom prst="rect">
            <a:avLst/>
          </a:prstGeom>
          <a:noFill/>
        </p:spPr>
        <p:txBody>
          <a:bodyPr wrap="square">
            <a:spAutoFit/>
          </a:bodyPr>
          <a:lstStyle/>
          <a:p>
            <a:pPr lvl="0" algn="ctr"/>
            <a:r>
              <a:rPr lang="en-US" sz="3600">
                <a:solidFill>
                  <a:srgbClr val="0070C0"/>
                </a:solidFill>
                <a:latin typeface="Times New Roman" panose="02020603050405020304" pitchFamily="18" charset="0"/>
                <a:cs typeface="Times New Roman" panose="02020603050405020304" pitchFamily="18" charset="0"/>
              </a:rPr>
              <a:t>Việt Nam </a:t>
            </a:r>
            <a:r>
              <a:rPr lang="vi-VN" sz="3600">
                <a:solidFill>
                  <a:srgbClr val="0070C0"/>
                </a:solidFill>
                <a:latin typeface="Times New Roman" panose="02020603050405020304" pitchFamily="18" charset="0"/>
                <a:cs typeface="Times New Roman" panose="02020603050405020304" pitchFamily="18" charset="0"/>
              </a:rPr>
              <a:t>gia nhập Liên hợp quốc (1977).</a:t>
            </a:r>
            <a:endParaRPr kumimoji="0" lang="en-US" sz="36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8FD41CB-7656-110B-F4B4-7E781B649D9F}"/>
              </a:ext>
            </a:extLst>
          </p:cNvPr>
          <p:cNvPicPr>
            <a:picLocks noChangeAspect="1"/>
          </p:cNvPicPr>
          <p:nvPr/>
        </p:nvPicPr>
        <p:blipFill>
          <a:blip r:embed="rId2"/>
          <a:stretch>
            <a:fillRect/>
          </a:stretch>
        </p:blipFill>
        <p:spPr>
          <a:xfrm>
            <a:off x="1380335" y="-1728733"/>
            <a:ext cx="9431329" cy="1981372"/>
          </a:xfrm>
          <a:prstGeom prst="rect">
            <a:avLst/>
          </a:prstGeom>
        </p:spPr>
      </p:pic>
      <p:pic>
        <p:nvPicPr>
          <p:cNvPr id="9" name="Picture 8">
            <a:extLst>
              <a:ext uri="{FF2B5EF4-FFF2-40B4-BE49-F238E27FC236}">
                <a16:creationId xmlns:a16="http://schemas.microsoft.com/office/drawing/2014/main" id="{0F27C2F6-B339-5112-5C64-37FB32706BF9}"/>
              </a:ext>
            </a:extLst>
          </p:cNvPr>
          <p:cNvPicPr>
            <a:picLocks noChangeAspect="1"/>
          </p:cNvPicPr>
          <p:nvPr/>
        </p:nvPicPr>
        <p:blipFill>
          <a:blip r:embed="rId3"/>
          <a:stretch>
            <a:fillRect/>
          </a:stretch>
        </p:blipFill>
        <p:spPr>
          <a:xfrm>
            <a:off x="93968" y="0"/>
            <a:ext cx="12004064" cy="6041660"/>
          </a:xfrm>
          <a:prstGeom prst="rect">
            <a:avLst/>
          </a:prstGeom>
        </p:spPr>
      </p:pic>
    </p:spTree>
    <p:extLst>
      <p:ext uri="{BB962C8B-B14F-4D97-AF65-F5344CB8AC3E}">
        <p14:creationId xmlns:p14="http://schemas.microsoft.com/office/powerpoint/2010/main" val="2681085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7000"/>
          </a:stretch>
        </a:blipFill>
        <a:effectLst/>
      </p:bgPr>
    </p:bg>
    <p:spTree>
      <p:nvGrpSpPr>
        <p:cNvPr id="1" name="Shape 906"/>
        <p:cNvGrpSpPr/>
        <p:nvPr/>
      </p:nvGrpSpPr>
      <p:grpSpPr>
        <a:xfrm>
          <a:off x="0" y="0"/>
          <a:ext cx="0" cy="0"/>
          <a:chOff x="0" y="0"/>
          <a:chExt cx="0" cy="0"/>
        </a:xfrm>
      </p:grpSpPr>
      <p:sp>
        <p:nvSpPr>
          <p:cNvPr id="2" name="Rectangle 1">
            <a:extLst>
              <a:ext uri="{FF2B5EF4-FFF2-40B4-BE49-F238E27FC236}">
                <a16:creationId xmlns:a16="http://schemas.microsoft.com/office/drawing/2014/main" id="{0E6DED99-7198-6517-5AD1-72F76F398BA1}"/>
              </a:ext>
            </a:extLst>
          </p:cNvPr>
          <p:cNvSpPr/>
          <p:nvPr/>
        </p:nvSpPr>
        <p:spPr>
          <a:xfrm>
            <a:off x="0" y="941576"/>
            <a:ext cx="1211793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đối ngoại của Việt Nam trong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giai đoạn 1975 – 1985</a:t>
            </a:r>
          </a:p>
        </p:txBody>
      </p:sp>
      <p:sp>
        <p:nvSpPr>
          <p:cNvPr id="4" name="Rectangle 3">
            <a:extLst>
              <a:ext uri="{FF2B5EF4-FFF2-40B4-BE49-F238E27FC236}">
                <a16:creationId xmlns:a16="http://schemas.microsoft.com/office/drawing/2014/main" id="{4425C195-49E1-BF67-C005-D5623B79DE75}"/>
              </a:ext>
            </a:extLst>
          </p:cNvPr>
          <p:cNvSpPr/>
          <p:nvPr/>
        </p:nvSpPr>
        <p:spPr>
          <a:xfrm>
            <a:off x="0" y="81962"/>
            <a:ext cx="12117936" cy="461665"/>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14: HOẠT ĐỘNG ĐỐI NGOẠI CỦA VIỆT NAM TỪ NĂM 1975 ĐẾN NAY</a:t>
            </a:r>
          </a:p>
        </p:txBody>
      </p:sp>
      <p:sp>
        <p:nvSpPr>
          <p:cNvPr id="6" name="TextBox 5">
            <a:extLst>
              <a:ext uri="{FF2B5EF4-FFF2-40B4-BE49-F238E27FC236}">
                <a16:creationId xmlns:a16="http://schemas.microsoft.com/office/drawing/2014/main" id="{FF83243F-EDF2-2B44-CF9E-D32404E922D9}"/>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rPr>
              <a:t>Quý thầy cô có nhu cầu về các bài giảng </a:t>
            </a: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Ngoài ra còn hỗ trợ về SKKN, biện pháp thi GVG và thao giảng, chuyên đề.</a:t>
            </a:r>
            <a:endPar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F6E5CC"/>
                </a:solidFill>
                <a:effectLst/>
                <a:uLnTx/>
                <a:uFillTx/>
                <a:latin typeface="Calibri" panose="020F0502020204030204"/>
                <a:ea typeface="+mn-ea"/>
                <a:cs typeface="+mn-cs"/>
              </a:rPr>
              <a:t>Page: https://www.facebook.com/groups/baigianglichsu</a:t>
            </a:r>
            <a:endPar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BE8491B-C643-983B-CCF2-668D633AC04A}"/>
              </a:ext>
            </a:extLst>
          </p:cNvPr>
          <p:cNvSpPr txBox="1"/>
          <p:nvPr/>
        </p:nvSpPr>
        <p:spPr>
          <a:xfrm>
            <a:off x="153158" y="1831512"/>
            <a:ext cx="11964777" cy="1077218"/>
          </a:xfrm>
          <a:prstGeom prst="rect">
            <a:avLst/>
          </a:prstGeom>
          <a:noFill/>
        </p:spPr>
        <p:txBody>
          <a:bodyPr wrap="square">
            <a:spAutoFit/>
          </a:bodyPr>
          <a:lstStyle/>
          <a:p>
            <a:pPr lvl="0" algn="just"/>
            <a:r>
              <a:rPr lang="vi-VN" sz="3200">
                <a:solidFill>
                  <a:srgbClr val="0070C0"/>
                </a:solidFill>
                <a:latin typeface="Times New Roman" panose="02020603050405020304" pitchFamily="18" charset="0"/>
                <a:cs typeface="Times New Roman" panose="02020603050405020304" pitchFamily="18" charset="0"/>
              </a:rPr>
              <a:t>Trên cơ sở tôn trọng độc lập</a:t>
            </a:r>
            <a:r>
              <a:rPr lang="en-US" sz="3200">
                <a:solidFill>
                  <a:srgbClr val="0070C0"/>
                </a:solidFill>
                <a:latin typeface="Times New Roman" panose="02020603050405020304" pitchFamily="18" charset="0"/>
                <a:cs typeface="Times New Roman" panose="02020603050405020304" pitchFamily="18" charset="0"/>
              </a:rPr>
              <a:t>, </a:t>
            </a:r>
            <a:r>
              <a:rPr lang="vi-VN" sz="3200">
                <a:solidFill>
                  <a:srgbClr val="0070C0"/>
                </a:solidFill>
                <a:latin typeface="Times New Roman" panose="02020603050405020304" pitchFamily="18" charset="0"/>
                <a:cs typeface="Times New Roman" panose="02020603050405020304" pitchFamily="18" charset="0"/>
              </a:rPr>
              <a:t>chủ quyền</a:t>
            </a:r>
            <a:r>
              <a:rPr lang="en-US" sz="3200">
                <a:solidFill>
                  <a:srgbClr val="0070C0"/>
                </a:solidFill>
                <a:latin typeface="Times New Roman" panose="02020603050405020304" pitchFamily="18" charset="0"/>
                <a:cs typeface="Times New Roman" panose="02020603050405020304" pitchFamily="18" charset="0"/>
              </a:rPr>
              <a:t>, </a:t>
            </a:r>
            <a:r>
              <a:rPr lang="vi-VN" sz="3200">
                <a:solidFill>
                  <a:srgbClr val="0070C0"/>
                </a:solidFill>
                <a:latin typeface="Times New Roman" panose="02020603050405020304" pitchFamily="18" charset="0"/>
                <a:cs typeface="Times New Roman" panose="02020603050405020304" pitchFamily="18" charset="0"/>
              </a:rPr>
              <a:t>bình đẳng</a:t>
            </a:r>
            <a:r>
              <a:rPr lang="en-US" sz="3200">
                <a:solidFill>
                  <a:srgbClr val="0070C0"/>
                </a:solidFill>
                <a:latin typeface="Times New Roman" panose="02020603050405020304" pitchFamily="18" charset="0"/>
                <a:cs typeface="Times New Roman" panose="02020603050405020304" pitchFamily="18" charset="0"/>
              </a:rPr>
              <a:t>, </a:t>
            </a:r>
            <a:r>
              <a:rPr lang="vi-VN" sz="3200">
                <a:solidFill>
                  <a:srgbClr val="0070C0"/>
                </a:solidFill>
                <a:latin typeface="Times New Roman" panose="02020603050405020304" pitchFamily="18" charset="0"/>
                <a:cs typeface="Times New Roman" panose="02020603050405020304" pitchFamily="18" charset="0"/>
              </a:rPr>
              <a:t>Việt Nam tích cực thiết lập</a:t>
            </a:r>
            <a:r>
              <a:rPr lang="en-US" sz="3200">
                <a:solidFill>
                  <a:srgbClr val="0070C0"/>
                </a:solidFill>
                <a:latin typeface="Times New Roman" panose="02020603050405020304" pitchFamily="18" charset="0"/>
                <a:cs typeface="Times New Roman" panose="02020603050405020304" pitchFamily="18" charset="0"/>
              </a:rPr>
              <a:t>, </a:t>
            </a:r>
            <a:r>
              <a:rPr lang="vi-VN" sz="3200">
                <a:solidFill>
                  <a:srgbClr val="0070C0"/>
                </a:solidFill>
                <a:latin typeface="Times New Roman" panose="02020603050405020304" pitchFamily="18" charset="0"/>
                <a:cs typeface="Times New Roman" panose="02020603050405020304" pitchFamily="18" charset="0"/>
              </a:rPr>
              <a:t>mở rộng quan hệ và hợp tác với nhiều nước trên thế giới</a:t>
            </a:r>
            <a:r>
              <a:rPr lang="en-US" sz="3200">
                <a:solidFill>
                  <a:srgbClr val="0070C0"/>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236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7000"/>
          </a:stretch>
        </a:blipFill>
        <a:effectLst/>
      </p:bgPr>
    </p:bg>
    <p:spTree>
      <p:nvGrpSpPr>
        <p:cNvPr id="1" name="Shape 906"/>
        <p:cNvGrpSpPr/>
        <p:nvPr/>
      </p:nvGrpSpPr>
      <p:grpSpPr>
        <a:xfrm>
          <a:off x="0" y="0"/>
          <a:ext cx="0" cy="0"/>
          <a:chOff x="0" y="0"/>
          <a:chExt cx="0" cy="0"/>
        </a:xfrm>
      </p:grpSpPr>
      <p:sp>
        <p:nvSpPr>
          <p:cNvPr id="2" name="Rectangle 1">
            <a:extLst>
              <a:ext uri="{FF2B5EF4-FFF2-40B4-BE49-F238E27FC236}">
                <a16:creationId xmlns:a16="http://schemas.microsoft.com/office/drawing/2014/main" id="{0E6DED99-7198-6517-5AD1-72F76F398BA1}"/>
              </a:ext>
            </a:extLst>
          </p:cNvPr>
          <p:cNvSpPr/>
          <p:nvPr/>
        </p:nvSpPr>
        <p:spPr>
          <a:xfrm>
            <a:off x="0" y="941576"/>
            <a:ext cx="12117935"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cs typeface="Times New Roman" panose="02020603050405020304" pitchFamily="18" charset="0"/>
              </a:rPr>
              <a:t>2</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đối ngoại của Việt Nam</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trong thời kì Đổi mới (từ năm 1986 đến nay)</a:t>
            </a:r>
          </a:p>
        </p:txBody>
      </p:sp>
      <p:sp>
        <p:nvSpPr>
          <p:cNvPr id="4" name="Rectangle 3">
            <a:extLst>
              <a:ext uri="{FF2B5EF4-FFF2-40B4-BE49-F238E27FC236}">
                <a16:creationId xmlns:a16="http://schemas.microsoft.com/office/drawing/2014/main" id="{4425C195-49E1-BF67-C005-D5623B79DE75}"/>
              </a:ext>
            </a:extLst>
          </p:cNvPr>
          <p:cNvSpPr/>
          <p:nvPr/>
        </p:nvSpPr>
        <p:spPr>
          <a:xfrm>
            <a:off x="0" y="81962"/>
            <a:ext cx="12117936" cy="461665"/>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14: HOẠT ĐỘNG ĐỐI NGOẠI CỦA VIỆT NAM TỪ NĂM 1975 ĐẾN NAY</a:t>
            </a:r>
          </a:p>
        </p:txBody>
      </p:sp>
      <p:sp>
        <p:nvSpPr>
          <p:cNvPr id="6" name="TextBox 5">
            <a:extLst>
              <a:ext uri="{FF2B5EF4-FFF2-40B4-BE49-F238E27FC236}">
                <a16:creationId xmlns:a16="http://schemas.microsoft.com/office/drawing/2014/main" id="{FF83243F-EDF2-2B44-CF9E-D32404E922D9}"/>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rPr>
              <a:t>Quý thầy cô có nhu cầu về các bài giảng </a:t>
            </a: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Ngoài ra còn hỗ trợ về SKKN, biện pháp thi GVG và thao giảng, chuyên đề.</a:t>
            </a:r>
            <a:endPar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F6E5CC"/>
                </a:solidFill>
                <a:effectLst/>
                <a:uLnTx/>
                <a:uFillTx/>
                <a:latin typeface="Calibri" panose="020F0502020204030204"/>
                <a:ea typeface="+mn-ea"/>
                <a:cs typeface="+mn-cs"/>
              </a:rPr>
              <a:t>Page: https://www.facebook.com/groups/baigianglichsu</a:t>
            </a:r>
            <a:endPar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DE35848E-16EF-73CB-DC73-A095D4248847}"/>
              </a:ext>
            </a:extLst>
          </p:cNvPr>
          <p:cNvSpPr/>
          <p:nvPr/>
        </p:nvSpPr>
        <p:spPr>
          <a:xfrm>
            <a:off x="542049" y="2686557"/>
            <a:ext cx="4895850" cy="2152650"/>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Hoàn thành bảng tóm tắt những hoạt động </a:t>
            </a:r>
            <a:r>
              <a:rPr lang="vi-VN" sz="2800">
                <a:solidFill>
                  <a:srgbClr val="FF0000"/>
                </a:solidFill>
                <a:latin typeface="Times New Roman" panose="02020603050405020304" pitchFamily="18" charset="0"/>
                <a:cs typeface="Times New Roman" panose="02020603050405020304" pitchFamily="18" charset="0"/>
              </a:rPr>
              <a:t>đối ngoại đối ngoại của Việt Nam từ năm 1986 đến nay</a:t>
            </a:r>
            <a:endPar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Teamwork Vector Art, Icons, and Graphics for Free Download">
            <a:extLst>
              <a:ext uri="{FF2B5EF4-FFF2-40B4-BE49-F238E27FC236}">
                <a16:creationId xmlns:a16="http://schemas.microsoft.com/office/drawing/2014/main" id="{6C5CD50A-A8A5-1D62-12DA-4EB92710A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9948" y="1948441"/>
            <a:ext cx="6212051" cy="4827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84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406B63-9081-CF56-887B-64AB188352CF}"/>
              </a:ext>
            </a:extLst>
          </p:cNvPr>
          <p:cNvPicPr>
            <a:picLocks noChangeAspect="1"/>
          </p:cNvPicPr>
          <p:nvPr/>
        </p:nvPicPr>
        <p:blipFill>
          <a:blip r:embed="rId4"/>
          <a:stretch>
            <a:fillRect/>
          </a:stretch>
        </p:blipFill>
        <p:spPr>
          <a:xfrm>
            <a:off x="1380335" y="-1728733"/>
            <a:ext cx="9431329" cy="1981372"/>
          </a:xfrm>
          <a:prstGeom prst="rect">
            <a:avLst/>
          </a:prstGeom>
        </p:spPr>
      </p:pic>
      <p:graphicFrame>
        <p:nvGraphicFramePr>
          <p:cNvPr id="4" name="Table 4">
            <a:extLst>
              <a:ext uri="{FF2B5EF4-FFF2-40B4-BE49-F238E27FC236}">
                <a16:creationId xmlns:a16="http://schemas.microsoft.com/office/drawing/2014/main" id="{D5EA9A9E-2C93-229C-3E19-9CD67C1D936D}"/>
              </a:ext>
            </a:extLst>
          </p:cNvPr>
          <p:cNvGraphicFramePr>
            <a:graphicFrameLocks noGrp="1"/>
          </p:cNvGraphicFramePr>
          <p:nvPr>
            <p:extLst>
              <p:ext uri="{D42A27DB-BD31-4B8C-83A1-F6EECF244321}">
                <p14:modId xmlns:p14="http://schemas.microsoft.com/office/powerpoint/2010/main" val="78552961"/>
              </p:ext>
            </p:extLst>
          </p:nvPr>
        </p:nvGraphicFramePr>
        <p:xfrm>
          <a:off x="0" y="-2"/>
          <a:ext cx="12192000" cy="6858001"/>
        </p:xfrm>
        <a:graphic>
          <a:graphicData uri="http://schemas.openxmlformats.org/drawingml/2006/table">
            <a:tbl>
              <a:tblPr firstRow="1" bandRow="1">
                <a:tableStyleId>{10A1B5D5-9B99-4C35-A422-299274C87663}</a:tableStyleId>
              </a:tblPr>
              <a:tblGrid>
                <a:gridCol w="6154058">
                  <a:extLst>
                    <a:ext uri="{9D8B030D-6E8A-4147-A177-3AD203B41FA5}">
                      <a16:colId xmlns:a16="http://schemas.microsoft.com/office/drawing/2014/main" val="3928743484"/>
                    </a:ext>
                  </a:extLst>
                </a:gridCol>
                <a:gridCol w="6037942">
                  <a:extLst>
                    <a:ext uri="{9D8B030D-6E8A-4147-A177-3AD203B41FA5}">
                      <a16:colId xmlns:a16="http://schemas.microsoft.com/office/drawing/2014/main" val="2298297334"/>
                    </a:ext>
                  </a:extLst>
                </a:gridCol>
              </a:tblGrid>
              <a:tr h="606354">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Nhiệm vụ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Hoạt động chủ yếu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7138"/>
                  </a:ext>
                </a:extLst>
              </a:tr>
              <a:tr h="989314">
                <a:tc>
                  <a:txBody>
                    <a:bodyPr/>
                    <a:lstStyle/>
                    <a:p>
                      <a:pPr algn="ctr"/>
                      <a:r>
                        <a:rPr lang="en-US" sz="2800">
                          <a:solidFill>
                            <a:srgbClr val="0070C0"/>
                          </a:solidFill>
                          <a:latin typeface="Times New Roman" panose="02020603050405020304" pitchFamily="18" charset="0"/>
                          <a:cs typeface="Times New Roman" panose="02020603050405020304" pitchFamily="18" charset="0"/>
                        </a:rPr>
                        <a:t>Phá</a:t>
                      </a:r>
                      <a:r>
                        <a:rPr lang="vi-VN" sz="2800">
                          <a:solidFill>
                            <a:srgbClr val="0070C0"/>
                          </a:solidFill>
                          <a:latin typeface="Times New Roman" panose="02020603050405020304" pitchFamily="18" charset="0"/>
                          <a:cs typeface="Times New Roman" panose="02020603050405020304" pitchFamily="18" charset="0"/>
                        </a:rPr>
                        <a:t> thế bao vây cấm vận</a:t>
                      </a:r>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đưa đất nước ra khỏi khủng hoảng</a:t>
                      </a: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6079259"/>
                  </a:ext>
                </a:extLst>
              </a:tr>
              <a:tr h="1436102">
                <a:tc>
                  <a:txBody>
                    <a:bodyPr/>
                    <a:lstStyle/>
                    <a:p>
                      <a:pPr algn="ctr"/>
                      <a:r>
                        <a:rPr lang="vi-VN" sz="2800">
                          <a:solidFill>
                            <a:srgbClr val="0070C0"/>
                          </a:solidFill>
                          <a:latin typeface="Times New Roman" panose="02020603050405020304" pitchFamily="18" charset="0"/>
                          <a:cs typeface="Times New Roman" panose="02020603050405020304" pitchFamily="18" charset="0"/>
                        </a:rPr>
                        <a:t>Củng cố quan hệ với các đối tác truyền thống</a:t>
                      </a:r>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mở rộng quan hệ đối ngoại với các đối tác khác</a:t>
                      </a: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7651688"/>
                  </a:ext>
                </a:extLst>
              </a:tr>
              <a:tr h="989314">
                <a:tc>
                  <a:txBody>
                    <a:bodyPr/>
                    <a:lstStyle/>
                    <a:p>
                      <a:pPr algn="ctr"/>
                      <a:r>
                        <a:rPr lang="en-US" sz="2800">
                          <a:solidFill>
                            <a:srgbClr val="0070C0"/>
                          </a:solidFill>
                          <a:latin typeface="Times New Roman" panose="02020603050405020304" pitchFamily="18" charset="0"/>
                          <a:cs typeface="Times New Roman" panose="02020603050405020304" pitchFamily="18" charset="0"/>
                        </a:rPr>
                        <a:t>T</a:t>
                      </a:r>
                      <a:r>
                        <a:rPr lang="vi-VN" sz="2800">
                          <a:solidFill>
                            <a:srgbClr val="0070C0"/>
                          </a:solidFill>
                          <a:latin typeface="Times New Roman" panose="02020603050405020304" pitchFamily="18" charset="0"/>
                          <a:cs typeface="Times New Roman" panose="02020603050405020304" pitchFamily="18" charset="0"/>
                        </a:rPr>
                        <a:t>ích cực</a:t>
                      </a:r>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chủ động hội nhập khu vực và thế giới</a:t>
                      </a: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8808087"/>
                  </a:ext>
                </a:extLst>
              </a:tr>
              <a:tr h="1610792">
                <a:tc>
                  <a:txBody>
                    <a:bodyPr/>
                    <a:lstStyle/>
                    <a:p>
                      <a:pPr algn="ctr"/>
                      <a:r>
                        <a:rPr lang="en-US" sz="2800">
                          <a:solidFill>
                            <a:srgbClr val="0070C0"/>
                          </a:solidFill>
                          <a:latin typeface="Times New Roman" panose="02020603050405020304" pitchFamily="18" charset="0"/>
                          <a:cs typeface="Times New Roman" panose="02020603050405020304" pitchFamily="18" charset="0"/>
                        </a:rPr>
                        <a:t>T</a:t>
                      </a:r>
                      <a:r>
                        <a:rPr lang="vi-VN" sz="2800">
                          <a:solidFill>
                            <a:srgbClr val="0070C0"/>
                          </a:solidFill>
                          <a:latin typeface="Times New Roman" panose="02020603050405020304" pitchFamily="18" charset="0"/>
                          <a:cs typeface="Times New Roman" panose="02020603050405020304" pitchFamily="18" charset="0"/>
                        </a:rPr>
                        <a:t>riển khai các hoạt động đối ngoại nhằm bảo vệ vững chắc chủ quyền lãnh thổ</a:t>
                      </a:r>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lãnh hải</a:t>
                      </a:r>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 biển đảo của tổ quốc</a:t>
                      </a: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739726"/>
                  </a:ext>
                </a:extLst>
              </a:tr>
              <a:tr h="1226125">
                <a:tc>
                  <a:txBody>
                    <a:bodyPr/>
                    <a:lstStyle/>
                    <a:p>
                      <a:pPr algn="ctr"/>
                      <a:r>
                        <a:rPr lang="vi-VN" sz="2800">
                          <a:solidFill>
                            <a:srgbClr val="0070C0"/>
                          </a:solidFill>
                          <a:latin typeface="Times New Roman" panose="02020603050405020304" pitchFamily="18" charset="0"/>
                          <a:cs typeface="Times New Roman" panose="02020603050405020304" pitchFamily="18" charset="0"/>
                        </a:rPr>
                        <a:t>Tích cực hợp tác nhằm bảo vệ môi trường</a:t>
                      </a:r>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 giao lưu văn hóa và hỗ trợ</a:t>
                      </a: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1056064"/>
                  </a:ext>
                </a:extLst>
              </a:tr>
            </a:tbl>
          </a:graphicData>
        </a:graphic>
      </p:graphicFrame>
      <p:grpSp>
        <p:nvGrpSpPr>
          <p:cNvPr id="5" name="Group 4">
            <a:extLst>
              <a:ext uri="{FF2B5EF4-FFF2-40B4-BE49-F238E27FC236}">
                <a16:creationId xmlns:a16="http://schemas.microsoft.com/office/drawing/2014/main" id="{731110D7-E349-D583-BD1C-866CE77B838D}"/>
              </a:ext>
            </a:extLst>
          </p:cNvPr>
          <p:cNvGrpSpPr/>
          <p:nvPr/>
        </p:nvGrpSpPr>
        <p:grpSpPr>
          <a:xfrm>
            <a:off x="6169523" y="832484"/>
            <a:ext cx="6022477" cy="1088758"/>
            <a:chOff x="-561791" y="4661077"/>
            <a:chExt cx="10471839" cy="1804232"/>
          </a:xfrm>
        </p:grpSpPr>
        <p:sp>
          <p:nvSpPr>
            <p:cNvPr id="6" name="Freeform 125">
              <a:extLst>
                <a:ext uri="{FF2B5EF4-FFF2-40B4-BE49-F238E27FC236}">
                  <a16:creationId xmlns:a16="http://schemas.microsoft.com/office/drawing/2014/main" id="{4349E418-8A7B-A834-9FF1-9C43FD479336}"/>
                </a:ext>
              </a:extLst>
            </p:cNvPr>
            <p:cNvSpPr/>
            <p:nvPr/>
          </p:nvSpPr>
          <p:spPr>
            <a:xfrm>
              <a:off x="-561791" y="4661077"/>
              <a:ext cx="10471839" cy="1804232"/>
            </a:xfrm>
            <a:custGeom>
              <a:avLst/>
              <a:gdLst/>
              <a:ahLst/>
              <a:cxnLst>
                <a:cxn ang="0">
                  <a:pos x="wd2" y="hd2"/>
                </a:cxn>
                <a:cxn ang="5400000">
                  <a:pos x="wd2" y="hd2"/>
                </a:cxn>
                <a:cxn ang="10800000">
                  <a:pos x="wd2" y="hd2"/>
                </a:cxn>
                <a:cxn ang="16200000">
                  <a:pos x="wd2" y="hd2"/>
                </a:cxn>
              </a:cxnLst>
              <a:rect l="0" t="0" r="r" b="b"/>
              <a:pathLst>
                <a:path w="21594" h="21600" extrusionOk="0">
                  <a:moveTo>
                    <a:pt x="19279" y="0"/>
                  </a:moveTo>
                  <a:lnTo>
                    <a:pt x="2311" y="0"/>
                  </a:lnTo>
                  <a:cubicBezTo>
                    <a:pt x="1033" y="2"/>
                    <a:pt x="-2" y="859"/>
                    <a:pt x="0" y="1915"/>
                  </a:cubicBezTo>
                  <a:cubicBezTo>
                    <a:pt x="0" y="1917"/>
                    <a:pt x="0" y="1919"/>
                    <a:pt x="0" y="1921"/>
                  </a:cubicBezTo>
                  <a:lnTo>
                    <a:pt x="0" y="16500"/>
                  </a:lnTo>
                  <a:cubicBezTo>
                    <a:pt x="2" y="17554"/>
                    <a:pt x="1035" y="18407"/>
                    <a:pt x="2311" y="18409"/>
                  </a:cubicBezTo>
                  <a:lnTo>
                    <a:pt x="7756" y="18409"/>
                  </a:lnTo>
                  <a:lnTo>
                    <a:pt x="10797" y="21600"/>
                  </a:lnTo>
                  <a:lnTo>
                    <a:pt x="13835" y="18409"/>
                  </a:lnTo>
                  <a:lnTo>
                    <a:pt x="19279" y="18409"/>
                  </a:lnTo>
                  <a:cubicBezTo>
                    <a:pt x="20556" y="18407"/>
                    <a:pt x="21590" y="17554"/>
                    <a:pt x="21594" y="16500"/>
                  </a:cubicBezTo>
                  <a:lnTo>
                    <a:pt x="21594" y="1921"/>
                  </a:lnTo>
                  <a:cubicBezTo>
                    <a:pt x="21598" y="863"/>
                    <a:pt x="20563" y="3"/>
                    <a:pt x="19283" y="0"/>
                  </a:cubicBezTo>
                  <a:cubicBezTo>
                    <a:pt x="19282" y="0"/>
                    <a:pt x="19281" y="0"/>
                    <a:pt x="19279" y="0"/>
                  </a:cubicBezTo>
                  <a:close/>
                </a:path>
              </a:pathLst>
            </a:custGeom>
            <a:gradFill>
              <a:gsLst>
                <a:gs pos="849">
                  <a:srgbClr val="FF00A2"/>
                </a:gs>
                <a:gs pos="62947">
                  <a:srgbClr val="FF0071"/>
                </a:gs>
                <a:gs pos="97628">
                  <a:srgbClr val="FF0040"/>
                </a:gs>
              </a:gsLst>
            </a:gradFill>
            <a:ln w="12700">
              <a:miter lim="400000"/>
            </a:ln>
          </p:spPr>
          <p:txBody>
            <a:bodyPr lIns="0" tIns="0" rIns="0" bIns="0" anchor="ctr"/>
            <a:lstStyle/>
            <a:p>
              <a:pPr marL="0" marR="0" lvl="0" indent="0" algn="ctr" defTabSz="1828800" rtl="0" eaLnBrk="1" fontAlgn="auto" latinLnBrk="0" hangingPunct="1">
                <a:lnSpc>
                  <a:spcPct val="100000"/>
                </a:lnSpc>
                <a:spcBef>
                  <a:spcPts val="0"/>
                </a:spcBef>
                <a:spcAft>
                  <a:spcPts val="0"/>
                </a:spcAft>
                <a:buClrTx/>
                <a:buSzTx/>
                <a:buFontTx/>
                <a:buNone/>
                <a:tabLst/>
                <a:defRPr sz="3600" b="0">
                  <a:solidFill>
                    <a:srgbClr val="FFFFFF"/>
                  </a:solidFill>
                  <a:latin typeface="Helvetica"/>
                  <a:ea typeface="Helvetica"/>
                  <a:cs typeface="Helvetica"/>
                  <a:sym typeface="Helvetica"/>
                </a:defRPr>
              </a:pPr>
              <a:endParaRPr kumimoji="0" sz="32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8" name="Freeform 128">
              <a:extLst>
                <a:ext uri="{FF2B5EF4-FFF2-40B4-BE49-F238E27FC236}">
                  <a16:creationId xmlns:a16="http://schemas.microsoft.com/office/drawing/2014/main" id="{80C939D6-09FD-8374-DA36-392C5877568B}"/>
                </a:ext>
              </a:extLst>
            </p:cNvPr>
            <p:cNvSpPr/>
            <p:nvPr/>
          </p:nvSpPr>
          <p:spPr>
            <a:xfrm>
              <a:off x="4027860" y="4818528"/>
              <a:ext cx="1237523" cy="1236719"/>
            </a:xfrm>
            <a:custGeom>
              <a:avLst/>
              <a:gdLst/>
              <a:ahLst/>
              <a:cxnLst>
                <a:cxn ang="0">
                  <a:pos x="wd2" y="hd2"/>
                </a:cxn>
                <a:cxn ang="5400000">
                  <a:pos x="wd2" y="hd2"/>
                </a:cxn>
                <a:cxn ang="10800000">
                  <a:pos x="wd2" y="hd2"/>
                </a:cxn>
                <a:cxn ang="16200000">
                  <a:pos x="wd2" y="hd2"/>
                </a:cxn>
              </a:cxnLst>
              <a:rect l="0" t="0" r="r" b="b"/>
              <a:pathLst>
                <a:path w="20226" h="19026" extrusionOk="0">
                  <a:moveTo>
                    <a:pt x="19445" y="5848"/>
                  </a:moveTo>
                  <a:cubicBezTo>
                    <a:pt x="17293" y="1001"/>
                    <a:pt x="11371" y="-1287"/>
                    <a:pt x="6218" y="737"/>
                  </a:cubicBezTo>
                  <a:cubicBezTo>
                    <a:pt x="1065" y="2761"/>
                    <a:pt x="-1368" y="8331"/>
                    <a:pt x="784" y="13178"/>
                  </a:cubicBezTo>
                  <a:cubicBezTo>
                    <a:pt x="2936" y="18025"/>
                    <a:pt x="8858" y="20313"/>
                    <a:pt x="14011" y="18289"/>
                  </a:cubicBezTo>
                  <a:cubicBezTo>
                    <a:pt x="17764" y="16815"/>
                    <a:pt x="20212" y="13370"/>
                    <a:pt x="20226" y="9545"/>
                  </a:cubicBezTo>
                  <a:cubicBezTo>
                    <a:pt x="20232" y="8276"/>
                    <a:pt x="19966" y="7018"/>
                    <a:pt x="19445" y="5848"/>
                  </a:cubicBezTo>
                  <a:close/>
                </a:path>
              </a:pathLst>
            </a:custGeom>
            <a:gradFill>
              <a:gsLst>
                <a:gs pos="22846">
                  <a:srgbClr val="FFFFFF"/>
                </a:gs>
                <a:gs pos="63322">
                  <a:srgbClr val="E6EAEB"/>
                </a:gs>
                <a:gs pos="99960">
                  <a:srgbClr val="CDD5D8"/>
                </a:gs>
              </a:gsLst>
              <a:lin ang="2089253"/>
            </a:gradFill>
            <a:ln w="12700">
              <a:miter lim="400000"/>
            </a:ln>
            <a:effectLst>
              <a:outerShdw blurRad="76200" dist="50800" dir="2315233" rotWithShape="0">
                <a:srgbClr val="000000">
                  <a:alpha val="28814"/>
                </a:srgbClr>
              </a:outerShdw>
            </a:effectLst>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b="0">
                  <a:solidFill>
                    <a:srgbClr val="FFFFFF"/>
                  </a:solidFill>
                  <a:latin typeface="Avenir Next Regular"/>
                  <a:ea typeface="Avenir Next Regular"/>
                  <a:cs typeface="Avenir Next Regular"/>
                  <a:sym typeface="Avenir Next Regular"/>
                </a:defRPr>
              </a:pPr>
              <a:endParaRPr kumimoji="0" sz="3200" b="0" i="0" u="none" strike="noStrike" kern="1200" cap="none" spc="0" normalizeH="0" baseline="0" noProof="0">
                <a:ln>
                  <a:noFill/>
                </a:ln>
                <a:solidFill>
                  <a:srgbClr val="FFFFFF"/>
                </a:solidFill>
                <a:effectLst/>
                <a:uLnTx/>
                <a:uFillTx/>
                <a:latin typeface="Avenir Next Regular"/>
                <a:ea typeface="Avenir Next Regular"/>
                <a:cs typeface="Avenir Next Regular"/>
                <a:sym typeface="Avenir Next Regular"/>
              </a:endParaRPr>
            </a:p>
          </p:txBody>
        </p:sp>
        <p:sp>
          <p:nvSpPr>
            <p:cNvPr id="9" name="Google Shape;47;p1">
              <a:extLst>
                <a:ext uri="{FF2B5EF4-FFF2-40B4-BE49-F238E27FC236}">
                  <a16:creationId xmlns:a16="http://schemas.microsoft.com/office/drawing/2014/main" id="{186533BE-C0D8-6B5D-9956-4F12D524D465}"/>
                </a:ext>
              </a:extLst>
            </p:cNvPr>
            <p:cNvSpPr txBox="1"/>
            <p:nvPr/>
          </p:nvSpPr>
          <p:spPr>
            <a:xfrm>
              <a:off x="3941338" y="4932902"/>
              <a:ext cx="1465579" cy="11219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8" tIns="91398" rIns="91398" bIns="91398">
              <a:spAutoFit/>
            </a:bodyPr>
            <a:lstStyle>
              <a:lvl1pPr defTabSz="1828800">
                <a:defRPr sz="5800">
                  <a:solidFill>
                    <a:srgbClr val="FFFFFF"/>
                  </a:solidFill>
                  <a:latin typeface="Avenir Next Regular"/>
                  <a:ea typeface="Avenir Next Regular"/>
                  <a:cs typeface="Avenir Next Regular"/>
                  <a:sym typeface="Avenir Next Regular"/>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sz="3200" b="1" i="0" u="none" strike="noStrike" kern="1200" cap="none" spc="0" normalizeH="0" baseline="0" noProof="0" dirty="0">
                  <a:ln>
                    <a:noFill/>
                  </a:ln>
                  <a:solidFill>
                    <a:srgbClr val="00B050">
                      <a:alpha val="58000"/>
                    </a:srgbClr>
                  </a:solidFill>
                  <a:effectLst/>
                  <a:uLnTx/>
                  <a:uFillTx/>
                  <a:latin typeface="Avenir Next Demi Bold" panose="020B0503020202020204" pitchFamily="34" charset="0"/>
                  <a:sym typeface="Avenir Next Regular"/>
                </a:rPr>
                <a:t>01    </a:t>
              </a:r>
            </a:p>
          </p:txBody>
        </p:sp>
      </p:grpSp>
      <p:grpSp>
        <p:nvGrpSpPr>
          <p:cNvPr id="10" name="Group 9">
            <a:extLst>
              <a:ext uri="{FF2B5EF4-FFF2-40B4-BE49-F238E27FC236}">
                <a16:creationId xmlns:a16="http://schemas.microsoft.com/office/drawing/2014/main" id="{1A1D4E37-82CB-3444-3360-B0F97F6E79A4}"/>
              </a:ext>
            </a:extLst>
          </p:cNvPr>
          <p:cNvGrpSpPr/>
          <p:nvPr/>
        </p:nvGrpSpPr>
        <p:grpSpPr>
          <a:xfrm>
            <a:off x="6227172" y="1927904"/>
            <a:ext cx="5919124" cy="1100270"/>
            <a:chOff x="5238387" y="5224817"/>
            <a:chExt cx="10697783" cy="1823309"/>
          </a:xfrm>
        </p:grpSpPr>
        <p:sp>
          <p:nvSpPr>
            <p:cNvPr id="11" name="Freeform 119">
              <a:extLst>
                <a:ext uri="{FF2B5EF4-FFF2-40B4-BE49-F238E27FC236}">
                  <a16:creationId xmlns:a16="http://schemas.microsoft.com/office/drawing/2014/main" id="{06488C33-A049-DA82-7166-7F841392B371}"/>
                </a:ext>
              </a:extLst>
            </p:cNvPr>
            <p:cNvSpPr/>
            <p:nvPr/>
          </p:nvSpPr>
          <p:spPr>
            <a:xfrm>
              <a:off x="5238387" y="5224817"/>
              <a:ext cx="10697783" cy="1823309"/>
            </a:xfrm>
            <a:custGeom>
              <a:avLst/>
              <a:gdLst/>
              <a:ahLst/>
              <a:cxnLst>
                <a:cxn ang="0">
                  <a:pos x="wd2" y="hd2"/>
                </a:cxn>
                <a:cxn ang="5400000">
                  <a:pos x="wd2" y="hd2"/>
                </a:cxn>
                <a:cxn ang="10800000">
                  <a:pos x="wd2" y="hd2"/>
                </a:cxn>
                <a:cxn ang="16200000">
                  <a:pos x="wd2" y="hd2"/>
                </a:cxn>
              </a:cxnLst>
              <a:rect l="0" t="0" r="r" b="b"/>
              <a:pathLst>
                <a:path w="21594" h="21600" extrusionOk="0">
                  <a:moveTo>
                    <a:pt x="19279" y="0"/>
                  </a:moveTo>
                  <a:lnTo>
                    <a:pt x="2311" y="0"/>
                  </a:lnTo>
                  <a:cubicBezTo>
                    <a:pt x="1036" y="2"/>
                    <a:pt x="2" y="855"/>
                    <a:pt x="0" y="1909"/>
                  </a:cubicBezTo>
                  <a:lnTo>
                    <a:pt x="0" y="16500"/>
                  </a:lnTo>
                  <a:cubicBezTo>
                    <a:pt x="2" y="17554"/>
                    <a:pt x="1036" y="18407"/>
                    <a:pt x="2311" y="18409"/>
                  </a:cubicBezTo>
                  <a:lnTo>
                    <a:pt x="7770" y="18409"/>
                  </a:lnTo>
                  <a:lnTo>
                    <a:pt x="10808" y="21600"/>
                  </a:lnTo>
                  <a:lnTo>
                    <a:pt x="13849" y="18409"/>
                  </a:lnTo>
                  <a:lnTo>
                    <a:pt x="19294" y="18409"/>
                  </a:lnTo>
                  <a:cubicBezTo>
                    <a:pt x="20565" y="18402"/>
                    <a:pt x="21592" y="17550"/>
                    <a:pt x="21594" y="16500"/>
                  </a:cubicBezTo>
                  <a:lnTo>
                    <a:pt x="21594" y="1921"/>
                  </a:lnTo>
                  <a:cubicBezTo>
                    <a:pt x="21600" y="865"/>
                    <a:pt x="20568" y="5"/>
                    <a:pt x="19290" y="0"/>
                  </a:cubicBezTo>
                  <a:cubicBezTo>
                    <a:pt x="19287" y="0"/>
                    <a:pt x="19283" y="0"/>
                    <a:pt x="19279" y="0"/>
                  </a:cubicBezTo>
                  <a:close/>
                </a:path>
              </a:pathLst>
            </a:custGeom>
            <a:gradFill>
              <a:gsLst>
                <a:gs pos="0">
                  <a:srgbClr val="FFBA00"/>
                </a:gs>
                <a:gs pos="46027">
                  <a:srgbClr val="FF7600"/>
                </a:gs>
                <a:gs pos="100000">
                  <a:srgbClr val="FF3200"/>
                </a:gs>
              </a:gsLst>
              <a:lin ang="3174155"/>
            </a:gradFill>
            <a:ln w="12700">
              <a:miter lim="400000"/>
            </a:ln>
          </p:spPr>
          <p:txBody>
            <a:bodyPr lIns="0" tIns="0" rIns="0" bIns="0" anchor="ctr"/>
            <a:lstStyle/>
            <a:p>
              <a:pPr marL="0" marR="0" lvl="0" indent="0" algn="ctr" defTabSz="1651000" rtl="0" eaLnBrk="1" fontAlgn="auto" latinLnBrk="0" hangingPunct="1">
                <a:lnSpc>
                  <a:spcPct val="100000"/>
                </a:lnSpc>
                <a:spcBef>
                  <a:spcPts val="0"/>
                </a:spcBef>
                <a:spcAft>
                  <a:spcPts val="0"/>
                </a:spcAft>
                <a:buClrTx/>
                <a:buSzTx/>
                <a:buFontTx/>
                <a:buNone/>
                <a:tabLst/>
                <a:defRPr sz="64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12" name="Freeform 122">
              <a:extLst>
                <a:ext uri="{FF2B5EF4-FFF2-40B4-BE49-F238E27FC236}">
                  <a16:creationId xmlns:a16="http://schemas.microsoft.com/office/drawing/2014/main" id="{F088BB8B-C020-82AA-F073-757C0561B783}"/>
                </a:ext>
              </a:extLst>
            </p:cNvPr>
            <p:cNvSpPr/>
            <p:nvPr/>
          </p:nvSpPr>
          <p:spPr>
            <a:xfrm>
              <a:off x="9949000" y="5348504"/>
              <a:ext cx="1236061" cy="1235910"/>
            </a:xfrm>
            <a:custGeom>
              <a:avLst/>
              <a:gdLst/>
              <a:ahLst/>
              <a:cxnLst>
                <a:cxn ang="0">
                  <a:pos x="wd2" y="hd2"/>
                </a:cxn>
                <a:cxn ang="5400000">
                  <a:pos x="wd2" y="hd2"/>
                </a:cxn>
                <a:cxn ang="10800000">
                  <a:pos x="wd2" y="hd2"/>
                </a:cxn>
                <a:cxn ang="16200000">
                  <a:pos x="wd2" y="hd2"/>
                </a:cxn>
              </a:cxnLst>
              <a:rect l="0" t="0" r="r" b="b"/>
              <a:pathLst>
                <a:path w="20225" h="19981" extrusionOk="0">
                  <a:moveTo>
                    <a:pt x="19432" y="6099"/>
                  </a:moveTo>
                  <a:cubicBezTo>
                    <a:pt x="18407" y="3705"/>
                    <a:pt x="16477" y="1800"/>
                    <a:pt x="14052" y="787"/>
                  </a:cubicBezTo>
                  <a:cubicBezTo>
                    <a:pt x="11534" y="-262"/>
                    <a:pt x="8694" y="-262"/>
                    <a:pt x="6177" y="787"/>
                  </a:cubicBezTo>
                  <a:cubicBezTo>
                    <a:pt x="3752" y="1800"/>
                    <a:pt x="1822" y="3705"/>
                    <a:pt x="796" y="6099"/>
                  </a:cubicBezTo>
                  <a:cubicBezTo>
                    <a:pt x="-1371" y="11180"/>
                    <a:pt x="1036" y="17035"/>
                    <a:pt x="6177" y="19187"/>
                  </a:cubicBezTo>
                  <a:cubicBezTo>
                    <a:pt x="11313" y="21338"/>
                    <a:pt x="17243" y="18971"/>
                    <a:pt x="19422" y="13900"/>
                  </a:cubicBezTo>
                  <a:cubicBezTo>
                    <a:pt x="19954" y="12662"/>
                    <a:pt x="20227" y="11330"/>
                    <a:pt x="20224" y="9985"/>
                  </a:cubicBezTo>
                  <a:cubicBezTo>
                    <a:pt x="20229" y="8650"/>
                    <a:pt x="19960" y="7328"/>
                    <a:pt x="19432" y="6099"/>
                  </a:cubicBezTo>
                  <a:close/>
                </a:path>
              </a:pathLst>
            </a:custGeom>
            <a:gradFill>
              <a:gsLst>
                <a:gs pos="22846">
                  <a:srgbClr val="FFFFFF"/>
                </a:gs>
                <a:gs pos="63322">
                  <a:srgbClr val="E6EAEB"/>
                </a:gs>
                <a:gs pos="99960">
                  <a:srgbClr val="CDD5D8"/>
                </a:gs>
              </a:gsLst>
              <a:lin ang="2089253"/>
            </a:gradFill>
            <a:ln w="12700">
              <a:miter lim="400000"/>
            </a:ln>
            <a:effectLst>
              <a:outerShdw blurRad="76200" dist="50800" dir="2315233" rotWithShape="0">
                <a:srgbClr val="000000">
                  <a:alpha val="28814"/>
                </a:srgbClr>
              </a:outerShdw>
            </a:effectLst>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b="0">
                  <a:solidFill>
                    <a:srgbClr val="FFFFFF"/>
                  </a:solidFill>
                  <a:latin typeface="Avenir Next Regular"/>
                  <a:ea typeface="Avenir Next Regular"/>
                  <a:cs typeface="Avenir Next Regular"/>
                  <a:sym typeface="Avenir Next Regular"/>
                </a:defRPr>
              </a:pPr>
              <a:endParaRPr kumimoji="0" sz="3200" b="0" i="0" u="none" strike="noStrike" kern="1200" cap="none" spc="0" normalizeH="0" baseline="0" noProof="0">
                <a:ln>
                  <a:noFill/>
                </a:ln>
                <a:solidFill>
                  <a:srgbClr val="FFFFFF"/>
                </a:solidFill>
                <a:effectLst/>
                <a:uLnTx/>
                <a:uFillTx/>
                <a:latin typeface="Avenir Next Regular"/>
                <a:ea typeface="Avenir Next Regular"/>
                <a:cs typeface="Avenir Next Regular"/>
                <a:sym typeface="Avenir Next Regular"/>
              </a:endParaRPr>
            </a:p>
          </p:txBody>
        </p:sp>
        <p:sp>
          <p:nvSpPr>
            <p:cNvPr id="13" name="Google Shape;47;p1">
              <a:extLst>
                <a:ext uri="{FF2B5EF4-FFF2-40B4-BE49-F238E27FC236}">
                  <a16:creationId xmlns:a16="http://schemas.microsoft.com/office/drawing/2014/main" id="{4658C5C5-8884-D0F7-01FC-FE831877664C}"/>
                </a:ext>
              </a:extLst>
            </p:cNvPr>
            <p:cNvSpPr txBox="1"/>
            <p:nvPr/>
          </p:nvSpPr>
          <p:spPr>
            <a:xfrm>
              <a:off x="9819959" y="5410414"/>
              <a:ext cx="1465579" cy="11219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8" tIns="91398" rIns="91398" bIns="91398">
              <a:spAutoFit/>
            </a:bodyPr>
            <a:lstStyle>
              <a:lvl1pPr defTabSz="1828800">
                <a:defRPr sz="5800">
                  <a:solidFill>
                    <a:srgbClr val="FFFFFF"/>
                  </a:solidFill>
                  <a:latin typeface="Avenir Next Regular"/>
                  <a:ea typeface="Avenir Next Regular"/>
                  <a:cs typeface="Avenir Next Regular"/>
                  <a:sym typeface="Avenir Next Regular"/>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sz="3200" b="1" i="0" u="none" strike="noStrike" kern="1200" cap="none" spc="0" normalizeH="0" baseline="0" noProof="0" dirty="0">
                  <a:ln>
                    <a:noFill/>
                  </a:ln>
                  <a:solidFill>
                    <a:srgbClr val="FF0000">
                      <a:alpha val="58000"/>
                    </a:srgbClr>
                  </a:solidFill>
                  <a:effectLst/>
                  <a:uLnTx/>
                  <a:uFillTx/>
                  <a:latin typeface="Avenir Next Demi Bold" panose="020B0503020202020204" pitchFamily="34" charset="0"/>
                  <a:sym typeface="Avenir Next Regular"/>
                </a:rPr>
                <a:t>02</a:t>
              </a:r>
              <a:r>
                <a:rPr kumimoji="0" sz="3200" b="1" i="0" u="none" strike="noStrike" kern="1200" cap="none" spc="0" normalizeH="0" baseline="0" noProof="0" dirty="0">
                  <a:ln>
                    <a:noFill/>
                  </a:ln>
                  <a:solidFill>
                    <a:srgbClr val="C00000">
                      <a:alpha val="58000"/>
                    </a:srgbClr>
                  </a:solidFill>
                  <a:effectLst/>
                  <a:uLnTx/>
                  <a:uFillTx/>
                  <a:latin typeface="Avenir Next Demi Bold" panose="020B0503020202020204" pitchFamily="34" charset="0"/>
                  <a:sym typeface="Avenir Next Regular"/>
                </a:rPr>
                <a:t>    </a:t>
              </a:r>
            </a:p>
          </p:txBody>
        </p:sp>
      </p:grpSp>
      <p:grpSp>
        <p:nvGrpSpPr>
          <p:cNvPr id="14" name="Group 13">
            <a:extLst>
              <a:ext uri="{FF2B5EF4-FFF2-40B4-BE49-F238E27FC236}">
                <a16:creationId xmlns:a16="http://schemas.microsoft.com/office/drawing/2014/main" id="{F299F2D1-79EC-F536-9F7D-36B5C7E00023}"/>
              </a:ext>
            </a:extLst>
          </p:cNvPr>
          <p:cNvGrpSpPr/>
          <p:nvPr/>
        </p:nvGrpSpPr>
        <p:grpSpPr>
          <a:xfrm>
            <a:off x="6169523" y="3006652"/>
            <a:ext cx="5796611" cy="1120583"/>
            <a:chOff x="3794326" y="5120309"/>
            <a:chExt cx="11712763" cy="1856970"/>
          </a:xfrm>
        </p:grpSpPr>
        <p:sp>
          <p:nvSpPr>
            <p:cNvPr id="15" name="Freeform 131">
              <a:extLst>
                <a:ext uri="{FF2B5EF4-FFF2-40B4-BE49-F238E27FC236}">
                  <a16:creationId xmlns:a16="http://schemas.microsoft.com/office/drawing/2014/main" id="{61ED2811-A024-C92A-24DD-80531BF0B96B}"/>
                </a:ext>
              </a:extLst>
            </p:cNvPr>
            <p:cNvSpPr/>
            <p:nvPr/>
          </p:nvSpPr>
          <p:spPr>
            <a:xfrm>
              <a:off x="3794326" y="5120309"/>
              <a:ext cx="11712763" cy="1856970"/>
            </a:xfrm>
            <a:custGeom>
              <a:avLst/>
              <a:gdLst/>
              <a:ahLst/>
              <a:cxnLst>
                <a:cxn ang="0">
                  <a:pos x="wd2" y="hd2"/>
                </a:cxn>
                <a:cxn ang="5400000">
                  <a:pos x="wd2" y="hd2"/>
                </a:cxn>
                <a:cxn ang="10800000">
                  <a:pos x="wd2" y="hd2"/>
                </a:cxn>
                <a:cxn ang="16200000">
                  <a:pos x="wd2" y="hd2"/>
                </a:cxn>
              </a:cxnLst>
              <a:rect l="0" t="0" r="r" b="b"/>
              <a:pathLst>
                <a:path w="21596" h="21600" extrusionOk="0">
                  <a:moveTo>
                    <a:pt x="19281" y="0"/>
                  </a:moveTo>
                  <a:lnTo>
                    <a:pt x="2311" y="0"/>
                  </a:lnTo>
                  <a:cubicBezTo>
                    <a:pt x="1036" y="2"/>
                    <a:pt x="2" y="855"/>
                    <a:pt x="0" y="1909"/>
                  </a:cubicBezTo>
                  <a:lnTo>
                    <a:pt x="0" y="16500"/>
                  </a:lnTo>
                  <a:cubicBezTo>
                    <a:pt x="2" y="17554"/>
                    <a:pt x="1036" y="18407"/>
                    <a:pt x="2311" y="18409"/>
                  </a:cubicBezTo>
                  <a:lnTo>
                    <a:pt x="7756" y="18409"/>
                  </a:lnTo>
                  <a:lnTo>
                    <a:pt x="10798" y="21600"/>
                  </a:lnTo>
                  <a:lnTo>
                    <a:pt x="13836" y="18409"/>
                  </a:lnTo>
                  <a:lnTo>
                    <a:pt x="19281" y="18409"/>
                  </a:lnTo>
                  <a:cubicBezTo>
                    <a:pt x="20558" y="18407"/>
                    <a:pt x="21592" y="17554"/>
                    <a:pt x="21596" y="16500"/>
                  </a:cubicBezTo>
                  <a:lnTo>
                    <a:pt x="21596" y="1921"/>
                  </a:lnTo>
                  <a:cubicBezTo>
                    <a:pt x="21600" y="863"/>
                    <a:pt x="20565" y="3"/>
                    <a:pt x="19285" y="0"/>
                  </a:cubicBezTo>
                  <a:cubicBezTo>
                    <a:pt x="19284" y="0"/>
                    <a:pt x="19282" y="0"/>
                    <a:pt x="19281" y="0"/>
                  </a:cubicBezTo>
                  <a:close/>
                </a:path>
              </a:pathLst>
            </a:custGeom>
            <a:gradFill>
              <a:gsLst>
                <a:gs pos="0">
                  <a:srgbClr val="FFE400"/>
                </a:gs>
                <a:gs pos="100000">
                  <a:srgbClr val="FF9000"/>
                </a:gs>
              </a:gsLst>
              <a:lin ang="3174155"/>
            </a:gradFill>
            <a:ln w="12700">
              <a:miter lim="400000"/>
            </a:ln>
          </p:spPr>
          <p:txBody>
            <a:bodyPr lIns="0" tIns="0" rIns="0" bIns="0" anchor="ctr"/>
            <a:lstStyle/>
            <a:p>
              <a:pPr marL="0" marR="0" lvl="0" indent="0" algn="ctr" defTabSz="1651000" rtl="0" eaLnBrk="1" fontAlgn="auto" latinLnBrk="0" hangingPunct="1">
                <a:lnSpc>
                  <a:spcPct val="100000"/>
                </a:lnSpc>
                <a:spcBef>
                  <a:spcPts val="0"/>
                </a:spcBef>
                <a:spcAft>
                  <a:spcPts val="0"/>
                </a:spcAft>
                <a:buClrTx/>
                <a:buSzTx/>
                <a:buFontTx/>
                <a:buNone/>
                <a:tabLst/>
                <a:defRPr sz="64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16" name="Freeform 134">
              <a:extLst>
                <a:ext uri="{FF2B5EF4-FFF2-40B4-BE49-F238E27FC236}">
                  <a16:creationId xmlns:a16="http://schemas.microsoft.com/office/drawing/2014/main" id="{63E3D88D-63B1-D98D-5FB8-1D7F700C44F4}"/>
                </a:ext>
              </a:extLst>
            </p:cNvPr>
            <p:cNvSpPr/>
            <p:nvPr/>
          </p:nvSpPr>
          <p:spPr>
            <a:xfrm>
              <a:off x="9018661" y="5459616"/>
              <a:ext cx="1236372" cy="1235723"/>
            </a:xfrm>
            <a:custGeom>
              <a:avLst/>
              <a:gdLst/>
              <a:ahLst/>
              <a:cxnLst>
                <a:cxn ang="0">
                  <a:pos x="wd2" y="hd2"/>
                </a:cxn>
                <a:cxn ang="5400000">
                  <a:pos x="wd2" y="hd2"/>
                </a:cxn>
                <a:cxn ang="10800000">
                  <a:pos x="wd2" y="hd2"/>
                </a:cxn>
                <a:cxn ang="16200000">
                  <a:pos x="wd2" y="hd2"/>
                </a:cxn>
              </a:cxnLst>
              <a:rect l="0" t="0" r="r" b="b"/>
              <a:pathLst>
                <a:path w="20227" h="19981" extrusionOk="0">
                  <a:moveTo>
                    <a:pt x="19430" y="6100"/>
                  </a:moveTo>
                  <a:cubicBezTo>
                    <a:pt x="18404" y="3706"/>
                    <a:pt x="16475" y="1800"/>
                    <a:pt x="14050" y="788"/>
                  </a:cubicBezTo>
                  <a:cubicBezTo>
                    <a:pt x="11533" y="-262"/>
                    <a:pt x="8693" y="-262"/>
                    <a:pt x="6176" y="788"/>
                  </a:cubicBezTo>
                  <a:cubicBezTo>
                    <a:pt x="3752" y="1800"/>
                    <a:pt x="1822" y="3706"/>
                    <a:pt x="797" y="6100"/>
                  </a:cubicBezTo>
                  <a:cubicBezTo>
                    <a:pt x="-1370" y="11182"/>
                    <a:pt x="1036" y="17037"/>
                    <a:pt x="6176" y="19189"/>
                  </a:cubicBezTo>
                  <a:cubicBezTo>
                    <a:pt x="11319" y="21338"/>
                    <a:pt x="17252" y="18962"/>
                    <a:pt x="19428" y="13883"/>
                  </a:cubicBezTo>
                  <a:cubicBezTo>
                    <a:pt x="19956" y="12650"/>
                    <a:pt x="20228" y="11325"/>
                    <a:pt x="20227" y="9986"/>
                  </a:cubicBezTo>
                  <a:cubicBezTo>
                    <a:pt x="20230" y="8651"/>
                    <a:pt x="19959" y="7329"/>
                    <a:pt x="19430" y="6100"/>
                  </a:cubicBezTo>
                  <a:close/>
                </a:path>
              </a:pathLst>
            </a:custGeom>
            <a:gradFill>
              <a:gsLst>
                <a:gs pos="22846">
                  <a:srgbClr val="FFFFFF"/>
                </a:gs>
                <a:gs pos="63322">
                  <a:srgbClr val="E6EAEB"/>
                </a:gs>
                <a:gs pos="99960">
                  <a:srgbClr val="CDD5D8"/>
                </a:gs>
              </a:gsLst>
              <a:lin ang="2089253"/>
            </a:gradFill>
            <a:ln w="12700">
              <a:miter lim="400000"/>
            </a:ln>
            <a:effectLst>
              <a:outerShdw blurRad="76200" dist="50800" dir="2315233" rotWithShape="0">
                <a:srgbClr val="000000">
                  <a:alpha val="28814"/>
                </a:srgbClr>
              </a:outerShdw>
            </a:effectLst>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b="0">
                  <a:solidFill>
                    <a:srgbClr val="FFFFFF"/>
                  </a:solidFill>
                  <a:latin typeface="Avenir Next Regular"/>
                  <a:ea typeface="Avenir Next Regular"/>
                  <a:cs typeface="Avenir Next Regular"/>
                  <a:sym typeface="Avenir Next Regular"/>
                </a:defRPr>
              </a:pPr>
              <a:endParaRPr kumimoji="0" sz="3200" b="0" i="0" u="none" strike="noStrike" kern="1200" cap="none" spc="0" normalizeH="0" baseline="0" noProof="0">
                <a:ln>
                  <a:noFill/>
                </a:ln>
                <a:solidFill>
                  <a:srgbClr val="FFFFFF"/>
                </a:solidFill>
                <a:effectLst/>
                <a:uLnTx/>
                <a:uFillTx/>
                <a:latin typeface="Avenir Next Regular"/>
                <a:ea typeface="Avenir Next Regular"/>
                <a:cs typeface="Avenir Next Regular"/>
                <a:sym typeface="Avenir Next Regular"/>
              </a:endParaRPr>
            </a:p>
          </p:txBody>
        </p:sp>
        <p:sp>
          <p:nvSpPr>
            <p:cNvPr id="17" name="Google Shape;47;p1">
              <a:extLst>
                <a:ext uri="{FF2B5EF4-FFF2-40B4-BE49-F238E27FC236}">
                  <a16:creationId xmlns:a16="http://schemas.microsoft.com/office/drawing/2014/main" id="{4D39DA3D-B1A3-6805-8BC5-05696824BE89}"/>
                </a:ext>
              </a:extLst>
            </p:cNvPr>
            <p:cNvSpPr txBox="1"/>
            <p:nvPr/>
          </p:nvSpPr>
          <p:spPr>
            <a:xfrm>
              <a:off x="8917917" y="5505662"/>
              <a:ext cx="1465578" cy="11219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8" tIns="91398" rIns="91398" bIns="91398">
              <a:spAutoFit/>
            </a:bodyPr>
            <a:lstStyle>
              <a:lvl1pPr defTabSz="1828800">
                <a:defRPr sz="5800">
                  <a:solidFill>
                    <a:srgbClr val="FFFFFF"/>
                  </a:solidFill>
                  <a:latin typeface="Avenir Next Regular"/>
                  <a:ea typeface="Avenir Next Regular"/>
                  <a:cs typeface="Avenir Next Regular"/>
                  <a:sym typeface="Avenir Next Regular"/>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sz="3200" b="1" i="0" u="none" strike="noStrike" kern="1200" cap="none" spc="0" normalizeH="0" baseline="0" noProof="0">
                  <a:ln>
                    <a:noFill/>
                  </a:ln>
                  <a:solidFill>
                    <a:srgbClr val="0070C0">
                      <a:alpha val="58000"/>
                    </a:srgbClr>
                  </a:solidFill>
                  <a:effectLst/>
                  <a:uLnTx/>
                  <a:uFillTx/>
                  <a:latin typeface="Avenir Next Demi Bold" panose="020B0503020202020204" pitchFamily="34" charset="0"/>
                  <a:sym typeface="Avenir Next Regular"/>
                </a:rPr>
                <a:t>03</a:t>
              </a:r>
              <a:r>
                <a:rPr kumimoji="0" sz="3200" b="1" i="0" u="none" strike="noStrike" kern="1200" cap="none" spc="0" normalizeH="0" baseline="0" noProof="0">
                  <a:ln>
                    <a:noFill/>
                  </a:ln>
                  <a:solidFill>
                    <a:srgbClr val="FF0000">
                      <a:alpha val="58000"/>
                    </a:srgbClr>
                  </a:solidFill>
                  <a:effectLst/>
                  <a:uLnTx/>
                  <a:uFillTx/>
                  <a:latin typeface="Avenir Next Demi Bold" panose="020B0503020202020204" pitchFamily="34" charset="0"/>
                  <a:sym typeface="Avenir Next Regular"/>
                </a:rPr>
                <a:t>    </a:t>
              </a:r>
            </a:p>
          </p:txBody>
        </p:sp>
      </p:grpSp>
      <p:grpSp>
        <p:nvGrpSpPr>
          <p:cNvPr id="18" name="Group 17">
            <a:extLst>
              <a:ext uri="{FF2B5EF4-FFF2-40B4-BE49-F238E27FC236}">
                <a16:creationId xmlns:a16="http://schemas.microsoft.com/office/drawing/2014/main" id="{C143E686-52D2-ADA8-06F7-645B3E7A4BF1}"/>
              </a:ext>
            </a:extLst>
          </p:cNvPr>
          <p:cNvGrpSpPr/>
          <p:nvPr/>
        </p:nvGrpSpPr>
        <p:grpSpPr>
          <a:xfrm>
            <a:off x="6227171" y="4198637"/>
            <a:ext cx="5866181" cy="1120583"/>
            <a:chOff x="10020567" y="5043336"/>
            <a:chExt cx="10471837" cy="1856971"/>
          </a:xfrm>
        </p:grpSpPr>
        <p:sp>
          <p:nvSpPr>
            <p:cNvPr id="19" name="Freeform 137">
              <a:extLst>
                <a:ext uri="{FF2B5EF4-FFF2-40B4-BE49-F238E27FC236}">
                  <a16:creationId xmlns:a16="http://schemas.microsoft.com/office/drawing/2014/main" id="{8936E44D-5AAE-9B6F-024B-9FB37DFFFDEE}"/>
                </a:ext>
              </a:extLst>
            </p:cNvPr>
            <p:cNvSpPr/>
            <p:nvPr/>
          </p:nvSpPr>
          <p:spPr>
            <a:xfrm>
              <a:off x="10020567" y="5043336"/>
              <a:ext cx="10471837" cy="1856971"/>
            </a:xfrm>
            <a:custGeom>
              <a:avLst/>
              <a:gdLst/>
              <a:ahLst/>
              <a:cxnLst>
                <a:cxn ang="0">
                  <a:pos x="wd2" y="hd2"/>
                </a:cxn>
                <a:cxn ang="5400000">
                  <a:pos x="wd2" y="hd2"/>
                </a:cxn>
                <a:cxn ang="10800000">
                  <a:pos x="wd2" y="hd2"/>
                </a:cxn>
                <a:cxn ang="16200000">
                  <a:pos x="wd2" y="hd2"/>
                </a:cxn>
              </a:cxnLst>
              <a:rect l="0" t="0" r="r" b="b"/>
              <a:pathLst>
                <a:path w="21592" h="21600" extrusionOk="0">
                  <a:moveTo>
                    <a:pt x="19281" y="0"/>
                  </a:moveTo>
                  <a:lnTo>
                    <a:pt x="2311" y="0"/>
                  </a:lnTo>
                  <a:cubicBezTo>
                    <a:pt x="1033" y="2"/>
                    <a:pt x="-2" y="859"/>
                    <a:pt x="0" y="1915"/>
                  </a:cubicBezTo>
                  <a:cubicBezTo>
                    <a:pt x="0" y="1917"/>
                    <a:pt x="0" y="1919"/>
                    <a:pt x="0" y="1921"/>
                  </a:cubicBezTo>
                  <a:lnTo>
                    <a:pt x="0" y="16500"/>
                  </a:lnTo>
                  <a:cubicBezTo>
                    <a:pt x="2" y="17554"/>
                    <a:pt x="1035" y="18407"/>
                    <a:pt x="2311" y="18409"/>
                  </a:cubicBezTo>
                  <a:lnTo>
                    <a:pt x="7755" y="18409"/>
                  </a:lnTo>
                  <a:lnTo>
                    <a:pt x="10796" y="21600"/>
                  </a:lnTo>
                  <a:lnTo>
                    <a:pt x="13837" y="18409"/>
                  </a:lnTo>
                  <a:lnTo>
                    <a:pt x="19281" y="18409"/>
                  </a:lnTo>
                  <a:cubicBezTo>
                    <a:pt x="20557" y="18407"/>
                    <a:pt x="21590" y="17554"/>
                    <a:pt x="21592" y="16500"/>
                  </a:cubicBezTo>
                  <a:lnTo>
                    <a:pt x="21592" y="1921"/>
                  </a:lnTo>
                  <a:cubicBezTo>
                    <a:pt x="21598" y="865"/>
                    <a:pt x="20567" y="5"/>
                    <a:pt x="19288" y="0"/>
                  </a:cubicBezTo>
                  <a:cubicBezTo>
                    <a:pt x="19286" y="0"/>
                    <a:pt x="19284" y="0"/>
                    <a:pt x="19281" y="0"/>
                  </a:cubicBezTo>
                  <a:close/>
                </a:path>
              </a:pathLst>
            </a:custGeom>
            <a:gradFill>
              <a:gsLst>
                <a:gs pos="0">
                  <a:srgbClr val="DAFF00"/>
                </a:gs>
                <a:gs pos="100000">
                  <a:srgbClr val="59C600"/>
                </a:gs>
              </a:gsLst>
              <a:lin ang="3174155"/>
            </a:gradFill>
            <a:ln w="12700">
              <a:miter lim="400000"/>
            </a:ln>
          </p:spPr>
          <p:txBody>
            <a:bodyPr lIns="0" tIns="0" rIns="0" bIns="0" anchor="ctr"/>
            <a:lstStyle/>
            <a:p>
              <a:pPr marL="0" marR="0" lvl="0" indent="0" algn="ctr" defTabSz="1651000" rtl="0" eaLnBrk="1" fontAlgn="auto" latinLnBrk="0" hangingPunct="1">
                <a:lnSpc>
                  <a:spcPct val="100000"/>
                </a:lnSpc>
                <a:spcBef>
                  <a:spcPts val="0"/>
                </a:spcBef>
                <a:spcAft>
                  <a:spcPts val="0"/>
                </a:spcAft>
                <a:buClrTx/>
                <a:buSzTx/>
                <a:buFontTx/>
                <a:buNone/>
                <a:tabLst/>
                <a:defRPr sz="64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20" name="Freeform 140">
              <a:extLst>
                <a:ext uri="{FF2B5EF4-FFF2-40B4-BE49-F238E27FC236}">
                  <a16:creationId xmlns:a16="http://schemas.microsoft.com/office/drawing/2014/main" id="{04D22822-6E00-22FC-AE68-1CA1AACCFFC2}"/>
                </a:ext>
              </a:extLst>
            </p:cNvPr>
            <p:cNvSpPr/>
            <p:nvPr/>
          </p:nvSpPr>
          <p:spPr>
            <a:xfrm>
              <a:off x="14610217" y="5270625"/>
              <a:ext cx="1231555" cy="1224776"/>
            </a:xfrm>
            <a:custGeom>
              <a:avLst/>
              <a:gdLst/>
              <a:ahLst/>
              <a:cxnLst>
                <a:cxn ang="0">
                  <a:pos x="wd2" y="hd2"/>
                </a:cxn>
                <a:cxn ang="5400000">
                  <a:pos x="wd2" y="hd2"/>
                </a:cxn>
                <a:cxn ang="10800000">
                  <a:pos x="wd2" y="hd2"/>
                </a:cxn>
                <a:cxn ang="16200000">
                  <a:pos x="wd2" y="hd2"/>
                </a:cxn>
              </a:cxnLst>
              <a:rect l="0" t="0" r="r" b="b"/>
              <a:pathLst>
                <a:path w="20299" h="18978" extrusionOk="0">
                  <a:moveTo>
                    <a:pt x="19571" y="5853"/>
                  </a:moveTo>
                  <a:cubicBezTo>
                    <a:pt x="19062" y="4715"/>
                    <a:pt x="18321" y="3682"/>
                    <a:pt x="17389" y="2811"/>
                  </a:cubicBezTo>
                  <a:cubicBezTo>
                    <a:pt x="16460" y="1939"/>
                    <a:pt x="15361" y="1243"/>
                    <a:pt x="14151" y="762"/>
                  </a:cubicBezTo>
                  <a:cubicBezTo>
                    <a:pt x="8977" y="-1300"/>
                    <a:pt x="3003" y="969"/>
                    <a:pt x="808" y="5829"/>
                  </a:cubicBezTo>
                  <a:cubicBezTo>
                    <a:pt x="273" y="7014"/>
                    <a:pt x="-2" y="8289"/>
                    <a:pt x="0" y="9577"/>
                  </a:cubicBezTo>
                  <a:cubicBezTo>
                    <a:pt x="-2" y="10857"/>
                    <a:pt x="269" y="12125"/>
                    <a:pt x="798" y="13305"/>
                  </a:cubicBezTo>
                  <a:cubicBezTo>
                    <a:pt x="3093" y="18134"/>
                    <a:pt x="9120" y="20300"/>
                    <a:pt x="14260" y="18144"/>
                  </a:cubicBezTo>
                  <a:cubicBezTo>
                    <a:pt x="19254" y="16049"/>
                    <a:pt x="21598" y="10625"/>
                    <a:pt x="19571" y="5853"/>
                  </a:cubicBezTo>
                  <a:close/>
                </a:path>
              </a:pathLst>
            </a:custGeom>
            <a:gradFill>
              <a:gsLst>
                <a:gs pos="22846">
                  <a:srgbClr val="FFFFFF"/>
                </a:gs>
                <a:gs pos="63322">
                  <a:srgbClr val="E6EAEB"/>
                </a:gs>
                <a:gs pos="99960">
                  <a:srgbClr val="CDD5D8"/>
                </a:gs>
              </a:gsLst>
              <a:lin ang="2089253"/>
            </a:gradFill>
            <a:ln w="12700">
              <a:miter lim="400000"/>
            </a:ln>
            <a:effectLst>
              <a:outerShdw blurRad="76200" dist="50800" dir="2315233" rotWithShape="0">
                <a:srgbClr val="000000">
                  <a:alpha val="28814"/>
                </a:srgbClr>
              </a:outerShdw>
            </a:effectLst>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b="0">
                  <a:solidFill>
                    <a:srgbClr val="FFFFFF"/>
                  </a:solidFill>
                  <a:latin typeface="Avenir Next Regular"/>
                  <a:ea typeface="Avenir Next Regular"/>
                  <a:cs typeface="Avenir Next Regular"/>
                  <a:sym typeface="Avenir Next Regular"/>
                </a:defRPr>
              </a:pPr>
              <a:endParaRPr kumimoji="0" sz="3200" b="0" i="0" u="none" strike="noStrike" kern="1200" cap="none" spc="0" normalizeH="0" baseline="0" noProof="0">
                <a:ln>
                  <a:noFill/>
                </a:ln>
                <a:solidFill>
                  <a:srgbClr val="FFFFFF"/>
                </a:solidFill>
                <a:effectLst/>
                <a:uLnTx/>
                <a:uFillTx/>
                <a:latin typeface="Avenir Next Regular"/>
                <a:ea typeface="Avenir Next Regular"/>
                <a:cs typeface="Avenir Next Regular"/>
                <a:sym typeface="Avenir Next Regular"/>
              </a:endParaRPr>
            </a:p>
          </p:txBody>
        </p:sp>
        <p:sp>
          <p:nvSpPr>
            <p:cNvPr id="21" name="Google Shape;47;p1">
              <a:extLst>
                <a:ext uri="{FF2B5EF4-FFF2-40B4-BE49-F238E27FC236}">
                  <a16:creationId xmlns:a16="http://schemas.microsoft.com/office/drawing/2014/main" id="{C9F7AC10-9CF3-9065-8AC5-D466A3A60499}"/>
                </a:ext>
              </a:extLst>
            </p:cNvPr>
            <p:cNvSpPr txBox="1"/>
            <p:nvPr/>
          </p:nvSpPr>
          <p:spPr>
            <a:xfrm>
              <a:off x="14493205" y="5333824"/>
              <a:ext cx="1465577" cy="11219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8" tIns="91398" rIns="91398" bIns="91398">
              <a:spAutoFit/>
            </a:bodyPr>
            <a:lstStyle>
              <a:lvl1pPr defTabSz="1828800">
                <a:defRPr sz="5800">
                  <a:solidFill>
                    <a:srgbClr val="FFFFFF"/>
                  </a:solidFill>
                  <a:latin typeface="Avenir Next Regular"/>
                  <a:ea typeface="Avenir Next Regular"/>
                  <a:cs typeface="Avenir Next Regular"/>
                  <a:sym typeface="Avenir Next Regular"/>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sz="3200" b="1" i="0" u="none" strike="noStrike" kern="1200" cap="none" spc="0" normalizeH="0" baseline="0" noProof="0">
                  <a:ln>
                    <a:noFill/>
                  </a:ln>
                  <a:solidFill>
                    <a:srgbClr val="FF0000">
                      <a:alpha val="58000"/>
                    </a:srgbClr>
                  </a:solidFill>
                  <a:effectLst/>
                  <a:uLnTx/>
                  <a:uFillTx/>
                  <a:latin typeface="Avenir Next Demi Bold" panose="020B0503020202020204" pitchFamily="34" charset="0"/>
                  <a:sym typeface="Avenir Next Regular"/>
                </a:rPr>
                <a:t>04    </a:t>
              </a:r>
            </a:p>
          </p:txBody>
        </p:sp>
      </p:grpSp>
      <p:grpSp>
        <p:nvGrpSpPr>
          <p:cNvPr id="22" name="Group 21">
            <a:extLst>
              <a:ext uri="{FF2B5EF4-FFF2-40B4-BE49-F238E27FC236}">
                <a16:creationId xmlns:a16="http://schemas.microsoft.com/office/drawing/2014/main" id="{547426DB-600F-6A92-301F-8E3A9EC04B9A}"/>
              </a:ext>
            </a:extLst>
          </p:cNvPr>
          <p:cNvGrpSpPr/>
          <p:nvPr/>
        </p:nvGrpSpPr>
        <p:grpSpPr>
          <a:xfrm>
            <a:off x="6227171" y="5769241"/>
            <a:ext cx="6022477" cy="1088758"/>
            <a:chOff x="-561791" y="4661077"/>
            <a:chExt cx="10471839" cy="1804232"/>
          </a:xfrm>
        </p:grpSpPr>
        <p:sp>
          <p:nvSpPr>
            <p:cNvPr id="23" name="Freeform 125">
              <a:extLst>
                <a:ext uri="{FF2B5EF4-FFF2-40B4-BE49-F238E27FC236}">
                  <a16:creationId xmlns:a16="http://schemas.microsoft.com/office/drawing/2014/main" id="{94987540-CDA3-4F2F-0DCB-8B9D90B0EF36}"/>
                </a:ext>
              </a:extLst>
            </p:cNvPr>
            <p:cNvSpPr/>
            <p:nvPr/>
          </p:nvSpPr>
          <p:spPr>
            <a:xfrm>
              <a:off x="-561791" y="4661077"/>
              <a:ext cx="10471839" cy="1804232"/>
            </a:xfrm>
            <a:custGeom>
              <a:avLst/>
              <a:gdLst/>
              <a:ahLst/>
              <a:cxnLst>
                <a:cxn ang="0">
                  <a:pos x="wd2" y="hd2"/>
                </a:cxn>
                <a:cxn ang="5400000">
                  <a:pos x="wd2" y="hd2"/>
                </a:cxn>
                <a:cxn ang="10800000">
                  <a:pos x="wd2" y="hd2"/>
                </a:cxn>
                <a:cxn ang="16200000">
                  <a:pos x="wd2" y="hd2"/>
                </a:cxn>
              </a:cxnLst>
              <a:rect l="0" t="0" r="r" b="b"/>
              <a:pathLst>
                <a:path w="21594" h="21600" extrusionOk="0">
                  <a:moveTo>
                    <a:pt x="19279" y="0"/>
                  </a:moveTo>
                  <a:lnTo>
                    <a:pt x="2311" y="0"/>
                  </a:lnTo>
                  <a:cubicBezTo>
                    <a:pt x="1033" y="2"/>
                    <a:pt x="-2" y="859"/>
                    <a:pt x="0" y="1915"/>
                  </a:cubicBezTo>
                  <a:cubicBezTo>
                    <a:pt x="0" y="1917"/>
                    <a:pt x="0" y="1919"/>
                    <a:pt x="0" y="1921"/>
                  </a:cubicBezTo>
                  <a:lnTo>
                    <a:pt x="0" y="16500"/>
                  </a:lnTo>
                  <a:cubicBezTo>
                    <a:pt x="2" y="17554"/>
                    <a:pt x="1035" y="18407"/>
                    <a:pt x="2311" y="18409"/>
                  </a:cubicBezTo>
                  <a:lnTo>
                    <a:pt x="7756" y="18409"/>
                  </a:lnTo>
                  <a:lnTo>
                    <a:pt x="10797" y="21600"/>
                  </a:lnTo>
                  <a:lnTo>
                    <a:pt x="13835" y="18409"/>
                  </a:lnTo>
                  <a:lnTo>
                    <a:pt x="19279" y="18409"/>
                  </a:lnTo>
                  <a:cubicBezTo>
                    <a:pt x="20556" y="18407"/>
                    <a:pt x="21590" y="17554"/>
                    <a:pt x="21594" y="16500"/>
                  </a:cubicBezTo>
                  <a:lnTo>
                    <a:pt x="21594" y="1921"/>
                  </a:lnTo>
                  <a:cubicBezTo>
                    <a:pt x="21598" y="863"/>
                    <a:pt x="20563" y="3"/>
                    <a:pt x="19283" y="0"/>
                  </a:cubicBezTo>
                  <a:cubicBezTo>
                    <a:pt x="19282" y="0"/>
                    <a:pt x="19281" y="0"/>
                    <a:pt x="19279" y="0"/>
                  </a:cubicBezTo>
                  <a:close/>
                </a:path>
              </a:pathLst>
            </a:custGeom>
            <a:gradFill>
              <a:gsLst>
                <a:gs pos="849">
                  <a:srgbClr val="FF00A2"/>
                </a:gs>
                <a:gs pos="62947">
                  <a:srgbClr val="FF0071"/>
                </a:gs>
                <a:gs pos="97628">
                  <a:srgbClr val="FF0040"/>
                </a:gs>
              </a:gsLst>
            </a:gradFill>
            <a:ln w="12700">
              <a:miter lim="400000"/>
            </a:ln>
          </p:spPr>
          <p:txBody>
            <a:bodyPr lIns="0" tIns="0" rIns="0" bIns="0" anchor="ctr"/>
            <a:lstStyle/>
            <a:p>
              <a:pPr marL="0" marR="0" lvl="0" indent="0" algn="ctr" defTabSz="1828800" rtl="0" eaLnBrk="1" fontAlgn="auto" latinLnBrk="0" hangingPunct="1">
                <a:lnSpc>
                  <a:spcPct val="100000"/>
                </a:lnSpc>
                <a:spcBef>
                  <a:spcPts val="0"/>
                </a:spcBef>
                <a:spcAft>
                  <a:spcPts val="0"/>
                </a:spcAft>
                <a:buClrTx/>
                <a:buSzTx/>
                <a:buFontTx/>
                <a:buNone/>
                <a:tabLst/>
                <a:defRPr sz="3600" b="0">
                  <a:solidFill>
                    <a:srgbClr val="FFFFFF"/>
                  </a:solidFill>
                  <a:latin typeface="Helvetica"/>
                  <a:ea typeface="Helvetica"/>
                  <a:cs typeface="Helvetica"/>
                  <a:sym typeface="Helvetica"/>
                </a:defRPr>
              </a:pPr>
              <a:endParaRPr kumimoji="0" sz="32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24" name="Freeform 128">
              <a:extLst>
                <a:ext uri="{FF2B5EF4-FFF2-40B4-BE49-F238E27FC236}">
                  <a16:creationId xmlns:a16="http://schemas.microsoft.com/office/drawing/2014/main" id="{77126CEA-BF86-85FE-51AD-E1C860B19FD1}"/>
                </a:ext>
              </a:extLst>
            </p:cNvPr>
            <p:cNvSpPr/>
            <p:nvPr/>
          </p:nvSpPr>
          <p:spPr>
            <a:xfrm>
              <a:off x="4027860" y="4818528"/>
              <a:ext cx="1237523" cy="1236719"/>
            </a:xfrm>
            <a:custGeom>
              <a:avLst/>
              <a:gdLst/>
              <a:ahLst/>
              <a:cxnLst>
                <a:cxn ang="0">
                  <a:pos x="wd2" y="hd2"/>
                </a:cxn>
                <a:cxn ang="5400000">
                  <a:pos x="wd2" y="hd2"/>
                </a:cxn>
                <a:cxn ang="10800000">
                  <a:pos x="wd2" y="hd2"/>
                </a:cxn>
                <a:cxn ang="16200000">
                  <a:pos x="wd2" y="hd2"/>
                </a:cxn>
              </a:cxnLst>
              <a:rect l="0" t="0" r="r" b="b"/>
              <a:pathLst>
                <a:path w="20226" h="19026" extrusionOk="0">
                  <a:moveTo>
                    <a:pt x="19445" y="5848"/>
                  </a:moveTo>
                  <a:cubicBezTo>
                    <a:pt x="17293" y="1001"/>
                    <a:pt x="11371" y="-1287"/>
                    <a:pt x="6218" y="737"/>
                  </a:cubicBezTo>
                  <a:cubicBezTo>
                    <a:pt x="1065" y="2761"/>
                    <a:pt x="-1368" y="8331"/>
                    <a:pt x="784" y="13178"/>
                  </a:cubicBezTo>
                  <a:cubicBezTo>
                    <a:pt x="2936" y="18025"/>
                    <a:pt x="8858" y="20313"/>
                    <a:pt x="14011" y="18289"/>
                  </a:cubicBezTo>
                  <a:cubicBezTo>
                    <a:pt x="17764" y="16815"/>
                    <a:pt x="20212" y="13370"/>
                    <a:pt x="20226" y="9545"/>
                  </a:cubicBezTo>
                  <a:cubicBezTo>
                    <a:pt x="20232" y="8276"/>
                    <a:pt x="19966" y="7018"/>
                    <a:pt x="19445" y="5848"/>
                  </a:cubicBezTo>
                  <a:close/>
                </a:path>
              </a:pathLst>
            </a:custGeom>
            <a:gradFill>
              <a:gsLst>
                <a:gs pos="22846">
                  <a:srgbClr val="FFFFFF"/>
                </a:gs>
                <a:gs pos="63322">
                  <a:srgbClr val="E6EAEB"/>
                </a:gs>
                <a:gs pos="99960">
                  <a:srgbClr val="CDD5D8"/>
                </a:gs>
              </a:gsLst>
              <a:lin ang="2089253"/>
            </a:gradFill>
            <a:ln w="12700">
              <a:miter lim="400000"/>
            </a:ln>
            <a:effectLst>
              <a:outerShdw blurRad="76200" dist="50800" dir="2315233" rotWithShape="0">
                <a:srgbClr val="000000">
                  <a:alpha val="28814"/>
                </a:srgbClr>
              </a:outerShdw>
            </a:effectLst>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b="0">
                  <a:solidFill>
                    <a:srgbClr val="FFFFFF"/>
                  </a:solidFill>
                  <a:latin typeface="Avenir Next Regular"/>
                  <a:ea typeface="Avenir Next Regular"/>
                  <a:cs typeface="Avenir Next Regular"/>
                  <a:sym typeface="Avenir Next Regular"/>
                </a:defRPr>
              </a:pPr>
              <a:endParaRPr kumimoji="0" sz="3200" b="0" i="0" u="none" strike="noStrike" kern="1200" cap="none" spc="0" normalizeH="0" baseline="0" noProof="0">
                <a:ln>
                  <a:noFill/>
                </a:ln>
                <a:solidFill>
                  <a:srgbClr val="FFFFFF"/>
                </a:solidFill>
                <a:effectLst/>
                <a:uLnTx/>
                <a:uFillTx/>
                <a:latin typeface="Avenir Next Regular"/>
                <a:ea typeface="Avenir Next Regular"/>
                <a:cs typeface="Avenir Next Regular"/>
                <a:sym typeface="Avenir Next Regular"/>
              </a:endParaRPr>
            </a:p>
          </p:txBody>
        </p:sp>
        <p:sp>
          <p:nvSpPr>
            <p:cNvPr id="25" name="Google Shape;47;p1">
              <a:extLst>
                <a:ext uri="{FF2B5EF4-FFF2-40B4-BE49-F238E27FC236}">
                  <a16:creationId xmlns:a16="http://schemas.microsoft.com/office/drawing/2014/main" id="{2C0B83F3-3BC0-F37E-06D0-A2C7641A5037}"/>
                </a:ext>
              </a:extLst>
            </p:cNvPr>
            <p:cNvSpPr txBox="1"/>
            <p:nvPr/>
          </p:nvSpPr>
          <p:spPr>
            <a:xfrm>
              <a:off x="3941338" y="4932902"/>
              <a:ext cx="1465579" cy="11219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8" tIns="91398" rIns="91398" bIns="91398">
              <a:spAutoFit/>
            </a:bodyPr>
            <a:lstStyle>
              <a:lvl1pPr defTabSz="1828800">
                <a:defRPr sz="5800">
                  <a:solidFill>
                    <a:srgbClr val="FFFFFF"/>
                  </a:solidFill>
                  <a:latin typeface="Avenir Next Regular"/>
                  <a:ea typeface="Avenir Next Regular"/>
                  <a:cs typeface="Avenir Next Regular"/>
                  <a:sym typeface="Avenir Next Regular"/>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sz="3200" b="1" i="0" u="none" strike="noStrike" kern="1200" cap="none" spc="0" normalizeH="0" baseline="0" noProof="0">
                  <a:ln>
                    <a:noFill/>
                  </a:ln>
                  <a:solidFill>
                    <a:srgbClr val="00B050">
                      <a:alpha val="58000"/>
                    </a:srgbClr>
                  </a:solidFill>
                  <a:effectLst/>
                  <a:uLnTx/>
                  <a:uFillTx/>
                  <a:latin typeface="Avenir Next Demi Bold" panose="020B0503020202020204" pitchFamily="34" charset="0"/>
                  <a:sym typeface="Avenir Next Regular"/>
                </a:rPr>
                <a:t>0</a:t>
              </a:r>
              <a:r>
                <a:rPr kumimoji="0" lang="en-US" sz="3200" b="1" i="0" u="none" strike="noStrike" kern="1200" cap="none" spc="0" normalizeH="0" baseline="0" noProof="0">
                  <a:ln>
                    <a:noFill/>
                  </a:ln>
                  <a:solidFill>
                    <a:srgbClr val="00B050">
                      <a:alpha val="58000"/>
                    </a:srgbClr>
                  </a:solidFill>
                  <a:effectLst/>
                  <a:uLnTx/>
                  <a:uFillTx/>
                  <a:latin typeface="Avenir Next Demi Bold" panose="020B0503020202020204" pitchFamily="34" charset="0"/>
                  <a:sym typeface="Avenir Next Regular"/>
                </a:rPr>
                <a:t>5</a:t>
              </a:r>
              <a:r>
                <a:rPr kumimoji="0" sz="3200" b="1" i="0" u="none" strike="noStrike" kern="1200" cap="none" spc="0" normalizeH="0" baseline="0" noProof="0">
                  <a:ln>
                    <a:noFill/>
                  </a:ln>
                  <a:solidFill>
                    <a:srgbClr val="00B050">
                      <a:alpha val="58000"/>
                    </a:srgbClr>
                  </a:solidFill>
                  <a:effectLst/>
                  <a:uLnTx/>
                  <a:uFillTx/>
                  <a:latin typeface="Avenir Next Demi Bold" panose="020B0503020202020204" pitchFamily="34" charset="0"/>
                  <a:sym typeface="Avenir Next Regular"/>
                </a:rPr>
                <a:t>    </a:t>
              </a:r>
              <a:endParaRPr kumimoji="0" sz="3200" b="1" i="0" u="none" strike="noStrike" kern="1200" cap="none" spc="0" normalizeH="0" baseline="0" noProof="0" dirty="0">
                <a:ln>
                  <a:noFill/>
                </a:ln>
                <a:solidFill>
                  <a:srgbClr val="00B050">
                    <a:alpha val="58000"/>
                  </a:srgbClr>
                </a:solidFill>
                <a:effectLst/>
                <a:uLnTx/>
                <a:uFillTx/>
                <a:latin typeface="Avenir Next Demi Bold" panose="020B0503020202020204" pitchFamily="34" charset="0"/>
                <a:sym typeface="Avenir Next Regular"/>
              </a:endParaRPr>
            </a:p>
          </p:txBody>
        </p:sp>
      </p:grpSp>
      <p:pic>
        <p:nvPicPr>
          <p:cNvPr id="26" name="yt1s.com - Đồng hồ đếm ngược 5 phút  5 Minutes">
            <a:hlinkClick r:id="" action="ppaction://media"/>
            <a:extLst>
              <a:ext uri="{FF2B5EF4-FFF2-40B4-BE49-F238E27FC236}">
                <a16:creationId xmlns:a16="http://schemas.microsoft.com/office/drawing/2014/main" id="{6B3A160B-55F7-82B0-582B-85441287C41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37587" y="1376863"/>
            <a:ext cx="4559803" cy="457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99194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38000" fill="hold" nodeType="clickEffect" p14:presetBounceEnd="38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38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38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38000" fill="hold" nodeType="clickEffect" p14:presetBounceEnd="38000">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14:bounceEnd="38000">
                                          <p:cBhvr additive="base">
                                            <p:cTn id="13" dur="500" fill="hold"/>
                                            <p:tgtEl>
                                              <p:spTgt spid="10"/>
                                            </p:tgtEl>
                                            <p:attrNameLst>
                                              <p:attrName>ppt_x</p:attrName>
                                            </p:attrNameLst>
                                          </p:cBhvr>
                                          <p:tavLst>
                                            <p:tav tm="0">
                                              <p:val>
                                                <p:strVal val="#ppt_x"/>
                                              </p:val>
                                            </p:tav>
                                            <p:tav tm="100000">
                                              <p:val>
                                                <p:strVal val="#ppt_x"/>
                                              </p:val>
                                            </p:tav>
                                          </p:tavLst>
                                        </p:anim>
                                        <p:anim calcmode="lin" valueType="num" p14:bounceEnd="38000">
                                          <p:cBhvr additive="base">
                                            <p:cTn id="1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accel="38000" fill="hold" nodeType="clickEffect" p14:presetBounceEnd="38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38000">
                                          <p:cBhvr additive="base">
                                            <p:cTn id="19" dur="500" fill="hold"/>
                                            <p:tgtEl>
                                              <p:spTgt spid="14"/>
                                            </p:tgtEl>
                                            <p:attrNameLst>
                                              <p:attrName>ppt_x</p:attrName>
                                            </p:attrNameLst>
                                          </p:cBhvr>
                                          <p:tavLst>
                                            <p:tav tm="0">
                                              <p:val>
                                                <p:strVal val="#ppt_x"/>
                                              </p:val>
                                            </p:tav>
                                            <p:tav tm="100000">
                                              <p:val>
                                                <p:strVal val="#ppt_x"/>
                                              </p:val>
                                            </p:tav>
                                          </p:tavLst>
                                        </p:anim>
                                        <p:anim calcmode="lin" valueType="num" p14:bounceEnd="38000">
                                          <p:cBhvr additive="base">
                                            <p:cTn id="2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accel="38000" fill="hold" nodeType="clickEffect" p14:presetBounceEnd="38000">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14:bounceEnd="38000">
                                          <p:cBhvr additive="base">
                                            <p:cTn id="25" dur="500" fill="hold"/>
                                            <p:tgtEl>
                                              <p:spTgt spid="18"/>
                                            </p:tgtEl>
                                            <p:attrNameLst>
                                              <p:attrName>ppt_x</p:attrName>
                                            </p:attrNameLst>
                                          </p:cBhvr>
                                          <p:tavLst>
                                            <p:tav tm="0">
                                              <p:val>
                                                <p:strVal val="#ppt_x"/>
                                              </p:val>
                                            </p:tav>
                                            <p:tav tm="100000">
                                              <p:val>
                                                <p:strVal val="#ppt_x"/>
                                              </p:val>
                                            </p:tav>
                                          </p:tavLst>
                                        </p:anim>
                                        <p:anim calcmode="lin" valueType="num" p14:bounceEnd="38000">
                                          <p:cBhvr additive="base">
                                            <p:cTn id="2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accel="38000" fill="hold" nodeType="clickEffect" p14:presetBounceEnd="38000">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14:bounceEnd="38000">
                                          <p:cBhvr additive="base">
                                            <p:cTn id="31" dur="500" fill="hold"/>
                                            <p:tgtEl>
                                              <p:spTgt spid="22"/>
                                            </p:tgtEl>
                                            <p:attrNameLst>
                                              <p:attrName>ppt_x</p:attrName>
                                            </p:attrNameLst>
                                          </p:cBhvr>
                                          <p:tavLst>
                                            <p:tav tm="0">
                                              <p:val>
                                                <p:strVal val="#ppt_x"/>
                                              </p:val>
                                            </p:tav>
                                            <p:tav tm="100000">
                                              <p:val>
                                                <p:strVal val="#ppt_x"/>
                                              </p:val>
                                            </p:tav>
                                          </p:tavLst>
                                        </p:anim>
                                        <p:anim calcmode="lin" valueType="num" p14:bounceEnd="38000">
                                          <p:cBhvr additive="base">
                                            <p:cTn id="3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heel(1)">
                                          <p:cBhvr>
                                            <p:cTn id="3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26"/>
                    </p:tgtEl>
                  </p:cMediaNode>
                </p:vide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38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3800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accel="3800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accel="3800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accel="3800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heel(1)">
                                          <p:cBhvr>
                                            <p:cTn id="3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26"/>
                    </p:tgtEl>
                  </p:cMediaNode>
                </p:video>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goại giao Việt Nam - Nâng tầm vị thế đất nước">
            <a:hlinkClick r:id="" action="ppaction://media"/>
            <a:extLst>
              <a:ext uri="{FF2B5EF4-FFF2-40B4-BE49-F238E27FC236}">
                <a16:creationId xmlns:a16="http://schemas.microsoft.com/office/drawing/2014/main" id="{F04D085F-5B10-F492-6C58-43163F7310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59645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9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4">
            <a:extLst>
              <a:ext uri="{FF2B5EF4-FFF2-40B4-BE49-F238E27FC236}">
                <a16:creationId xmlns:a16="http://schemas.microsoft.com/office/drawing/2014/main" id="{2FA8D590-BE54-9833-29EF-FC00092E2DC7}"/>
              </a:ext>
            </a:extLst>
          </p:cNvPr>
          <p:cNvGraphicFramePr>
            <a:graphicFrameLocks noGrp="1"/>
          </p:cNvGraphicFramePr>
          <p:nvPr>
            <p:extLst>
              <p:ext uri="{D42A27DB-BD31-4B8C-83A1-F6EECF244321}">
                <p14:modId xmlns:p14="http://schemas.microsoft.com/office/powerpoint/2010/main" val="1813484056"/>
              </p:ext>
            </p:extLst>
          </p:nvPr>
        </p:nvGraphicFramePr>
        <p:xfrm>
          <a:off x="0" y="-2"/>
          <a:ext cx="12192000" cy="6838952"/>
        </p:xfrm>
        <a:graphic>
          <a:graphicData uri="http://schemas.openxmlformats.org/drawingml/2006/table">
            <a:tbl>
              <a:tblPr firstRow="1" bandRow="1">
                <a:tableStyleId>{10A1B5D5-9B99-4C35-A422-299274C87663}</a:tableStyleId>
              </a:tblPr>
              <a:tblGrid>
                <a:gridCol w="3476625">
                  <a:extLst>
                    <a:ext uri="{9D8B030D-6E8A-4147-A177-3AD203B41FA5}">
                      <a16:colId xmlns:a16="http://schemas.microsoft.com/office/drawing/2014/main" val="3928743484"/>
                    </a:ext>
                  </a:extLst>
                </a:gridCol>
                <a:gridCol w="8715375">
                  <a:extLst>
                    <a:ext uri="{9D8B030D-6E8A-4147-A177-3AD203B41FA5}">
                      <a16:colId xmlns:a16="http://schemas.microsoft.com/office/drawing/2014/main" val="2298297334"/>
                    </a:ext>
                  </a:extLst>
                </a:gridCol>
              </a:tblGrid>
              <a:tr h="606354">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Nhiệm vụ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Hoạt động chủ yếu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7138"/>
                  </a:ext>
                </a:extLst>
              </a:tr>
              <a:tr h="6232598">
                <a:tc>
                  <a:txBody>
                    <a:bodyPr/>
                    <a:lstStyle/>
                    <a:p>
                      <a:pPr algn="ctr"/>
                      <a:r>
                        <a:rPr lang="en-US" sz="3200">
                          <a:solidFill>
                            <a:srgbClr val="0070C0"/>
                          </a:solidFill>
                          <a:latin typeface="Times New Roman" panose="02020603050405020304" pitchFamily="18" charset="0"/>
                          <a:cs typeface="Times New Roman" panose="02020603050405020304" pitchFamily="18" charset="0"/>
                        </a:rPr>
                        <a:t>Phá</a:t>
                      </a:r>
                      <a:r>
                        <a:rPr lang="vi-VN" sz="3200">
                          <a:solidFill>
                            <a:srgbClr val="0070C0"/>
                          </a:solidFill>
                          <a:latin typeface="Times New Roman" panose="02020603050405020304" pitchFamily="18" charset="0"/>
                          <a:cs typeface="Times New Roman" panose="02020603050405020304" pitchFamily="18" charset="0"/>
                        </a:rPr>
                        <a:t> thế bao vây cấm vận</a:t>
                      </a:r>
                      <a:r>
                        <a:rPr lang="en-US" sz="3200">
                          <a:solidFill>
                            <a:srgbClr val="0070C0"/>
                          </a:solidFill>
                          <a:latin typeface="Times New Roman" panose="02020603050405020304" pitchFamily="18" charset="0"/>
                          <a:cs typeface="Times New Roman" panose="02020603050405020304" pitchFamily="18" charset="0"/>
                        </a:rPr>
                        <a:t>, </a:t>
                      </a:r>
                      <a:r>
                        <a:rPr lang="vi-VN" sz="3200">
                          <a:solidFill>
                            <a:srgbClr val="0070C0"/>
                          </a:solidFill>
                          <a:latin typeface="Times New Roman" panose="02020603050405020304" pitchFamily="18" charset="0"/>
                          <a:cs typeface="Times New Roman" panose="02020603050405020304" pitchFamily="18" charset="0"/>
                        </a:rPr>
                        <a:t>đưa đất nước ra khỏi khủng hoảng</a:t>
                      </a: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6079259"/>
                  </a:ext>
                </a:extLst>
              </a:tr>
            </a:tbl>
          </a:graphicData>
        </a:graphic>
      </p:graphicFrame>
      <p:pic>
        <p:nvPicPr>
          <p:cNvPr id="7" name="Picture 6">
            <a:extLst>
              <a:ext uri="{FF2B5EF4-FFF2-40B4-BE49-F238E27FC236}">
                <a16:creationId xmlns:a16="http://schemas.microsoft.com/office/drawing/2014/main" id="{2F406B63-9081-CF56-887B-64AB188352CF}"/>
              </a:ext>
            </a:extLst>
          </p:cNvPr>
          <p:cNvPicPr>
            <a:picLocks noChangeAspect="1"/>
          </p:cNvPicPr>
          <p:nvPr/>
        </p:nvPicPr>
        <p:blipFill>
          <a:blip r:embed="rId2"/>
          <a:stretch>
            <a:fillRect/>
          </a:stretch>
        </p:blipFill>
        <p:spPr>
          <a:xfrm>
            <a:off x="1380335" y="-1728733"/>
            <a:ext cx="9431329" cy="1981372"/>
          </a:xfrm>
          <a:prstGeom prst="rect">
            <a:avLst/>
          </a:prstGeom>
        </p:spPr>
      </p:pic>
      <p:sp>
        <p:nvSpPr>
          <p:cNvPr id="8" name="TextBox 7">
            <a:extLst>
              <a:ext uri="{FF2B5EF4-FFF2-40B4-BE49-F238E27FC236}">
                <a16:creationId xmlns:a16="http://schemas.microsoft.com/office/drawing/2014/main" id="{E872893E-08B7-BE90-6839-1D833B0033A6}"/>
              </a:ext>
            </a:extLst>
          </p:cNvPr>
          <p:cNvSpPr txBox="1"/>
          <p:nvPr/>
        </p:nvSpPr>
        <p:spPr>
          <a:xfrm>
            <a:off x="3619500" y="906546"/>
            <a:ext cx="8181974" cy="1077218"/>
          </a:xfrm>
          <a:prstGeom prst="rect">
            <a:avLst/>
          </a:prstGeom>
          <a:noFill/>
        </p:spPr>
        <p:txBody>
          <a:bodyPr wrap="square">
            <a:spAutoFit/>
          </a:bodyPr>
          <a:lstStyle/>
          <a:p>
            <a:pPr lvl="0" algn="just"/>
            <a:r>
              <a:rPr lang="en-US" sz="3200">
                <a:solidFill>
                  <a:srgbClr val="FF0000"/>
                </a:solidFill>
                <a:latin typeface="Times New Roman" panose="02020603050405020304" pitchFamily="18" charset="0"/>
                <a:cs typeface="Times New Roman" panose="02020603050405020304" pitchFamily="18" charset="0"/>
              </a:rPr>
              <a:t>- </a:t>
            </a:r>
            <a:r>
              <a:rPr lang="vi-VN" sz="3200">
                <a:solidFill>
                  <a:srgbClr val="FF0000"/>
                </a:solidFill>
                <a:latin typeface="Times New Roman" panose="02020603050405020304" pitchFamily="18" charset="0"/>
                <a:cs typeface="Times New Roman" panose="02020603050405020304" pitchFamily="18" charset="0"/>
              </a:rPr>
              <a:t>Việt Nam nỗ lực phá thế bao vây cấm vận, đưa đất nước ra khỏi khủng hoảng</a:t>
            </a:r>
            <a:r>
              <a:rPr lang="en-US" sz="3200">
                <a:solidFill>
                  <a:srgbClr val="FF0000"/>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682774D-2887-2ECD-28F8-69428865DD48}"/>
              </a:ext>
            </a:extLst>
          </p:cNvPr>
          <p:cNvSpPr txBox="1"/>
          <p:nvPr/>
        </p:nvSpPr>
        <p:spPr>
          <a:xfrm>
            <a:off x="3619500" y="2637672"/>
            <a:ext cx="8181974" cy="2062103"/>
          </a:xfrm>
          <a:prstGeom prst="rect">
            <a:avLst/>
          </a:prstGeom>
          <a:noFill/>
        </p:spPr>
        <p:txBody>
          <a:bodyPr wrap="square">
            <a:spAutoFit/>
          </a:bodyPr>
          <a:lstStyle/>
          <a:p>
            <a:pPr lvl="0" algn="just"/>
            <a:r>
              <a:rPr lang="en-US" sz="3200">
                <a:solidFill>
                  <a:srgbClr val="FF0000"/>
                </a:solidFill>
                <a:latin typeface="Times New Roman" panose="02020603050405020304" pitchFamily="18" charset="0"/>
                <a:cs typeface="Times New Roman" panose="02020603050405020304" pitchFamily="18" charset="0"/>
              </a:rPr>
              <a:t>- </a:t>
            </a:r>
            <a:r>
              <a:rPr lang="vi-VN" sz="3200">
                <a:solidFill>
                  <a:srgbClr val="FF0000"/>
                </a:solidFill>
                <a:latin typeface="Times New Roman" panose="02020603050405020304" pitchFamily="18" charset="0"/>
                <a:cs typeface="Times New Roman" panose="02020603050405020304" pitchFamily="18" charset="0"/>
              </a:rPr>
              <a:t>Sau khi Hiệp định Pa-ri về Cam-pu-chia được kí kết (10 - 1991), Việt Nam đã bình thường hoá quan hệ với Trung Quốc (1991), với Mỹ (1995), gia nhập ASEAN (1995),...</a:t>
            </a:r>
            <a:endPar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8988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5FC743-C858-EA9C-E198-6C537EF7C69F}"/>
              </a:ext>
            </a:extLst>
          </p:cNvPr>
          <p:cNvSpPr txBox="1"/>
          <p:nvPr/>
        </p:nvSpPr>
        <p:spPr>
          <a:xfrm>
            <a:off x="67433" y="5903893"/>
            <a:ext cx="6028567" cy="830997"/>
          </a:xfrm>
          <a:prstGeom prst="rect">
            <a:avLst/>
          </a:prstGeom>
          <a:noFill/>
        </p:spPr>
        <p:txBody>
          <a:bodyPr wrap="square">
            <a:spAutoFit/>
          </a:bodyPr>
          <a:lstStyle/>
          <a:p>
            <a:pPr lvl="0" algn="ctr"/>
            <a:r>
              <a:rPr lang="vi-VN" sz="2400">
                <a:solidFill>
                  <a:srgbClr val="0070C0"/>
                </a:solidFill>
                <a:latin typeface="Times New Roman" panose="02020603050405020304" pitchFamily="18" charset="0"/>
                <a:cs typeface="Times New Roman" panose="02020603050405020304" pitchFamily="18" charset="0"/>
              </a:rPr>
              <a:t>Việt Nam cùng các nước tích cực tham gia tìm giải pháp chính trị cho vấn đề Cam-pu-chia</a:t>
            </a:r>
            <a:endParaRPr kumimoji="0" lang="en-US" sz="24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8FD41CB-7656-110B-F4B4-7E781B649D9F}"/>
              </a:ext>
            </a:extLst>
          </p:cNvPr>
          <p:cNvPicPr>
            <a:picLocks noChangeAspect="1"/>
          </p:cNvPicPr>
          <p:nvPr/>
        </p:nvPicPr>
        <p:blipFill>
          <a:blip r:embed="rId2"/>
          <a:stretch>
            <a:fillRect/>
          </a:stretch>
        </p:blipFill>
        <p:spPr>
          <a:xfrm>
            <a:off x="1380335" y="-1728733"/>
            <a:ext cx="9431329" cy="1981372"/>
          </a:xfrm>
          <a:prstGeom prst="rect">
            <a:avLst/>
          </a:prstGeom>
        </p:spPr>
      </p:pic>
      <p:pic>
        <p:nvPicPr>
          <p:cNvPr id="1026" name="Picture 2" descr="Thủ tục đầu tư sang Campuchia | PHAM DO LAW">
            <a:extLst>
              <a:ext uri="{FF2B5EF4-FFF2-40B4-BE49-F238E27FC236}">
                <a16:creationId xmlns:a16="http://schemas.microsoft.com/office/drawing/2014/main" id="{CFDCF24F-A1A5-FC8B-21DB-81BEF3939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3" y="-1"/>
            <a:ext cx="6028567" cy="59038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FE5E73-60EB-0A04-DE50-CB52FD696D41}"/>
              </a:ext>
            </a:extLst>
          </p:cNvPr>
          <p:cNvSpPr txBox="1"/>
          <p:nvPr/>
        </p:nvSpPr>
        <p:spPr>
          <a:xfrm>
            <a:off x="6277733" y="6273225"/>
            <a:ext cx="6028567" cy="461665"/>
          </a:xfrm>
          <a:prstGeom prst="rect">
            <a:avLst/>
          </a:prstGeom>
          <a:noFill/>
        </p:spPr>
        <p:txBody>
          <a:bodyPr wrap="square">
            <a:spAutoFit/>
          </a:bodyPr>
          <a:lstStyle/>
          <a:p>
            <a:pPr lvl="0" algn="ctr"/>
            <a:r>
              <a:rPr lang="vi-VN" sz="2400">
                <a:solidFill>
                  <a:srgbClr val="0070C0"/>
                </a:solidFill>
                <a:latin typeface="Times New Roman" panose="02020603050405020304" pitchFamily="18" charset="0"/>
                <a:cs typeface="Times New Roman" panose="02020603050405020304" pitchFamily="18" charset="0"/>
              </a:rPr>
              <a:t>Việt Nam gia nhập ASEAN vào tháng 7-1995</a:t>
            </a:r>
            <a:endParaRPr kumimoji="0" lang="en-US" sz="24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C4D34A1-FB07-7B53-2B2B-39AEDA4D6724}"/>
              </a:ext>
            </a:extLst>
          </p:cNvPr>
          <p:cNvPicPr>
            <a:picLocks noChangeAspect="1"/>
          </p:cNvPicPr>
          <p:nvPr/>
        </p:nvPicPr>
        <p:blipFill>
          <a:blip r:embed="rId4"/>
          <a:stretch>
            <a:fillRect/>
          </a:stretch>
        </p:blipFill>
        <p:spPr>
          <a:xfrm>
            <a:off x="6096000" y="0"/>
            <a:ext cx="6096000" cy="5903893"/>
          </a:xfrm>
          <a:prstGeom prst="rect">
            <a:avLst/>
          </a:prstGeom>
        </p:spPr>
      </p:pic>
    </p:spTree>
    <p:extLst>
      <p:ext uri="{BB962C8B-B14F-4D97-AF65-F5344CB8AC3E}">
        <p14:creationId xmlns:p14="http://schemas.microsoft.com/office/powerpoint/2010/main" val="1708901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5FC743-C858-EA9C-E198-6C537EF7C69F}"/>
              </a:ext>
            </a:extLst>
          </p:cNvPr>
          <p:cNvSpPr txBox="1"/>
          <p:nvPr/>
        </p:nvSpPr>
        <p:spPr>
          <a:xfrm>
            <a:off x="67432" y="5903893"/>
            <a:ext cx="6028567" cy="954107"/>
          </a:xfrm>
          <a:prstGeom prst="rect">
            <a:avLst/>
          </a:prstGeom>
          <a:noFill/>
        </p:spPr>
        <p:txBody>
          <a:bodyPr wrap="square">
            <a:spAutoFit/>
          </a:bodyPr>
          <a:lstStyle/>
          <a:p>
            <a:pPr lvl="0" algn="ctr"/>
            <a:r>
              <a:rPr lang="en-US" sz="2800">
                <a:solidFill>
                  <a:srgbClr val="0070C0"/>
                </a:solidFill>
                <a:latin typeface="Times New Roman" panose="02020603050405020304" pitchFamily="18" charset="0"/>
                <a:cs typeface="Times New Roman" panose="02020603050405020304" pitchFamily="18" charset="0"/>
              </a:rPr>
              <a:t>Mỹ </a:t>
            </a:r>
            <a:r>
              <a:rPr lang="vi-VN" sz="2800">
                <a:solidFill>
                  <a:srgbClr val="0070C0"/>
                </a:solidFill>
                <a:latin typeface="Times New Roman" panose="02020603050405020304" pitchFamily="18" charset="0"/>
                <a:cs typeface="Times New Roman" panose="02020603050405020304" pitchFamily="18" charset="0"/>
              </a:rPr>
              <a:t>thiết lập quan hệ ngoại giao</a:t>
            </a:r>
            <a:r>
              <a:rPr lang="en-US" sz="2800">
                <a:solidFill>
                  <a:srgbClr val="0070C0"/>
                </a:solidFill>
                <a:latin typeface="Times New Roman" panose="02020603050405020304" pitchFamily="18" charset="0"/>
                <a:cs typeface="Times New Roman" panose="02020603050405020304" pitchFamily="18" charset="0"/>
              </a:rPr>
              <a:t> với Việt Nam</a:t>
            </a:r>
            <a:r>
              <a:rPr lang="vi-VN" sz="2800">
                <a:solidFill>
                  <a:srgbClr val="0070C0"/>
                </a:solidFill>
                <a:latin typeface="Times New Roman" panose="02020603050405020304" pitchFamily="18" charset="0"/>
                <a:cs typeface="Times New Roman" panose="02020603050405020304" pitchFamily="18" charset="0"/>
              </a:rPr>
              <a:t> (1995)</a:t>
            </a:r>
            <a:endParaRPr kumimoji="0" lang="en-US" sz="28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8FD41CB-7656-110B-F4B4-7E781B649D9F}"/>
              </a:ext>
            </a:extLst>
          </p:cNvPr>
          <p:cNvPicPr>
            <a:picLocks noChangeAspect="1"/>
          </p:cNvPicPr>
          <p:nvPr/>
        </p:nvPicPr>
        <p:blipFill>
          <a:blip r:embed="rId2"/>
          <a:stretch>
            <a:fillRect/>
          </a:stretch>
        </p:blipFill>
        <p:spPr>
          <a:xfrm>
            <a:off x="1380335" y="-1728733"/>
            <a:ext cx="9431329" cy="1981372"/>
          </a:xfrm>
          <a:prstGeom prst="rect">
            <a:avLst/>
          </a:prstGeom>
        </p:spPr>
      </p:pic>
      <p:pic>
        <p:nvPicPr>
          <p:cNvPr id="2050" name="Picture 2" descr="Quan hệ Việt Nam-Hoa Kỳ vì hòa bình, hợp tác và phát triển bền vững">
            <a:extLst>
              <a:ext uri="{FF2B5EF4-FFF2-40B4-BE49-F238E27FC236}">
                <a16:creationId xmlns:a16="http://schemas.microsoft.com/office/drawing/2014/main" id="{2392073D-EBF8-B45A-DB82-95D86F0FD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219825" cy="5981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D076B2B-C5A0-72A4-2C35-D85B8EFDCC36}"/>
              </a:ext>
            </a:extLst>
          </p:cNvPr>
          <p:cNvSpPr txBox="1"/>
          <p:nvPr/>
        </p:nvSpPr>
        <p:spPr>
          <a:xfrm>
            <a:off x="6287257" y="5903893"/>
            <a:ext cx="6028567" cy="954107"/>
          </a:xfrm>
          <a:prstGeom prst="rect">
            <a:avLst/>
          </a:prstGeom>
          <a:noFill/>
        </p:spPr>
        <p:txBody>
          <a:bodyPr wrap="square">
            <a:spAutoFit/>
          </a:bodyPr>
          <a:lstStyle/>
          <a:p>
            <a:pPr lvl="0" algn="ctr"/>
            <a:r>
              <a:rPr lang="en-US" sz="2800">
                <a:solidFill>
                  <a:srgbClr val="0070C0"/>
                </a:solidFill>
                <a:latin typeface="Times New Roman" panose="02020603050405020304" pitchFamily="18" charset="0"/>
                <a:cs typeface="Times New Roman" panose="02020603050405020304" pitchFamily="18" charset="0"/>
              </a:rPr>
              <a:t>Q</a:t>
            </a:r>
            <a:r>
              <a:rPr lang="vi-VN" sz="2800">
                <a:solidFill>
                  <a:srgbClr val="0070C0"/>
                </a:solidFill>
                <a:latin typeface="Times New Roman" panose="02020603050405020304" pitchFamily="18" charset="0"/>
                <a:cs typeface="Times New Roman" panose="02020603050405020304" pitchFamily="18" charset="0"/>
              </a:rPr>
              <a:t>uan hệ giữa hai nước lên đối tác chiến lược toàn diện (2023)</a:t>
            </a:r>
            <a:endParaRPr kumimoji="0" lang="en-US" sz="28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E04E8E6C-DC67-F02A-A9D2-33BFF20DD916}"/>
              </a:ext>
            </a:extLst>
          </p:cNvPr>
          <p:cNvPicPr>
            <a:picLocks noChangeAspect="1"/>
          </p:cNvPicPr>
          <p:nvPr/>
        </p:nvPicPr>
        <p:blipFill>
          <a:blip r:embed="rId4"/>
          <a:stretch>
            <a:fillRect/>
          </a:stretch>
        </p:blipFill>
        <p:spPr>
          <a:xfrm>
            <a:off x="6287256" y="1"/>
            <a:ext cx="5904743" cy="5981700"/>
          </a:xfrm>
          <a:prstGeom prst="rect">
            <a:avLst/>
          </a:prstGeom>
        </p:spPr>
      </p:pic>
    </p:spTree>
    <p:extLst>
      <p:ext uri="{BB962C8B-B14F-4D97-AF65-F5344CB8AC3E}">
        <p14:creationId xmlns:p14="http://schemas.microsoft.com/office/powerpoint/2010/main" val="2094909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D63CD-12B1-D474-658D-4DF7446DF2D4}"/>
              </a:ext>
            </a:extLst>
          </p:cNvPr>
          <p:cNvSpPr/>
          <p:nvPr/>
        </p:nvSpPr>
        <p:spPr>
          <a:xfrm>
            <a:off x="0" y="5422900"/>
            <a:ext cx="12192000" cy="1498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Diplomat Royalty-Free Images, Stock Photos &amp; Pictures | Shutterstock">
            <a:extLst>
              <a:ext uri="{FF2B5EF4-FFF2-40B4-BE49-F238E27FC236}">
                <a16:creationId xmlns:a16="http://schemas.microsoft.com/office/drawing/2014/main" id="{BB2AE2C1-421A-86AE-40AC-1D1097967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59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321AF9E-A26C-21E0-8CE0-CD074BF6C15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2000">
                        <a14:foregroundMark x1="80400" y1="22400" x2="58600" y2="29600"/>
                        <a14:foregroundMark x1="58600" y1="29600" x2="57600" y2="50800"/>
                        <a14:foregroundMark x1="57600" y1="50800" x2="61800" y2="71600"/>
                        <a14:foregroundMark x1="61800" y1="71600" x2="81600" y2="84000"/>
                        <a14:foregroundMark x1="81600" y1="84000" x2="89200" y2="64000"/>
                        <a14:foregroundMark x1="89200" y1="64000" x2="79600" y2="20400"/>
                        <a14:foregroundMark x1="75200" y1="45200" x2="63800" y2="42800"/>
                        <a14:foregroundMark x1="63800" y1="42800" x2="68000" y2="63600"/>
                        <a14:foregroundMark x1="68000" y1="63600" x2="81600" y2="52000"/>
                        <a14:foregroundMark x1="81600" y1="52000" x2="81400" y2="53200"/>
                        <a14:foregroundMark x1="76600" y1="32000" x2="59000" y2="81600"/>
                        <a14:foregroundMark x1="59000" y1="81600" x2="89200" y2="76400"/>
                        <a14:foregroundMark x1="89200" y1="76400" x2="61000" y2="38000"/>
                        <a14:foregroundMark x1="61000" y1="38000" x2="66400" y2="73600"/>
                        <a14:foregroundMark x1="66400" y1="73600" x2="75800" y2="32400"/>
                        <a14:foregroundMark x1="75800" y1="32400" x2="54800" y2="62400"/>
                        <a14:foregroundMark x1="54800" y1="62400" x2="63400" y2="76000"/>
                        <a14:foregroundMark x1="77200" y1="24800" x2="92000" y2="40400"/>
                        <a14:foregroundMark x1="92000" y1="40400" x2="90200" y2="62400"/>
                        <a14:foregroundMark x1="69800" y1="24000" x2="61000" y2="35600"/>
                        <a14:foregroundMark x1="61000" y1="35600" x2="61000" y2="36400"/>
                        <a14:foregroundMark x1="81600" y1="34800" x2="65200" y2="36800"/>
                        <a14:foregroundMark x1="65200" y1="36800" x2="57400" y2="50400"/>
                        <a14:foregroundMark x1="57400" y1="50400" x2="58800" y2="75600"/>
                        <a14:foregroundMark x1="58800" y1="75600" x2="76600" y2="78400"/>
                        <a14:foregroundMark x1="76600" y1="78400" x2="85200" y2="54000"/>
                        <a14:foregroundMark x1="85200" y1="54000" x2="83200" y2="32000"/>
                        <a14:foregroundMark x1="83200" y1="32000" x2="80200" y2="34000"/>
                        <a14:foregroundMark x1="76600" y1="34400" x2="76400" y2="64800"/>
                        <a14:foregroundMark x1="76400" y1="64800" x2="84600" y2="51200"/>
                        <a14:foregroundMark x1="84600" y1="51200" x2="77600" y2="31200"/>
                        <a14:foregroundMark x1="77600" y1="31200" x2="76800" y2="32400"/>
                        <a14:foregroundMark x1="77400" y1="51600" x2="63800" y2="77600"/>
                        <a14:foregroundMark x1="63800" y1="77600" x2="78400" y2="72000"/>
                        <a14:foregroundMark x1="78400" y1="72000" x2="79000" y2="53200"/>
                      </a14:backgroundRemoval>
                    </a14:imgEffect>
                  </a14:imgLayer>
                </a14:imgProps>
              </a:ext>
            </a:extLst>
          </a:blip>
          <a:srcRect l="58667" t="22533" r="10799" b="20933"/>
          <a:stretch/>
        </p:blipFill>
        <p:spPr>
          <a:xfrm>
            <a:off x="6203950" y="4044949"/>
            <a:ext cx="1454150" cy="1346201"/>
          </a:xfrm>
          <a:prstGeom prst="rect">
            <a:avLst/>
          </a:prstGeom>
        </p:spPr>
      </p:pic>
      <p:pic>
        <p:nvPicPr>
          <p:cNvPr id="6" name="Picture 5">
            <a:extLst>
              <a:ext uri="{FF2B5EF4-FFF2-40B4-BE49-F238E27FC236}">
                <a16:creationId xmlns:a16="http://schemas.microsoft.com/office/drawing/2014/main" id="{5D3180FA-C09A-4A0A-FEA3-8AFB723C02D5}"/>
              </a:ext>
            </a:extLst>
          </p:cNvPr>
          <p:cNvPicPr>
            <a:picLocks noChangeAspect="1"/>
          </p:cNvPicPr>
          <p:nvPr/>
        </p:nvPicPr>
        <p:blipFill>
          <a:blip r:embed="rId5"/>
          <a:stretch>
            <a:fillRect/>
          </a:stretch>
        </p:blipFill>
        <p:spPr>
          <a:xfrm rot="10800000" flipH="1" flipV="1">
            <a:off x="7721600" y="3937000"/>
            <a:ext cx="1454150" cy="1454150"/>
          </a:xfrm>
          <a:prstGeom prst="rect">
            <a:avLst/>
          </a:prstGeom>
        </p:spPr>
      </p:pic>
      <p:pic>
        <p:nvPicPr>
          <p:cNvPr id="7" name="Picture 6">
            <a:extLst>
              <a:ext uri="{FF2B5EF4-FFF2-40B4-BE49-F238E27FC236}">
                <a16:creationId xmlns:a16="http://schemas.microsoft.com/office/drawing/2014/main" id="{86D2B918-0BFB-53F7-E1B5-0123BA07C74B}"/>
              </a:ext>
            </a:extLst>
          </p:cNvPr>
          <p:cNvPicPr>
            <a:picLocks noChangeAspect="1"/>
          </p:cNvPicPr>
          <p:nvPr/>
        </p:nvPicPr>
        <p:blipFill rotWithShape="1">
          <a:blip r:embed="rId6"/>
          <a:srcRect l="25800" t="9599" r="22266" b="10554"/>
          <a:stretch/>
        </p:blipFill>
        <p:spPr>
          <a:xfrm>
            <a:off x="9302750" y="4171950"/>
            <a:ext cx="1123950" cy="1219200"/>
          </a:xfrm>
          <a:prstGeom prst="rect">
            <a:avLst/>
          </a:prstGeom>
        </p:spPr>
      </p:pic>
      <p:pic>
        <p:nvPicPr>
          <p:cNvPr id="8" name="Picture 7">
            <a:extLst>
              <a:ext uri="{FF2B5EF4-FFF2-40B4-BE49-F238E27FC236}">
                <a16:creationId xmlns:a16="http://schemas.microsoft.com/office/drawing/2014/main" id="{FDCAE4F2-4C3D-1966-6728-8DE564B50ED1}"/>
              </a:ext>
            </a:extLst>
          </p:cNvPr>
          <p:cNvPicPr>
            <a:picLocks noChangeAspect="1"/>
          </p:cNvPicPr>
          <p:nvPr/>
        </p:nvPicPr>
        <p:blipFill rotWithShape="1">
          <a:blip r:embed="rId7"/>
          <a:srcRect t="15833" b="17222"/>
          <a:stretch/>
        </p:blipFill>
        <p:spPr>
          <a:xfrm>
            <a:off x="10623550" y="4111625"/>
            <a:ext cx="1568450" cy="1295400"/>
          </a:xfrm>
          <a:prstGeom prst="rect">
            <a:avLst/>
          </a:prstGeom>
        </p:spPr>
      </p:pic>
      <p:sp>
        <p:nvSpPr>
          <p:cNvPr id="2" name="Rectangle 1">
            <a:extLst>
              <a:ext uri="{FF2B5EF4-FFF2-40B4-BE49-F238E27FC236}">
                <a16:creationId xmlns:a16="http://schemas.microsoft.com/office/drawing/2014/main" id="{79E06B78-2D3B-CC69-84F5-E81C6C6C2C6E}"/>
              </a:ext>
            </a:extLst>
          </p:cNvPr>
          <p:cNvSpPr/>
          <p:nvPr/>
        </p:nvSpPr>
        <p:spPr>
          <a:xfrm>
            <a:off x="8229015" y="420640"/>
            <a:ext cx="1893468"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BÀI 14</a:t>
            </a:r>
          </a:p>
        </p:txBody>
      </p:sp>
      <p:sp>
        <p:nvSpPr>
          <p:cNvPr id="3" name="Rectangle 2">
            <a:extLst>
              <a:ext uri="{FF2B5EF4-FFF2-40B4-BE49-F238E27FC236}">
                <a16:creationId xmlns:a16="http://schemas.microsoft.com/office/drawing/2014/main" id="{DBA8ECE6-F095-ACE5-30D2-62C93AE8CB1D}"/>
              </a:ext>
            </a:extLst>
          </p:cNvPr>
          <p:cNvSpPr/>
          <p:nvPr/>
        </p:nvSpPr>
        <p:spPr>
          <a:xfrm>
            <a:off x="6292968" y="1532489"/>
            <a:ext cx="5765563"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HOẠT ĐỘNG ĐỐI NGOẠI CỦA VIỆT NAM TỪ </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NĂM 1975 ĐẾN NAY</a:t>
            </a:r>
          </a:p>
        </p:txBody>
      </p:sp>
      <p:sp>
        <p:nvSpPr>
          <p:cNvPr id="9" name="TextBox 8">
            <a:extLst>
              <a:ext uri="{FF2B5EF4-FFF2-40B4-BE49-F238E27FC236}">
                <a16:creationId xmlns:a16="http://schemas.microsoft.com/office/drawing/2014/main" id="{D73CF88E-C29C-DF3F-1E56-FAA6886A3950}"/>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rPr>
              <a:t>Quý thầy cô có nhu cầu về các bài giảng </a:t>
            </a: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Ngoài ra còn hỗ trợ về SKKN, biện pháp thi GVG và thao giảng, chuyên đề.</a:t>
            </a:r>
            <a:endPar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F6E5CC"/>
                </a:solidFill>
                <a:effectLst/>
                <a:uLnTx/>
                <a:uFillTx/>
                <a:latin typeface="Calibri" panose="020F0502020204030204"/>
                <a:ea typeface="+mn-ea"/>
                <a:cs typeface="+mn-cs"/>
              </a:rPr>
              <a:t>Page: https://www.facebook.com/groups/baigianglichsu</a:t>
            </a:r>
            <a:endPar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143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FD41CB-7656-110B-F4B4-7E781B649D9F}"/>
              </a:ext>
            </a:extLst>
          </p:cNvPr>
          <p:cNvPicPr>
            <a:picLocks noChangeAspect="1"/>
          </p:cNvPicPr>
          <p:nvPr/>
        </p:nvPicPr>
        <p:blipFill>
          <a:blip r:embed="rId4"/>
          <a:stretch>
            <a:fillRect/>
          </a:stretch>
        </p:blipFill>
        <p:spPr>
          <a:xfrm>
            <a:off x="1380335" y="-1728733"/>
            <a:ext cx="9431329" cy="1981372"/>
          </a:xfrm>
          <a:prstGeom prst="rect">
            <a:avLst/>
          </a:prstGeom>
        </p:spPr>
      </p:pic>
      <p:pic>
        <p:nvPicPr>
          <p:cNvPr id="10" name="Những dấu mốc quan hệ Việt - Mỹ - Báo VnExpress">
            <a:hlinkClick r:id="" action="ppaction://media"/>
            <a:extLst>
              <a:ext uri="{FF2B5EF4-FFF2-40B4-BE49-F238E27FC236}">
                <a16:creationId xmlns:a16="http://schemas.microsoft.com/office/drawing/2014/main" id="{88774F89-6AFB-BEEA-CFE0-7D109F5934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738363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6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4">
            <a:extLst>
              <a:ext uri="{FF2B5EF4-FFF2-40B4-BE49-F238E27FC236}">
                <a16:creationId xmlns:a16="http://schemas.microsoft.com/office/drawing/2014/main" id="{2FA8D590-BE54-9833-29EF-FC00092E2DC7}"/>
              </a:ext>
            </a:extLst>
          </p:cNvPr>
          <p:cNvGraphicFramePr>
            <a:graphicFrameLocks noGrp="1"/>
          </p:cNvGraphicFramePr>
          <p:nvPr>
            <p:extLst>
              <p:ext uri="{D42A27DB-BD31-4B8C-83A1-F6EECF244321}">
                <p14:modId xmlns:p14="http://schemas.microsoft.com/office/powerpoint/2010/main" val="7045203"/>
              </p:ext>
            </p:extLst>
          </p:nvPr>
        </p:nvGraphicFramePr>
        <p:xfrm>
          <a:off x="0" y="-2"/>
          <a:ext cx="12192000" cy="6838952"/>
        </p:xfrm>
        <a:graphic>
          <a:graphicData uri="http://schemas.openxmlformats.org/drawingml/2006/table">
            <a:tbl>
              <a:tblPr firstRow="1" bandRow="1">
                <a:tableStyleId>{10A1B5D5-9B99-4C35-A422-299274C87663}</a:tableStyleId>
              </a:tblPr>
              <a:tblGrid>
                <a:gridCol w="3476625">
                  <a:extLst>
                    <a:ext uri="{9D8B030D-6E8A-4147-A177-3AD203B41FA5}">
                      <a16:colId xmlns:a16="http://schemas.microsoft.com/office/drawing/2014/main" val="3928743484"/>
                    </a:ext>
                  </a:extLst>
                </a:gridCol>
                <a:gridCol w="8715375">
                  <a:extLst>
                    <a:ext uri="{9D8B030D-6E8A-4147-A177-3AD203B41FA5}">
                      <a16:colId xmlns:a16="http://schemas.microsoft.com/office/drawing/2014/main" val="2298297334"/>
                    </a:ext>
                  </a:extLst>
                </a:gridCol>
              </a:tblGrid>
              <a:tr h="606354">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Nhiệm vụ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Hoạt động chủ yếu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7138"/>
                  </a:ext>
                </a:extLst>
              </a:tr>
              <a:tr h="6232598">
                <a:tc>
                  <a:txBody>
                    <a:bodyPr/>
                    <a:lstStyle/>
                    <a:p>
                      <a:pPr algn="ctr"/>
                      <a:r>
                        <a:rPr lang="vi-VN" sz="3200">
                          <a:solidFill>
                            <a:srgbClr val="0070C0"/>
                          </a:solidFill>
                          <a:latin typeface="Times New Roman" panose="02020603050405020304" pitchFamily="18" charset="0"/>
                          <a:cs typeface="Times New Roman" panose="02020603050405020304" pitchFamily="18" charset="0"/>
                        </a:rPr>
                        <a:t>Củng cố quan hệ với các đối tác truyền thống</a:t>
                      </a:r>
                      <a:r>
                        <a:rPr lang="en-US" sz="3200">
                          <a:solidFill>
                            <a:srgbClr val="0070C0"/>
                          </a:solidFill>
                          <a:latin typeface="Times New Roman" panose="02020603050405020304" pitchFamily="18" charset="0"/>
                          <a:cs typeface="Times New Roman" panose="02020603050405020304" pitchFamily="18" charset="0"/>
                        </a:rPr>
                        <a:t>, </a:t>
                      </a:r>
                      <a:r>
                        <a:rPr lang="vi-VN" sz="3200">
                          <a:solidFill>
                            <a:srgbClr val="0070C0"/>
                          </a:solidFill>
                          <a:latin typeface="Times New Roman" panose="02020603050405020304" pitchFamily="18" charset="0"/>
                          <a:cs typeface="Times New Roman" panose="02020603050405020304" pitchFamily="18" charset="0"/>
                        </a:rPr>
                        <a:t>mở rộng quan hệ đối ngoại với các đối tác khác</a:t>
                      </a: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6079259"/>
                  </a:ext>
                </a:extLst>
              </a:tr>
            </a:tbl>
          </a:graphicData>
        </a:graphic>
      </p:graphicFrame>
      <p:pic>
        <p:nvPicPr>
          <p:cNvPr id="7" name="Picture 6">
            <a:extLst>
              <a:ext uri="{FF2B5EF4-FFF2-40B4-BE49-F238E27FC236}">
                <a16:creationId xmlns:a16="http://schemas.microsoft.com/office/drawing/2014/main" id="{2F406B63-9081-CF56-887B-64AB188352CF}"/>
              </a:ext>
            </a:extLst>
          </p:cNvPr>
          <p:cNvPicPr>
            <a:picLocks noChangeAspect="1"/>
          </p:cNvPicPr>
          <p:nvPr/>
        </p:nvPicPr>
        <p:blipFill>
          <a:blip r:embed="rId2"/>
          <a:stretch>
            <a:fillRect/>
          </a:stretch>
        </p:blipFill>
        <p:spPr>
          <a:xfrm>
            <a:off x="1380335" y="-1728733"/>
            <a:ext cx="9431329" cy="1981372"/>
          </a:xfrm>
          <a:prstGeom prst="rect">
            <a:avLst/>
          </a:prstGeom>
        </p:spPr>
      </p:pic>
      <p:sp>
        <p:nvSpPr>
          <p:cNvPr id="2" name="TextBox 1">
            <a:extLst>
              <a:ext uri="{FF2B5EF4-FFF2-40B4-BE49-F238E27FC236}">
                <a16:creationId xmlns:a16="http://schemas.microsoft.com/office/drawing/2014/main" id="{9A89D8AF-412B-FE1D-9A10-77A76ACD7E56}"/>
              </a:ext>
            </a:extLst>
          </p:cNvPr>
          <p:cNvSpPr txBox="1"/>
          <p:nvPr/>
        </p:nvSpPr>
        <p:spPr>
          <a:xfrm>
            <a:off x="3571875" y="837447"/>
            <a:ext cx="8181974" cy="3046988"/>
          </a:xfrm>
          <a:prstGeom prst="rect">
            <a:avLst/>
          </a:prstGeom>
          <a:noFill/>
        </p:spPr>
        <p:txBody>
          <a:bodyPr wrap="square">
            <a:spAutoFit/>
          </a:bodyPr>
          <a:lstStyle/>
          <a:p>
            <a:pPr lvl="0" algn="just"/>
            <a:r>
              <a:rPr lang="en-US" sz="3200">
                <a:solidFill>
                  <a:srgbClr val="FF0000"/>
                </a:solidFill>
                <a:latin typeface="Times New Roman" panose="02020603050405020304" pitchFamily="18" charset="0"/>
                <a:cs typeface="Times New Roman" panose="02020603050405020304" pitchFamily="18" charset="0"/>
              </a:rPr>
              <a:t>- </a:t>
            </a:r>
            <a:r>
              <a:rPr lang="vi-VN" sz="3200">
                <a:solidFill>
                  <a:srgbClr val="FF0000"/>
                </a:solidFill>
                <a:latin typeface="Times New Roman" panose="02020603050405020304" pitchFamily="18" charset="0"/>
                <a:cs typeface="Times New Roman" panose="02020603050405020304" pitchFamily="18" charset="0"/>
              </a:rPr>
              <a:t>Việt Nam không ngừng củng cố, phát triển mối quan hệ hữu nghị đặc biệt với Lào, Cam-pu-chia và Cu-ba. Với các nước như Trung Quốc, Mỹ, Liên bang Nga, Ấn Độ, Hàn Quốc, Việt Nam đẩy mạnh hợp tác và nâng tầm lên quan hệ đối tác chiến lược toàn diện.</a:t>
            </a:r>
            <a:endPar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6197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5FC743-C858-EA9C-E198-6C537EF7C69F}"/>
              </a:ext>
            </a:extLst>
          </p:cNvPr>
          <p:cNvSpPr txBox="1"/>
          <p:nvPr/>
        </p:nvSpPr>
        <p:spPr>
          <a:xfrm>
            <a:off x="67433" y="5903893"/>
            <a:ext cx="6028566" cy="954107"/>
          </a:xfrm>
          <a:prstGeom prst="rect">
            <a:avLst/>
          </a:prstGeom>
          <a:noFill/>
        </p:spPr>
        <p:txBody>
          <a:bodyPr wrap="square">
            <a:spAutoFit/>
          </a:bodyPr>
          <a:lstStyle/>
          <a:p>
            <a:pPr lvl="0" algn="ctr"/>
            <a:r>
              <a:rPr lang="vi-VN" sz="2800">
                <a:solidFill>
                  <a:srgbClr val="0070C0"/>
                </a:solidFill>
                <a:latin typeface="Times New Roman" panose="02020603050405020304" pitchFamily="18" charset="0"/>
                <a:cs typeface="Times New Roman" panose="02020603050405020304" pitchFamily="18" charset="0"/>
              </a:rPr>
              <a:t>Việt Nam đã tăng cường hợp tác nhiều mặt với Liên bang Nga</a:t>
            </a:r>
            <a:endParaRPr kumimoji="0" lang="en-US" sz="28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8FD41CB-7656-110B-F4B4-7E781B649D9F}"/>
              </a:ext>
            </a:extLst>
          </p:cNvPr>
          <p:cNvPicPr>
            <a:picLocks noChangeAspect="1"/>
          </p:cNvPicPr>
          <p:nvPr/>
        </p:nvPicPr>
        <p:blipFill>
          <a:blip r:embed="rId2"/>
          <a:stretch>
            <a:fillRect/>
          </a:stretch>
        </p:blipFill>
        <p:spPr>
          <a:xfrm>
            <a:off x="1380335" y="-1728733"/>
            <a:ext cx="9431329" cy="1981372"/>
          </a:xfrm>
          <a:prstGeom prst="rect">
            <a:avLst/>
          </a:prstGeom>
        </p:spPr>
      </p:pic>
      <p:pic>
        <p:nvPicPr>
          <p:cNvPr id="4" name="Picture 3">
            <a:extLst>
              <a:ext uri="{FF2B5EF4-FFF2-40B4-BE49-F238E27FC236}">
                <a16:creationId xmlns:a16="http://schemas.microsoft.com/office/drawing/2014/main" id="{A5BF9821-0D27-2C15-1EA6-B86C2C6D90F9}"/>
              </a:ext>
            </a:extLst>
          </p:cNvPr>
          <p:cNvPicPr>
            <a:picLocks noChangeAspect="1"/>
          </p:cNvPicPr>
          <p:nvPr/>
        </p:nvPicPr>
        <p:blipFill>
          <a:blip r:embed="rId3"/>
          <a:stretch>
            <a:fillRect/>
          </a:stretch>
        </p:blipFill>
        <p:spPr>
          <a:xfrm>
            <a:off x="67432" y="0"/>
            <a:ext cx="6028567" cy="5819775"/>
          </a:xfrm>
          <a:prstGeom prst="rect">
            <a:avLst/>
          </a:prstGeom>
        </p:spPr>
      </p:pic>
      <p:pic>
        <p:nvPicPr>
          <p:cNvPr id="6" name="Picture 5">
            <a:extLst>
              <a:ext uri="{FF2B5EF4-FFF2-40B4-BE49-F238E27FC236}">
                <a16:creationId xmlns:a16="http://schemas.microsoft.com/office/drawing/2014/main" id="{BAE204D3-425A-332F-23E6-802BE78C6AB0}"/>
              </a:ext>
            </a:extLst>
          </p:cNvPr>
          <p:cNvPicPr>
            <a:picLocks noChangeAspect="1"/>
          </p:cNvPicPr>
          <p:nvPr/>
        </p:nvPicPr>
        <p:blipFill>
          <a:blip r:embed="rId4"/>
          <a:stretch>
            <a:fillRect/>
          </a:stretch>
        </p:blipFill>
        <p:spPr>
          <a:xfrm>
            <a:off x="6238875" y="0"/>
            <a:ext cx="5953125" cy="6858000"/>
          </a:xfrm>
          <a:prstGeom prst="rect">
            <a:avLst/>
          </a:prstGeom>
        </p:spPr>
      </p:pic>
    </p:spTree>
    <p:extLst>
      <p:ext uri="{BB962C8B-B14F-4D97-AF65-F5344CB8AC3E}">
        <p14:creationId xmlns:p14="http://schemas.microsoft.com/office/powerpoint/2010/main" val="636379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4">
            <a:extLst>
              <a:ext uri="{FF2B5EF4-FFF2-40B4-BE49-F238E27FC236}">
                <a16:creationId xmlns:a16="http://schemas.microsoft.com/office/drawing/2014/main" id="{2FA8D590-BE54-9833-29EF-FC00092E2DC7}"/>
              </a:ext>
            </a:extLst>
          </p:cNvPr>
          <p:cNvGraphicFramePr>
            <a:graphicFrameLocks noGrp="1"/>
          </p:cNvGraphicFramePr>
          <p:nvPr>
            <p:extLst>
              <p:ext uri="{D42A27DB-BD31-4B8C-83A1-F6EECF244321}">
                <p14:modId xmlns:p14="http://schemas.microsoft.com/office/powerpoint/2010/main" val="2977951323"/>
              </p:ext>
            </p:extLst>
          </p:nvPr>
        </p:nvGraphicFramePr>
        <p:xfrm>
          <a:off x="0" y="-2"/>
          <a:ext cx="12192000" cy="6838952"/>
        </p:xfrm>
        <a:graphic>
          <a:graphicData uri="http://schemas.openxmlformats.org/drawingml/2006/table">
            <a:tbl>
              <a:tblPr firstRow="1" bandRow="1">
                <a:tableStyleId>{10A1B5D5-9B99-4C35-A422-299274C87663}</a:tableStyleId>
              </a:tblPr>
              <a:tblGrid>
                <a:gridCol w="3476625">
                  <a:extLst>
                    <a:ext uri="{9D8B030D-6E8A-4147-A177-3AD203B41FA5}">
                      <a16:colId xmlns:a16="http://schemas.microsoft.com/office/drawing/2014/main" val="3928743484"/>
                    </a:ext>
                  </a:extLst>
                </a:gridCol>
                <a:gridCol w="8715375">
                  <a:extLst>
                    <a:ext uri="{9D8B030D-6E8A-4147-A177-3AD203B41FA5}">
                      <a16:colId xmlns:a16="http://schemas.microsoft.com/office/drawing/2014/main" val="2298297334"/>
                    </a:ext>
                  </a:extLst>
                </a:gridCol>
              </a:tblGrid>
              <a:tr h="606354">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Nhiệm vụ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Hoạt động chủ yếu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7138"/>
                  </a:ext>
                </a:extLst>
              </a:tr>
              <a:tr h="6232598">
                <a:tc>
                  <a:txBody>
                    <a:bodyPr/>
                    <a:lstStyle/>
                    <a:p>
                      <a:pPr algn="ctr"/>
                      <a:r>
                        <a:rPr lang="en-US" sz="3200">
                          <a:solidFill>
                            <a:srgbClr val="0070C0"/>
                          </a:solidFill>
                          <a:latin typeface="Times New Roman" panose="02020603050405020304" pitchFamily="18" charset="0"/>
                          <a:cs typeface="Times New Roman" panose="02020603050405020304" pitchFamily="18" charset="0"/>
                        </a:rPr>
                        <a:t>T</a:t>
                      </a:r>
                      <a:r>
                        <a:rPr lang="vi-VN" sz="3200">
                          <a:solidFill>
                            <a:srgbClr val="0070C0"/>
                          </a:solidFill>
                          <a:latin typeface="Times New Roman" panose="02020603050405020304" pitchFamily="18" charset="0"/>
                          <a:cs typeface="Times New Roman" panose="02020603050405020304" pitchFamily="18" charset="0"/>
                        </a:rPr>
                        <a:t>ích cực</a:t>
                      </a:r>
                      <a:r>
                        <a:rPr lang="en-US" sz="3200">
                          <a:solidFill>
                            <a:srgbClr val="0070C0"/>
                          </a:solidFill>
                          <a:latin typeface="Times New Roman" panose="02020603050405020304" pitchFamily="18" charset="0"/>
                          <a:cs typeface="Times New Roman" panose="02020603050405020304" pitchFamily="18" charset="0"/>
                        </a:rPr>
                        <a:t>, </a:t>
                      </a:r>
                      <a:r>
                        <a:rPr lang="vi-VN" sz="3200">
                          <a:solidFill>
                            <a:srgbClr val="0070C0"/>
                          </a:solidFill>
                          <a:latin typeface="Times New Roman" panose="02020603050405020304" pitchFamily="18" charset="0"/>
                          <a:cs typeface="Times New Roman" panose="02020603050405020304" pitchFamily="18" charset="0"/>
                        </a:rPr>
                        <a:t>chủ động hội nhập khu vực và thế giới</a:t>
                      </a:r>
                      <a:endParaRPr lang="en-US" sz="32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6079259"/>
                  </a:ext>
                </a:extLst>
              </a:tr>
            </a:tbl>
          </a:graphicData>
        </a:graphic>
      </p:graphicFrame>
      <p:pic>
        <p:nvPicPr>
          <p:cNvPr id="7" name="Picture 6">
            <a:extLst>
              <a:ext uri="{FF2B5EF4-FFF2-40B4-BE49-F238E27FC236}">
                <a16:creationId xmlns:a16="http://schemas.microsoft.com/office/drawing/2014/main" id="{2F406B63-9081-CF56-887B-64AB188352CF}"/>
              </a:ext>
            </a:extLst>
          </p:cNvPr>
          <p:cNvPicPr>
            <a:picLocks noChangeAspect="1"/>
          </p:cNvPicPr>
          <p:nvPr/>
        </p:nvPicPr>
        <p:blipFill>
          <a:blip r:embed="rId2"/>
          <a:stretch>
            <a:fillRect/>
          </a:stretch>
        </p:blipFill>
        <p:spPr>
          <a:xfrm>
            <a:off x="1380335" y="-1728733"/>
            <a:ext cx="9431329" cy="1981372"/>
          </a:xfrm>
          <a:prstGeom prst="rect">
            <a:avLst/>
          </a:prstGeom>
        </p:spPr>
      </p:pic>
      <p:sp>
        <p:nvSpPr>
          <p:cNvPr id="2" name="TextBox 1">
            <a:extLst>
              <a:ext uri="{FF2B5EF4-FFF2-40B4-BE49-F238E27FC236}">
                <a16:creationId xmlns:a16="http://schemas.microsoft.com/office/drawing/2014/main" id="{B1FF745D-5375-81F5-2A62-3431507000C5}"/>
              </a:ext>
            </a:extLst>
          </p:cNvPr>
          <p:cNvSpPr txBox="1"/>
          <p:nvPr/>
        </p:nvSpPr>
        <p:spPr>
          <a:xfrm>
            <a:off x="3571875" y="837447"/>
            <a:ext cx="8181974" cy="1077218"/>
          </a:xfrm>
          <a:prstGeom prst="rect">
            <a:avLst/>
          </a:prstGeom>
          <a:noFill/>
        </p:spPr>
        <p:txBody>
          <a:bodyPr wrap="square">
            <a:spAutoFit/>
          </a:bodyPr>
          <a:lstStyle/>
          <a:p>
            <a:pPr lvl="0" algn="just"/>
            <a:r>
              <a:rPr lang="en-US" sz="3200">
                <a:solidFill>
                  <a:srgbClr val="FF0000"/>
                </a:solidFill>
                <a:latin typeface="Times New Roman" panose="02020603050405020304" pitchFamily="18" charset="0"/>
                <a:cs typeface="Times New Roman" panose="02020603050405020304" pitchFamily="18" charset="0"/>
              </a:rPr>
              <a:t>- </a:t>
            </a:r>
            <a:r>
              <a:rPr lang="vi-VN" sz="3200">
                <a:solidFill>
                  <a:srgbClr val="FF0000"/>
                </a:solidFill>
                <a:latin typeface="Times New Roman" panose="02020603050405020304" pitchFamily="18" charset="0"/>
                <a:cs typeface="Times New Roman" panose="02020603050405020304" pitchFamily="18" charset="0"/>
              </a:rPr>
              <a:t>Việt Nam trở thành thành viên có trách nhiệm của nhiều tổ chức quốc tế (ASEAN, WTO,...),...</a:t>
            </a:r>
            <a:endPar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D30EEEB-C001-F5E8-3F9F-52DFD90A7CCE}"/>
              </a:ext>
            </a:extLst>
          </p:cNvPr>
          <p:cNvSpPr txBox="1"/>
          <p:nvPr/>
        </p:nvSpPr>
        <p:spPr>
          <a:xfrm>
            <a:off x="3571874" y="2176172"/>
            <a:ext cx="8467725" cy="2554545"/>
          </a:xfrm>
          <a:prstGeom prst="rect">
            <a:avLst/>
          </a:prstGeom>
          <a:noFill/>
        </p:spPr>
        <p:txBody>
          <a:bodyPr wrap="square">
            <a:spAutoFit/>
          </a:bodyPr>
          <a:lstStyle/>
          <a:p>
            <a:pPr lvl="0" algn="just"/>
            <a:r>
              <a:rPr lang="en-US" sz="3200">
                <a:solidFill>
                  <a:srgbClr val="FF0000"/>
                </a:solidFill>
                <a:latin typeface="Times New Roman" panose="02020603050405020304" pitchFamily="18" charset="0"/>
                <a:cs typeface="Times New Roman" panose="02020603050405020304" pitchFamily="18" charset="0"/>
              </a:rPr>
              <a:t>- </a:t>
            </a:r>
            <a:r>
              <a:rPr lang="vi-VN" sz="3200">
                <a:solidFill>
                  <a:srgbClr val="FF0000"/>
                </a:solidFill>
                <a:latin typeface="Times New Roman" panose="02020603050405020304" pitchFamily="18" charset="0"/>
                <a:cs typeface="Times New Roman" panose="02020603050405020304" pitchFamily="18" charset="0"/>
              </a:rPr>
              <a:t>Việt Nam kí hiệp định tham gia Khu vực Mậu dịch tự do ASEAN (AFTA), kí kết Hiệp định Thương mại tự do Việt Nam EU (EVFTA), Hiệp định Đối tác kinh tế toàn diện Khu vực (RCEP),... và nhiều hiệp định quan trọng khác.</a:t>
            </a:r>
            <a:endPar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6329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5FC743-C858-EA9C-E198-6C537EF7C69F}"/>
              </a:ext>
            </a:extLst>
          </p:cNvPr>
          <p:cNvSpPr txBox="1"/>
          <p:nvPr/>
        </p:nvSpPr>
        <p:spPr>
          <a:xfrm>
            <a:off x="67433" y="5903893"/>
            <a:ext cx="6152392" cy="954107"/>
          </a:xfrm>
          <a:prstGeom prst="rect">
            <a:avLst/>
          </a:prstGeom>
          <a:noFill/>
        </p:spPr>
        <p:txBody>
          <a:bodyPr wrap="square">
            <a:spAutoFit/>
          </a:bodyPr>
          <a:lstStyle/>
          <a:p>
            <a:pPr lvl="0" algn="ctr"/>
            <a:r>
              <a:rPr lang="vi-VN" sz="2800">
                <a:solidFill>
                  <a:srgbClr val="0070C0"/>
                </a:solidFill>
                <a:latin typeface="Times New Roman" panose="02020603050405020304" pitchFamily="18" charset="0"/>
                <a:cs typeface="Times New Roman" panose="02020603050405020304" pitchFamily="18" charset="0"/>
              </a:rPr>
              <a:t>Việt Nam là thành viên của 63 tổ chức và diễn đàn khu vực, quốc tế</a:t>
            </a:r>
            <a:endParaRPr kumimoji="0" lang="en-US" sz="28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8FD41CB-7656-110B-F4B4-7E781B649D9F}"/>
              </a:ext>
            </a:extLst>
          </p:cNvPr>
          <p:cNvPicPr>
            <a:picLocks noChangeAspect="1"/>
          </p:cNvPicPr>
          <p:nvPr/>
        </p:nvPicPr>
        <p:blipFill>
          <a:blip r:embed="rId2"/>
          <a:stretch>
            <a:fillRect/>
          </a:stretch>
        </p:blipFill>
        <p:spPr>
          <a:xfrm>
            <a:off x="1380335" y="-1728733"/>
            <a:ext cx="9431329" cy="1981372"/>
          </a:xfrm>
          <a:prstGeom prst="rect">
            <a:avLst/>
          </a:prstGeom>
        </p:spPr>
      </p:pic>
      <p:pic>
        <p:nvPicPr>
          <p:cNvPr id="4" name="Picture 3">
            <a:extLst>
              <a:ext uri="{FF2B5EF4-FFF2-40B4-BE49-F238E27FC236}">
                <a16:creationId xmlns:a16="http://schemas.microsoft.com/office/drawing/2014/main" id="{8FB2D2E4-857C-5615-9895-C9109B978A66}"/>
              </a:ext>
            </a:extLst>
          </p:cNvPr>
          <p:cNvPicPr>
            <a:picLocks noChangeAspect="1"/>
          </p:cNvPicPr>
          <p:nvPr/>
        </p:nvPicPr>
        <p:blipFill>
          <a:blip r:embed="rId3"/>
          <a:stretch>
            <a:fillRect/>
          </a:stretch>
        </p:blipFill>
        <p:spPr>
          <a:xfrm>
            <a:off x="6219826" y="0"/>
            <a:ext cx="5972174" cy="6648450"/>
          </a:xfrm>
          <a:prstGeom prst="rect">
            <a:avLst/>
          </a:prstGeom>
        </p:spPr>
      </p:pic>
      <p:pic>
        <p:nvPicPr>
          <p:cNvPr id="5" name="Picture 4">
            <a:extLst>
              <a:ext uri="{FF2B5EF4-FFF2-40B4-BE49-F238E27FC236}">
                <a16:creationId xmlns:a16="http://schemas.microsoft.com/office/drawing/2014/main" id="{494C4089-370F-25EF-F8E2-DDB0EB1596A1}"/>
              </a:ext>
            </a:extLst>
          </p:cNvPr>
          <p:cNvPicPr>
            <a:picLocks noChangeAspect="1"/>
          </p:cNvPicPr>
          <p:nvPr/>
        </p:nvPicPr>
        <p:blipFill>
          <a:blip r:embed="rId4"/>
          <a:stretch>
            <a:fillRect/>
          </a:stretch>
        </p:blipFill>
        <p:spPr>
          <a:xfrm>
            <a:off x="67431" y="-1"/>
            <a:ext cx="5972173" cy="5903893"/>
          </a:xfrm>
          <a:prstGeom prst="rect">
            <a:avLst/>
          </a:prstGeom>
        </p:spPr>
      </p:pic>
    </p:spTree>
    <p:extLst>
      <p:ext uri="{BB962C8B-B14F-4D97-AF65-F5344CB8AC3E}">
        <p14:creationId xmlns:p14="http://schemas.microsoft.com/office/powerpoint/2010/main" val="1478124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4">
            <a:extLst>
              <a:ext uri="{FF2B5EF4-FFF2-40B4-BE49-F238E27FC236}">
                <a16:creationId xmlns:a16="http://schemas.microsoft.com/office/drawing/2014/main" id="{2FA8D590-BE54-9833-29EF-FC00092E2DC7}"/>
              </a:ext>
            </a:extLst>
          </p:cNvPr>
          <p:cNvGraphicFramePr>
            <a:graphicFrameLocks noGrp="1"/>
          </p:cNvGraphicFramePr>
          <p:nvPr>
            <p:extLst>
              <p:ext uri="{D42A27DB-BD31-4B8C-83A1-F6EECF244321}">
                <p14:modId xmlns:p14="http://schemas.microsoft.com/office/powerpoint/2010/main" val="72917560"/>
              </p:ext>
            </p:extLst>
          </p:nvPr>
        </p:nvGraphicFramePr>
        <p:xfrm>
          <a:off x="0" y="-2"/>
          <a:ext cx="12192000" cy="6838952"/>
        </p:xfrm>
        <a:graphic>
          <a:graphicData uri="http://schemas.openxmlformats.org/drawingml/2006/table">
            <a:tbl>
              <a:tblPr firstRow="1" bandRow="1">
                <a:tableStyleId>{10A1B5D5-9B99-4C35-A422-299274C87663}</a:tableStyleId>
              </a:tblPr>
              <a:tblGrid>
                <a:gridCol w="3476625">
                  <a:extLst>
                    <a:ext uri="{9D8B030D-6E8A-4147-A177-3AD203B41FA5}">
                      <a16:colId xmlns:a16="http://schemas.microsoft.com/office/drawing/2014/main" val="3928743484"/>
                    </a:ext>
                  </a:extLst>
                </a:gridCol>
                <a:gridCol w="8715375">
                  <a:extLst>
                    <a:ext uri="{9D8B030D-6E8A-4147-A177-3AD203B41FA5}">
                      <a16:colId xmlns:a16="http://schemas.microsoft.com/office/drawing/2014/main" val="2298297334"/>
                    </a:ext>
                  </a:extLst>
                </a:gridCol>
              </a:tblGrid>
              <a:tr h="606354">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Nhiệm vụ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Hoạt động chủ yếu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7138"/>
                  </a:ext>
                </a:extLst>
              </a:tr>
              <a:tr h="6232598">
                <a:tc>
                  <a:txBody>
                    <a:bodyPr/>
                    <a:lstStyle/>
                    <a:p>
                      <a:pPr algn="ctr"/>
                      <a:r>
                        <a:rPr lang="en-US" sz="3200">
                          <a:solidFill>
                            <a:srgbClr val="0070C0"/>
                          </a:solidFill>
                          <a:latin typeface="Times New Roman" panose="02020603050405020304" pitchFamily="18" charset="0"/>
                          <a:cs typeface="Times New Roman" panose="02020603050405020304" pitchFamily="18" charset="0"/>
                        </a:rPr>
                        <a:t>T</a:t>
                      </a:r>
                      <a:r>
                        <a:rPr lang="vi-VN" sz="3200">
                          <a:solidFill>
                            <a:srgbClr val="0070C0"/>
                          </a:solidFill>
                          <a:latin typeface="Times New Roman" panose="02020603050405020304" pitchFamily="18" charset="0"/>
                          <a:cs typeface="Times New Roman" panose="02020603050405020304" pitchFamily="18" charset="0"/>
                        </a:rPr>
                        <a:t>riển khai các hoạt động đối ngoại nhằm bảo vệ vững chắc chủ quyền lãnh thổ</a:t>
                      </a:r>
                      <a:r>
                        <a:rPr lang="en-US" sz="3200">
                          <a:solidFill>
                            <a:srgbClr val="0070C0"/>
                          </a:solidFill>
                          <a:latin typeface="Times New Roman" panose="02020603050405020304" pitchFamily="18" charset="0"/>
                          <a:cs typeface="Times New Roman" panose="02020603050405020304" pitchFamily="18" charset="0"/>
                        </a:rPr>
                        <a:t>, </a:t>
                      </a:r>
                      <a:r>
                        <a:rPr lang="vi-VN" sz="3200">
                          <a:solidFill>
                            <a:srgbClr val="0070C0"/>
                          </a:solidFill>
                          <a:latin typeface="Times New Roman" panose="02020603050405020304" pitchFamily="18" charset="0"/>
                          <a:cs typeface="Times New Roman" panose="02020603050405020304" pitchFamily="18" charset="0"/>
                        </a:rPr>
                        <a:t>lãnh hải</a:t>
                      </a:r>
                      <a:r>
                        <a:rPr lang="en-US" sz="3200">
                          <a:solidFill>
                            <a:srgbClr val="0070C0"/>
                          </a:solidFill>
                          <a:latin typeface="Times New Roman" panose="02020603050405020304" pitchFamily="18" charset="0"/>
                          <a:cs typeface="Times New Roman" panose="02020603050405020304" pitchFamily="18" charset="0"/>
                        </a:rPr>
                        <a:t>, </a:t>
                      </a:r>
                      <a:r>
                        <a:rPr lang="vi-VN" sz="3200">
                          <a:solidFill>
                            <a:srgbClr val="0070C0"/>
                          </a:solidFill>
                          <a:latin typeface="Times New Roman" panose="02020603050405020304" pitchFamily="18" charset="0"/>
                          <a:cs typeface="Times New Roman" panose="02020603050405020304" pitchFamily="18" charset="0"/>
                        </a:rPr>
                        <a:t> biển đảo của tổ quốc</a:t>
                      </a:r>
                      <a:endParaRPr lang="en-US" sz="32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6079259"/>
                  </a:ext>
                </a:extLst>
              </a:tr>
            </a:tbl>
          </a:graphicData>
        </a:graphic>
      </p:graphicFrame>
      <p:pic>
        <p:nvPicPr>
          <p:cNvPr id="7" name="Picture 6">
            <a:extLst>
              <a:ext uri="{FF2B5EF4-FFF2-40B4-BE49-F238E27FC236}">
                <a16:creationId xmlns:a16="http://schemas.microsoft.com/office/drawing/2014/main" id="{2F406B63-9081-CF56-887B-64AB188352CF}"/>
              </a:ext>
            </a:extLst>
          </p:cNvPr>
          <p:cNvPicPr>
            <a:picLocks noChangeAspect="1"/>
          </p:cNvPicPr>
          <p:nvPr/>
        </p:nvPicPr>
        <p:blipFill>
          <a:blip r:embed="rId2"/>
          <a:stretch>
            <a:fillRect/>
          </a:stretch>
        </p:blipFill>
        <p:spPr>
          <a:xfrm>
            <a:off x="1380335" y="-1728733"/>
            <a:ext cx="9431329" cy="1981372"/>
          </a:xfrm>
          <a:prstGeom prst="rect">
            <a:avLst/>
          </a:prstGeom>
        </p:spPr>
      </p:pic>
      <p:sp>
        <p:nvSpPr>
          <p:cNvPr id="2" name="TextBox 1">
            <a:extLst>
              <a:ext uri="{FF2B5EF4-FFF2-40B4-BE49-F238E27FC236}">
                <a16:creationId xmlns:a16="http://schemas.microsoft.com/office/drawing/2014/main" id="{C4D48B9E-5927-7E9A-464C-B339126E3764}"/>
              </a:ext>
            </a:extLst>
          </p:cNvPr>
          <p:cNvSpPr txBox="1"/>
          <p:nvPr/>
        </p:nvSpPr>
        <p:spPr>
          <a:xfrm>
            <a:off x="3562349" y="680747"/>
            <a:ext cx="8467725" cy="2062103"/>
          </a:xfrm>
          <a:prstGeom prst="rect">
            <a:avLst/>
          </a:prstGeom>
          <a:noFill/>
        </p:spPr>
        <p:txBody>
          <a:bodyPr wrap="square">
            <a:spAutoFit/>
          </a:bodyPr>
          <a:lstStyle/>
          <a:p>
            <a:pPr lvl="0" algn="just"/>
            <a:r>
              <a:rPr lang="en-US" sz="3200">
                <a:solidFill>
                  <a:srgbClr val="FF0000"/>
                </a:solidFill>
                <a:latin typeface="Times New Roman" panose="02020603050405020304" pitchFamily="18" charset="0"/>
                <a:cs typeface="Times New Roman" panose="02020603050405020304" pitchFamily="18" charset="0"/>
              </a:rPr>
              <a:t>- </a:t>
            </a:r>
            <a:r>
              <a:rPr lang="vi-VN" sz="3200">
                <a:solidFill>
                  <a:srgbClr val="FF0000"/>
                </a:solidFill>
                <a:latin typeface="Times New Roman" panose="02020603050405020304" pitchFamily="18" charset="0"/>
                <a:cs typeface="Times New Roman" panose="02020603050405020304" pitchFamily="18" charset="0"/>
              </a:rPr>
              <a:t>Đối với Trung Quốc, Việt Nam kí kết các hiệp ước về biên giới trên đất liền và phân định vịnh Bắc Bộ, giải quyết những tranh chấp thông qua biện pháp hoà bình.</a:t>
            </a:r>
            <a:endPar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EF063F5-F868-8A66-E116-8A81062B6DA0}"/>
              </a:ext>
            </a:extLst>
          </p:cNvPr>
          <p:cNvSpPr txBox="1"/>
          <p:nvPr/>
        </p:nvSpPr>
        <p:spPr>
          <a:xfrm>
            <a:off x="3562348" y="2871497"/>
            <a:ext cx="8467725" cy="1569660"/>
          </a:xfrm>
          <a:prstGeom prst="rect">
            <a:avLst/>
          </a:prstGeom>
          <a:noFill/>
        </p:spPr>
        <p:txBody>
          <a:bodyPr wrap="square">
            <a:spAutoFit/>
          </a:bodyPr>
          <a:lstStyle/>
          <a:p>
            <a:pPr lvl="0" algn="just"/>
            <a:r>
              <a:rPr lang="en-US" sz="3200">
                <a:solidFill>
                  <a:srgbClr val="FF0000"/>
                </a:solidFill>
                <a:latin typeface="Times New Roman" panose="02020603050405020304" pitchFamily="18" charset="0"/>
                <a:cs typeface="Times New Roman" panose="02020603050405020304" pitchFamily="18" charset="0"/>
              </a:rPr>
              <a:t>- </a:t>
            </a:r>
            <a:r>
              <a:rPr lang="vi-VN" sz="3200">
                <a:solidFill>
                  <a:srgbClr val="FF0000"/>
                </a:solidFill>
                <a:latin typeface="Times New Roman" panose="02020603050405020304" pitchFamily="18" charset="0"/>
                <a:cs typeface="Times New Roman" panose="02020603050405020304" pitchFamily="18" charset="0"/>
              </a:rPr>
              <a:t>Với Lào và Cam-pu-chia, Việt Nam đã đạt được nhiều thoả thuận trong phát triển đường biên giới hoà bình, hữu nghị.</a:t>
            </a:r>
            <a:endPar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C945F85-FEF6-1F1B-B1CD-234DCEB87171}"/>
              </a:ext>
            </a:extLst>
          </p:cNvPr>
          <p:cNvSpPr txBox="1"/>
          <p:nvPr/>
        </p:nvSpPr>
        <p:spPr>
          <a:xfrm>
            <a:off x="3562348" y="4690772"/>
            <a:ext cx="8467725" cy="2062103"/>
          </a:xfrm>
          <a:prstGeom prst="rect">
            <a:avLst/>
          </a:prstGeom>
          <a:noFill/>
        </p:spPr>
        <p:txBody>
          <a:bodyPr wrap="square">
            <a:spAutoFit/>
          </a:bodyPr>
          <a:lstStyle/>
          <a:p>
            <a:pPr lvl="0" algn="just"/>
            <a:r>
              <a:rPr lang="en-US" sz="3200">
                <a:solidFill>
                  <a:srgbClr val="FF0000"/>
                </a:solidFill>
                <a:latin typeface="Times New Roman" panose="02020603050405020304" pitchFamily="18" charset="0"/>
                <a:cs typeface="Times New Roman" panose="02020603050405020304" pitchFamily="18" charset="0"/>
              </a:rPr>
              <a:t>- </a:t>
            </a:r>
            <a:r>
              <a:rPr lang="vi-VN" sz="3200">
                <a:solidFill>
                  <a:srgbClr val="FF0000"/>
                </a:solidFill>
                <a:latin typeface="Times New Roman" panose="02020603050405020304" pitchFamily="18" charset="0"/>
                <a:cs typeface="Times New Roman" panose="02020603050405020304" pitchFamily="18" charset="0"/>
              </a:rPr>
              <a:t>Việt Nam đã đàm phán về ranh giới trên biển với Ma-lai-xi-a, In-đô-nê-xi-a, Phi-líp-pin và Thái Lan, giải quyết các bất đồng bằng con đường đàm phán, thương lượng.</a:t>
            </a:r>
            <a:endPar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5838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5FC743-C858-EA9C-E198-6C537EF7C69F}"/>
              </a:ext>
            </a:extLst>
          </p:cNvPr>
          <p:cNvSpPr txBox="1"/>
          <p:nvPr/>
        </p:nvSpPr>
        <p:spPr>
          <a:xfrm>
            <a:off x="67433" y="5903893"/>
            <a:ext cx="5942842" cy="954107"/>
          </a:xfrm>
          <a:prstGeom prst="rect">
            <a:avLst/>
          </a:prstGeom>
          <a:noFill/>
        </p:spPr>
        <p:txBody>
          <a:bodyPr wrap="square">
            <a:spAutoFit/>
          </a:bodyPr>
          <a:lstStyle/>
          <a:p>
            <a:pPr lvl="0" algn="ctr"/>
            <a:r>
              <a:rPr lang="vi-VN" sz="2800">
                <a:solidFill>
                  <a:srgbClr val="0070C0"/>
                </a:solidFill>
                <a:latin typeface="Times New Roman" panose="02020603050405020304" pitchFamily="18" charset="0"/>
                <a:cs typeface="Times New Roman" panose="02020603050405020304" pitchFamily="18" charset="0"/>
              </a:rPr>
              <a:t>Việt Nam và Trung Quốc đã bình thường hoá quan hệ (tháng 11 – 1991),</a:t>
            </a:r>
            <a:endParaRPr kumimoji="0" lang="en-US" sz="28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8FD41CB-7656-110B-F4B4-7E781B649D9F}"/>
              </a:ext>
            </a:extLst>
          </p:cNvPr>
          <p:cNvPicPr>
            <a:picLocks noChangeAspect="1"/>
          </p:cNvPicPr>
          <p:nvPr/>
        </p:nvPicPr>
        <p:blipFill>
          <a:blip r:embed="rId2"/>
          <a:stretch>
            <a:fillRect/>
          </a:stretch>
        </p:blipFill>
        <p:spPr>
          <a:xfrm>
            <a:off x="1380335" y="-1728733"/>
            <a:ext cx="9431329" cy="1981372"/>
          </a:xfrm>
          <a:prstGeom prst="rect">
            <a:avLst/>
          </a:prstGeom>
        </p:spPr>
      </p:pic>
      <p:sp>
        <p:nvSpPr>
          <p:cNvPr id="4" name="TextBox 3">
            <a:extLst>
              <a:ext uri="{FF2B5EF4-FFF2-40B4-BE49-F238E27FC236}">
                <a16:creationId xmlns:a16="http://schemas.microsoft.com/office/drawing/2014/main" id="{5AF6FFEE-2D50-56E1-10F7-26A716D989A1}"/>
              </a:ext>
            </a:extLst>
          </p:cNvPr>
          <p:cNvSpPr txBox="1"/>
          <p:nvPr/>
        </p:nvSpPr>
        <p:spPr>
          <a:xfrm>
            <a:off x="6249158" y="5903892"/>
            <a:ext cx="5942842" cy="954107"/>
          </a:xfrm>
          <a:prstGeom prst="rect">
            <a:avLst/>
          </a:prstGeom>
          <a:noFill/>
        </p:spPr>
        <p:txBody>
          <a:bodyPr wrap="square">
            <a:spAutoFit/>
          </a:bodyPr>
          <a:lstStyle/>
          <a:p>
            <a:pPr lvl="0" algn="ctr"/>
            <a:r>
              <a:rPr lang="en-US" sz="2800">
                <a:solidFill>
                  <a:srgbClr val="0070C0"/>
                </a:solidFill>
                <a:latin typeface="Times New Roman" panose="02020603050405020304" pitchFamily="18" charset="0"/>
                <a:cs typeface="Times New Roman" panose="02020603050405020304" pitchFamily="18" charset="0"/>
              </a:rPr>
              <a:t>K</a:t>
            </a:r>
            <a:r>
              <a:rPr lang="vi-VN" sz="2800">
                <a:solidFill>
                  <a:srgbClr val="0070C0"/>
                </a:solidFill>
                <a:latin typeface="Times New Roman" panose="02020603050405020304" pitchFamily="18" charset="0"/>
                <a:cs typeface="Times New Roman" panose="02020603050405020304" pitchFamily="18" charset="0"/>
              </a:rPr>
              <a:t>í Hiệp định về phân định vịnh Bắc Bộ (tháng 12-2000)</a:t>
            </a:r>
            <a:endParaRPr kumimoji="0" lang="en-US" sz="28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657903C-6BB7-EE69-4983-731DF56E3A37}"/>
              </a:ext>
            </a:extLst>
          </p:cNvPr>
          <p:cNvPicPr>
            <a:picLocks noChangeAspect="1"/>
          </p:cNvPicPr>
          <p:nvPr/>
        </p:nvPicPr>
        <p:blipFill>
          <a:blip r:embed="rId3"/>
          <a:stretch>
            <a:fillRect/>
          </a:stretch>
        </p:blipFill>
        <p:spPr>
          <a:xfrm>
            <a:off x="1" y="0"/>
            <a:ext cx="6096000" cy="5829300"/>
          </a:xfrm>
          <a:prstGeom prst="rect">
            <a:avLst/>
          </a:prstGeom>
        </p:spPr>
      </p:pic>
      <p:pic>
        <p:nvPicPr>
          <p:cNvPr id="6" name="Picture 5">
            <a:extLst>
              <a:ext uri="{FF2B5EF4-FFF2-40B4-BE49-F238E27FC236}">
                <a16:creationId xmlns:a16="http://schemas.microsoft.com/office/drawing/2014/main" id="{820D50FD-D2F0-2D42-D33E-65059EE8F2DF}"/>
              </a:ext>
            </a:extLst>
          </p:cNvPr>
          <p:cNvPicPr>
            <a:picLocks noChangeAspect="1"/>
          </p:cNvPicPr>
          <p:nvPr/>
        </p:nvPicPr>
        <p:blipFill>
          <a:blip r:embed="rId4"/>
          <a:stretch>
            <a:fillRect/>
          </a:stretch>
        </p:blipFill>
        <p:spPr>
          <a:xfrm>
            <a:off x="6095998" y="-1"/>
            <a:ext cx="6096001" cy="5829299"/>
          </a:xfrm>
          <a:prstGeom prst="rect">
            <a:avLst/>
          </a:prstGeom>
        </p:spPr>
      </p:pic>
    </p:spTree>
    <p:extLst>
      <p:ext uri="{BB962C8B-B14F-4D97-AF65-F5344CB8AC3E}">
        <p14:creationId xmlns:p14="http://schemas.microsoft.com/office/powerpoint/2010/main" val="461499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4">
            <a:extLst>
              <a:ext uri="{FF2B5EF4-FFF2-40B4-BE49-F238E27FC236}">
                <a16:creationId xmlns:a16="http://schemas.microsoft.com/office/drawing/2014/main" id="{2FA8D590-BE54-9833-29EF-FC00092E2DC7}"/>
              </a:ext>
            </a:extLst>
          </p:cNvPr>
          <p:cNvGraphicFramePr>
            <a:graphicFrameLocks noGrp="1"/>
          </p:cNvGraphicFramePr>
          <p:nvPr>
            <p:extLst>
              <p:ext uri="{D42A27DB-BD31-4B8C-83A1-F6EECF244321}">
                <p14:modId xmlns:p14="http://schemas.microsoft.com/office/powerpoint/2010/main" val="3802967672"/>
              </p:ext>
            </p:extLst>
          </p:nvPr>
        </p:nvGraphicFramePr>
        <p:xfrm>
          <a:off x="0" y="-2"/>
          <a:ext cx="12192000" cy="6838952"/>
        </p:xfrm>
        <a:graphic>
          <a:graphicData uri="http://schemas.openxmlformats.org/drawingml/2006/table">
            <a:tbl>
              <a:tblPr firstRow="1" bandRow="1">
                <a:tableStyleId>{10A1B5D5-9B99-4C35-A422-299274C87663}</a:tableStyleId>
              </a:tblPr>
              <a:tblGrid>
                <a:gridCol w="3476625">
                  <a:extLst>
                    <a:ext uri="{9D8B030D-6E8A-4147-A177-3AD203B41FA5}">
                      <a16:colId xmlns:a16="http://schemas.microsoft.com/office/drawing/2014/main" val="3928743484"/>
                    </a:ext>
                  </a:extLst>
                </a:gridCol>
                <a:gridCol w="8715375">
                  <a:extLst>
                    <a:ext uri="{9D8B030D-6E8A-4147-A177-3AD203B41FA5}">
                      <a16:colId xmlns:a16="http://schemas.microsoft.com/office/drawing/2014/main" val="2298297334"/>
                    </a:ext>
                  </a:extLst>
                </a:gridCol>
              </a:tblGrid>
              <a:tr h="606354">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Nhiệm vụ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Hoạt động chủ yếu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7138"/>
                  </a:ext>
                </a:extLst>
              </a:tr>
              <a:tr h="6232598">
                <a:tc>
                  <a:txBody>
                    <a:bodyPr/>
                    <a:lstStyle/>
                    <a:p>
                      <a:pPr algn="ctr"/>
                      <a:r>
                        <a:rPr lang="vi-VN" sz="3200">
                          <a:solidFill>
                            <a:srgbClr val="0070C0"/>
                          </a:solidFill>
                          <a:latin typeface="Times New Roman" panose="02020603050405020304" pitchFamily="18" charset="0"/>
                          <a:cs typeface="Times New Roman" panose="02020603050405020304" pitchFamily="18" charset="0"/>
                        </a:rPr>
                        <a:t>Tích cực hợp tác nhằm bảo vệ môi trường</a:t>
                      </a:r>
                      <a:r>
                        <a:rPr lang="en-US" sz="3200">
                          <a:solidFill>
                            <a:srgbClr val="0070C0"/>
                          </a:solidFill>
                          <a:latin typeface="Times New Roman" panose="02020603050405020304" pitchFamily="18" charset="0"/>
                          <a:cs typeface="Times New Roman" panose="02020603050405020304" pitchFamily="18" charset="0"/>
                        </a:rPr>
                        <a:t>, </a:t>
                      </a:r>
                      <a:r>
                        <a:rPr lang="vi-VN" sz="3200">
                          <a:solidFill>
                            <a:srgbClr val="0070C0"/>
                          </a:solidFill>
                          <a:latin typeface="Times New Roman" panose="02020603050405020304" pitchFamily="18" charset="0"/>
                          <a:cs typeface="Times New Roman" panose="02020603050405020304" pitchFamily="18" charset="0"/>
                        </a:rPr>
                        <a:t> giao lưu văn hóa và hỗ trợ</a:t>
                      </a:r>
                      <a:r>
                        <a:rPr lang="en-US" sz="3200">
                          <a:solidFill>
                            <a:srgbClr val="0070C0"/>
                          </a:solidFill>
                          <a:latin typeface="Times New Roman" panose="02020603050405020304" pitchFamily="18" charset="0"/>
                          <a:cs typeface="Times New Roman" panose="02020603050405020304" pitchFamily="18" charset="0"/>
                        </a:rPr>
                        <a:t> nhân đạo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6079259"/>
                  </a:ext>
                </a:extLst>
              </a:tr>
            </a:tbl>
          </a:graphicData>
        </a:graphic>
      </p:graphicFrame>
      <p:pic>
        <p:nvPicPr>
          <p:cNvPr id="7" name="Picture 6">
            <a:extLst>
              <a:ext uri="{FF2B5EF4-FFF2-40B4-BE49-F238E27FC236}">
                <a16:creationId xmlns:a16="http://schemas.microsoft.com/office/drawing/2014/main" id="{2F406B63-9081-CF56-887B-64AB188352CF}"/>
              </a:ext>
            </a:extLst>
          </p:cNvPr>
          <p:cNvPicPr>
            <a:picLocks noChangeAspect="1"/>
          </p:cNvPicPr>
          <p:nvPr/>
        </p:nvPicPr>
        <p:blipFill>
          <a:blip r:embed="rId2"/>
          <a:stretch>
            <a:fillRect/>
          </a:stretch>
        </p:blipFill>
        <p:spPr>
          <a:xfrm>
            <a:off x="1380335" y="-1728733"/>
            <a:ext cx="9431329" cy="1981372"/>
          </a:xfrm>
          <a:prstGeom prst="rect">
            <a:avLst/>
          </a:prstGeom>
        </p:spPr>
      </p:pic>
      <p:sp>
        <p:nvSpPr>
          <p:cNvPr id="2" name="TextBox 1">
            <a:extLst>
              <a:ext uri="{FF2B5EF4-FFF2-40B4-BE49-F238E27FC236}">
                <a16:creationId xmlns:a16="http://schemas.microsoft.com/office/drawing/2014/main" id="{64B40874-8D6A-3E43-076E-5BCA7887DF50}"/>
              </a:ext>
            </a:extLst>
          </p:cNvPr>
          <p:cNvSpPr txBox="1"/>
          <p:nvPr/>
        </p:nvSpPr>
        <p:spPr>
          <a:xfrm>
            <a:off x="3619498" y="842672"/>
            <a:ext cx="8467725" cy="1569660"/>
          </a:xfrm>
          <a:prstGeom prst="rect">
            <a:avLst/>
          </a:prstGeom>
          <a:noFill/>
        </p:spPr>
        <p:txBody>
          <a:bodyPr wrap="square">
            <a:spAutoFit/>
          </a:bodyPr>
          <a:lstStyle/>
          <a:p>
            <a:pPr lvl="0" algn="just"/>
            <a:r>
              <a:rPr lang="en-US" sz="3200">
                <a:solidFill>
                  <a:srgbClr val="FF0000"/>
                </a:solidFill>
                <a:latin typeface="Times New Roman" panose="02020603050405020304" pitchFamily="18" charset="0"/>
                <a:cs typeface="Times New Roman" panose="02020603050405020304" pitchFamily="18" charset="0"/>
              </a:rPr>
              <a:t>- </a:t>
            </a:r>
            <a:r>
              <a:rPr lang="vi-VN" sz="3200">
                <a:solidFill>
                  <a:srgbClr val="FF0000"/>
                </a:solidFill>
                <a:latin typeface="Times New Roman" panose="02020603050405020304" pitchFamily="18" charset="0"/>
                <a:cs typeface="Times New Roman" panose="02020603050405020304" pitchFamily="18" charset="0"/>
              </a:rPr>
              <a:t>Việt Nam tham gia đàm phán quốc tế về biến đổi khí hậu, kí kết Nghị định thư Ki-ô-tô, cam kết giảm lượng phát thải khí nhà kính.</a:t>
            </a:r>
            <a:endPar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A6729A4-8E10-9FF2-CE47-1022225B9676}"/>
              </a:ext>
            </a:extLst>
          </p:cNvPr>
          <p:cNvSpPr txBox="1"/>
          <p:nvPr/>
        </p:nvSpPr>
        <p:spPr>
          <a:xfrm>
            <a:off x="3671886" y="2412332"/>
            <a:ext cx="8467725" cy="2062103"/>
          </a:xfrm>
          <a:prstGeom prst="rect">
            <a:avLst/>
          </a:prstGeom>
          <a:noFill/>
        </p:spPr>
        <p:txBody>
          <a:bodyPr wrap="square">
            <a:spAutoFit/>
          </a:bodyPr>
          <a:lstStyle/>
          <a:p>
            <a:pPr lvl="0" algn="just"/>
            <a:r>
              <a:rPr lang="en-US" sz="3200">
                <a:solidFill>
                  <a:srgbClr val="FF0000"/>
                </a:solidFill>
                <a:latin typeface="Times New Roman" panose="02020603050405020304" pitchFamily="18" charset="0"/>
                <a:cs typeface="Times New Roman" panose="02020603050405020304" pitchFamily="18" charset="0"/>
              </a:rPr>
              <a:t>- </a:t>
            </a:r>
            <a:r>
              <a:rPr lang="vi-VN" sz="3200">
                <a:solidFill>
                  <a:srgbClr val="FF0000"/>
                </a:solidFill>
                <a:latin typeface="Times New Roman" panose="02020603050405020304" pitchFamily="18" charset="0"/>
                <a:cs typeface="Times New Roman" panose="02020603050405020304" pitchFamily="18" charset="0"/>
              </a:rPr>
              <a:t>Việt Nam tích cực thúc đẩy giao lưu văn hoá với các quốc gia khác thông qua các lễ hội văn hoá, chương trình ngoại giao văn hoá và trao đổi giáo dục.</a:t>
            </a:r>
            <a:endPar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7CA23D4-CB99-CC8B-2AD7-C6C0D65DA2BA}"/>
              </a:ext>
            </a:extLst>
          </p:cNvPr>
          <p:cNvSpPr txBox="1"/>
          <p:nvPr/>
        </p:nvSpPr>
        <p:spPr>
          <a:xfrm>
            <a:off x="3619497" y="4625641"/>
            <a:ext cx="8467725" cy="2062103"/>
          </a:xfrm>
          <a:prstGeom prst="rect">
            <a:avLst/>
          </a:prstGeom>
          <a:noFill/>
        </p:spPr>
        <p:txBody>
          <a:bodyPr wrap="square">
            <a:spAutoFit/>
          </a:bodyPr>
          <a:lstStyle/>
          <a:p>
            <a:pPr lvl="0" algn="just"/>
            <a:r>
              <a:rPr lang="en-US" sz="3200">
                <a:solidFill>
                  <a:srgbClr val="FF0000"/>
                </a:solidFill>
                <a:latin typeface="Times New Roman" panose="02020603050405020304" pitchFamily="18" charset="0"/>
                <a:cs typeface="Times New Roman" panose="02020603050405020304" pitchFamily="18" charset="0"/>
              </a:rPr>
              <a:t>- </a:t>
            </a:r>
            <a:r>
              <a:rPr lang="vi-VN" sz="3200">
                <a:solidFill>
                  <a:srgbClr val="FF0000"/>
                </a:solidFill>
                <a:latin typeface="Times New Roman" panose="02020603050405020304" pitchFamily="18" charset="0"/>
                <a:cs typeface="Times New Roman" panose="02020603050405020304" pitchFamily="18" charset="0"/>
              </a:rPr>
              <a:t>Việt Nam tham gia hỗ trợ nhân đạo, cứu trợ thiên tai cho các quốc gia trong và ngoài khu vực như: Cam-pu-chia, Cu-ba, Nê-pan, In-đô-nê-xi-a, I-rắc, Xi-ri, Thổ Nhĩ Kỳ,... </a:t>
            </a:r>
            <a:endPar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5556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5FC743-C858-EA9C-E198-6C537EF7C69F}"/>
              </a:ext>
            </a:extLst>
          </p:cNvPr>
          <p:cNvSpPr txBox="1"/>
          <p:nvPr/>
        </p:nvSpPr>
        <p:spPr>
          <a:xfrm>
            <a:off x="67433" y="5903893"/>
            <a:ext cx="5942842" cy="954107"/>
          </a:xfrm>
          <a:prstGeom prst="rect">
            <a:avLst/>
          </a:prstGeom>
          <a:noFill/>
        </p:spPr>
        <p:txBody>
          <a:bodyPr wrap="square">
            <a:spAutoFit/>
          </a:bodyPr>
          <a:lstStyle/>
          <a:p>
            <a:pPr lvl="0" algn="ctr"/>
            <a:r>
              <a:rPr lang="vi-VN" sz="2800">
                <a:solidFill>
                  <a:srgbClr val="FF0000"/>
                </a:solidFill>
                <a:latin typeface="Times New Roman" panose="02020603050405020304" pitchFamily="18" charset="0"/>
                <a:cs typeface="Times New Roman" panose="02020603050405020304" pitchFamily="18" charset="0"/>
              </a:rPr>
              <a:t>Việt Nam tham gia hỗ trợ nhân đạo, cứu trợ thiên tai</a:t>
            </a:r>
            <a:endParaRPr kumimoji="0" lang="en-US" sz="28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8FD41CB-7656-110B-F4B4-7E781B649D9F}"/>
              </a:ext>
            </a:extLst>
          </p:cNvPr>
          <p:cNvPicPr>
            <a:picLocks noChangeAspect="1"/>
          </p:cNvPicPr>
          <p:nvPr/>
        </p:nvPicPr>
        <p:blipFill>
          <a:blip r:embed="rId2"/>
          <a:stretch>
            <a:fillRect/>
          </a:stretch>
        </p:blipFill>
        <p:spPr>
          <a:xfrm>
            <a:off x="1380335" y="-1728733"/>
            <a:ext cx="9431329" cy="1981372"/>
          </a:xfrm>
          <a:prstGeom prst="rect">
            <a:avLst/>
          </a:prstGeom>
        </p:spPr>
      </p:pic>
      <p:sp>
        <p:nvSpPr>
          <p:cNvPr id="4" name="TextBox 3">
            <a:extLst>
              <a:ext uri="{FF2B5EF4-FFF2-40B4-BE49-F238E27FC236}">
                <a16:creationId xmlns:a16="http://schemas.microsoft.com/office/drawing/2014/main" id="{5AF6FFEE-2D50-56E1-10F7-26A716D989A1}"/>
              </a:ext>
            </a:extLst>
          </p:cNvPr>
          <p:cNvSpPr txBox="1"/>
          <p:nvPr/>
        </p:nvSpPr>
        <p:spPr>
          <a:xfrm>
            <a:off x="6249158" y="5903892"/>
            <a:ext cx="5942842" cy="954107"/>
          </a:xfrm>
          <a:prstGeom prst="rect">
            <a:avLst/>
          </a:prstGeom>
          <a:noFill/>
        </p:spPr>
        <p:txBody>
          <a:bodyPr wrap="square">
            <a:spAutoFit/>
          </a:bodyPr>
          <a:lstStyle/>
          <a:p>
            <a:pPr lvl="0" algn="ctr"/>
            <a:r>
              <a:rPr lang="en-US" sz="2800">
                <a:solidFill>
                  <a:srgbClr val="0070C0"/>
                </a:solidFill>
                <a:latin typeface="Times New Roman" panose="02020603050405020304" pitchFamily="18" charset="0"/>
                <a:cs typeface="Times New Roman" panose="02020603050405020304" pitchFamily="18" charset="0"/>
              </a:rPr>
              <a:t>Việt Nam tham gia đàm phán quốc tế về biến đổi khí hậu</a:t>
            </a:r>
            <a:endParaRPr kumimoji="0" lang="en-US" sz="28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009436D-915B-BBB9-E107-B8E32364FDD9}"/>
              </a:ext>
            </a:extLst>
          </p:cNvPr>
          <p:cNvPicPr>
            <a:picLocks noChangeAspect="1"/>
          </p:cNvPicPr>
          <p:nvPr/>
        </p:nvPicPr>
        <p:blipFill>
          <a:blip r:embed="rId3"/>
          <a:stretch>
            <a:fillRect/>
          </a:stretch>
        </p:blipFill>
        <p:spPr>
          <a:xfrm>
            <a:off x="6010275" y="0"/>
            <a:ext cx="6181725" cy="5753099"/>
          </a:xfrm>
          <a:prstGeom prst="rect">
            <a:avLst/>
          </a:prstGeom>
        </p:spPr>
      </p:pic>
      <p:pic>
        <p:nvPicPr>
          <p:cNvPr id="8" name="Picture 7">
            <a:extLst>
              <a:ext uri="{FF2B5EF4-FFF2-40B4-BE49-F238E27FC236}">
                <a16:creationId xmlns:a16="http://schemas.microsoft.com/office/drawing/2014/main" id="{08A05F0F-E69E-F609-7ADD-83EC070B638F}"/>
              </a:ext>
            </a:extLst>
          </p:cNvPr>
          <p:cNvPicPr>
            <a:picLocks noChangeAspect="1"/>
          </p:cNvPicPr>
          <p:nvPr/>
        </p:nvPicPr>
        <p:blipFill>
          <a:blip r:embed="rId4"/>
          <a:stretch>
            <a:fillRect/>
          </a:stretch>
        </p:blipFill>
        <p:spPr>
          <a:xfrm>
            <a:off x="-1" y="0"/>
            <a:ext cx="6010276" cy="5753099"/>
          </a:xfrm>
          <a:prstGeom prst="rect">
            <a:avLst/>
          </a:prstGeom>
        </p:spPr>
      </p:pic>
    </p:spTree>
    <p:extLst>
      <p:ext uri="{BB962C8B-B14F-4D97-AF65-F5344CB8AC3E}">
        <p14:creationId xmlns:p14="http://schemas.microsoft.com/office/powerpoint/2010/main" val="1746867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7000"/>
          </a:stretch>
        </a:blipFill>
        <a:effectLst/>
      </p:bgPr>
    </p:bg>
    <p:spTree>
      <p:nvGrpSpPr>
        <p:cNvPr id="1" name="Shape 906"/>
        <p:cNvGrpSpPr/>
        <p:nvPr/>
      </p:nvGrpSpPr>
      <p:grpSpPr>
        <a:xfrm>
          <a:off x="0" y="0"/>
          <a:ext cx="0" cy="0"/>
          <a:chOff x="0" y="0"/>
          <a:chExt cx="0" cy="0"/>
        </a:xfrm>
      </p:grpSpPr>
      <p:sp>
        <p:nvSpPr>
          <p:cNvPr id="2" name="Rectangle 1">
            <a:extLst>
              <a:ext uri="{FF2B5EF4-FFF2-40B4-BE49-F238E27FC236}">
                <a16:creationId xmlns:a16="http://schemas.microsoft.com/office/drawing/2014/main" id="{0E6DED99-7198-6517-5AD1-72F76F398BA1}"/>
              </a:ext>
            </a:extLst>
          </p:cNvPr>
          <p:cNvSpPr/>
          <p:nvPr/>
        </p:nvSpPr>
        <p:spPr>
          <a:xfrm>
            <a:off x="0" y="754294"/>
            <a:ext cx="12117935"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cs typeface="Times New Roman" panose="02020603050405020304" pitchFamily="18" charset="0"/>
              </a:rPr>
              <a:t>2</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đối ngoại của Việt Nam</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trong thời kì Đổi mới (từ năm 1986 đến nay)</a:t>
            </a:r>
          </a:p>
        </p:txBody>
      </p:sp>
      <p:sp>
        <p:nvSpPr>
          <p:cNvPr id="4" name="Rectangle 3">
            <a:extLst>
              <a:ext uri="{FF2B5EF4-FFF2-40B4-BE49-F238E27FC236}">
                <a16:creationId xmlns:a16="http://schemas.microsoft.com/office/drawing/2014/main" id="{4425C195-49E1-BF67-C005-D5623B79DE75}"/>
              </a:ext>
            </a:extLst>
          </p:cNvPr>
          <p:cNvSpPr/>
          <p:nvPr/>
        </p:nvSpPr>
        <p:spPr>
          <a:xfrm>
            <a:off x="0" y="81962"/>
            <a:ext cx="12117936" cy="461665"/>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14: HOẠT ĐỘNG ĐỐI NGOẠI CỦA VIỆT NAM TỪ NĂM 1975 ĐẾN NAY</a:t>
            </a:r>
          </a:p>
        </p:txBody>
      </p:sp>
      <p:sp>
        <p:nvSpPr>
          <p:cNvPr id="6" name="TextBox 5">
            <a:extLst>
              <a:ext uri="{FF2B5EF4-FFF2-40B4-BE49-F238E27FC236}">
                <a16:creationId xmlns:a16="http://schemas.microsoft.com/office/drawing/2014/main" id="{FF83243F-EDF2-2B44-CF9E-D32404E922D9}"/>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rPr>
              <a:t>Quý thầy cô có nhu cầu về các bài giảng </a:t>
            </a: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Ngoài ra còn hỗ trợ về SKKN, biện pháp thi GVG và thao giảng, chuyên đề.</a:t>
            </a:r>
            <a:endPar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F6E5CC"/>
                </a:solidFill>
                <a:effectLst/>
                <a:uLnTx/>
                <a:uFillTx/>
                <a:latin typeface="Calibri" panose="020F0502020204030204"/>
                <a:ea typeface="+mn-ea"/>
                <a:cs typeface="+mn-cs"/>
              </a:rPr>
              <a:t>Page: https://www.facebook.com/groups/baigianglichsu</a:t>
            </a:r>
            <a:endPar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1BC5C31-2A25-E615-4195-A2D31FA9148E}"/>
              </a:ext>
            </a:extLst>
          </p:cNvPr>
          <p:cNvSpPr txBox="1"/>
          <p:nvPr/>
        </p:nvSpPr>
        <p:spPr>
          <a:xfrm>
            <a:off x="113611" y="2042179"/>
            <a:ext cx="11964777" cy="1569660"/>
          </a:xfrm>
          <a:prstGeom prst="rect">
            <a:avLst/>
          </a:prstGeom>
          <a:noFill/>
        </p:spPr>
        <p:txBody>
          <a:bodyPr wrap="square">
            <a:spAutoFit/>
          </a:bodyPr>
          <a:lstStyle/>
          <a:p>
            <a:pPr lvl="0" algn="just"/>
            <a:r>
              <a:rPr lang="vi-VN" sz="3200">
                <a:solidFill>
                  <a:srgbClr val="0070C0"/>
                </a:solidFill>
                <a:latin typeface="Times New Roman" panose="02020603050405020304" pitchFamily="18" charset="0"/>
                <a:cs typeface="Times New Roman" panose="02020603050405020304" pitchFamily="18" charset="0"/>
              </a:rPr>
              <a:t>Trong những năm tiến hành công cuộc Đổi mới, các hoạt động đối ngoại của Việt Nam được triển khai nhằm phục vụ mục tiêu phát triển kinh tế và nâng cao vị thế đất nước trên trường quốc tế.</a:t>
            </a:r>
            <a:endParaRPr kumimoji="0" lang="en-US"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3285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7000"/>
          </a:stretch>
        </a:blipFill>
        <a:effectLst/>
      </p:bgPr>
    </p:bg>
    <p:spTree>
      <p:nvGrpSpPr>
        <p:cNvPr id="1" name="Shape 906"/>
        <p:cNvGrpSpPr/>
        <p:nvPr/>
      </p:nvGrpSpPr>
      <p:grpSpPr>
        <a:xfrm>
          <a:off x="0" y="0"/>
          <a:ext cx="0" cy="0"/>
          <a:chOff x="0" y="0"/>
          <a:chExt cx="0" cy="0"/>
        </a:xfrm>
      </p:grpSpPr>
      <p:sp>
        <p:nvSpPr>
          <p:cNvPr id="2" name="Rectangle 1">
            <a:extLst>
              <a:ext uri="{FF2B5EF4-FFF2-40B4-BE49-F238E27FC236}">
                <a16:creationId xmlns:a16="http://schemas.microsoft.com/office/drawing/2014/main" id="{0E6DED99-7198-6517-5AD1-72F76F398BA1}"/>
              </a:ext>
            </a:extLst>
          </p:cNvPr>
          <p:cNvSpPr/>
          <p:nvPr/>
        </p:nvSpPr>
        <p:spPr>
          <a:xfrm>
            <a:off x="0" y="941576"/>
            <a:ext cx="1211793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đối ngoại của Việt Nam trong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giai đoạn 1975 – 1985</a:t>
            </a:r>
          </a:p>
        </p:txBody>
      </p:sp>
      <p:sp>
        <p:nvSpPr>
          <p:cNvPr id="4" name="Rectangle 3">
            <a:extLst>
              <a:ext uri="{FF2B5EF4-FFF2-40B4-BE49-F238E27FC236}">
                <a16:creationId xmlns:a16="http://schemas.microsoft.com/office/drawing/2014/main" id="{4425C195-49E1-BF67-C005-D5623B79DE75}"/>
              </a:ext>
            </a:extLst>
          </p:cNvPr>
          <p:cNvSpPr/>
          <p:nvPr/>
        </p:nvSpPr>
        <p:spPr>
          <a:xfrm>
            <a:off x="0" y="81962"/>
            <a:ext cx="12117936" cy="461665"/>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14: HOẠT ĐỘNG ĐỐI NGOẠI CỦA VIỆT NAM TỪ NĂM 1975 ĐẾN NAY</a:t>
            </a:r>
          </a:p>
        </p:txBody>
      </p:sp>
      <p:sp>
        <p:nvSpPr>
          <p:cNvPr id="6" name="TextBox 5">
            <a:extLst>
              <a:ext uri="{FF2B5EF4-FFF2-40B4-BE49-F238E27FC236}">
                <a16:creationId xmlns:a16="http://schemas.microsoft.com/office/drawing/2014/main" id="{FF83243F-EDF2-2B44-CF9E-D32404E922D9}"/>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rPr>
              <a:t>Quý thầy cô có nhu cầu về các bài giảng </a:t>
            </a: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Ngoài ra còn hỗ trợ về SKKN, biện pháp thi GVG và thao giảng, chuyên đề.</a:t>
            </a:r>
            <a:endPar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F6E5CC"/>
                </a:solidFill>
                <a:effectLst/>
                <a:uLnTx/>
                <a:uFillTx/>
                <a:latin typeface="Calibri" panose="020F0502020204030204"/>
                <a:ea typeface="+mn-ea"/>
                <a:cs typeface="+mn-cs"/>
              </a:rPr>
              <a:t>Page: https://www.facebook.com/groups/baigianglichsu</a:t>
            </a:r>
            <a:endPar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DE35848E-16EF-73CB-DC73-A095D4248847}"/>
              </a:ext>
            </a:extLst>
          </p:cNvPr>
          <p:cNvSpPr/>
          <p:nvPr/>
        </p:nvSpPr>
        <p:spPr>
          <a:xfrm>
            <a:off x="542049" y="2686557"/>
            <a:ext cx="4895850" cy="2152650"/>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Hoàn thành bảng tóm tắt những hoạt động </a:t>
            </a:r>
            <a:r>
              <a:rPr lang="vi-VN" sz="2800">
                <a:solidFill>
                  <a:srgbClr val="FF0000"/>
                </a:solidFill>
                <a:latin typeface="Times New Roman" panose="02020603050405020304" pitchFamily="18" charset="0"/>
                <a:cs typeface="Times New Roman" panose="02020603050405020304" pitchFamily="18" charset="0"/>
              </a:rPr>
              <a:t>đối ngoại của Việt Nam trong giai đoạn (1975 – 1985)</a:t>
            </a:r>
            <a:endPar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Teamwork Vector Art, Icons, and Graphics for Free Download">
            <a:extLst>
              <a:ext uri="{FF2B5EF4-FFF2-40B4-BE49-F238E27FC236}">
                <a16:creationId xmlns:a16="http://schemas.microsoft.com/office/drawing/2014/main" id="{6C5CD50A-A8A5-1D62-12DA-4EB92710A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9948" y="1948441"/>
            <a:ext cx="6212051" cy="4827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461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457529" y="1609601"/>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3529587" y="2194050"/>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2541861" y="2928441"/>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4515048" y="3301965"/>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18" name="图片 17"/>
          <p:cNvPicPr>
            <a:picLocks noChangeAspect="1"/>
          </p:cNvPicPr>
          <p:nvPr/>
        </p:nvPicPr>
        <p:blipFill rotWithShape="1">
          <a:blip r:embed="rId12">
            <a:extLst>
              <a:ext uri="{28A0092B-C50C-407E-A947-70E740481C1C}">
                <a14:useLocalDpi xmlns:a14="http://schemas.microsoft.com/office/drawing/2010/main" val="0"/>
              </a:ext>
            </a:extLst>
          </a:blip>
          <a:srcRect t="27007" b="28470"/>
          <a:stretch/>
        </p:blipFill>
        <p:spPr>
          <a:xfrm>
            <a:off x="1171852" y="4567891"/>
            <a:ext cx="4358095" cy="1940349"/>
          </a:xfrm>
          <a:prstGeom prst="rect">
            <a:avLst/>
          </a:prstGeom>
        </p:spPr>
      </p:pic>
      <p:pic>
        <p:nvPicPr>
          <p:cNvPr id="2" name="图片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pic>
        <p:nvPicPr>
          <p:cNvPr id="17" name="Picture 16">
            <a:extLst>
              <a:ext uri="{FF2B5EF4-FFF2-40B4-BE49-F238E27FC236}">
                <a16:creationId xmlns:a16="http://schemas.microsoft.com/office/drawing/2014/main" id="{7B25344E-D770-E2CF-1F92-2CBFE703C222}"/>
              </a:ext>
            </a:extLst>
          </p:cNvPr>
          <p:cNvPicPr>
            <a:picLocks noChangeAspect="1"/>
          </p:cNvPicPr>
          <p:nvPr/>
        </p:nvPicPr>
        <p:blipFill>
          <a:blip r:embed="rId18"/>
          <a:stretch>
            <a:fillRect/>
          </a:stretch>
        </p:blipFill>
        <p:spPr>
          <a:xfrm>
            <a:off x="1213100" y="-1318399"/>
            <a:ext cx="10114141" cy="1511939"/>
          </a:xfrm>
          <a:prstGeom prst="rect">
            <a:avLst/>
          </a:prstGeom>
        </p:spPr>
      </p:pic>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750"/>
                                        <p:tgtEl>
                                          <p:spTgt spid="9"/>
                                        </p:tgtEl>
                                      </p:cBhvr>
                                    </p:animEffect>
                                    <p:anim calcmode="lin" valueType="num">
                                      <p:cBhvr>
                                        <p:cTn id="24" dur="750" fill="hold"/>
                                        <p:tgtEl>
                                          <p:spTgt spid="9"/>
                                        </p:tgtEl>
                                        <p:attrNameLst>
                                          <p:attrName>ppt_x</p:attrName>
                                        </p:attrNameLst>
                                      </p:cBhvr>
                                      <p:tavLst>
                                        <p:tav tm="0">
                                          <p:val>
                                            <p:strVal val="#ppt_x"/>
                                          </p:val>
                                        </p:tav>
                                        <p:tav tm="100000">
                                          <p:val>
                                            <p:strVal val="#ppt_x"/>
                                          </p:val>
                                        </p:tav>
                                      </p:tavLst>
                                    </p:anim>
                                    <p:anim calcmode="lin" valueType="num">
                                      <p:cBhvr>
                                        <p:cTn id="25" dur="750" fill="hold"/>
                                        <p:tgtEl>
                                          <p:spTgt spid="9"/>
                                        </p:tgtEl>
                                        <p:attrNameLst>
                                          <p:attrName>ppt_y</p:attrName>
                                        </p:attrNameLst>
                                      </p:cBhvr>
                                      <p:tavLst>
                                        <p:tav tm="0">
                                          <p:val>
                                            <p:strVal val="#ppt_y+.1"/>
                                          </p:val>
                                        </p:tav>
                                        <p:tav tm="100000">
                                          <p:val>
                                            <p:strVal val="#ppt_y"/>
                                          </p:val>
                                        </p:tav>
                                      </p:tavLst>
                                    </p:anim>
                                  </p:childTnLst>
                                </p:cTn>
                              </p:par>
                              <p:par>
                                <p:cTn id="26" presetID="32" presetClass="emph" presetSubtype="0" fill="hold" nodeType="with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750"/>
                                        <p:tgtEl>
                                          <p:spTgt spid="6"/>
                                        </p:tgtEl>
                                      </p:cBhvr>
                                    </p:animEffect>
                                    <p:anim calcmode="lin" valueType="num">
                                      <p:cBhvr>
                                        <p:cTn id="35" dur="750" fill="hold"/>
                                        <p:tgtEl>
                                          <p:spTgt spid="6"/>
                                        </p:tgtEl>
                                        <p:attrNameLst>
                                          <p:attrName>ppt_x</p:attrName>
                                        </p:attrNameLst>
                                      </p:cBhvr>
                                      <p:tavLst>
                                        <p:tav tm="0">
                                          <p:val>
                                            <p:strVal val="#ppt_x"/>
                                          </p:val>
                                        </p:tav>
                                        <p:tav tm="100000">
                                          <p:val>
                                            <p:strVal val="#ppt_x"/>
                                          </p:val>
                                        </p:tav>
                                      </p:tavLst>
                                    </p:anim>
                                    <p:anim calcmode="lin" valueType="num">
                                      <p:cBhvr>
                                        <p:cTn id="36" dur="750" fill="hold"/>
                                        <p:tgtEl>
                                          <p:spTgt spid="6"/>
                                        </p:tgtEl>
                                        <p:attrNameLst>
                                          <p:attrName>ppt_y</p:attrName>
                                        </p:attrNameLst>
                                      </p:cBhvr>
                                      <p:tavLst>
                                        <p:tav tm="0">
                                          <p:val>
                                            <p:strVal val="#ppt_y+.1"/>
                                          </p:val>
                                        </p:tav>
                                        <p:tav tm="100000">
                                          <p:val>
                                            <p:strVal val="#ppt_y"/>
                                          </p:val>
                                        </p:tav>
                                      </p:tavLst>
                                    </p:anim>
                                  </p:childTnLst>
                                </p:cTn>
                              </p:par>
                              <p:par>
                                <p:cTn id="37" presetID="32" presetClass="emph" presetSubtype="0" fill="hold" nodeType="withEffect">
                                  <p:stCondLst>
                                    <p:cond delay="0"/>
                                  </p:stCondLst>
                                  <p:childTnLst>
                                    <p:animRot by="120000">
                                      <p:cBhvr>
                                        <p:cTn id="38" dur="100" fill="hold">
                                          <p:stCondLst>
                                            <p:cond delay="0"/>
                                          </p:stCondLst>
                                        </p:cTn>
                                        <p:tgtEl>
                                          <p:spTgt spid="6"/>
                                        </p:tgtEl>
                                        <p:attrNameLst>
                                          <p:attrName>r</p:attrName>
                                        </p:attrNameLst>
                                      </p:cBhvr>
                                    </p:animRot>
                                    <p:animRot by="-240000">
                                      <p:cBhvr>
                                        <p:cTn id="39" dur="200" fill="hold">
                                          <p:stCondLst>
                                            <p:cond delay="200"/>
                                          </p:stCondLst>
                                        </p:cTn>
                                        <p:tgtEl>
                                          <p:spTgt spid="6"/>
                                        </p:tgtEl>
                                        <p:attrNameLst>
                                          <p:attrName>r</p:attrName>
                                        </p:attrNameLst>
                                      </p:cBhvr>
                                    </p:animRot>
                                    <p:animRot by="240000">
                                      <p:cBhvr>
                                        <p:cTn id="40" dur="200" fill="hold">
                                          <p:stCondLst>
                                            <p:cond delay="400"/>
                                          </p:stCondLst>
                                        </p:cTn>
                                        <p:tgtEl>
                                          <p:spTgt spid="6"/>
                                        </p:tgtEl>
                                        <p:attrNameLst>
                                          <p:attrName>r</p:attrName>
                                        </p:attrNameLst>
                                      </p:cBhvr>
                                    </p:animRot>
                                    <p:animRot by="-240000">
                                      <p:cBhvr>
                                        <p:cTn id="41" dur="200" fill="hold">
                                          <p:stCondLst>
                                            <p:cond delay="600"/>
                                          </p:stCondLst>
                                        </p:cTn>
                                        <p:tgtEl>
                                          <p:spTgt spid="6"/>
                                        </p:tgtEl>
                                        <p:attrNameLst>
                                          <p:attrName>r</p:attrName>
                                        </p:attrNameLst>
                                      </p:cBhvr>
                                    </p:animRot>
                                    <p:animRot by="120000">
                                      <p:cBhvr>
                                        <p:cTn id="42" dur="200" fill="hold">
                                          <p:stCondLst>
                                            <p:cond delay="800"/>
                                          </p:stCondLst>
                                        </p:cTn>
                                        <p:tgtEl>
                                          <p:spTgt spid="6"/>
                                        </p:tgtEl>
                                        <p:attrNameLst>
                                          <p:attrName>r</p:attrName>
                                        </p:attrNameLst>
                                      </p:cBhvr>
                                    </p:animRot>
                                  </p:childTnLst>
                                </p:cTn>
                              </p:par>
                              <p:par>
                                <p:cTn id="43" presetID="42"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750"/>
                                        <p:tgtEl>
                                          <p:spTgt spid="14"/>
                                        </p:tgtEl>
                                      </p:cBhvr>
                                    </p:animEffect>
                                    <p:anim calcmode="lin" valueType="num">
                                      <p:cBhvr>
                                        <p:cTn id="46" dur="750" fill="hold"/>
                                        <p:tgtEl>
                                          <p:spTgt spid="14"/>
                                        </p:tgtEl>
                                        <p:attrNameLst>
                                          <p:attrName>ppt_x</p:attrName>
                                        </p:attrNameLst>
                                      </p:cBhvr>
                                      <p:tavLst>
                                        <p:tav tm="0">
                                          <p:val>
                                            <p:strVal val="#ppt_x"/>
                                          </p:val>
                                        </p:tav>
                                        <p:tav tm="100000">
                                          <p:val>
                                            <p:strVal val="#ppt_x"/>
                                          </p:val>
                                        </p:tav>
                                      </p:tavLst>
                                    </p:anim>
                                    <p:anim calcmode="lin" valueType="num">
                                      <p:cBhvr>
                                        <p:cTn id="47" dur="750" fill="hold"/>
                                        <p:tgtEl>
                                          <p:spTgt spid="14"/>
                                        </p:tgtEl>
                                        <p:attrNameLst>
                                          <p:attrName>ppt_y</p:attrName>
                                        </p:attrNameLst>
                                      </p:cBhvr>
                                      <p:tavLst>
                                        <p:tav tm="0">
                                          <p:val>
                                            <p:strVal val="#ppt_y+.1"/>
                                          </p:val>
                                        </p:tav>
                                        <p:tav tm="100000">
                                          <p:val>
                                            <p:strVal val="#ppt_y"/>
                                          </p:val>
                                        </p:tav>
                                      </p:tavLst>
                                    </p:anim>
                                  </p:childTnLst>
                                </p:cTn>
                              </p:par>
                              <p:par>
                                <p:cTn id="48" presetID="32" presetClass="emph" presetSubtype="0" fill="hold" nodeType="withEffect">
                                  <p:stCondLst>
                                    <p:cond delay="0"/>
                                  </p:stCondLst>
                                  <p:childTnLst>
                                    <p:animRot by="120000">
                                      <p:cBhvr>
                                        <p:cTn id="49" dur="100" fill="hold">
                                          <p:stCondLst>
                                            <p:cond delay="0"/>
                                          </p:stCondLst>
                                        </p:cTn>
                                        <p:tgtEl>
                                          <p:spTgt spid="14"/>
                                        </p:tgtEl>
                                        <p:attrNameLst>
                                          <p:attrName>r</p:attrName>
                                        </p:attrNameLst>
                                      </p:cBhvr>
                                    </p:animRot>
                                    <p:animRot by="-240000">
                                      <p:cBhvr>
                                        <p:cTn id="50" dur="200" fill="hold">
                                          <p:stCondLst>
                                            <p:cond delay="200"/>
                                          </p:stCondLst>
                                        </p:cTn>
                                        <p:tgtEl>
                                          <p:spTgt spid="14"/>
                                        </p:tgtEl>
                                        <p:attrNameLst>
                                          <p:attrName>r</p:attrName>
                                        </p:attrNameLst>
                                      </p:cBhvr>
                                    </p:animRot>
                                    <p:animRot by="240000">
                                      <p:cBhvr>
                                        <p:cTn id="51" dur="200" fill="hold">
                                          <p:stCondLst>
                                            <p:cond delay="400"/>
                                          </p:stCondLst>
                                        </p:cTn>
                                        <p:tgtEl>
                                          <p:spTgt spid="14"/>
                                        </p:tgtEl>
                                        <p:attrNameLst>
                                          <p:attrName>r</p:attrName>
                                        </p:attrNameLst>
                                      </p:cBhvr>
                                    </p:animRot>
                                    <p:animRot by="-240000">
                                      <p:cBhvr>
                                        <p:cTn id="52" dur="200" fill="hold">
                                          <p:stCondLst>
                                            <p:cond delay="600"/>
                                          </p:stCondLst>
                                        </p:cTn>
                                        <p:tgtEl>
                                          <p:spTgt spid="14"/>
                                        </p:tgtEl>
                                        <p:attrNameLst>
                                          <p:attrName>r</p:attrName>
                                        </p:attrNameLst>
                                      </p:cBhvr>
                                    </p:animRot>
                                    <p:animRot by="120000">
                                      <p:cBhvr>
                                        <p:cTn id="53" dur="200" fill="hold">
                                          <p:stCondLst>
                                            <p:cond delay="800"/>
                                          </p:stCondLst>
                                        </p:cTn>
                                        <p:tgtEl>
                                          <p:spTgt spid="14"/>
                                        </p:tgtEl>
                                        <p:attrNameLst>
                                          <p:attrName>r</p:attrName>
                                        </p:attrNameLst>
                                      </p:cBhvr>
                                    </p:animRot>
                                  </p:childTnLst>
                                </p:cTn>
                              </p:par>
                              <p:par>
                                <p:cTn id="54" presetID="53" presetClass="entr" presetSubtype="16"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par>
                                <p:cTn id="59" presetID="8" presetClass="emph" presetSubtype="0" fill="hold" nodeType="withEffect">
                                  <p:stCondLst>
                                    <p:cond delay="0"/>
                                  </p:stCondLst>
                                  <p:childTnLst>
                                    <p:animRot by="21600000">
                                      <p:cBhvr>
                                        <p:cTn id="60" dur="1000" fill="hold"/>
                                        <p:tgtEl>
                                          <p:spTgt spid="2"/>
                                        </p:tgtEl>
                                        <p:attrNameLst>
                                          <p:attrName>r</p:attrName>
                                        </p:attrNameLst>
                                      </p:cBhvr>
                                    </p:animRot>
                                  </p:childTnLst>
                                </p:cTn>
                              </p:par>
                              <p:par>
                                <p:cTn id="61" presetID="22" presetClass="entr" presetSubtype="2"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right)">
                                      <p:cBhvr>
                                        <p:cTn id="63" dur="500"/>
                                        <p:tgtEl>
                                          <p:spTgt spid="26"/>
                                        </p:tgtEl>
                                      </p:cBhvr>
                                    </p:animEffect>
                                  </p:childTnLst>
                                </p:cTn>
                              </p:par>
                              <p:par>
                                <p:cTn id="64" presetID="22" presetClass="entr" presetSubtype="8"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left)">
                                      <p:cBhvr>
                                        <p:cTn id="66" dur="500"/>
                                        <p:tgtEl>
                                          <p:spTgt spid="28"/>
                                        </p:tgtEl>
                                      </p:cBhvr>
                                    </p:animEffect>
                                  </p:childTnLst>
                                </p:cTn>
                              </p:par>
                              <p:par>
                                <p:cTn id="67" presetID="10"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 y="448"/>
            <a:ext cx="12190413" cy="68571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a:extLst>
              <a:ext uri="{28A0092B-C50C-407E-A947-70E740481C1C}">
                <a14:useLocalDpi xmlns:a14="http://schemas.microsoft.com/office/drawing/2010/main" val="0"/>
              </a:ext>
            </a:extLst>
          </a:blip>
          <a:srcRect r="52634"/>
          <a:stretch/>
        </p:blipFill>
        <p:spPr bwMode="auto">
          <a:xfrm>
            <a:off x="2642229" y="1966548"/>
            <a:ext cx="3456327" cy="48880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rId6" action="ppaction://hlinksldjump"/>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423" t="10158" r="7352" b="9652"/>
          <a:stretch/>
        </p:blipFill>
        <p:spPr bwMode="auto">
          <a:xfrm>
            <a:off x="4240552" y="123598"/>
            <a:ext cx="1383070" cy="131681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3508" y="43879"/>
            <a:ext cx="3968050" cy="1754058"/>
          </a:xfrm>
          <a:prstGeom prst="rect">
            <a:avLst/>
          </a:prstGeom>
          <a:noFill/>
        </p:spPr>
        <p:txBody>
          <a:bodyPr wrap="none" lIns="91428" tIns="45714" rIns="91428" bIns="45714">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5399" b="1" i="0" u="none" strike="noStrike" kern="1200" cap="none" spc="50" normalizeH="0" baseline="0" noProof="0" dirty="0" err="1">
                <a:ln w="9525" cmpd="sng">
                  <a:solidFill>
                    <a:srgbClr val="5B9BD5"/>
                  </a:solidFill>
                  <a:prstDash val="solid"/>
                </a:ln>
                <a:solidFill>
                  <a:srgbClr val="5B9BD5">
                    <a:lumMod val="20000"/>
                    <a:lumOff val="80000"/>
                  </a:srgbClr>
                </a:solidFill>
                <a:effectLst>
                  <a:glow rad="38100">
                    <a:srgbClr val="5B9BD5">
                      <a:alpha val="40000"/>
                    </a:srgbClr>
                  </a:glow>
                </a:effectLst>
                <a:uLnTx/>
                <a:uFillTx/>
                <a:latin typeface="Times New Roman" panose="02020603050405020304" pitchFamily="18" charset="0"/>
                <a:ea typeface="+mn-ea"/>
                <a:cs typeface="Times New Roman" panose="02020603050405020304" pitchFamily="18" charset="0"/>
              </a:rPr>
              <a:t>Trò</a:t>
            </a:r>
            <a:r>
              <a:rPr kumimoji="0" lang="en-US" sz="5399" b="1" i="0" u="none" strike="noStrike" kern="1200" cap="none" spc="50" normalizeH="0" baseline="0" noProof="0" dirty="0">
                <a:ln w="9525" cmpd="sng">
                  <a:solidFill>
                    <a:srgbClr val="5B9BD5"/>
                  </a:solidFill>
                  <a:prstDash val="solid"/>
                </a:ln>
                <a:solidFill>
                  <a:srgbClr val="5B9BD5">
                    <a:lumMod val="20000"/>
                    <a:lumOff val="80000"/>
                  </a:srgbClr>
                </a:solidFill>
                <a:effectLst>
                  <a:glow rad="38100">
                    <a:srgbClr val="5B9BD5">
                      <a:alpha val="40000"/>
                    </a:srgbClr>
                  </a:glow>
                </a:effectLst>
                <a:uLnTx/>
                <a:uFillTx/>
                <a:latin typeface="Times New Roman" panose="02020603050405020304" pitchFamily="18" charset="0"/>
                <a:ea typeface="+mn-ea"/>
                <a:cs typeface="Times New Roman" panose="02020603050405020304" pitchFamily="18" charset="0"/>
              </a:rPr>
              <a:t> </a:t>
            </a:r>
            <a:r>
              <a:rPr kumimoji="0" lang="en-US" sz="5399" b="1" i="0" u="none" strike="noStrike" kern="1200" cap="none" spc="50" normalizeH="0" baseline="0" noProof="0" dirty="0" err="1">
                <a:ln w="9525" cmpd="sng">
                  <a:solidFill>
                    <a:srgbClr val="5B9BD5"/>
                  </a:solidFill>
                  <a:prstDash val="solid"/>
                </a:ln>
                <a:solidFill>
                  <a:srgbClr val="5B9BD5">
                    <a:lumMod val="20000"/>
                    <a:lumOff val="80000"/>
                  </a:srgbClr>
                </a:solidFill>
                <a:effectLst>
                  <a:glow rad="38100">
                    <a:srgbClr val="5B9BD5">
                      <a:alpha val="40000"/>
                    </a:srgbClr>
                  </a:glow>
                </a:effectLst>
                <a:uLnTx/>
                <a:uFillTx/>
                <a:latin typeface="Times New Roman" panose="02020603050405020304" pitchFamily="18" charset="0"/>
                <a:ea typeface="+mn-ea"/>
                <a:cs typeface="Times New Roman" panose="02020603050405020304" pitchFamily="18" charset="0"/>
              </a:rPr>
              <a:t>chơi</a:t>
            </a:r>
            <a:endParaRPr kumimoji="0" lang="en-US" sz="5399" b="1" i="0" u="none" strike="noStrike" kern="1200" cap="none" spc="50" normalizeH="0" baseline="0" noProof="0" dirty="0">
              <a:ln w="9525" cmpd="sng">
                <a:solidFill>
                  <a:srgbClr val="5B9BD5"/>
                </a:solidFill>
                <a:prstDash val="solid"/>
              </a:ln>
              <a:solidFill>
                <a:srgbClr val="5B9BD5">
                  <a:lumMod val="20000"/>
                  <a:lumOff val="80000"/>
                </a:srgbClr>
              </a:solidFill>
              <a:effectLst>
                <a:glow rad="38100">
                  <a:srgbClr val="5B9BD5">
                    <a:alpha val="40000"/>
                  </a:srgbClr>
                </a:glow>
              </a:effectLst>
              <a:uLnTx/>
              <a:uFillTx/>
              <a:latin typeface="Times New Roman" panose="02020603050405020304" pitchFamily="18" charset="0"/>
              <a:ea typeface="+mn-ea"/>
              <a:cs typeface="Times New Roman" panose="02020603050405020304" pitchFamily="18" charset="0"/>
            </a:endParaRPr>
          </a:p>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5399" b="1" i="0" u="none" strike="noStrike" kern="1200" cap="none" spc="50" normalizeH="0" baseline="0" noProof="0" dirty="0">
                <a:ln w="9525" cmpd="sng">
                  <a:solidFill>
                    <a:srgbClr val="5B9BD5"/>
                  </a:solidFill>
                  <a:prstDash val="solid"/>
                </a:ln>
                <a:solidFill>
                  <a:srgbClr val="FFFF00"/>
                </a:solidFill>
                <a:effectLst>
                  <a:glow rad="38100">
                    <a:srgbClr val="5B9BD5">
                      <a:alpha val="40000"/>
                    </a:srgbClr>
                  </a:glow>
                </a:effectLst>
                <a:uLnTx/>
                <a:uFillTx/>
                <a:latin typeface="Times New Roman" panose="02020603050405020304" pitchFamily="18" charset="0"/>
                <a:ea typeface="+mn-ea"/>
                <a:cs typeface="Times New Roman" panose="02020603050405020304" pitchFamily="18" charset="0"/>
              </a:rPr>
              <a:t>TIÊU DIỆT </a:t>
            </a:r>
          </a:p>
        </p:txBody>
      </p:sp>
      <p:sp>
        <p:nvSpPr>
          <p:cNvPr id="13" name="Rectangle 12"/>
          <p:cNvSpPr/>
          <p:nvPr/>
        </p:nvSpPr>
        <p:spPr>
          <a:xfrm>
            <a:off x="2016498" y="1743916"/>
            <a:ext cx="5538552" cy="923210"/>
          </a:xfrm>
          <a:prstGeom prst="rect">
            <a:avLst/>
          </a:prstGeom>
          <a:noFill/>
        </p:spPr>
        <p:txBody>
          <a:bodyPr wrap="none" lIns="91428" tIns="45714" rIns="91428" bIns="45714">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5399"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imes New Roman" panose="02020603050405020304" pitchFamily="18" charset="0"/>
                <a:ea typeface="+mn-ea"/>
                <a:cs typeface="Times New Roman" panose="02020603050405020304" pitchFamily="18" charset="0"/>
              </a:rPr>
              <a:t>CORONA VIRUS</a:t>
            </a:r>
            <a:endParaRPr kumimoji="0" lang="en-US" sz="5399"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pic>
        <p:nvPicPr>
          <p:cNvPr id="18" name="V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6680" y="2253773"/>
            <a:ext cx="1987209" cy="1950635"/>
          </a:xfrm>
          <a:prstGeom prst="rect">
            <a:avLst/>
          </a:prstGeom>
        </p:spPr>
      </p:pic>
      <p:pic>
        <p:nvPicPr>
          <p:cNvPr id="19" name="V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2037" y="2331518"/>
            <a:ext cx="1553753" cy="1525156"/>
          </a:xfrm>
          <a:prstGeom prst="rect">
            <a:avLst/>
          </a:prstGeom>
        </p:spPr>
      </p:pic>
      <p:pic>
        <p:nvPicPr>
          <p:cNvPr id="21" name="V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10193" y="4786800"/>
            <a:ext cx="1881409" cy="1846783"/>
          </a:xfrm>
          <a:prstGeom prst="rect">
            <a:avLst/>
          </a:prstGeom>
        </p:spPr>
      </p:pic>
      <p:pic>
        <p:nvPicPr>
          <p:cNvPr id="22" name="V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66163" y="398318"/>
            <a:ext cx="1200906" cy="1178803"/>
          </a:xfrm>
          <a:prstGeom prst="rect">
            <a:avLst/>
          </a:prstGeom>
        </p:spPr>
      </p:pic>
      <p:pic>
        <p:nvPicPr>
          <p:cNvPr id="23" name="V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43776" y="5151921"/>
            <a:ext cx="1509443" cy="1481662"/>
          </a:xfrm>
          <a:prstGeom prst="rect">
            <a:avLst/>
          </a:prstGeom>
        </p:spPr>
      </p:pic>
      <p:sp>
        <p:nvSpPr>
          <p:cNvPr id="24" name="Oval 23">
            <a:hlinkClick r:id="rId13" action="ppaction://hlinksldjump"/>
          </p:cNvPr>
          <p:cNvSpPr/>
          <p:nvPr/>
        </p:nvSpPr>
        <p:spPr>
          <a:xfrm>
            <a:off x="10785790" y="569476"/>
            <a:ext cx="1356491" cy="122933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31" name="Oval 30">
            <a:hlinkClick r:id="rId14" action="ppaction://hlinksldjump"/>
          </p:cNvPr>
          <p:cNvSpPr/>
          <p:nvPr/>
        </p:nvSpPr>
        <p:spPr>
          <a:xfrm>
            <a:off x="10785790" y="1864763"/>
            <a:ext cx="1356491" cy="1229333"/>
          </a:xfrm>
          <a:prstGeom prst="ellipse">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32" name="Oval 31">
            <a:hlinkClick r:id="rId15" action="ppaction://hlinksldjump"/>
          </p:cNvPr>
          <p:cNvSpPr/>
          <p:nvPr/>
        </p:nvSpPr>
        <p:spPr>
          <a:xfrm>
            <a:off x="10866864" y="3181260"/>
            <a:ext cx="1301409" cy="1229333"/>
          </a:xfrm>
          <a:prstGeom prst="ellipse">
            <a:avLst/>
          </a:prstGeom>
          <a:solidFill>
            <a:schemeClr val="accent5">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33" name="Oval 32">
            <a:hlinkClick r:id="rId16" action="ppaction://hlinksldjump"/>
          </p:cNvPr>
          <p:cNvSpPr/>
          <p:nvPr/>
        </p:nvSpPr>
        <p:spPr>
          <a:xfrm>
            <a:off x="10866863" y="4496821"/>
            <a:ext cx="1301409" cy="1127142"/>
          </a:xfrm>
          <a:prstGeom prst="ellipse">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34" name="Oval 33">
            <a:hlinkClick r:id="rId6" action="ppaction://hlinksldjump"/>
          </p:cNvPr>
          <p:cNvSpPr/>
          <p:nvPr/>
        </p:nvSpPr>
        <p:spPr>
          <a:xfrm>
            <a:off x="10919425" y="5710191"/>
            <a:ext cx="1196288" cy="1127142"/>
          </a:xfrm>
          <a:prstGeom prst="ellipse">
            <a:avLst/>
          </a:prstGeom>
          <a:solidFill>
            <a:schemeClr val="accent6">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pic>
        <p:nvPicPr>
          <p:cNvPr id="37" name="5" descr="Kết quả hình ảnh cho bắn súng png"/>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4939" y="5123808"/>
            <a:ext cx="1502939" cy="1502939"/>
          </a:xfrm>
          <a:prstGeom prst="rect">
            <a:avLst/>
          </a:prstGeom>
          <a:noFill/>
          <a:extLst>
            <a:ext uri="{909E8E84-426E-40DD-AFC4-6F175D3DCCD1}">
              <a14:hiddenFill xmlns:a14="http://schemas.microsoft.com/office/drawing/2010/main">
                <a:solidFill>
                  <a:srgbClr val="FFFFFF"/>
                </a:solidFill>
              </a14:hiddenFill>
            </a:ext>
          </a:extLst>
        </p:spPr>
      </p:pic>
      <p:pic>
        <p:nvPicPr>
          <p:cNvPr id="38" name="4" descr="Kết quả hình ảnh cho bắn súng png"/>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75081" y="320219"/>
            <a:ext cx="1383070" cy="1383070"/>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34579" y="4979555"/>
            <a:ext cx="1502939" cy="1502939"/>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80055" y="2253773"/>
            <a:ext cx="1502939" cy="1502939"/>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4696" y="2453495"/>
            <a:ext cx="1502939" cy="1502939"/>
          </a:xfrm>
          <a:prstGeom prst="rect">
            <a:avLst/>
          </a:prstGeom>
          <a:noFill/>
          <a:extLst>
            <a:ext uri="{909E8E84-426E-40DD-AFC4-6F175D3DCCD1}">
              <a14:hiddenFill xmlns:a14="http://schemas.microsoft.com/office/drawing/2010/main">
                <a:solidFill>
                  <a:srgbClr val="FFFFFF"/>
                </a:solidFill>
              </a14:hiddenFill>
            </a:ext>
          </a:extLst>
        </p:spPr>
      </p:pic>
      <p:pic>
        <p:nvPicPr>
          <p:cNvPr id="25" name="vuidehoc">
            <a:hlinkClick r:id="" action="ppaction://media"/>
            <a:extLst>
              <a:ext uri="{FF2B5EF4-FFF2-40B4-BE49-F238E27FC236}">
                <a16:creationId xmlns:a16="http://schemas.microsoft.com/office/drawing/2014/main" id="{6DC4DAB5-C50F-B646-BE96-ECD0E443D5FC}"/>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03" y="-671549"/>
            <a:ext cx="609600" cy="609600"/>
          </a:xfrm>
          <a:prstGeom prst="rect">
            <a:avLst/>
          </a:prstGeom>
        </p:spPr>
      </p:pic>
    </p:spTree>
    <p:extLst>
      <p:ext uri="{BB962C8B-B14F-4D97-AF65-F5344CB8AC3E}">
        <p14:creationId xmlns:p14="http://schemas.microsoft.com/office/powerpoint/2010/main" val="200892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25"/>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5"/>
                                        </p:tgtEl>
                                      </p:cBhvr>
                                    </p:animEffect>
                                    <p:animScale>
                                      <p:cBhvr>
                                        <p:cTn id="15" dur="250" autoRev="1" fill="hold"/>
                                        <p:tgtEl>
                                          <p:spTgt spid="5"/>
                                        </p:tgtEl>
                                      </p:cBhvr>
                                      <p:by x="105000" y="105000"/>
                                    </p:animScale>
                                  </p:childTnLst>
                                </p:cTn>
                              </p:par>
                              <p:par>
                                <p:cTn id="16" presetID="6" presetClass="emph" presetSubtype="0" repeatCount="indefinite" fill="hold" nodeType="withEffect">
                                  <p:stCondLst>
                                    <p:cond delay="0"/>
                                  </p:stCondLst>
                                  <p:childTnLst>
                                    <p:animScale>
                                      <p:cBhvr>
                                        <p:cTn id="17" dur="2000" fill="hold"/>
                                        <p:tgtEl>
                                          <p:spTgt spid="22"/>
                                        </p:tgtEl>
                                      </p:cBhvr>
                                      <p:by x="150000" y="150000"/>
                                    </p:animScale>
                                  </p:childTnLst>
                                </p:cTn>
                              </p:par>
                              <p:par>
                                <p:cTn id="18" presetID="8" presetClass="emph" presetSubtype="0" repeatCount="indefinite" fill="hold" nodeType="withEffect">
                                  <p:stCondLst>
                                    <p:cond delay="0"/>
                                  </p:stCondLst>
                                  <p:childTnLst>
                                    <p:animRot by="21600000">
                                      <p:cBhvr>
                                        <p:cTn id="19" dur="2000" fill="hold"/>
                                        <p:tgtEl>
                                          <p:spTgt spid="18"/>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21"/>
                                        </p:tgtEl>
                                        <p:attrNameLst>
                                          <p:attrName>r</p:attrName>
                                        </p:attrNameLst>
                                      </p:cBhvr>
                                    </p:animRot>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23"/>
                                        </p:tgtEl>
                                      </p:cBhvr>
                                    </p:animEffect>
                                    <p:animScale>
                                      <p:cBhvr>
                                        <p:cTn id="27"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4"/>
                    </p:tgtEl>
                  </p:cond>
                </p:stCondLst>
                <p:endSync evt="end" delay="0">
                  <p:rtn val="all"/>
                </p:endSync>
                <p:childTnLst>
                  <p:par>
                    <p:cTn id="29" fill="hold">
                      <p:stCondLst>
                        <p:cond delay="0"/>
                      </p:stCondLst>
                      <p:childTnLst>
                        <p:par>
                          <p:cTn id="30" fill="hold">
                            <p:stCondLst>
                              <p:cond delay="0"/>
                            </p:stCondLst>
                            <p:childTnLst>
                              <p:par>
                                <p:cTn id="31" presetID="53" presetClass="exit" presetSubtype="32" fill="hold" grpId="0" nodeType="clickEffect">
                                  <p:stCondLst>
                                    <p:cond delay="0"/>
                                  </p:stCondLst>
                                  <p:childTnLst>
                                    <p:anim calcmode="lin" valueType="num">
                                      <p:cBhvr>
                                        <p:cTn id="32" dur="500"/>
                                        <p:tgtEl>
                                          <p:spTgt spid="24"/>
                                        </p:tgtEl>
                                        <p:attrNameLst>
                                          <p:attrName>ppt_w</p:attrName>
                                        </p:attrNameLst>
                                      </p:cBhvr>
                                      <p:tavLst>
                                        <p:tav tm="0">
                                          <p:val>
                                            <p:strVal val="ppt_w"/>
                                          </p:val>
                                        </p:tav>
                                        <p:tav tm="100000">
                                          <p:val>
                                            <p:fltVal val="0"/>
                                          </p:val>
                                        </p:tav>
                                      </p:tavLst>
                                    </p:anim>
                                    <p:anim calcmode="lin" valueType="num">
                                      <p:cBhvr>
                                        <p:cTn id="33" dur="500"/>
                                        <p:tgtEl>
                                          <p:spTgt spid="24"/>
                                        </p:tgtEl>
                                        <p:attrNameLst>
                                          <p:attrName>ppt_h</p:attrName>
                                        </p:attrNameLst>
                                      </p:cBhvr>
                                      <p:tavLst>
                                        <p:tav tm="0">
                                          <p:val>
                                            <p:strVal val="ppt_h"/>
                                          </p:val>
                                        </p:tav>
                                        <p:tav tm="100000">
                                          <p:val>
                                            <p:fltVal val="0"/>
                                          </p:val>
                                        </p:tav>
                                      </p:tavLst>
                                    </p:anim>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42"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31"/>
                    </p:tgtEl>
                  </p:cond>
                </p:stCondLst>
                <p:endSync evt="end" delay="0">
                  <p:rtn val="all"/>
                </p:endSync>
                <p:childTnLst>
                  <p:par>
                    <p:cTn id="42" fill="hold">
                      <p:stCondLst>
                        <p:cond delay="0"/>
                      </p:stCondLst>
                      <p:childTnLst>
                        <p:par>
                          <p:cTn id="43" fill="hold">
                            <p:stCondLst>
                              <p:cond delay="0"/>
                            </p:stCondLst>
                            <p:childTnLst>
                              <p:par>
                                <p:cTn id="44" presetID="53" presetClass="exit" presetSubtype="32" fill="hold" grpId="0" nodeType="clickEffect">
                                  <p:stCondLst>
                                    <p:cond delay="0"/>
                                  </p:stCondLst>
                                  <p:childTnLst>
                                    <p:anim calcmode="lin" valueType="num">
                                      <p:cBhvr>
                                        <p:cTn id="45" dur="500"/>
                                        <p:tgtEl>
                                          <p:spTgt spid="31"/>
                                        </p:tgtEl>
                                        <p:attrNameLst>
                                          <p:attrName>ppt_w</p:attrName>
                                        </p:attrNameLst>
                                      </p:cBhvr>
                                      <p:tavLst>
                                        <p:tav tm="0">
                                          <p:val>
                                            <p:strVal val="ppt_w"/>
                                          </p:val>
                                        </p:tav>
                                        <p:tav tm="100000">
                                          <p:val>
                                            <p:fltVal val="0"/>
                                          </p:val>
                                        </p:tav>
                                      </p:tavLst>
                                    </p:anim>
                                    <p:anim calcmode="lin" valueType="num">
                                      <p:cBhvr>
                                        <p:cTn id="46" dur="500"/>
                                        <p:tgtEl>
                                          <p:spTgt spid="31"/>
                                        </p:tgtEl>
                                        <p:attrNameLst>
                                          <p:attrName>ppt_h</p:attrName>
                                        </p:attrNameLst>
                                      </p:cBhvr>
                                      <p:tavLst>
                                        <p:tav tm="0">
                                          <p:val>
                                            <p:strVal val="ppt_h"/>
                                          </p:val>
                                        </p:tav>
                                        <p:tav tm="100000">
                                          <p:val>
                                            <p:fltVal val="0"/>
                                          </p:val>
                                        </p:tav>
                                      </p:tavLst>
                                    </p:anim>
                                    <p:animEffect transition="out" filter="fade">
                                      <p:cBhvr>
                                        <p:cTn id="47" dur="500"/>
                                        <p:tgtEl>
                                          <p:spTgt spid="31"/>
                                        </p:tgtEl>
                                      </p:cBhvr>
                                    </p:animEffect>
                                    <p:set>
                                      <p:cBhvr>
                                        <p:cTn id="48" dur="1" fill="hold">
                                          <p:stCondLst>
                                            <p:cond delay="499"/>
                                          </p:stCondLst>
                                        </p:cTn>
                                        <p:tgtEl>
                                          <p:spTgt spid="31"/>
                                        </p:tgtEl>
                                        <p:attrNameLst>
                                          <p:attrName>style.visibility</p:attrName>
                                        </p:attrNameLst>
                                      </p:cBhvr>
                                      <p:to>
                                        <p:strVal val="hidden"/>
                                      </p:to>
                                    </p:set>
                                  </p:childTnLst>
                                </p:cTn>
                              </p:par>
                              <p:par>
                                <p:cTn id="49" presetID="16" presetClass="entr" presetSubtype="21"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arn(inVertical)">
                                      <p:cBhvr>
                                        <p:cTn id="51" dur="500"/>
                                        <p:tgtEl>
                                          <p:spTgt spid="40"/>
                                        </p:tgtEl>
                                      </p:cBhvr>
                                    </p:animEffect>
                                  </p:childTnLst>
                                </p:cTn>
                              </p:par>
                            </p:childTnLst>
                          </p:cTn>
                        </p:par>
                      </p:childTnLst>
                    </p:cTn>
                  </p:par>
                </p:childTnLst>
              </p:cTn>
              <p:nextCondLst>
                <p:cond evt="onClick" delay="0">
                  <p:tgtEl>
                    <p:spTgt spid="31"/>
                  </p:tgtEl>
                </p:cond>
              </p:nextCondLst>
            </p:seq>
            <p:seq concurrent="1" nextAc="seek">
              <p:cTn id="52" restart="whenNotActive" fill="hold" evtFilter="cancelBubble" nodeType="interactiveSeq">
                <p:stCondLst>
                  <p:cond evt="onClick" delay="0">
                    <p:tgtEl>
                      <p:spTgt spid="32"/>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0" nodeType="clickEffect">
                                  <p:stCondLst>
                                    <p:cond delay="0"/>
                                  </p:stCondLst>
                                  <p:childTnLst>
                                    <p:anim calcmode="lin" valueType="num">
                                      <p:cBhvr>
                                        <p:cTn id="56" dur="500"/>
                                        <p:tgtEl>
                                          <p:spTgt spid="32"/>
                                        </p:tgtEl>
                                        <p:attrNameLst>
                                          <p:attrName>ppt_w</p:attrName>
                                        </p:attrNameLst>
                                      </p:cBhvr>
                                      <p:tavLst>
                                        <p:tav tm="0">
                                          <p:val>
                                            <p:strVal val="ppt_w"/>
                                          </p:val>
                                        </p:tav>
                                        <p:tav tm="100000">
                                          <p:val>
                                            <p:fltVal val="0"/>
                                          </p:val>
                                        </p:tav>
                                      </p:tavLst>
                                    </p:anim>
                                    <p:anim calcmode="lin" valueType="num">
                                      <p:cBhvr>
                                        <p:cTn id="57" dur="500"/>
                                        <p:tgtEl>
                                          <p:spTgt spid="32"/>
                                        </p:tgtEl>
                                        <p:attrNameLst>
                                          <p:attrName>ppt_h</p:attrName>
                                        </p:attrNameLst>
                                      </p:cBhvr>
                                      <p:tavLst>
                                        <p:tav tm="0">
                                          <p:val>
                                            <p:strVal val="ppt_h"/>
                                          </p:val>
                                        </p:tav>
                                        <p:tav tm="100000">
                                          <p:val>
                                            <p:fltVal val="0"/>
                                          </p:val>
                                        </p:tav>
                                      </p:tavLst>
                                    </p:anim>
                                    <p:animEffect transition="out" filter="fade">
                                      <p:cBhvr>
                                        <p:cTn id="58" dur="500"/>
                                        <p:tgtEl>
                                          <p:spTgt spid="32"/>
                                        </p:tgtEl>
                                      </p:cBhvr>
                                    </p:animEffect>
                                    <p:set>
                                      <p:cBhvr>
                                        <p:cTn id="59" dur="1" fill="hold">
                                          <p:stCondLst>
                                            <p:cond delay="499"/>
                                          </p:stCondLst>
                                        </p:cTn>
                                        <p:tgtEl>
                                          <p:spTgt spid="32"/>
                                        </p:tgtEl>
                                        <p:attrNameLst>
                                          <p:attrName>style.visibility</p:attrName>
                                        </p:attrNameLst>
                                      </p:cBhvr>
                                      <p:to>
                                        <p:strVal val="hidden"/>
                                      </p:to>
                                    </p:set>
                                  </p:childTnLst>
                                </p:cTn>
                              </p:par>
                              <p:par>
                                <p:cTn id="60" presetID="47" presetClass="entr" presetSubtype="0" fill="hold"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53" presetClass="exit" presetSubtype="32" fill="hold" grpId="0" nodeType="clickEffect">
                                  <p:stCondLst>
                                    <p:cond delay="0"/>
                                  </p:stCondLst>
                                  <p:childTnLst>
                                    <p:anim calcmode="lin" valueType="num">
                                      <p:cBhvr>
                                        <p:cTn id="69" dur="500"/>
                                        <p:tgtEl>
                                          <p:spTgt spid="33"/>
                                        </p:tgtEl>
                                        <p:attrNameLst>
                                          <p:attrName>ppt_w</p:attrName>
                                        </p:attrNameLst>
                                      </p:cBhvr>
                                      <p:tavLst>
                                        <p:tav tm="0">
                                          <p:val>
                                            <p:strVal val="ppt_w"/>
                                          </p:val>
                                        </p:tav>
                                        <p:tav tm="100000">
                                          <p:val>
                                            <p:fltVal val="0"/>
                                          </p:val>
                                        </p:tav>
                                      </p:tavLst>
                                    </p:anim>
                                    <p:anim calcmode="lin" valueType="num">
                                      <p:cBhvr>
                                        <p:cTn id="70" dur="500"/>
                                        <p:tgtEl>
                                          <p:spTgt spid="33"/>
                                        </p:tgtEl>
                                        <p:attrNameLst>
                                          <p:attrName>ppt_h</p:attrName>
                                        </p:attrNameLst>
                                      </p:cBhvr>
                                      <p:tavLst>
                                        <p:tav tm="0">
                                          <p:val>
                                            <p:strVal val="ppt_h"/>
                                          </p:val>
                                        </p:tav>
                                        <p:tav tm="100000">
                                          <p:val>
                                            <p:fltVal val="0"/>
                                          </p:val>
                                        </p:tav>
                                      </p:tavLst>
                                    </p:anim>
                                    <p:animEffect transition="out" filter="fade">
                                      <p:cBhvr>
                                        <p:cTn id="71" dur="500"/>
                                        <p:tgtEl>
                                          <p:spTgt spid="33"/>
                                        </p:tgtEl>
                                      </p:cBhvr>
                                    </p:animEffect>
                                    <p:set>
                                      <p:cBhvr>
                                        <p:cTn id="72" dur="1" fill="hold">
                                          <p:stCondLst>
                                            <p:cond delay="499"/>
                                          </p:stCondLst>
                                        </p:cTn>
                                        <p:tgtEl>
                                          <p:spTgt spid="33"/>
                                        </p:tgtEl>
                                        <p:attrNameLst>
                                          <p:attrName>style.visibility</p:attrName>
                                        </p:attrNameLst>
                                      </p:cBhvr>
                                      <p:to>
                                        <p:strVal val="hidden"/>
                                      </p:to>
                                    </p:set>
                                  </p:childTnLst>
                                </p:cTn>
                              </p:par>
                              <p:par>
                                <p:cTn id="73" presetID="3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anim calcmode="lin" valueType="num">
                                      <p:cBhvr>
                                        <p:cTn id="75" dur="1000" fill="hold"/>
                                        <p:tgtEl>
                                          <p:spTgt spid="38"/>
                                        </p:tgtEl>
                                        <p:attrNameLst>
                                          <p:attrName>ppt_w</p:attrName>
                                        </p:attrNameLst>
                                      </p:cBhvr>
                                      <p:tavLst>
                                        <p:tav tm="0">
                                          <p:val>
                                            <p:fltVal val="0"/>
                                          </p:val>
                                        </p:tav>
                                        <p:tav tm="100000">
                                          <p:val>
                                            <p:strVal val="#ppt_w"/>
                                          </p:val>
                                        </p:tav>
                                      </p:tavLst>
                                    </p:anim>
                                    <p:anim calcmode="lin" valueType="num">
                                      <p:cBhvr>
                                        <p:cTn id="76" dur="1000" fill="hold"/>
                                        <p:tgtEl>
                                          <p:spTgt spid="38"/>
                                        </p:tgtEl>
                                        <p:attrNameLst>
                                          <p:attrName>ppt_h</p:attrName>
                                        </p:attrNameLst>
                                      </p:cBhvr>
                                      <p:tavLst>
                                        <p:tav tm="0">
                                          <p:val>
                                            <p:fltVal val="0"/>
                                          </p:val>
                                        </p:tav>
                                        <p:tav tm="100000">
                                          <p:val>
                                            <p:strVal val="#ppt_h"/>
                                          </p:val>
                                        </p:tav>
                                      </p:tavLst>
                                    </p:anim>
                                    <p:anim calcmode="lin" valueType="num">
                                      <p:cBhvr>
                                        <p:cTn id="77" dur="1000" fill="hold"/>
                                        <p:tgtEl>
                                          <p:spTgt spid="38"/>
                                        </p:tgtEl>
                                        <p:attrNameLst>
                                          <p:attrName>style.rotation</p:attrName>
                                        </p:attrNameLst>
                                      </p:cBhvr>
                                      <p:tavLst>
                                        <p:tav tm="0">
                                          <p:val>
                                            <p:fltVal val="90"/>
                                          </p:val>
                                        </p:tav>
                                        <p:tav tm="100000">
                                          <p:val>
                                            <p:fltVal val="0"/>
                                          </p:val>
                                        </p:tav>
                                      </p:tavLst>
                                    </p:anim>
                                    <p:animEffect transition="in" filter="fade">
                                      <p:cBhvr>
                                        <p:cTn id="78" dur="1000"/>
                                        <p:tgtEl>
                                          <p:spTgt spid="38"/>
                                        </p:tgtEl>
                                      </p:cBhvr>
                                    </p:animEffect>
                                  </p:childTnLst>
                                </p:cTn>
                              </p:par>
                            </p:childTnLst>
                          </p:cTn>
                        </p:par>
                      </p:childTnLst>
                    </p:cTn>
                  </p:par>
                </p:childTnLst>
              </p:cTn>
              <p:nextCondLst>
                <p:cond evt="onClick" delay="0">
                  <p:tgtEl>
                    <p:spTgt spid="33"/>
                  </p:tgtEl>
                </p:cond>
              </p:nextCondLst>
            </p:seq>
            <p:seq concurrent="1" nextAc="seek">
              <p:cTn id="79" restart="whenNotActive" fill="hold" evtFilter="cancelBubble" nodeType="interactiveSeq">
                <p:stCondLst>
                  <p:cond evt="onClick" delay="0">
                    <p:tgtEl>
                      <p:spTgt spid="34"/>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grpId="0" nodeType="clickEffect">
                                  <p:stCondLst>
                                    <p:cond delay="0"/>
                                  </p:stCondLst>
                                  <p:childTnLst>
                                    <p:anim calcmode="lin" valueType="num">
                                      <p:cBhvr>
                                        <p:cTn id="83" dur="500"/>
                                        <p:tgtEl>
                                          <p:spTgt spid="34"/>
                                        </p:tgtEl>
                                        <p:attrNameLst>
                                          <p:attrName>ppt_w</p:attrName>
                                        </p:attrNameLst>
                                      </p:cBhvr>
                                      <p:tavLst>
                                        <p:tav tm="0">
                                          <p:val>
                                            <p:strVal val="ppt_w"/>
                                          </p:val>
                                        </p:tav>
                                        <p:tav tm="100000">
                                          <p:val>
                                            <p:fltVal val="0"/>
                                          </p:val>
                                        </p:tav>
                                      </p:tavLst>
                                    </p:anim>
                                    <p:anim calcmode="lin" valueType="num">
                                      <p:cBhvr>
                                        <p:cTn id="84" dur="500"/>
                                        <p:tgtEl>
                                          <p:spTgt spid="34"/>
                                        </p:tgtEl>
                                        <p:attrNameLst>
                                          <p:attrName>ppt_h</p:attrName>
                                        </p:attrNameLst>
                                      </p:cBhvr>
                                      <p:tavLst>
                                        <p:tav tm="0">
                                          <p:val>
                                            <p:strVal val="ppt_h"/>
                                          </p:val>
                                        </p:tav>
                                        <p:tav tm="100000">
                                          <p:val>
                                            <p:fltVal val="0"/>
                                          </p:val>
                                        </p:tav>
                                      </p:tavLst>
                                    </p:anim>
                                    <p:animEffect transition="out" filter="fade">
                                      <p:cBhvr>
                                        <p:cTn id="85" dur="500"/>
                                        <p:tgtEl>
                                          <p:spTgt spid="34"/>
                                        </p:tgtEl>
                                      </p:cBhvr>
                                    </p:animEffect>
                                    <p:set>
                                      <p:cBhvr>
                                        <p:cTn id="86" dur="1" fill="hold">
                                          <p:stCondLst>
                                            <p:cond delay="499"/>
                                          </p:stCondLst>
                                        </p:cTn>
                                        <p:tgtEl>
                                          <p:spTgt spid="34"/>
                                        </p:tgtEl>
                                        <p:attrNameLst>
                                          <p:attrName>style.visibility</p:attrName>
                                        </p:attrNameLst>
                                      </p:cBhvr>
                                      <p:to>
                                        <p:strVal val="hidden"/>
                                      </p:to>
                                    </p:set>
                                  </p:childTnLst>
                                </p:cTn>
                              </p:par>
                              <p:par>
                                <p:cTn id="87" presetID="49" presetClass="entr" presetSubtype="0" decel="100000" fill="hold" nodeType="withEffect">
                                  <p:stCondLst>
                                    <p:cond delay="0"/>
                                  </p:stCondLst>
                                  <p:childTnLst>
                                    <p:set>
                                      <p:cBhvr>
                                        <p:cTn id="88" dur="1" fill="hold">
                                          <p:stCondLst>
                                            <p:cond delay="0"/>
                                          </p:stCondLst>
                                        </p:cTn>
                                        <p:tgtEl>
                                          <p:spTgt spid="37"/>
                                        </p:tgtEl>
                                        <p:attrNameLst>
                                          <p:attrName>style.visibility</p:attrName>
                                        </p:attrNameLst>
                                      </p:cBhvr>
                                      <p:to>
                                        <p:strVal val="visible"/>
                                      </p:to>
                                    </p:set>
                                    <p:anim calcmode="lin" valueType="num">
                                      <p:cBhvr>
                                        <p:cTn id="89" dur="500" fill="hold"/>
                                        <p:tgtEl>
                                          <p:spTgt spid="37"/>
                                        </p:tgtEl>
                                        <p:attrNameLst>
                                          <p:attrName>ppt_w</p:attrName>
                                        </p:attrNameLst>
                                      </p:cBhvr>
                                      <p:tavLst>
                                        <p:tav tm="0">
                                          <p:val>
                                            <p:fltVal val="0"/>
                                          </p:val>
                                        </p:tav>
                                        <p:tav tm="100000">
                                          <p:val>
                                            <p:strVal val="#ppt_w"/>
                                          </p:val>
                                        </p:tav>
                                      </p:tavLst>
                                    </p:anim>
                                    <p:anim calcmode="lin" valueType="num">
                                      <p:cBhvr>
                                        <p:cTn id="90" dur="500" fill="hold"/>
                                        <p:tgtEl>
                                          <p:spTgt spid="37"/>
                                        </p:tgtEl>
                                        <p:attrNameLst>
                                          <p:attrName>ppt_h</p:attrName>
                                        </p:attrNameLst>
                                      </p:cBhvr>
                                      <p:tavLst>
                                        <p:tav tm="0">
                                          <p:val>
                                            <p:fltVal val="0"/>
                                          </p:val>
                                        </p:tav>
                                        <p:tav tm="100000">
                                          <p:val>
                                            <p:strVal val="#ppt_h"/>
                                          </p:val>
                                        </p:tav>
                                      </p:tavLst>
                                    </p:anim>
                                    <p:anim calcmode="lin" valueType="num">
                                      <p:cBhvr>
                                        <p:cTn id="91" dur="500" fill="hold"/>
                                        <p:tgtEl>
                                          <p:spTgt spid="37"/>
                                        </p:tgtEl>
                                        <p:attrNameLst>
                                          <p:attrName>style.rotation</p:attrName>
                                        </p:attrNameLst>
                                      </p:cBhvr>
                                      <p:tavLst>
                                        <p:tav tm="0">
                                          <p:val>
                                            <p:fltVal val="360"/>
                                          </p:val>
                                        </p:tav>
                                        <p:tav tm="100000">
                                          <p:val>
                                            <p:fltVal val="0"/>
                                          </p:val>
                                        </p:tav>
                                      </p:tavLst>
                                    </p:anim>
                                    <p:animEffect transition="in" filter="fade">
                                      <p:cBhvr>
                                        <p:cTn id="92" dur="500"/>
                                        <p:tgtEl>
                                          <p:spTgt spid="37"/>
                                        </p:tgtEl>
                                      </p:cBhvr>
                                    </p:animEffect>
                                  </p:childTnLst>
                                </p:cTn>
                              </p:par>
                            </p:childTnLst>
                          </p:cTn>
                        </p:par>
                      </p:childTnLst>
                    </p:cTn>
                  </p:par>
                </p:childTnLst>
              </p:cTn>
              <p:nextCondLst>
                <p:cond evt="onClick" delay="0">
                  <p:tgtEl>
                    <p:spTgt spid="34"/>
                  </p:tgtEl>
                </p:cond>
              </p:nextCondLst>
            </p:seq>
            <p:seq concurrent="1" nextAc="seek">
              <p:cTn id="93" restart="whenNotActive" fill="hold" evtFilter="cancelBubble" nodeType="interactiveSeq">
                <p:stCondLst>
                  <p:cond evt="onClick" delay="0">
                    <p:tgtEl>
                      <p:spTgt spid="41"/>
                    </p:tgtEl>
                  </p:cond>
                </p:stCondLst>
                <p:endSync evt="end" delay="0">
                  <p:rtn val="all"/>
                </p:endSync>
                <p:childTnLst>
                  <p:par>
                    <p:cTn id="94" fill="hold">
                      <p:stCondLst>
                        <p:cond delay="0"/>
                      </p:stCondLst>
                      <p:childTnLst>
                        <p:par>
                          <p:cTn id="95" fill="hold">
                            <p:stCondLst>
                              <p:cond delay="0"/>
                            </p:stCondLst>
                            <p:childTnLst>
                              <p:par>
                                <p:cTn id="96" presetID="35" presetClass="exit" presetSubtype="0" fill="hold" nodeType="clickEffect">
                                  <p:stCondLst>
                                    <p:cond delay="0"/>
                                  </p:stCondLst>
                                  <p:childTnLst>
                                    <p:animEffect transition="out" filter="fade">
                                      <p:cBhvr>
                                        <p:cTn id="97" dur="2000"/>
                                        <p:tgtEl>
                                          <p:spTgt spid="18"/>
                                        </p:tgtEl>
                                      </p:cBhvr>
                                    </p:animEffect>
                                    <p:anim calcmode="lin" valueType="num">
                                      <p:cBhvr>
                                        <p:cTn id="98" dur="2000"/>
                                        <p:tgtEl>
                                          <p:spTgt spid="18"/>
                                        </p:tgtEl>
                                        <p:attrNameLst>
                                          <p:attrName>style.rotation</p:attrName>
                                        </p:attrNameLst>
                                      </p:cBhvr>
                                      <p:tavLst>
                                        <p:tav tm="0">
                                          <p:val>
                                            <p:fltVal val="0"/>
                                          </p:val>
                                        </p:tav>
                                        <p:tav tm="100000">
                                          <p:val>
                                            <p:fltVal val="720"/>
                                          </p:val>
                                        </p:tav>
                                      </p:tavLst>
                                    </p:anim>
                                    <p:anim calcmode="lin" valueType="num">
                                      <p:cBhvr>
                                        <p:cTn id="99" dur="2000"/>
                                        <p:tgtEl>
                                          <p:spTgt spid="18"/>
                                        </p:tgtEl>
                                        <p:attrNameLst>
                                          <p:attrName>ppt_h</p:attrName>
                                        </p:attrNameLst>
                                      </p:cBhvr>
                                      <p:tavLst>
                                        <p:tav tm="0">
                                          <p:val>
                                            <p:strVal val="ppt_h"/>
                                          </p:val>
                                        </p:tav>
                                        <p:tav tm="100000">
                                          <p:val>
                                            <p:fltVal val="0"/>
                                          </p:val>
                                        </p:tav>
                                      </p:tavLst>
                                    </p:anim>
                                    <p:anim calcmode="lin" valueType="num">
                                      <p:cBhvr>
                                        <p:cTn id="100" dur="2000"/>
                                        <p:tgtEl>
                                          <p:spTgt spid="18"/>
                                        </p:tgtEl>
                                        <p:attrNameLst>
                                          <p:attrName>ppt_w</p:attrName>
                                        </p:attrNameLst>
                                      </p:cBhvr>
                                      <p:tavLst>
                                        <p:tav tm="0">
                                          <p:val>
                                            <p:strVal val="ppt_w"/>
                                          </p:val>
                                        </p:tav>
                                        <p:tav tm="100000">
                                          <p:val>
                                            <p:fltVal val="0"/>
                                          </p:val>
                                        </p:tav>
                                      </p:tavLst>
                                    </p:anim>
                                    <p:set>
                                      <p:cBhvr>
                                        <p:cTn id="101" dur="1" fill="hold">
                                          <p:stCondLst>
                                            <p:cond delay="1999"/>
                                          </p:stCondLst>
                                        </p:cTn>
                                        <p:tgtEl>
                                          <p:spTgt spid="18"/>
                                        </p:tgtEl>
                                        <p:attrNameLst>
                                          <p:attrName>style.visibility</p:attrName>
                                        </p:attrNameLst>
                                      </p:cBhvr>
                                      <p:to>
                                        <p:strVal val="hidden"/>
                                      </p:to>
                                    </p:set>
                                  </p:childTnLst>
                                </p:cTn>
                              </p:par>
                            </p:childTnLst>
                          </p:cTn>
                        </p:par>
                        <p:par>
                          <p:cTn id="102" fill="hold">
                            <p:stCondLst>
                              <p:cond delay="2000"/>
                            </p:stCondLst>
                            <p:childTnLst>
                              <p:par>
                                <p:cTn id="103" presetID="31" presetClass="exit" presetSubtype="0" fill="hold" nodeType="afterEffect">
                                  <p:stCondLst>
                                    <p:cond delay="0"/>
                                  </p:stCondLst>
                                  <p:childTnLst>
                                    <p:anim calcmode="lin" valueType="num">
                                      <p:cBhvr>
                                        <p:cTn id="104" dur="1000"/>
                                        <p:tgtEl>
                                          <p:spTgt spid="41"/>
                                        </p:tgtEl>
                                        <p:attrNameLst>
                                          <p:attrName>ppt_w</p:attrName>
                                        </p:attrNameLst>
                                      </p:cBhvr>
                                      <p:tavLst>
                                        <p:tav tm="0">
                                          <p:val>
                                            <p:strVal val="ppt_w"/>
                                          </p:val>
                                        </p:tav>
                                        <p:tav tm="100000">
                                          <p:val>
                                            <p:fltVal val="0"/>
                                          </p:val>
                                        </p:tav>
                                      </p:tavLst>
                                    </p:anim>
                                    <p:anim calcmode="lin" valueType="num">
                                      <p:cBhvr>
                                        <p:cTn id="105" dur="1000"/>
                                        <p:tgtEl>
                                          <p:spTgt spid="41"/>
                                        </p:tgtEl>
                                        <p:attrNameLst>
                                          <p:attrName>ppt_h</p:attrName>
                                        </p:attrNameLst>
                                      </p:cBhvr>
                                      <p:tavLst>
                                        <p:tav tm="0">
                                          <p:val>
                                            <p:strVal val="ppt_h"/>
                                          </p:val>
                                        </p:tav>
                                        <p:tav tm="100000">
                                          <p:val>
                                            <p:fltVal val="0"/>
                                          </p:val>
                                        </p:tav>
                                      </p:tavLst>
                                    </p:anim>
                                    <p:anim calcmode="lin" valueType="num">
                                      <p:cBhvr>
                                        <p:cTn id="106" dur="1000"/>
                                        <p:tgtEl>
                                          <p:spTgt spid="41"/>
                                        </p:tgtEl>
                                        <p:attrNameLst>
                                          <p:attrName>style.rotation</p:attrName>
                                        </p:attrNameLst>
                                      </p:cBhvr>
                                      <p:tavLst>
                                        <p:tav tm="0">
                                          <p:val>
                                            <p:fltVal val="0"/>
                                          </p:val>
                                        </p:tav>
                                        <p:tav tm="100000">
                                          <p:val>
                                            <p:fltVal val="90"/>
                                          </p:val>
                                        </p:tav>
                                      </p:tavLst>
                                    </p:anim>
                                    <p:animEffect transition="out" filter="fade">
                                      <p:cBhvr>
                                        <p:cTn id="107" dur="1000"/>
                                        <p:tgtEl>
                                          <p:spTgt spid="41"/>
                                        </p:tgtEl>
                                      </p:cBhvr>
                                    </p:animEffect>
                                    <p:set>
                                      <p:cBhvr>
                                        <p:cTn id="108"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09" restart="whenNotActive" fill="hold" evtFilter="cancelBubble" nodeType="interactiveSeq">
                <p:stCondLst>
                  <p:cond evt="onClick" delay="0">
                    <p:tgtEl>
                      <p:spTgt spid="40"/>
                    </p:tgtEl>
                  </p:cond>
                </p:stCondLst>
                <p:endSync evt="end" delay="0">
                  <p:rtn val="all"/>
                </p:endSync>
                <p:childTnLst>
                  <p:par>
                    <p:cTn id="110" fill="hold">
                      <p:stCondLst>
                        <p:cond delay="0"/>
                      </p:stCondLst>
                      <p:childTnLst>
                        <p:par>
                          <p:cTn id="111" fill="hold">
                            <p:stCondLst>
                              <p:cond delay="0"/>
                            </p:stCondLst>
                            <p:childTnLst>
                              <p:par>
                                <p:cTn id="112" presetID="35" presetClass="exit" presetSubtype="0" fill="hold" nodeType="clickEffect">
                                  <p:stCondLst>
                                    <p:cond delay="0"/>
                                  </p:stCondLst>
                                  <p:childTnLst>
                                    <p:animEffect transition="out" filter="fade">
                                      <p:cBhvr>
                                        <p:cTn id="113" dur="2000"/>
                                        <p:tgtEl>
                                          <p:spTgt spid="19"/>
                                        </p:tgtEl>
                                      </p:cBhvr>
                                    </p:animEffect>
                                    <p:anim calcmode="lin" valueType="num">
                                      <p:cBhvr>
                                        <p:cTn id="114" dur="2000"/>
                                        <p:tgtEl>
                                          <p:spTgt spid="19"/>
                                        </p:tgtEl>
                                        <p:attrNameLst>
                                          <p:attrName>style.rotation</p:attrName>
                                        </p:attrNameLst>
                                      </p:cBhvr>
                                      <p:tavLst>
                                        <p:tav tm="0">
                                          <p:val>
                                            <p:fltVal val="0"/>
                                          </p:val>
                                        </p:tav>
                                        <p:tav tm="100000">
                                          <p:val>
                                            <p:fltVal val="720"/>
                                          </p:val>
                                        </p:tav>
                                      </p:tavLst>
                                    </p:anim>
                                    <p:anim calcmode="lin" valueType="num">
                                      <p:cBhvr>
                                        <p:cTn id="115" dur="2000"/>
                                        <p:tgtEl>
                                          <p:spTgt spid="19"/>
                                        </p:tgtEl>
                                        <p:attrNameLst>
                                          <p:attrName>ppt_h</p:attrName>
                                        </p:attrNameLst>
                                      </p:cBhvr>
                                      <p:tavLst>
                                        <p:tav tm="0">
                                          <p:val>
                                            <p:strVal val="ppt_h"/>
                                          </p:val>
                                        </p:tav>
                                        <p:tav tm="100000">
                                          <p:val>
                                            <p:fltVal val="0"/>
                                          </p:val>
                                        </p:tav>
                                      </p:tavLst>
                                    </p:anim>
                                    <p:anim calcmode="lin" valueType="num">
                                      <p:cBhvr>
                                        <p:cTn id="116" dur="2000"/>
                                        <p:tgtEl>
                                          <p:spTgt spid="19"/>
                                        </p:tgtEl>
                                        <p:attrNameLst>
                                          <p:attrName>ppt_w</p:attrName>
                                        </p:attrNameLst>
                                      </p:cBhvr>
                                      <p:tavLst>
                                        <p:tav tm="0">
                                          <p:val>
                                            <p:strVal val="ppt_w"/>
                                          </p:val>
                                        </p:tav>
                                        <p:tav tm="100000">
                                          <p:val>
                                            <p:fltVal val="0"/>
                                          </p:val>
                                        </p:tav>
                                      </p:tavLst>
                                    </p:anim>
                                    <p:set>
                                      <p:cBhvr>
                                        <p:cTn id="117" dur="1" fill="hold">
                                          <p:stCondLst>
                                            <p:cond delay="1999"/>
                                          </p:stCondLst>
                                        </p:cTn>
                                        <p:tgtEl>
                                          <p:spTgt spid="19"/>
                                        </p:tgtEl>
                                        <p:attrNameLst>
                                          <p:attrName>style.visibility</p:attrName>
                                        </p:attrNameLst>
                                      </p:cBhvr>
                                      <p:to>
                                        <p:strVal val="hidden"/>
                                      </p:to>
                                    </p:set>
                                  </p:childTnLst>
                                </p:cTn>
                              </p:par>
                            </p:childTnLst>
                          </p:cTn>
                        </p:par>
                        <p:par>
                          <p:cTn id="118" fill="hold">
                            <p:stCondLst>
                              <p:cond delay="2000"/>
                            </p:stCondLst>
                            <p:childTnLst>
                              <p:par>
                                <p:cTn id="119" presetID="53" presetClass="exit" presetSubtype="32" fill="hold" nodeType="afterEffect">
                                  <p:stCondLst>
                                    <p:cond delay="0"/>
                                  </p:stCondLst>
                                  <p:childTnLst>
                                    <p:anim calcmode="lin" valueType="num">
                                      <p:cBhvr>
                                        <p:cTn id="120" dur="500"/>
                                        <p:tgtEl>
                                          <p:spTgt spid="40"/>
                                        </p:tgtEl>
                                        <p:attrNameLst>
                                          <p:attrName>ppt_w</p:attrName>
                                        </p:attrNameLst>
                                      </p:cBhvr>
                                      <p:tavLst>
                                        <p:tav tm="0">
                                          <p:val>
                                            <p:strVal val="ppt_w"/>
                                          </p:val>
                                        </p:tav>
                                        <p:tav tm="100000">
                                          <p:val>
                                            <p:fltVal val="0"/>
                                          </p:val>
                                        </p:tav>
                                      </p:tavLst>
                                    </p:anim>
                                    <p:anim calcmode="lin" valueType="num">
                                      <p:cBhvr>
                                        <p:cTn id="121" dur="500"/>
                                        <p:tgtEl>
                                          <p:spTgt spid="40"/>
                                        </p:tgtEl>
                                        <p:attrNameLst>
                                          <p:attrName>ppt_h</p:attrName>
                                        </p:attrNameLst>
                                      </p:cBhvr>
                                      <p:tavLst>
                                        <p:tav tm="0">
                                          <p:val>
                                            <p:strVal val="ppt_h"/>
                                          </p:val>
                                        </p:tav>
                                        <p:tav tm="100000">
                                          <p:val>
                                            <p:fltVal val="0"/>
                                          </p:val>
                                        </p:tav>
                                      </p:tavLst>
                                    </p:anim>
                                    <p:animEffect transition="out" filter="fade">
                                      <p:cBhvr>
                                        <p:cTn id="122" dur="500"/>
                                        <p:tgtEl>
                                          <p:spTgt spid="40"/>
                                        </p:tgtEl>
                                      </p:cBhvr>
                                    </p:animEffect>
                                    <p:set>
                                      <p:cBhvr>
                                        <p:cTn id="12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4" restart="whenNotActive" fill="hold" evtFilter="cancelBubble" nodeType="interactiveSeq">
                <p:stCondLst>
                  <p:cond evt="onClick" delay="0">
                    <p:tgtEl>
                      <p:spTgt spid="38"/>
                    </p:tgtEl>
                  </p:cond>
                </p:stCondLst>
                <p:endSync evt="end" delay="0">
                  <p:rtn val="all"/>
                </p:endSync>
                <p:childTnLst>
                  <p:par>
                    <p:cTn id="125" fill="hold">
                      <p:stCondLst>
                        <p:cond delay="0"/>
                      </p:stCondLst>
                      <p:childTnLst>
                        <p:par>
                          <p:cTn id="126" fill="hold">
                            <p:stCondLst>
                              <p:cond delay="0"/>
                            </p:stCondLst>
                            <p:childTnLst>
                              <p:par>
                                <p:cTn id="127" presetID="35" presetClass="exit" presetSubtype="0" fill="hold" nodeType="clickEffect">
                                  <p:stCondLst>
                                    <p:cond delay="0"/>
                                  </p:stCondLst>
                                  <p:childTnLst>
                                    <p:animEffect transition="out" filter="fade">
                                      <p:cBhvr>
                                        <p:cTn id="128" dur="2000"/>
                                        <p:tgtEl>
                                          <p:spTgt spid="22"/>
                                        </p:tgtEl>
                                      </p:cBhvr>
                                    </p:animEffect>
                                    <p:anim calcmode="lin" valueType="num">
                                      <p:cBhvr>
                                        <p:cTn id="129" dur="2000"/>
                                        <p:tgtEl>
                                          <p:spTgt spid="22"/>
                                        </p:tgtEl>
                                        <p:attrNameLst>
                                          <p:attrName>style.rotation</p:attrName>
                                        </p:attrNameLst>
                                      </p:cBhvr>
                                      <p:tavLst>
                                        <p:tav tm="0">
                                          <p:val>
                                            <p:fltVal val="0"/>
                                          </p:val>
                                        </p:tav>
                                        <p:tav tm="100000">
                                          <p:val>
                                            <p:fltVal val="720"/>
                                          </p:val>
                                        </p:tav>
                                      </p:tavLst>
                                    </p:anim>
                                    <p:anim calcmode="lin" valueType="num">
                                      <p:cBhvr>
                                        <p:cTn id="130" dur="2000"/>
                                        <p:tgtEl>
                                          <p:spTgt spid="22"/>
                                        </p:tgtEl>
                                        <p:attrNameLst>
                                          <p:attrName>ppt_h</p:attrName>
                                        </p:attrNameLst>
                                      </p:cBhvr>
                                      <p:tavLst>
                                        <p:tav tm="0">
                                          <p:val>
                                            <p:strVal val="ppt_h"/>
                                          </p:val>
                                        </p:tav>
                                        <p:tav tm="100000">
                                          <p:val>
                                            <p:fltVal val="0"/>
                                          </p:val>
                                        </p:tav>
                                      </p:tavLst>
                                    </p:anim>
                                    <p:anim calcmode="lin" valueType="num">
                                      <p:cBhvr>
                                        <p:cTn id="131" dur="2000"/>
                                        <p:tgtEl>
                                          <p:spTgt spid="22"/>
                                        </p:tgtEl>
                                        <p:attrNameLst>
                                          <p:attrName>ppt_w</p:attrName>
                                        </p:attrNameLst>
                                      </p:cBhvr>
                                      <p:tavLst>
                                        <p:tav tm="0">
                                          <p:val>
                                            <p:strVal val="ppt_w"/>
                                          </p:val>
                                        </p:tav>
                                        <p:tav tm="100000">
                                          <p:val>
                                            <p:fltVal val="0"/>
                                          </p:val>
                                        </p:tav>
                                      </p:tavLst>
                                    </p:anim>
                                    <p:set>
                                      <p:cBhvr>
                                        <p:cTn id="132" dur="1" fill="hold">
                                          <p:stCondLst>
                                            <p:cond delay="1999"/>
                                          </p:stCondLst>
                                        </p:cTn>
                                        <p:tgtEl>
                                          <p:spTgt spid="22"/>
                                        </p:tgtEl>
                                        <p:attrNameLst>
                                          <p:attrName>style.visibility</p:attrName>
                                        </p:attrNameLst>
                                      </p:cBhvr>
                                      <p:to>
                                        <p:strVal val="hidden"/>
                                      </p:to>
                                    </p:set>
                                  </p:childTnLst>
                                </p:cTn>
                              </p:par>
                            </p:childTnLst>
                          </p:cTn>
                        </p:par>
                        <p:par>
                          <p:cTn id="133" fill="hold">
                            <p:stCondLst>
                              <p:cond delay="2000"/>
                            </p:stCondLst>
                            <p:childTnLst>
                              <p:par>
                                <p:cTn id="134" presetID="10" presetClass="exit" presetSubtype="0" fill="hold" nodeType="afterEffect">
                                  <p:stCondLst>
                                    <p:cond delay="0"/>
                                  </p:stCondLst>
                                  <p:childTnLst>
                                    <p:animEffect transition="out" filter="fade">
                                      <p:cBhvr>
                                        <p:cTn id="135" dur="500"/>
                                        <p:tgtEl>
                                          <p:spTgt spid="38"/>
                                        </p:tgtEl>
                                      </p:cBhvr>
                                    </p:animEffect>
                                    <p:set>
                                      <p:cBhvr>
                                        <p:cTn id="13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35" presetClass="exit" presetSubtype="0" fill="hold" nodeType="clickEffect">
                                  <p:stCondLst>
                                    <p:cond delay="0"/>
                                  </p:stCondLst>
                                  <p:childTnLst>
                                    <p:animEffect transition="out" filter="fade">
                                      <p:cBhvr>
                                        <p:cTn id="141" dur="2000"/>
                                        <p:tgtEl>
                                          <p:spTgt spid="21"/>
                                        </p:tgtEl>
                                      </p:cBhvr>
                                    </p:animEffect>
                                    <p:anim calcmode="lin" valueType="num">
                                      <p:cBhvr>
                                        <p:cTn id="142" dur="2000"/>
                                        <p:tgtEl>
                                          <p:spTgt spid="21"/>
                                        </p:tgtEl>
                                        <p:attrNameLst>
                                          <p:attrName>style.rotation</p:attrName>
                                        </p:attrNameLst>
                                      </p:cBhvr>
                                      <p:tavLst>
                                        <p:tav tm="0">
                                          <p:val>
                                            <p:fltVal val="0"/>
                                          </p:val>
                                        </p:tav>
                                        <p:tav tm="100000">
                                          <p:val>
                                            <p:fltVal val="720"/>
                                          </p:val>
                                        </p:tav>
                                      </p:tavLst>
                                    </p:anim>
                                    <p:anim calcmode="lin" valueType="num">
                                      <p:cBhvr>
                                        <p:cTn id="143" dur="2000"/>
                                        <p:tgtEl>
                                          <p:spTgt spid="21"/>
                                        </p:tgtEl>
                                        <p:attrNameLst>
                                          <p:attrName>ppt_h</p:attrName>
                                        </p:attrNameLst>
                                      </p:cBhvr>
                                      <p:tavLst>
                                        <p:tav tm="0">
                                          <p:val>
                                            <p:strVal val="ppt_h"/>
                                          </p:val>
                                        </p:tav>
                                        <p:tav tm="100000">
                                          <p:val>
                                            <p:fltVal val="0"/>
                                          </p:val>
                                        </p:tav>
                                      </p:tavLst>
                                    </p:anim>
                                    <p:anim calcmode="lin" valueType="num">
                                      <p:cBhvr>
                                        <p:cTn id="144" dur="2000"/>
                                        <p:tgtEl>
                                          <p:spTgt spid="21"/>
                                        </p:tgtEl>
                                        <p:attrNameLst>
                                          <p:attrName>ppt_w</p:attrName>
                                        </p:attrNameLst>
                                      </p:cBhvr>
                                      <p:tavLst>
                                        <p:tav tm="0">
                                          <p:val>
                                            <p:strVal val="ppt_w"/>
                                          </p:val>
                                        </p:tav>
                                        <p:tav tm="100000">
                                          <p:val>
                                            <p:fltVal val="0"/>
                                          </p:val>
                                        </p:tav>
                                      </p:tavLst>
                                    </p:anim>
                                    <p:set>
                                      <p:cBhvr>
                                        <p:cTn id="145" dur="1" fill="hold">
                                          <p:stCondLst>
                                            <p:cond delay="1999"/>
                                          </p:stCondLst>
                                        </p:cTn>
                                        <p:tgtEl>
                                          <p:spTgt spid="21"/>
                                        </p:tgtEl>
                                        <p:attrNameLst>
                                          <p:attrName>style.visibility</p:attrName>
                                        </p:attrNameLst>
                                      </p:cBhvr>
                                      <p:to>
                                        <p:strVal val="hidden"/>
                                      </p:to>
                                    </p:set>
                                  </p:childTnLst>
                                </p:cTn>
                              </p:par>
                            </p:childTnLst>
                          </p:cTn>
                        </p:par>
                        <p:par>
                          <p:cTn id="146" fill="hold">
                            <p:stCondLst>
                              <p:cond delay="2000"/>
                            </p:stCondLst>
                            <p:childTnLst>
                              <p:par>
                                <p:cTn id="147" presetID="10" presetClass="exit" presetSubtype="0" fill="hold" nodeType="afterEffect">
                                  <p:stCondLst>
                                    <p:cond delay="0"/>
                                  </p:stCondLst>
                                  <p:childTnLst>
                                    <p:animEffect transition="out" filter="fade">
                                      <p:cBhvr>
                                        <p:cTn id="148" dur="500"/>
                                        <p:tgtEl>
                                          <p:spTgt spid="39"/>
                                        </p:tgtEl>
                                      </p:cBhvr>
                                    </p:animEffect>
                                    <p:set>
                                      <p:cBhvr>
                                        <p:cTn id="14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0" restart="whenNotActive" fill="hold" evtFilter="cancelBubble" nodeType="interactiveSeq">
                <p:stCondLst>
                  <p:cond evt="onClick" delay="0">
                    <p:tgtEl>
                      <p:spTgt spid="37"/>
                    </p:tgtEl>
                  </p:cond>
                </p:stCondLst>
                <p:endSync evt="end" delay="0">
                  <p:rtn val="all"/>
                </p:endSync>
                <p:childTnLst>
                  <p:par>
                    <p:cTn id="151" fill="hold">
                      <p:stCondLst>
                        <p:cond delay="0"/>
                      </p:stCondLst>
                      <p:childTnLst>
                        <p:par>
                          <p:cTn id="152" fill="hold">
                            <p:stCondLst>
                              <p:cond delay="0"/>
                            </p:stCondLst>
                            <p:childTnLst>
                              <p:par>
                                <p:cTn id="153" presetID="35" presetClass="exit" presetSubtype="0" fill="hold" nodeType="clickEffect">
                                  <p:stCondLst>
                                    <p:cond delay="0"/>
                                  </p:stCondLst>
                                  <p:childTnLst>
                                    <p:animEffect transition="out" filter="fade">
                                      <p:cBhvr>
                                        <p:cTn id="154" dur="2000"/>
                                        <p:tgtEl>
                                          <p:spTgt spid="23"/>
                                        </p:tgtEl>
                                      </p:cBhvr>
                                    </p:animEffect>
                                    <p:anim calcmode="lin" valueType="num">
                                      <p:cBhvr>
                                        <p:cTn id="155" dur="2000"/>
                                        <p:tgtEl>
                                          <p:spTgt spid="23"/>
                                        </p:tgtEl>
                                        <p:attrNameLst>
                                          <p:attrName>style.rotation</p:attrName>
                                        </p:attrNameLst>
                                      </p:cBhvr>
                                      <p:tavLst>
                                        <p:tav tm="0">
                                          <p:val>
                                            <p:fltVal val="0"/>
                                          </p:val>
                                        </p:tav>
                                        <p:tav tm="100000">
                                          <p:val>
                                            <p:fltVal val="720"/>
                                          </p:val>
                                        </p:tav>
                                      </p:tavLst>
                                    </p:anim>
                                    <p:anim calcmode="lin" valueType="num">
                                      <p:cBhvr>
                                        <p:cTn id="156" dur="2000"/>
                                        <p:tgtEl>
                                          <p:spTgt spid="23"/>
                                        </p:tgtEl>
                                        <p:attrNameLst>
                                          <p:attrName>ppt_h</p:attrName>
                                        </p:attrNameLst>
                                      </p:cBhvr>
                                      <p:tavLst>
                                        <p:tav tm="0">
                                          <p:val>
                                            <p:strVal val="ppt_h"/>
                                          </p:val>
                                        </p:tav>
                                        <p:tav tm="100000">
                                          <p:val>
                                            <p:fltVal val="0"/>
                                          </p:val>
                                        </p:tav>
                                      </p:tavLst>
                                    </p:anim>
                                    <p:anim calcmode="lin" valueType="num">
                                      <p:cBhvr>
                                        <p:cTn id="157" dur="2000"/>
                                        <p:tgtEl>
                                          <p:spTgt spid="23"/>
                                        </p:tgtEl>
                                        <p:attrNameLst>
                                          <p:attrName>ppt_w</p:attrName>
                                        </p:attrNameLst>
                                      </p:cBhvr>
                                      <p:tavLst>
                                        <p:tav tm="0">
                                          <p:val>
                                            <p:strVal val="ppt_w"/>
                                          </p:val>
                                        </p:tav>
                                        <p:tav tm="100000">
                                          <p:val>
                                            <p:fltVal val="0"/>
                                          </p:val>
                                        </p:tav>
                                      </p:tavLst>
                                    </p:anim>
                                    <p:set>
                                      <p:cBhvr>
                                        <p:cTn id="158" dur="1" fill="hold">
                                          <p:stCondLst>
                                            <p:cond delay="1999"/>
                                          </p:stCondLst>
                                        </p:cTn>
                                        <p:tgtEl>
                                          <p:spTgt spid="23"/>
                                        </p:tgtEl>
                                        <p:attrNameLst>
                                          <p:attrName>style.visibility</p:attrName>
                                        </p:attrNameLst>
                                      </p:cBhvr>
                                      <p:to>
                                        <p:strVal val="hidden"/>
                                      </p:to>
                                    </p:set>
                                  </p:childTnLst>
                                </p:cTn>
                              </p:par>
                            </p:childTnLst>
                          </p:cTn>
                        </p:par>
                        <p:par>
                          <p:cTn id="159" fill="hold">
                            <p:stCondLst>
                              <p:cond delay="2000"/>
                            </p:stCondLst>
                            <p:childTnLst>
                              <p:par>
                                <p:cTn id="160" presetID="42" presetClass="exit" presetSubtype="0" fill="hold" nodeType="afterEffect">
                                  <p:stCondLst>
                                    <p:cond delay="0"/>
                                  </p:stCondLst>
                                  <p:childTnLst>
                                    <p:animEffect transition="out" filter="fade">
                                      <p:cBhvr>
                                        <p:cTn id="161" dur="1000"/>
                                        <p:tgtEl>
                                          <p:spTgt spid="37"/>
                                        </p:tgtEl>
                                      </p:cBhvr>
                                    </p:animEffect>
                                    <p:anim calcmode="lin" valueType="num">
                                      <p:cBhvr>
                                        <p:cTn id="162" dur="1000"/>
                                        <p:tgtEl>
                                          <p:spTgt spid="37"/>
                                        </p:tgtEl>
                                        <p:attrNameLst>
                                          <p:attrName>ppt_x</p:attrName>
                                        </p:attrNameLst>
                                      </p:cBhvr>
                                      <p:tavLst>
                                        <p:tav tm="0">
                                          <p:val>
                                            <p:strVal val="ppt_x"/>
                                          </p:val>
                                        </p:tav>
                                        <p:tav tm="100000">
                                          <p:val>
                                            <p:strVal val="ppt_x"/>
                                          </p:val>
                                        </p:tav>
                                      </p:tavLst>
                                    </p:anim>
                                    <p:anim calcmode="lin" valueType="num">
                                      <p:cBhvr>
                                        <p:cTn id="163" dur="1000"/>
                                        <p:tgtEl>
                                          <p:spTgt spid="37"/>
                                        </p:tgtEl>
                                        <p:attrNameLst>
                                          <p:attrName>ppt_y</p:attrName>
                                        </p:attrNameLst>
                                      </p:cBhvr>
                                      <p:tavLst>
                                        <p:tav tm="0">
                                          <p:val>
                                            <p:strVal val="ppt_y"/>
                                          </p:val>
                                        </p:tav>
                                        <p:tav tm="100000">
                                          <p:val>
                                            <p:strVal val="ppt_y+.1"/>
                                          </p:val>
                                        </p:tav>
                                      </p:tavLst>
                                    </p:anim>
                                    <p:set>
                                      <p:cBhvr>
                                        <p:cTn id="164"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audio>
              <p:cMediaNode vol="80000">
                <p:cTn id="165" fill="hold" display="0">
                  <p:stCondLst>
                    <p:cond delay="indefinite"/>
                  </p:stCondLst>
                  <p:endCondLst>
                    <p:cond evt="onStopAudio" delay="0">
                      <p:tgtEl>
                        <p:sldTgt/>
                      </p:tgtEl>
                    </p:cond>
                  </p:endCondLst>
                </p:cTn>
                <p:tgtEl>
                  <p:spTgt spid="25"/>
                </p:tgtEl>
              </p:cMediaNode>
            </p:audio>
          </p:childTnLst>
        </p:cTn>
      </p:par>
    </p:tnLst>
    <p:bldLst>
      <p:bldP spid="14" grpId="0"/>
      <p:bldP spid="13" grpId="0"/>
      <p:bldP spid="24" grpId="0" animBg="1"/>
      <p:bldP spid="31" grpId="0" animBg="1"/>
      <p:bldP spid="32" grpId="0" animBg="1"/>
      <p:bldP spid="33" grpId="0" animBg="1"/>
      <p:bldP spid="3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4A459E-3E47-4327-ACE7-80C3980EC2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2593161" y="1118143"/>
            <a:ext cx="408781" cy="1515005"/>
          </a:xfrm>
          <a:prstGeom prst="rect">
            <a:avLst/>
          </a:prstGeom>
        </p:spPr>
      </p:pic>
      <p:sp>
        <p:nvSpPr>
          <p:cNvPr id="28" name="Rectangle 27"/>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82510297-B489-F0F3-8E6D-8475DFCC605A}"/>
              </a:ext>
            </a:extLst>
          </p:cNvPr>
          <p:cNvGrpSpPr/>
          <p:nvPr/>
        </p:nvGrpSpPr>
        <p:grpSpPr>
          <a:xfrm>
            <a:off x="339545" y="2192432"/>
            <a:ext cx="3241855" cy="3191159"/>
            <a:chOff x="339545" y="1056290"/>
            <a:chExt cx="4754381" cy="4327301"/>
          </a:xfrm>
        </p:grpSpPr>
        <p:sp>
          <p:nvSpPr>
            <p:cNvPr id="5" name="椭圆 4">
              <a:extLst>
                <a:ext uri="{FF2B5EF4-FFF2-40B4-BE49-F238E27FC236}">
                  <a16:creationId xmlns:a16="http://schemas.microsoft.com/office/drawing/2014/main" id="{C588A961-3DED-488F-8E63-BC8C3E31C051}"/>
                </a:ext>
              </a:extLst>
            </p:cNvPr>
            <p:cNvSpPr/>
            <p:nvPr/>
          </p:nvSpPr>
          <p:spPr>
            <a:xfrm>
              <a:off x="416300" y="1056290"/>
              <a:ext cx="4677626" cy="432730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074" name="Picture 2" descr="Top 10 đoạn văn tả ngôi nhà bằng tiếng Anh có dịch dành cho học sinh lớp 6"/>
            <p:cNvPicPr>
              <a:picLocks noChangeAspect="1" noChangeArrowheads="1"/>
            </p:cNvPicPr>
            <p:nvPr/>
          </p:nvPicPr>
          <p:blipFill rotWithShape="1">
            <a:blip r:embed="rId4">
              <a:extLst>
                <a:ext uri="{28A0092B-C50C-407E-A947-70E740481C1C}">
                  <a14:useLocalDpi xmlns:a14="http://schemas.microsoft.com/office/drawing/2010/main" val="0"/>
                </a:ext>
              </a:extLst>
            </a:blip>
            <a:srcRect l="18010" t="8868" r="14835" b="-1488"/>
            <a:stretch/>
          </p:blipFill>
          <p:spPr bwMode="auto">
            <a:xfrm>
              <a:off x="493659" y="1234378"/>
              <a:ext cx="4485100" cy="41238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图片 26">
              <a:extLst>
                <a:ext uri="{FF2B5EF4-FFF2-40B4-BE49-F238E27FC236}">
                  <a16:creationId xmlns:a16="http://schemas.microsoft.com/office/drawing/2014/main" id="{55068D34-CEA0-40AF-B23A-29C39F9E4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545" y="1183723"/>
              <a:ext cx="1764895" cy="1764895"/>
            </a:xfrm>
            <a:prstGeom prst="rect">
              <a:avLst/>
            </a:prstGeom>
          </p:spPr>
        </p:pic>
      </p:grpSp>
      <p:sp>
        <p:nvSpPr>
          <p:cNvPr id="2" name="Rectangle 1">
            <a:extLst>
              <a:ext uri="{FF2B5EF4-FFF2-40B4-BE49-F238E27FC236}">
                <a16:creationId xmlns:a16="http://schemas.microsoft.com/office/drawing/2014/main" id="{D24B4B65-243E-764E-A5F8-DCF2996EBEDB}"/>
              </a:ext>
            </a:extLst>
          </p:cNvPr>
          <p:cNvSpPr/>
          <p:nvPr/>
        </p:nvSpPr>
        <p:spPr>
          <a:xfrm>
            <a:off x="6598593" y="621378"/>
            <a:ext cx="3897222"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endPar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A6D952CC-EB18-6341-9869-39C9E4D9B929}"/>
              </a:ext>
            </a:extLst>
          </p:cNvPr>
          <p:cNvGrpSpPr/>
          <p:nvPr/>
        </p:nvGrpSpPr>
        <p:grpSpPr>
          <a:xfrm>
            <a:off x="3985727" y="2171142"/>
            <a:ext cx="7866728" cy="3733787"/>
            <a:chOff x="5879797" y="2066169"/>
            <a:chExt cx="5061472" cy="3733787"/>
          </a:xfrm>
        </p:grpSpPr>
        <p:sp>
          <p:nvSpPr>
            <p:cNvPr id="20" name="矩形 19">
              <a:extLst>
                <a:ext uri="{FF2B5EF4-FFF2-40B4-BE49-F238E27FC236}">
                  <a16:creationId xmlns:a16="http://schemas.microsoft.com/office/drawing/2014/main" id="{3A03A502-A603-416C-A5C3-D336F8CF5CCF}"/>
                </a:ext>
              </a:extLst>
            </p:cNvPr>
            <p:cNvSpPr/>
            <p:nvPr/>
          </p:nvSpPr>
          <p:spPr>
            <a:xfrm>
              <a:off x="5993841" y="2309797"/>
              <a:ext cx="4833383" cy="3046988"/>
            </a:xfrm>
            <a:prstGeom prst="rect">
              <a:avLst/>
            </a:prstGeom>
          </p:spPr>
          <p:txBody>
            <a:bodyPr vert="horz"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vi-VN" altLang="zh-CN"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Tìm những dẫn chứng về hoạt động đối ngoại của Việt Nam trong giai đoạn từ</a:t>
              </a:r>
              <a:r>
                <a:rPr kumimoji="0" lang="en-US" altLang="zh-CN"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năm 1986 </a:t>
              </a:r>
              <a:r>
                <a:rPr kumimoji="0" lang="vi-VN" altLang="zh-CN"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đến nay đề làm rõ nhận định</a:t>
              </a:r>
              <a:r>
                <a:rPr kumimoji="0" lang="en-US" altLang="zh-CN"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H</a:t>
              </a:r>
              <a:r>
                <a:rPr kumimoji="0" lang="vi-VN" altLang="zh-CN"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oạt động đối ngoại đã và đang góp phần quan trọng nâng cao vị thế</a:t>
              </a:r>
              <a:r>
                <a:rPr kumimoji="0" lang="en-US" altLang="zh-CN"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a:t>
              </a:r>
              <a:r>
                <a:rPr kumimoji="0" lang="vi-VN" altLang="zh-CN"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uy tín của đất nước trong khu vực cũng như trên thế giới</a:t>
              </a:r>
              <a:r>
                <a:rPr kumimoji="0" lang="en-US" altLang="zh-CN"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a:t>
              </a:r>
              <a:endParaRPr kumimoji="0" lang="zh-CN"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2" name="Terminator 11">
              <a:extLst>
                <a:ext uri="{FF2B5EF4-FFF2-40B4-BE49-F238E27FC236}">
                  <a16:creationId xmlns:a16="http://schemas.microsoft.com/office/drawing/2014/main" id="{F3DFCDFE-8305-2F4E-9932-5DE633F6F1A8}"/>
                </a:ext>
              </a:extLst>
            </p:cNvPr>
            <p:cNvSpPr/>
            <p:nvPr/>
          </p:nvSpPr>
          <p:spPr>
            <a:xfrm>
              <a:off x="5879797" y="2066169"/>
              <a:ext cx="5061472" cy="3733787"/>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981E5091-8348-8F39-5124-9F0A6379661B}"/>
              </a:ext>
            </a:extLst>
          </p:cNvPr>
          <p:cNvPicPr>
            <a:picLocks noChangeAspect="1"/>
          </p:cNvPicPr>
          <p:nvPr/>
        </p:nvPicPr>
        <p:blipFill>
          <a:blip r:embed="rId6"/>
          <a:stretch>
            <a:fillRect/>
          </a:stretch>
        </p:blipFill>
        <p:spPr>
          <a:xfrm>
            <a:off x="1213100" y="-1318399"/>
            <a:ext cx="10114141" cy="1511939"/>
          </a:xfrm>
          <a:prstGeom prst="rect">
            <a:avLst/>
          </a:prstGeom>
        </p:spPr>
      </p:pic>
    </p:spTree>
    <p:extLst>
      <p:ext uri="{BB962C8B-B14F-4D97-AF65-F5344CB8AC3E}">
        <p14:creationId xmlns:p14="http://schemas.microsoft.com/office/powerpoint/2010/main" val="3129709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8" presetClass="entr" presetSubtype="12"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strips(down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 y="448"/>
            <a:ext cx="12190413" cy="685710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8252" y="218136"/>
            <a:ext cx="783671" cy="78367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06277" y="1303548"/>
            <a:ext cx="7468895" cy="227651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Trong giai đoạn 1975 – 1985: Việt Nam thiết lập quan hệ ngoại giao với</a:t>
            </a:r>
            <a:r>
              <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bao nhiêu quốc gia?</a:t>
            </a:r>
            <a:endPar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A"/>
          <p:cNvSpPr/>
          <p:nvPr/>
        </p:nvSpPr>
        <p:spPr>
          <a:xfrm flipH="1">
            <a:off x="6095998" y="5386700"/>
            <a:ext cx="6096001" cy="144746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3600" b="1">
                <a:solidFill>
                  <a:prstClr val="black"/>
                </a:solidFill>
                <a:latin typeface="Times New Roman" panose="02020603050405020304" pitchFamily="18" charset="0"/>
                <a:cs typeface="Times New Roman" panose="02020603050405020304" pitchFamily="18" charset="0"/>
              </a:rPr>
              <a:t>D. Hơn 30</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B"/>
          <p:cNvSpPr/>
          <p:nvPr/>
        </p:nvSpPr>
        <p:spPr>
          <a:xfrm>
            <a:off x="-2250" y="3716690"/>
            <a:ext cx="5754226" cy="11430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lang="en-US" sz="3600" b="1">
                <a:solidFill>
                  <a:prstClr val="black"/>
                </a:solidFill>
                <a:latin typeface="Times New Roman" panose="02020603050405020304" pitchFamily="18" charset="0"/>
                <a:cs typeface="Times New Roman" panose="02020603050405020304" pitchFamily="18" charset="0"/>
              </a:rPr>
              <a:t>A. </a:t>
            </a: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Hơn</a:t>
            </a:r>
            <a:r>
              <a:rPr kumimoji="0" lang="en-US" sz="3600" b="1"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10</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C"/>
          <p:cNvSpPr/>
          <p:nvPr/>
        </p:nvSpPr>
        <p:spPr>
          <a:xfrm flipH="1">
            <a:off x="6095999" y="3675774"/>
            <a:ext cx="6064573" cy="144746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Hơn</a:t>
            </a:r>
            <a:r>
              <a:rPr kumimoji="0" lang="en-US" sz="36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20</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D"/>
          <p:cNvSpPr/>
          <p:nvPr/>
        </p:nvSpPr>
        <p:spPr>
          <a:xfrm>
            <a:off x="3457" y="5691079"/>
            <a:ext cx="5748519" cy="11430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 Hơn</a:t>
            </a:r>
            <a:r>
              <a:rPr kumimoji="0" lang="en-US" sz="36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25</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2" descr="Kết quả hình ảnh cho virut corona"/>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748" y="-124492"/>
            <a:ext cx="1282542" cy="18138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439" y="210152"/>
            <a:ext cx="635244" cy="61314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20</a:t>
            </a:r>
          </a:p>
        </p:txBody>
      </p:sp>
      <p:sp>
        <p:nvSpPr>
          <p:cNvPr id="17" name="Rounded Rectangle 16"/>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19</a:t>
            </a:r>
          </a:p>
        </p:txBody>
      </p:sp>
      <p:sp>
        <p:nvSpPr>
          <p:cNvPr id="18" name="Rounded Rectangle 17"/>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18</a:t>
            </a:r>
          </a:p>
        </p:txBody>
      </p:sp>
      <p:sp>
        <p:nvSpPr>
          <p:cNvPr id="19" name="Rounded Rectangle 18"/>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17</a:t>
            </a:r>
          </a:p>
        </p:txBody>
      </p:sp>
      <p:sp>
        <p:nvSpPr>
          <p:cNvPr id="20" name="Rounded Rectangle 19"/>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16</a:t>
            </a:r>
          </a:p>
        </p:txBody>
      </p:sp>
      <p:sp>
        <p:nvSpPr>
          <p:cNvPr id="21" name="Rounded Rectangle 20"/>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15</a:t>
            </a:r>
          </a:p>
        </p:txBody>
      </p:sp>
      <p:sp>
        <p:nvSpPr>
          <p:cNvPr id="22" name="Rounded Rectangle 21"/>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14</a:t>
            </a:r>
          </a:p>
        </p:txBody>
      </p:sp>
      <p:sp>
        <p:nvSpPr>
          <p:cNvPr id="23" name="Rounded Rectangle 22"/>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13</a:t>
            </a:r>
          </a:p>
        </p:txBody>
      </p:sp>
      <p:sp>
        <p:nvSpPr>
          <p:cNvPr id="24" name="Rounded Rectangle 23"/>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12</a:t>
            </a:r>
          </a:p>
        </p:txBody>
      </p:sp>
      <p:sp>
        <p:nvSpPr>
          <p:cNvPr id="25" name="Rounded Rectangle 24"/>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11</a:t>
            </a:r>
          </a:p>
        </p:txBody>
      </p:sp>
      <p:sp>
        <p:nvSpPr>
          <p:cNvPr id="26" name="Rounded Rectangle 2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27" name="Rounded Rectangle 26"/>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09</a:t>
            </a:r>
          </a:p>
        </p:txBody>
      </p:sp>
      <p:sp>
        <p:nvSpPr>
          <p:cNvPr id="28" name="Rounded Rectangle 27"/>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08</a:t>
            </a:r>
          </a:p>
        </p:txBody>
      </p:sp>
      <p:sp>
        <p:nvSpPr>
          <p:cNvPr id="29" name="Rounded Rectangle 28"/>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07</a:t>
            </a:r>
          </a:p>
        </p:txBody>
      </p:sp>
      <p:sp>
        <p:nvSpPr>
          <p:cNvPr id="30" name="Rounded Rectangle 29"/>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06</a:t>
            </a:r>
          </a:p>
        </p:txBody>
      </p:sp>
      <p:sp>
        <p:nvSpPr>
          <p:cNvPr id="31" name="Rounded Rectangle 30"/>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05</a:t>
            </a:r>
          </a:p>
        </p:txBody>
      </p:sp>
      <p:sp>
        <p:nvSpPr>
          <p:cNvPr id="32" name="Rounded Rectangle 31"/>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04</a:t>
            </a:r>
          </a:p>
        </p:txBody>
      </p:sp>
      <p:sp>
        <p:nvSpPr>
          <p:cNvPr id="33" name="Rounded Rectangle 32"/>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03</a:t>
            </a:r>
          </a:p>
        </p:txBody>
      </p:sp>
      <p:sp>
        <p:nvSpPr>
          <p:cNvPr id="34" name="Rounded Rectangle 33"/>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02</a:t>
            </a:r>
          </a:p>
        </p:txBody>
      </p:sp>
      <p:sp>
        <p:nvSpPr>
          <p:cNvPr id="35" name="Rounded Rectangle 34"/>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01</a:t>
            </a:r>
          </a:p>
        </p:txBody>
      </p:sp>
      <p:sp>
        <p:nvSpPr>
          <p:cNvPr id="36" name="Rounded Rectangle 3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00</a:t>
            </a:r>
          </a:p>
        </p:txBody>
      </p:sp>
      <p:pic>
        <p:nvPicPr>
          <p:cNvPr id="2" name="Picture 1">
            <a:extLst>
              <a:ext uri="{FF2B5EF4-FFF2-40B4-BE49-F238E27FC236}">
                <a16:creationId xmlns:a16="http://schemas.microsoft.com/office/drawing/2014/main" id="{A6D17479-2DA8-E696-602F-9362161DB3F8}"/>
              </a:ext>
            </a:extLst>
          </p:cNvPr>
          <p:cNvPicPr>
            <a:picLocks noChangeAspect="1"/>
          </p:cNvPicPr>
          <p:nvPr/>
        </p:nvPicPr>
        <p:blipFill>
          <a:blip r:embed="rId11"/>
          <a:stretch>
            <a:fillRect/>
          </a:stretch>
        </p:blipFill>
        <p:spPr>
          <a:xfrm>
            <a:off x="1537524" y="7296305"/>
            <a:ext cx="10114141" cy="1511939"/>
          </a:xfrm>
          <a:prstGeom prst="rect">
            <a:avLst/>
          </a:prstGeom>
        </p:spPr>
      </p:pic>
    </p:spTree>
    <p:extLst>
      <p:ext uri="{BB962C8B-B14F-4D97-AF65-F5344CB8AC3E}">
        <p14:creationId xmlns:p14="http://schemas.microsoft.com/office/powerpoint/2010/main" val="2874816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 y="448"/>
            <a:ext cx="12190413" cy="685710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574" y="1152485"/>
            <a:ext cx="8069349" cy="273195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Việt Nam gia nhập Liên hợp quốc vào khoảng thời gian nào?</a:t>
            </a:r>
            <a:endParaRPr kumimoji="0" 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A"/>
          <p:cNvSpPr/>
          <p:nvPr/>
        </p:nvSpPr>
        <p:spPr>
          <a:xfrm>
            <a:off x="3400" y="5668135"/>
            <a:ext cx="6092599" cy="97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defTabSz="457154">
              <a:defRPr/>
            </a:pPr>
            <a:r>
              <a:rPr lang="en-US" sz="4000" b="1">
                <a:solidFill>
                  <a:prstClr val="black"/>
                </a:solidFill>
                <a:latin typeface="Times New Roman" panose="02020603050405020304" pitchFamily="18" charset="0"/>
                <a:cs typeface="Times New Roman" panose="02020603050405020304" pitchFamily="18" charset="0"/>
              </a:rPr>
              <a:t>C. 9-1977</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B"/>
          <p:cNvSpPr/>
          <p:nvPr/>
        </p:nvSpPr>
        <p:spPr>
          <a:xfrm>
            <a:off x="6881" y="4391285"/>
            <a:ext cx="6096000" cy="97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defTabSz="457154">
              <a:defRPr/>
            </a:pPr>
            <a:r>
              <a:rPr lang="vi-VN" sz="4000" b="1">
                <a:solidFill>
                  <a:prstClr val="black"/>
                </a:solidFill>
                <a:latin typeface="Times New Roman" panose="02020603050405020304" pitchFamily="18" charset="0"/>
                <a:cs typeface="Times New Roman" panose="02020603050405020304" pitchFamily="18" charset="0"/>
              </a:rPr>
              <a:t>A. 7- 1976 </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C"/>
          <p:cNvSpPr/>
          <p:nvPr/>
        </p:nvSpPr>
        <p:spPr>
          <a:xfrm flipH="1">
            <a:off x="6070828" y="4398783"/>
            <a:ext cx="6096001" cy="95491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defTabSz="457154">
              <a:defRPr/>
            </a:pPr>
            <a:r>
              <a:rPr lang="en-US" sz="4000" b="1">
                <a:solidFill>
                  <a:prstClr val="black"/>
                </a:solidFill>
                <a:latin typeface="Times New Roman" panose="02020603050405020304" pitchFamily="18" charset="0"/>
                <a:cs typeface="Times New Roman" panose="02020603050405020304" pitchFamily="18" charset="0"/>
              </a:rPr>
              <a:t>B. 7- 1977 </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D"/>
          <p:cNvSpPr/>
          <p:nvPr/>
        </p:nvSpPr>
        <p:spPr>
          <a:xfrm flipH="1">
            <a:off x="6102882" y="5705515"/>
            <a:ext cx="6089118" cy="95491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defTabSz="457154">
              <a:defRPr/>
            </a:pPr>
            <a:r>
              <a:rPr lang="vi-VN" sz="4000" b="1">
                <a:solidFill>
                  <a:prstClr val="black"/>
                </a:solidFill>
                <a:latin typeface="Times New Roman" panose="02020603050405020304" pitchFamily="18" charset="0"/>
                <a:cs typeface="Times New Roman" panose="02020603050405020304" pitchFamily="18" charset="0"/>
              </a:rPr>
              <a:t>D. 7-1979</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748" y="-124492"/>
            <a:ext cx="1282542" cy="18138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439" y="210152"/>
            <a:ext cx="635244" cy="61314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20</a:t>
            </a:r>
          </a:p>
        </p:txBody>
      </p:sp>
      <p:sp>
        <p:nvSpPr>
          <p:cNvPr id="17" name="Rounded Rectangle 16"/>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19</a:t>
            </a:r>
          </a:p>
        </p:txBody>
      </p:sp>
      <p:sp>
        <p:nvSpPr>
          <p:cNvPr id="18" name="Rounded Rectangle 17"/>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18</a:t>
            </a:r>
          </a:p>
        </p:txBody>
      </p:sp>
      <p:sp>
        <p:nvSpPr>
          <p:cNvPr id="19" name="Rounded Rectangle 18"/>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17</a:t>
            </a:r>
          </a:p>
        </p:txBody>
      </p:sp>
      <p:sp>
        <p:nvSpPr>
          <p:cNvPr id="20" name="Rounded Rectangle 19"/>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16</a:t>
            </a:r>
          </a:p>
        </p:txBody>
      </p:sp>
      <p:sp>
        <p:nvSpPr>
          <p:cNvPr id="21" name="Rounded Rectangle 20"/>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15</a:t>
            </a:r>
          </a:p>
        </p:txBody>
      </p:sp>
      <p:sp>
        <p:nvSpPr>
          <p:cNvPr id="22" name="Rounded Rectangle 21"/>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14</a:t>
            </a:r>
          </a:p>
        </p:txBody>
      </p:sp>
      <p:sp>
        <p:nvSpPr>
          <p:cNvPr id="23" name="Rounded Rectangle 22"/>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13</a:t>
            </a:r>
          </a:p>
        </p:txBody>
      </p:sp>
      <p:sp>
        <p:nvSpPr>
          <p:cNvPr id="24" name="Rounded Rectangle 23"/>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25" name="Rounded Rectangle 24"/>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11</a:t>
            </a:r>
          </a:p>
        </p:txBody>
      </p:sp>
      <p:sp>
        <p:nvSpPr>
          <p:cNvPr id="26" name="Rounded Rectangle 2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10</a:t>
            </a:r>
          </a:p>
        </p:txBody>
      </p:sp>
      <p:sp>
        <p:nvSpPr>
          <p:cNvPr id="27" name="Rounded Rectangle 26"/>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09</a:t>
            </a:r>
          </a:p>
        </p:txBody>
      </p:sp>
      <p:sp>
        <p:nvSpPr>
          <p:cNvPr id="28" name="Rounded Rectangle 27"/>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08</a:t>
            </a:r>
          </a:p>
        </p:txBody>
      </p:sp>
      <p:sp>
        <p:nvSpPr>
          <p:cNvPr id="29" name="Rounded Rectangle 28"/>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07</a:t>
            </a:r>
          </a:p>
        </p:txBody>
      </p:sp>
      <p:sp>
        <p:nvSpPr>
          <p:cNvPr id="30" name="Rounded Rectangle 29"/>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06</a:t>
            </a:r>
          </a:p>
        </p:txBody>
      </p:sp>
      <p:sp>
        <p:nvSpPr>
          <p:cNvPr id="31" name="Rounded Rectangle 30"/>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05</a:t>
            </a:r>
          </a:p>
        </p:txBody>
      </p:sp>
      <p:sp>
        <p:nvSpPr>
          <p:cNvPr id="32" name="Rounded Rectangle 31"/>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04</a:t>
            </a:r>
          </a:p>
        </p:txBody>
      </p:sp>
      <p:sp>
        <p:nvSpPr>
          <p:cNvPr id="33" name="Rounded Rectangle 32"/>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03</a:t>
            </a:r>
          </a:p>
        </p:txBody>
      </p:sp>
      <p:sp>
        <p:nvSpPr>
          <p:cNvPr id="34" name="Rounded Rectangle 33"/>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02</a:t>
            </a:r>
          </a:p>
        </p:txBody>
      </p:sp>
      <p:sp>
        <p:nvSpPr>
          <p:cNvPr id="35" name="Rounded Rectangle 34"/>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a:t>
            </a:r>
          </a:p>
        </p:txBody>
      </p:sp>
      <p:sp>
        <p:nvSpPr>
          <p:cNvPr id="36" name="Rounded Rectangle 3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252" y="218136"/>
            <a:ext cx="783671" cy="7836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8460F2C-986D-B09A-9218-23DB00785D08}"/>
              </a:ext>
            </a:extLst>
          </p:cNvPr>
          <p:cNvPicPr>
            <a:picLocks noChangeAspect="1"/>
          </p:cNvPicPr>
          <p:nvPr/>
        </p:nvPicPr>
        <p:blipFill>
          <a:blip r:embed="rId11"/>
          <a:stretch>
            <a:fillRect/>
          </a:stretch>
        </p:blipFill>
        <p:spPr>
          <a:xfrm>
            <a:off x="1537524" y="7296305"/>
            <a:ext cx="10114141" cy="1511939"/>
          </a:xfrm>
          <a:prstGeom prst="rect">
            <a:avLst/>
          </a:prstGeom>
        </p:spPr>
      </p:pic>
    </p:spTree>
    <p:extLst>
      <p:ext uri="{BB962C8B-B14F-4D97-AF65-F5344CB8AC3E}">
        <p14:creationId xmlns:p14="http://schemas.microsoft.com/office/powerpoint/2010/main" val="3885687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 y="448"/>
            <a:ext cx="12190413" cy="685710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574" y="1152485"/>
            <a:ext cx="7468895" cy="273195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Ngày 29/6/1978, </a:t>
            </a:r>
            <a:r>
              <a:rPr kumimoji="0" lang="vi-VN"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Việt Nam đã gia nhập tổ chức nào sau đây</a:t>
            </a: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A"/>
          <p:cNvSpPr/>
          <p:nvPr/>
        </p:nvSpPr>
        <p:spPr>
          <a:xfrm flipH="1">
            <a:off x="6107120" y="5591899"/>
            <a:ext cx="6089182" cy="104796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r" defTabSz="457154" rtl="0" eaLnBrk="1" fontAlgn="auto" latinLnBrk="0" hangingPunct="1">
              <a:lnSpc>
                <a:spcPct val="100000"/>
              </a:lnSpc>
              <a:spcBef>
                <a:spcPts val="0"/>
              </a:spcBef>
              <a:spcAft>
                <a:spcPts val="0"/>
              </a:spcAft>
              <a:buClrTx/>
              <a:buSzTx/>
              <a:buFontTx/>
              <a:buNone/>
              <a:tabLst/>
              <a:defRPr/>
            </a:pPr>
            <a:r>
              <a:rPr lang="en-US" sz="3200">
                <a:solidFill>
                  <a:prstClr val="black"/>
                </a:solidFill>
                <a:latin typeface="Times New Roman" panose="02020603050405020304" pitchFamily="18" charset="0"/>
                <a:cs typeface="Times New Roman" panose="02020603050405020304" pitchFamily="18" charset="0"/>
              </a:rPr>
              <a:t>D. </a:t>
            </a:r>
            <a:r>
              <a:rPr lang="vi-VN" sz="3200">
                <a:solidFill>
                  <a:prstClr val="black"/>
                </a:solidFill>
                <a:latin typeface="Times New Roman" panose="02020603050405020304" pitchFamily="18" charset="0"/>
                <a:cs typeface="Times New Roman" panose="02020603050405020304" pitchFamily="18" charset="0"/>
              </a:rPr>
              <a:t>Hội đồng tương trợ kinh tế</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B"/>
          <p:cNvSpPr/>
          <p:nvPr/>
        </p:nvSpPr>
        <p:spPr>
          <a:xfrm>
            <a:off x="6819" y="4009383"/>
            <a:ext cx="6089181" cy="135213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Tổ chức thương mại thế giới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C"/>
          <p:cNvSpPr/>
          <p:nvPr/>
        </p:nvSpPr>
        <p:spPr>
          <a:xfrm flipH="1">
            <a:off x="6102818" y="4035121"/>
            <a:ext cx="6089182" cy="118671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ASEAN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D"/>
          <p:cNvSpPr/>
          <p:nvPr/>
        </p:nvSpPr>
        <p:spPr>
          <a:xfrm>
            <a:off x="3647" y="5591899"/>
            <a:ext cx="6081234" cy="104796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hợp quốc</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748" y="-124492"/>
            <a:ext cx="1282542" cy="18138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439" y="210152"/>
            <a:ext cx="635244" cy="61314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20</a:t>
            </a:r>
          </a:p>
        </p:txBody>
      </p:sp>
      <p:sp>
        <p:nvSpPr>
          <p:cNvPr id="17" name="Rounded Rectangle 16"/>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19</a:t>
            </a:r>
          </a:p>
        </p:txBody>
      </p:sp>
      <p:sp>
        <p:nvSpPr>
          <p:cNvPr id="18" name="Rounded Rectangle 17"/>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18</a:t>
            </a:r>
          </a:p>
        </p:txBody>
      </p:sp>
      <p:sp>
        <p:nvSpPr>
          <p:cNvPr id="19" name="Rounded Rectangle 18"/>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17</a:t>
            </a:r>
          </a:p>
        </p:txBody>
      </p:sp>
      <p:sp>
        <p:nvSpPr>
          <p:cNvPr id="20" name="Rounded Rectangle 19"/>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16</a:t>
            </a:r>
          </a:p>
        </p:txBody>
      </p:sp>
      <p:sp>
        <p:nvSpPr>
          <p:cNvPr id="21" name="Rounded Rectangle 20"/>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15</a:t>
            </a:r>
          </a:p>
        </p:txBody>
      </p:sp>
      <p:sp>
        <p:nvSpPr>
          <p:cNvPr id="22" name="Rounded Rectangle 21"/>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14</a:t>
            </a:r>
          </a:p>
        </p:txBody>
      </p:sp>
      <p:sp>
        <p:nvSpPr>
          <p:cNvPr id="23" name="Rounded Rectangle 22"/>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13</a:t>
            </a:r>
          </a:p>
        </p:txBody>
      </p:sp>
      <p:sp>
        <p:nvSpPr>
          <p:cNvPr id="24" name="Rounded Rectangle 23"/>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25" name="Rounded Rectangle 24"/>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11</a:t>
            </a:r>
          </a:p>
        </p:txBody>
      </p:sp>
      <p:sp>
        <p:nvSpPr>
          <p:cNvPr id="26" name="Rounded Rectangle 2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10</a:t>
            </a:r>
          </a:p>
        </p:txBody>
      </p:sp>
      <p:sp>
        <p:nvSpPr>
          <p:cNvPr id="27" name="Rounded Rectangle 26"/>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09</a:t>
            </a:r>
          </a:p>
        </p:txBody>
      </p:sp>
      <p:sp>
        <p:nvSpPr>
          <p:cNvPr id="28" name="Rounded Rectangle 27"/>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08</a:t>
            </a:r>
          </a:p>
        </p:txBody>
      </p:sp>
      <p:sp>
        <p:nvSpPr>
          <p:cNvPr id="29" name="Rounded Rectangle 28"/>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07</a:t>
            </a:r>
          </a:p>
        </p:txBody>
      </p:sp>
      <p:sp>
        <p:nvSpPr>
          <p:cNvPr id="30" name="Rounded Rectangle 29"/>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06</a:t>
            </a:r>
          </a:p>
        </p:txBody>
      </p:sp>
      <p:sp>
        <p:nvSpPr>
          <p:cNvPr id="31" name="Rounded Rectangle 30"/>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05</a:t>
            </a:r>
          </a:p>
        </p:txBody>
      </p:sp>
      <p:sp>
        <p:nvSpPr>
          <p:cNvPr id="32" name="Rounded Rectangle 31"/>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04</a:t>
            </a:r>
          </a:p>
        </p:txBody>
      </p:sp>
      <p:sp>
        <p:nvSpPr>
          <p:cNvPr id="33" name="Rounded Rectangle 32"/>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03</a:t>
            </a:r>
          </a:p>
        </p:txBody>
      </p:sp>
      <p:sp>
        <p:nvSpPr>
          <p:cNvPr id="34" name="Rounded Rectangle 33"/>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02</a:t>
            </a:r>
          </a:p>
        </p:txBody>
      </p:sp>
      <p:sp>
        <p:nvSpPr>
          <p:cNvPr id="35" name="Rounded Rectangle 34"/>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a:t>
            </a:r>
          </a:p>
        </p:txBody>
      </p:sp>
      <p:sp>
        <p:nvSpPr>
          <p:cNvPr id="36" name="Rounded Rectangle 3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252" y="218136"/>
            <a:ext cx="783671" cy="78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612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 y="448"/>
            <a:ext cx="12190413" cy="685710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99348" y="1222454"/>
            <a:ext cx="9660092" cy="267970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Times New Roman" panose="02020603050405020304" pitchFamily="18" charset="0"/>
                <a:cs typeface="Times New Roman" panose="02020603050405020304" pitchFamily="18" charset="0"/>
              </a:rPr>
              <a:t>Cộng</a:t>
            </a:r>
            <a:r>
              <a:rPr kumimoji="0" lang="vi-VN"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đồng quốc tế đã tín nhiệm bầu Việt Nam làm </a:t>
            </a:r>
            <a:r>
              <a:rPr lang="en-US" sz="3200" b="1">
                <a:solidFill>
                  <a:prstClr val="white"/>
                </a:solidFill>
                <a:latin typeface="Times New Roman" panose="02020603050405020304" pitchFamily="18" charset="0"/>
                <a:cs typeface="Times New Roman" panose="02020603050405020304" pitchFamily="18" charset="0"/>
              </a:rPr>
              <a:t>Ủ</a:t>
            </a:r>
            <a:r>
              <a:rPr kumimoji="0" lang="vi-VN"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y viên không thường trực </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a:t>
            </a:r>
            <a:r>
              <a:rPr kumimoji="0" lang="vi-VN"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ội đồng </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a:t>
            </a:r>
            <a:r>
              <a:rPr kumimoji="0" lang="vi-VN"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ảo an </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a:t>
            </a:r>
            <a:r>
              <a:rPr kumimoji="0" lang="vi-VN"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iên hợp quốc nhiệm kỳ nào</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A"/>
          <p:cNvSpPr/>
          <p:nvPr/>
        </p:nvSpPr>
        <p:spPr>
          <a:xfrm flipH="1">
            <a:off x="6096000" y="3902156"/>
            <a:ext cx="4673379" cy="114011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defTabSz="457154">
              <a:defRPr/>
            </a:pPr>
            <a:r>
              <a:rPr lang="en-US" sz="2800" b="1">
                <a:solidFill>
                  <a:prstClr val="black"/>
                </a:solidFill>
                <a:latin typeface="Times New Roman" panose="02020603050405020304" pitchFamily="18" charset="0"/>
                <a:cs typeface="Times New Roman" panose="02020603050405020304" pitchFamily="18" charset="0"/>
              </a:rPr>
              <a:t>B. 2008-2009 và 2020-2021</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11" name="B"/>
          <p:cNvSpPr/>
          <p:nvPr/>
        </p:nvSpPr>
        <p:spPr>
          <a:xfrm>
            <a:off x="1209993" y="3902156"/>
            <a:ext cx="4673379" cy="114011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Times New Roman" panose="02020603050405020304" pitchFamily="18" charset="0"/>
                <a:cs typeface="Times New Roman" panose="02020603050405020304" pitchFamily="18" charset="0"/>
              </a:rPr>
              <a:t>A. 2</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009-2010 và</a:t>
            </a:r>
            <a:r>
              <a:rPr kumimoji="0" lang="en-US" sz="2800" b="1"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2020-2021</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C"/>
          <p:cNvSpPr/>
          <p:nvPr/>
        </p:nvSpPr>
        <p:spPr>
          <a:xfrm flipH="1">
            <a:off x="6108115" y="5265346"/>
            <a:ext cx="4668745" cy="114011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defTabSz="457154">
              <a:defRPr/>
            </a:pPr>
            <a:r>
              <a:rPr lang="en-US" sz="2800" b="1">
                <a:solidFill>
                  <a:prstClr val="black"/>
                </a:solidFill>
                <a:latin typeface="Times New Roman" panose="02020603050405020304" pitchFamily="18" charset="0"/>
                <a:cs typeface="Times New Roman" panose="02020603050405020304" pitchFamily="18" charset="0"/>
              </a:rPr>
              <a:t>D. 2008-2009 và 2022-2023</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13" name="D"/>
          <p:cNvSpPr/>
          <p:nvPr/>
        </p:nvSpPr>
        <p:spPr>
          <a:xfrm>
            <a:off x="1214627" y="5265346"/>
            <a:ext cx="4668745" cy="114011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defTabSz="457154">
              <a:defRPr/>
            </a:pPr>
            <a:r>
              <a:rPr lang="en-US" sz="2800" b="1">
                <a:solidFill>
                  <a:prstClr val="black"/>
                </a:solidFill>
                <a:latin typeface="Times New Roman" panose="02020603050405020304" pitchFamily="18" charset="0"/>
                <a:cs typeface="Times New Roman" panose="02020603050405020304" pitchFamily="18" charset="0"/>
              </a:rPr>
              <a:t>C. 2008-2009 và 2019-2020</a:t>
            </a:r>
            <a:endParaRPr lang="vi-VN" sz="2800" b="1" dirty="0">
              <a:solidFill>
                <a:prstClr val="black"/>
              </a:solidFill>
              <a:latin typeface="Times New Roman" panose="02020603050405020304" pitchFamily="18" charset="0"/>
              <a:cs typeface="Times New Roman" panose="02020603050405020304" pitchFamily="18"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748" y="-124492"/>
            <a:ext cx="1282542" cy="18138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439" y="210152"/>
            <a:ext cx="635244" cy="61314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20</a:t>
            </a:r>
          </a:p>
        </p:txBody>
      </p:sp>
      <p:sp>
        <p:nvSpPr>
          <p:cNvPr id="17" name="Rounded Rectangle 16"/>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19</a:t>
            </a:r>
          </a:p>
        </p:txBody>
      </p:sp>
      <p:sp>
        <p:nvSpPr>
          <p:cNvPr id="18" name="Rounded Rectangle 17"/>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18</a:t>
            </a:r>
          </a:p>
        </p:txBody>
      </p:sp>
      <p:sp>
        <p:nvSpPr>
          <p:cNvPr id="19" name="Rounded Rectangle 18"/>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17</a:t>
            </a:r>
          </a:p>
        </p:txBody>
      </p:sp>
      <p:sp>
        <p:nvSpPr>
          <p:cNvPr id="20" name="Rounded Rectangle 19"/>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16</a:t>
            </a:r>
          </a:p>
        </p:txBody>
      </p:sp>
      <p:sp>
        <p:nvSpPr>
          <p:cNvPr id="21" name="Rounded Rectangle 20"/>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15</a:t>
            </a:r>
          </a:p>
        </p:txBody>
      </p:sp>
      <p:sp>
        <p:nvSpPr>
          <p:cNvPr id="22" name="Rounded Rectangle 21"/>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14</a:t>
            </a:r>
          </a:p>
        </p:txBody>
      </p:sp>
      <p:sp>
        <p:nvSpPr>
          <p:cNvPr id="23" name="Rounded Rectangle 22"/>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13</a:t>
            </a:r>
          </a:p>
        </p:txBody>
      </p:sp>
      <p:sp>
        <p:nvSpPr>
          <p:cNvPr id="24" name="Rounded Rectangle 23"/>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25" name="Rounded Rectangle 24"/>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11</a:t>
            </a:r>
          </a:p>
        </p:txBody>
      </p:sp>
      <p:sp>
        <p:nvSpPr>
          <p:cNvPr id="26" name="Rounded Rectangle 2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10</a:t>
            </a:r>
          </a:p>
        </p:txBody>
      </p:sp>
      <p:sp>
        <p:nvSpPr>
          <p:cNvPr id="27" name="Rounded Rectangle 26"/>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09</a:t>
            </a:r>
          </a:p>
        </p:txBody>
      </p:sp>
      <p:sp>
        <p:nvSpPr>
          <p:cNvPr id="28" name="Rounded Rectangle 27"/>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08</a:t>
            </a:r>
          </a:p>
        </p:txBody>
      </p:sp>
      <p:sp>
        <p:nvSpPr>
          <p:cNvPr id="29" name="Rounded Rectangle 28"/>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07</a:t>
            </a:r>
          </a:p>
        </p:txBody>
      </p:sp>
      <p:sp>
        <p:nvSpPr>
          <p:cNvPr id="30" name="Rounded Rectangle 29"/>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06</a:t>
            </a:r>
          </a:p>
        </p:txBody>
      </p:sp>
      <p:sp>
        <p:nvSpPr>
          <p:cNvPr id="31" name="Rounded Rectangle 30"/>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05</a:t>
            </a:r>
          </a:p>
        </p:txBody>
      </p:sp>
      <p:sp>
        <p:nvSpPr>
          <p:cNvPr id="32" name="Rounded Rectangle 31"/>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04</a:t>
            </a:r>
          </a:p>
        </p:txBody>
      </p:sp>
      <p:sp>
        <p:nvSpPr>
          <p:cNvPr id="33" name="Rounded Rectangle 32"/>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03</a:t>
            </a:r>
          </a:p>
        </p:txBody>
      </p:sp>
      <p:sp>
        <p:nvSpPr>
          <p:cNvPr id="34" name="Rounded Rectangle 33"/>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02</a:t>
            </a:r>
          </a:p>
        </p:txBody>
      </p:sp>
      <p:sp>
        <p:nvSpPr>
          <p:cNvPr id="35" name="Rounded Rectangle 34"/>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a:t>
            </a:r>
          </a:p>
        </p:txBody>
      </p:sp>
      <p:sp>
        <p:nvSpPr>
          <p:cNvPr id="36" name="Rounded Rectangle 3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252" y="218136"/>
            <a:ext cx="783671" cy="7836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EEB9E42-45EA-8E48-6DA6-D87F859A8879}"/>
              </a:ext>
            </a:extLst>
          </p:cNvPr>
          <p:cNvPicPr>
            <a:picLocks noChangeAspect="1"/>
          </p:cNvPicPr>
          <p:nvPr/>
        </p:nvPicPr>
        <p:blipFill>
          <a:blip r:embed="rId11"/>
          <a:stretch>
            <a:fillRect/>
          </a:stretch>
        </p:blipFill>
        <p:spPr>
          <a:xfrm>
            <a:off x="1537524" y="7296305"/>
            <a:ext cx="10114141" cy="1511939"/>
          </a:xfrm>
          <a:prstGeom prst="rect">
            <a:avLst/>
          </a:prstGeom>
        </p:spPr>
      </p:pic>
    </p:spTree>
    <p:extLst>
      <p:ext uri="{BB962C8B-B14F-4D97-AF65-F5344CB8AC3E}">
        <p14:creationId xmlns:p14="http://schemas.microsoft.com/office/powerpoint/2010/main" val="2719827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 y="448"/>
            <a:ext cx="12190413" cy="685710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574" y="1152485"/>
            <a:ext cx="7468895" cy="219510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154"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Việt Nam gia nhập ASEAN vào thời gian nào?</a:t>
            </a:r>
            <a:endPar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A"/>
          <p:cNvSpPr/>
          <p:nvPr/>
        </p:nvSpPr>
        <p:spPr>
          <a:xfrm>
            <a:off x="0" y="5684584"/>
            <a:ext cx="5965238" cy="11320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defTabSz="457154">
              <a:defRPr/>
            </a:pPr>
            <a:r>
              <a:rPr lang="en-US" sz="4000" b="1">
                <a:solidFill>
                  <a:prstClr val="black"/>
                </a:solidFill>
                <a:latin typeface="Times New Roman" panose="02020603050405020304" pitchFamily="18" charset="0"/>
                <a:cs typeface="Times New Roman" panose="02020603050405020304" pitchFamily="18" charset="0"/>
              </a:rPr>
              <a:t>C. 1995</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B"/>
          <p:cNvSpPr/>
          <p:nvPr/>
        </p:nvSpPr>
        <p:spPr>
          <a:xfrm>
            <a:off x="1" y="4035122"/>
            <a:ext cx="6045436" cy="11320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defTabSz="457154">
              <a:defRPr/>
            </a:pPr>
            <a:r>
              <a:rPr lang="en-US" sz="4000" b="1">
                <a:solidFill>
                  <a:prstClr val="black"/>
                </a:solidFill>
                <a:latin typeface="Times New Roman" panose="02020603050405020304" pitchFamily="18" charset="0"/>
                <a:cs typeface="Times New Roman" panose="02020603050405020304" pitchFamily="18" charset="0"/>
              </a:rPr>
              <a:t>A. 1992</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C"/>
          <p:cNvSpPr/>
          <p:nvPr/>
        </p:nvSpPr>
        <p:spPr>
          <a:xfrm flipH="1">
            <a:off x="6013648" y="4020377"/>
            <a:ext cx="6177557" cy="11320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defTabSz="457154">
              <a:defRPr/>
            </a:pPr>
            <a:r>
              <a:rPr lang="en-US" sz="4000" b="1">
                <a:solidFill>
                  <a:prstClr val="black"/>
                </a:solidFill>
                <a:latin typeface="Times New Roman" panose="02020603050405020304" pitchFamily="18" charset="0"/>
                <a:cs typeface="Times New Roman" panose="02020603050405020304" pitchFamily="18" charset="0"/>
              </a:rPr>
              <a:t>B. 1994</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D"/>
          <p:cNvSpPr/>
          <p:nvPr/>
        </p:nvSpPr>
        <p:spPr>
          <a:xfrm flipH="1">
            <a:off x="6013649" y="5679835"/>
            <a:ext cx="6178353" cy="11320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defTabSz="457154">
              <a:defRPr/>
            </a:pPr>
            <a:r>
              <a:rPr lang="en-US" sz="4000" b="1">
                <a:solidFill>
                  <a:prstClr val="black"/>
                </a:solidFill>
                <a:latin typeface="Times New Roman" panose="02020603050405020304" pitchFamily="18" charset="0"/>
                <a:cs typeface="Times New Roman" panose="02020603050405020304" pitchFamily="18" charset="0"/>
              </a:rPr>
              <a:t>D. 1996</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748" y="-124492"/>
            <a:ext cx="1282542" cy="18138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439" y="210152"/>
            <a:ext cx="635244" cy="61314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20</a:t>
            </a:r>
          </a:p>
        </p:txBody>
      </p:sp>
      <p:sp>
        <p:nvSpPr>
          <p:cNvPr id="17" name="Rounded Rectangle 16"/>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19</a:t>
            </a:r>
          </a:p>
        </p:txBody>
      </p:sp>
      <p:sp>
        <p:nvSpPr>
          <p:cNvPr id="18" name="Rounded Rectangle 17"/>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18</a:t>
            </a:r>
          </a:p>
        </p:txBody>
      </p:sp>
      <p:sp>
        <p:nvSpPr>
          <p:cNvPr id="19" name="Rounded Rectangle 18"/>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17</a:t>
            </a:r>
          </a:p>
        </p:txBody>
      </p:sp>
      <p:sp>
        <p:nvSpPr>
          <p:cNvPr id="20" name="Rounded Rectangle 19"/>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16</a:t>
            </a:r>
          </a:p>
        </p:txBody>
      </p:sp>
      <p:sp>
        <p:nvSpPr>
          <p:cNvPr id="21" name="Rounded Rectangle 20"/>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15</a:t>
            </a:r>
          </a:p>
        </p:txBody>
      </p:sp>
      <p:sp>
        <p:nvSpPr>
          <p:cNvPr id="22" name="Rounded Rectangle 21"/>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14</a:t>
            </a:r>
          </a:p>
        </p:txBody>
      </p:sp>
      <p:sp>
        <p:nvSpPr>
          <p:cNvPr id="23" name="Rounded Rectangle 22"/>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13</a:t>
            </a:r>
          </a:p>
        </p:txBody>
      </p:sp>
      <p:sp>
        <p:nvSpPr>
          <p:cNvPr id="24" name="Rounded Rectangle 23"/>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12</a:t>
            </a:r>
          </a:p>
        </p:txBody>
      </p:sp>
      <p:sp>
        <p:nvSpPr>
          <p:cNvPr id="25" name="Rounded Rectangle 24"/>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11</a:t>
            </a:r>
          </a:p>
        </p:txBody>
      </p:sp>
      <p:sp>
        <p:nvSpPr>
          <p:cNvPr id="26" name="Rounded Rectangle 2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27" name="Rounded Rectangle 26"/>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09</a:t>
            </a:r>
          </a:p>
        </p:txBody>
      </p:sp>
      <p:sp>
        <p:nvSpPr>
          <p:cNvPr id="28" name="Rounded Rectangle 27"/>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08</a:t>
            </a:r>
          </a:p>
        </p:txBody>
      </p:sp>
      <p:sp>
        <p:nvSpPr>
          <p:cNvPr id="29" name="Rounded Rectangle 28"/>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07</a:t>
            </a:r>
          </a:p>
        </p:txBody>
      </p:sp>
      <p:sp>
        <p:nvSpPr>
          <p:cNvPr id="30" name="Rounded Rectangle 29"/>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06</a:t>
            </a:r>
          </a:p>
        </p:txBody>
      </p:sp>
      <p:sp>
        <p:nvSpPr>
          <p:cNvPr id="31" name="Rounded Rectangle 30"/>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05</a:t>
            </a:r>
          </a:p>
        </p:txBody>
      </p:sp>
      <p:sp>
        <p:nvSpPr>
          <p:cNvPr id="32" name="Rounded Rectangle 31"/>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04</a:t>
            </a:r>
          </a:p>
        </p:txBody>
      </p:sp>
      <p:sp>
        <p:nvSpPr>
          <p:cNvPr id="33" name="Rounded Rectangle 32"/>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03</a:t>
            </a:r>
          </a:p>
        </p:txBody>
      </p:sp>
      <p:sp>
        <p:nvSpPr>
          <p:cNvPr id="34" name="Rounded Rectangle 33"/>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02</a:t>
            </a:r>
          </a:p>
        </p:txBody>
      </p:sp>
      <p:sp>
        <p:nvSpPr>
          <p:cNvPr id="35" name="Rounded Rectangle 34"/>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01</a:t>
            </a:r>
          </a:p>
        </p:txBody>
      </p:sp>
      <p:sp>
        <p:nvSpPr>
          <p:cNvPr id="36" name="Rounded Rectangle 3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252" y="218136"/>
            <a:ext cx="783671" cy="7836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5DE74AA-CB2B-83EE-E372-2C02AC17D75C}"/>
              </a:ext>
            </a:extLst>
          </p:cNvPr>
          <p:cNvPicPr>
            <a:picLocks noChangeAspect="1"/>
          </p:cNvPicPr>
          <p:nvPr/>
        </p:nvPicPr>
        <p:blipFill>
          <a:blip r:embed="rId11"/>
          <a:stretch>
            <a:fillRect/>
          </a:stretch>
        </p:blipFill>
        <p:spPr>
          <a:xfrm>
            <a:off x="1537524" y="7296305"/>
            <a:ext cx="10114141" cy="1511939"/>
          </a:xfrm>
          <a:prstGeom prst="rect">
            <a:avLst/>
          </a:prstGeom>
        </p:spPr>
      </p:pic>
    </p:spTree>
    <p:extLst>
      <p:ext uri="{BB962C8B-B14F-4D97-AF65-F5344CB8AC3E}">
        <p14:creationId xmlns:p14="http://schemas.microsoft.com/office/powerpoint/2010/main" val="3335022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406B63-9081-CF56-887B-64AB188352CF}"/>
              </a:ext>
            </a:extLst>
          </p:cNvPr>
          <p:cNvPicPr>
            <a:picLocks noChangeAspect="1"/>
          </p:cNvPicPr>
          <p:nvPr/>
        </p:nvPicPr>
        <p:blipFill>
          <a:blip r:embed="rId4"/>
          <a:stretch>
            <a:fillRect/>
          </a:stretch>
        </p:blipFill>
        <p:spPr>
          <a:xfrm>
            <a:off x="1380335" y="-1728733"/>
            <a:ext cx="9431329" cy="1981372"/>
          </a:xfrm>
          <a:prstGeom prst="rect">
            <a:avLst/>
          </a:prstGeom>
        </p:spPr>
      </p:pic>
      <p:graphicFrame>
        <p:nvGraphicFramePr>
          <p:cNvPr id="4" name="Table 4">
            <a:extLst>
              <a:ext uri="{FF2B5EF4-FFF2-40B4-BE49-F238E27FC236}">
                <a16:creationId xmlns:a16="http://schemas.microsoft.com/office/drawing/2014/main" id="{D5EA9A9E-2C93-229C-3E19-9CD67C1D936D}"/>
              </a:ext>
            </a:extLst>
          </p:cNvPr>
          <p:cNvGraphicFramePr>
            <a:graphicFrameLocks noGrp="1"/>
          </p:cNvGraphicFramePr>
          <p:nvPr>
            <p:extLst>
              <p:ext uri="{D42A27DB-BD31-4B8C-83A1-F6EECF244321}">
                <p14:modId xmlns:p14="http://schemas.microsoft.com/office/powerpoint/2010/main" val="2663182590"/>
              </p:ext>
            </p:extLst>
          </p:nvPr>
        </p:nvGraphicFramePr>
        <p:xfrm>
          <a:off x="0" y="-2"/>
          <a:ext cx="12192000" cy="6858002"/>
        </p:xfrm>
        <a:graphic>
          <a:graphicData uri="http://schemas.openxmlformats.org/drawingml/2006/table">
            <a:tbl>
              <a:tblPr firstRow="1" bandRow="1">
                <a:tableStyleId>{10A1B5D5-9B99-4C35-A422-299274C87663}</a:tableStyleId>
              </a:tblPr>
              <a:tblGrid>
                <a:gridCol w="3409950">
                  <a:extLst>
                    <a:ext uri="{9D8B030D-6E8A-4147-A177-3AD203B41FA5}">
                      <a16:colId xmlns:a16="http://schemas.microsoft.com/office/drawing/2014/main" val="3928743484"/>
                    </a:ext>
                  </a:extLst>
                </a:gridCol>
                <a:gridCol w="8782050">
                  <a:extLst>
                    <a:ext uri="{9D8B030D-6E8A-4147-A177-3AD203B41FA5}">
                      <a16:colId xmlns:a16="http://schemas.microsoft.com/office/drawing/2014/main" val="2298297334"/>
                    </a:ext>
                  </a:extLst>
                </a:gridCol>
              </a:tblGrid>
              <a:tr h="655817">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Những hoạt động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Những nét chính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7138"/>
                  </a:ext>
                </a:extLst>
              </a:tr>
              <a:tr h="1841341">
                <a:tc>
                  <a:txBody>
                    <a:bodyPr/>
                    <a:lstStyle/>
                    <a:p>
                      <a:pPr algn="ctr"/>
                      <a:r>
                        <a:rPr lang="vi-VN" sz="3200">
                          <a:solidFill>
                            <a:srgbClr val="0070C0"/>
                          </a:solidFill>
                          <a:latin typeface="Times New Roman" panose="02020603050405020304" pitchFamily="18" charset="0"/>
                          <a:cs typeface="Times New Roman" panose="02020603050405020304" pitchFamily="18" charset="0"/>
                        </a:rPr>
                        <a:t>Với các nước xã hội chủ nghĩa</a:t>
                      </a: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6079259"/>
                  </a:ext>
                </a:extLst>
              </a:tr>
              <a:tr h="2180422">
                <a:tc>
                  <a:txBody>
                    <a:bodyPr/>
                    <a:lstStyle/>
                    <a:p>
                      <a:pPr algn="ctr"/>
                      <a:r>
                        <a:rPr lang="en-US" sz="3200">
                          <a:solidFill>
                            <a:srgbClr val="0070C0"/>
                          </a:solidFill>
                          <a:latin typeface="Times New Roman" panose="02020603050405020304" pitchFamily="18" charset="0"/>
                          <a:cs typeface="Times New Roman" panose="02020603050405020304" pitchFamily="18" charset="0"/>
                        </a:rPr>
                        <a:t>V</a:t>
                      </a:r>
                      <a:r>
                        <a:rPr lang="vi-VN" sz="3200">
                          <a:solidFill>
                            <a:srgbClr val="0070C0"/>
                          </a:solidFill>
                          <a:latin typeface="Times New Roman" panose="02020603050405020304" pitchFamily="18" charset="0"/>
                          <a:cs typeface="Times New Roman" panose="02020603050405020304" pitchFamily="18" charset="0"/>
                        </a:rPr>
                        <a:t>ới các nước Đông Nam Á</a:t>
                      </a: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7651688"/>
                  </a:ext>
                </a:extLst>
              </a:tr>
              <a:tr h="2180422">
                <a:tc>
                  <a:txBody>
                    <a:bodyPr/>
                    <a:lstStyle/>
                    <a:p>
                      <a:pPr algn="ctr"/>
                      <a:r>
                        <a:rPr lang="en-US" sz="3200">
                          <a:solidFill>
                            <a:srgbClr val="0070C0"/>
                          </a:solidFill>
                          <a:latin typeface="Times New Roman" panose="02020603050405020304" pitchFamily="18" charset="0"/>
                          <a:cs typeface="Times New Roman" panose="02020603050405020304" pitchFamily="18" charset="0"/>
                        </a:rPr>
                        <a:t>V</a:t>
                      </a:r>
                      <a:r>
                        <a:rPr lang="vi-VN" sz="3200">
                          <a:solidFill>
                            <a:srgbClr val="0070C0"/>
                          </a:solidFill>
                          <a:latin typeface="Times New Roman" panose="02020603050405020304" pitchFamily="18" charset="0"/>
                          <a:cs typeface="Times New Roman" panose="02020603050405020304" pitchFamily="18" charset="0"/>
                        </a:rPr>
                        <a:t>ới các tổ chức quốc tế và các nước khác</a:t>
                      </a:r>
                      <a:endParaRPr lang="en-US" sz="32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8808087"/>
                  </a:ext>
                </a:extLst>
              </a:tr>
            </a:tbl>
          </a:graphicData>
        </a:graphic>
      </p:graphicFrame>
      <p:pic>
        <p:nvPicPr>
          <p:cNvPr id="2" name="yt1s.com - Đồng hồ đếm ngược 5 phút  5 Minutes">
            <a:hlinkClick r:id="" action="ppaction://media"/>
            <a:extLst>
              <a:ext uri="{FF2B5EF4-FFF2-40B4-BE49-F238E27FC236}">
                <a16:creationId xmlns:a16="http://schemas.microsoft.com/office/drawing/2014/main" id="{3BA9D5F7-0BC7-9ECC-5652-7CD0C4D1EF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19377" y="1269319"/>
            <a:ext cx="5086846" cy="457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30095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406B63-9081-CF56-887B-64AB188352CF}"/>
              </a:ext>
            </a:extLst>
          </p:cNvPr>
          <p:cNvPicPr>
            <a:picLocks noChangeAspect="1"/>
          </p:cNvPicPr>
          <p:nvPr/>
        </p:nvPicPr>
        <p:blipFill>
          <a:blip r:embed="rId2"/>
          <a:stretch>
            <a:fillRect/>
          </a:stretch>
        </p:blipFill>
        <p:spPr>
          <a:xfrm>
            <a:off x="1380335" y="-1728733"/>
            <a:ext cx="9431329" cy="1981372"/>
          </a:xfrm>
          <a:prstGeom prst="rect">
            <a:avLst/>
          </a:prstGeom>
        </p:spPr>
      </p:pic>
      <p:graphicFrame>
        <p:nvGraphicFramePr>
          <p:cNvPr id="4" name="Table 4">
            <a:extLst>
              <a:ext uri="{FF2B5EF4-FFF2-40B4-BE49-F238E27FC236}">
                <a16:creationId xmlns:a16="http://schemas.microsoft.com/office/drawing/2014/main" id="{D5EA9A9E-2C93-229C-3E19-9CD67C1D936D}"/>
              </a:ext>
            </a:extLst>
          </p:cNvPr>
          <p:cNvGraphicFramePr>
            <a:graphicFrameLocks noGrp="1"/>
          </p:cNvGraphicFramePr>
          <p:nvPr>
            <p:extLst>
              <p:ext uri="{D42A27DB-BD31-4B8C-83A1-F6EECF244321}">
                <p14:modId xmlns:p14="http://schemas.microsoft.com/office/powerpoint/2010/main" val="2069895803"/>
              </p:ext>
            </p:extLst>
          </p:nvPr>
        </p:nvGraphicFramePr>
        <p:xfrm>
          <a:off x="0" y="0"/>
          <a:ext cx="12192000" cy="6851650"/>
        </p:xfrm>
        <a:graphic>
          <a:graphicData uri="http://schemas.openxmlformats.org/drawingml/2006/table">
            <a:tbl>
              <a:tblPr firstRow="1" bandRow="1">
                <a:tableStyleId>{10A1B5D5-9B99-4C35-A422-299274C87663}</a:tableStyleId>
              </a:tblPr>
              <a:tblGrid>
                <a:gridCol w="2933700">
                  <a:extLst>
                    <a:ext uri="{9D8B030D-6E8A-4147-A177-3AD203B41FA5}">
                      <a16:colId xmlns:a16="http://schemas.microsoft.com/office/drawing/2014/main" val="3928743484"/>
                    </a:ext>
                  </a:extLst>
                </a:gridCol>
                <a:gridCol w="9258300">
                  <a:extLst>
                    <a:ext uri="{9D8B030D-6E8A-4147-A177-3AD203B41FA5}">
                      <a16:colId xmlns:a16="http://schemas.microsoft.com/office/drawing/2014/main" val="2298297334"/>
                    </a:ext>
                  </a:extLst>
                </a:gridCol>
              </a:tblGrid>
              <a:tr h="45720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Những hoạt động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Những nét chính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7138"/>
                  </a:ext>
                </a:extLst>
              </a:tr>
              <a:tr h="6333490">
                <a:tc>
                  <a:txBody>
                    <a:bodyPr/>
                    <a:lstStyle/>
                    <a:p>
                      <a:pPr algn="ctr"/>
                      <a:r>
                        <a:rPr lang="vi-VN" sz="3200">
                          <a:solidFill>
                            <a:srgbClr val="0070C0"/>
                          </a:solidFill>
                          <a:latin typeface="Times New Roman" panose="02020603050405020304" pitchFamily="18" charset="0"/>
                          <a:cs typeface="Times New Roman" panose="02020603050405020304" pitchFamily="18" charset="0"/>
                        </a:rPr>
                        <a:t>Với các nước xã hội chủ nghĩa</a:t>
                      </a: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6079259"/>
                  </a:ext>
                </a:extLst>
              </a:tr>
            </a:tbl>
          </a:graphicData>
        </a:graphic>
      </p:graphicFrame>
      <p:sp>
        <p:nvSpPr>
          <p:cNvPr id="3" name="TextBox 2">
            <a:extLst>
              <a:ext uri="{FF2B5EF4-FFF2-40B4-BE49-F238E27FC236}">
                <a16:creationId xmlns:a16="http://schemas.microsoft.com/office/drawing/2014/main" id="{3FE8B2C7-C33A-FBF7-910E-E4E1305EFBD2}"/>
              </a:ext>
            </a:extLst>
          </p:cNvPr>
          <p:cNvSpPr txBox="1"/>
          <p:nvPr/>
        </p:nvSpPr>
        <p:spPr>
          <a:xfrm>
            <a:off x="3067808" y="640887"/>
            <a:ext cx="9067041" cy="1815882"/>
          </a:xfrm>
          <a:prstGeom prst="rect">
            <a:avLst/>
          </a:prstGeom>
          <a:noFill/>
        </p:spPr>
        <p:txBody>
          <a:bodyPr wrap="square">
            <a:spAutoFit/>
          </a:bodyPr>
          <a:lstStyle/>
          <a:p>
            <a:pPr lvl="0" algn="just"/>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Hợp tác toàn diện với các nước xã hội chủ nghĩa, nhất là trên lĩnh vực kinh tế; coi trọng quan hệ hợp tác chặt chẽ với Liên Xô; đàm phán với Trung Quốc để giải quyết các xung đột về biên giới, lãnh thổ, lãnh hải. </a:t>
            </a:r>
            <a:endParaRPr kumimoji="0" lang="en-US" sz="28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3B58820-658A-6C94-48E6-A8BCFB993702}"/>
              </a:ext>
            </a:extLst>
          </p:cNvPr>
          <p:cNvSpPr txBox="1"/>
          <p:nvPr/>
        </p:nvSpPr>
        <p:spPr>
          <a:xfrm>
            <a:off x="3067807" y="2644203"/>
            <a:ext cx="9067041" cy="1815882"/>
          </a:xfrm>
          <a:prstGeom prst="rect">
            <a:avLst/>
          </a:prstGeom>
          <a:noFill/>
        </p:spPr>
        <p:txBody>
          <a:bodyPr wrap="square">
            <a:spAutoFit/>
          </a:bodyPr>
          <a:lstStyle/>
          <a:p>
            <a:pPr lvl="0" algn="just"/>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Việt Nam coi quan hệ hợp tác chặt chẽ với Liên Xô “là nguyên tắc, là chiến lược" trong hoạt động đối ngoại, tranh thủ được sự ủng hộ, giúp đỡ to lớn, có hiệu quả của Liên Xô trong sự nghiệp xây dựng và bảo vệ Tổ quốc.</a:t>
            </a:r>
            <a:endParaRPr kumimoji="0" lang="en-US" sz="28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523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5FC743-C858-EA9C-E198-6C537EF7C69F}"/>
              </a:ext>
            </a:extLst>
          </p:cNvPr>
          <p:cNvSpPr txBox="1"/>
          <p:nvPr/>
        </p:nvSpPr>
        <p:spPr>
          <a:xfrm>
            <a:off x="67433" y="5903893"/>
            <a:ext cx="12000742" cy="954107"/>
          </a:xfrm>
          <a:prstGeom prst="rect">
            <a:avLst/>
          </a:prstGeom>
          <a:noFill/>
        </p:spPr>
        <p:txBody>
          <a:bodyPr wrap="square">
            <a:spAutoFit/>
          </a:bodyPr>
          <a:lstStyle/>
          <a:p>
            <a:pPr lvl="0" algn="ctr"/>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Ngày 29-6-1978, Việt Nam gia nhập Hội đồng tương trợ kinh tế (SEV), tham gia các hoạt động của SEV</a:t>
            </a:r>
            <a:endParaRPr kumimoji="0" lang="en-US" sz="28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8FD41CB-7656-110B-F4B4-7E781B649D9F}"/>
              </a:ext>
            </a:extLst>
          </p:cNvPr>
          <p:cNvPicPr>
            <a:picLocks noChangeAspect="1"/>
          </p:cNvPicPr>
          <p:nvPr/>
        </p:nvPicPr>
        <p:blipFill>
          <a:blip r:embed="rId2"/>
          <a:stretch>
            <a:fillRect/>
          </a:stretch>
        </p:blipFill>
        <p:spPr>
          <a:xfrm>
            <a:off x="1380335" y="-1728733"/>
            <a:ext cx="9431329" cy="1981372"/>
          </a:xfrm>
          <a:prstGeom prst="rect">
            <a:avLst/>
          </a:prstGeom>
        </p:spPr>
      </p:pic>
      <p:pic>
        <p:nvPicPr>
          <p:cNvPr id="4" name="Picture 3">
            <a:extLst>
              <a:ext uri="{FF2B5EF4-FFF2-40B4-BE49-F238E27FC236}">
                <a16:creationId xmlns:a16="http://schemas.microsoft.com/office/drawing/2014/main" id="{05490627-0CF4-8434-E37A-9CAB86C21365}"/>
              </a:ext>
            </a:extLst>
          </p:cNvPr>
          <p:cNvPicPr>
            <a:picLocks noChangeAspect="1"/>
          </p:cNvPicPr>
          <p:nvPr/>
        </p:nvPicPr>
        <p:blipFill>
          <a:blip r:embed="rId3"/>
          <a:stretch>
            <a:fillRect/>
          </a:stretch>
        </p:blipFill>
        <p:spPr>
          <a:xfrm>
            <a:off x="209551" y="0"/>
            <a:ext cx="5963198" cy="5572125"/>
          </a:xfrm>
          <a:prstGeom prst="rect">
            <a:avLst/>
          </a:prstGeom>
        </p:spPr>
      </p:pic>
      <p:pic>
        <p:nvPicPr>
          <p:cNvPr id="5" name="Picture 4">
            <a:extLst>
              <a:ext uri="{FF2B5EF4-FFF2-40B4-BE49-F238E27FC236}">
                <a16:creationId xmlns:a16="http://schemas.microsoft.com/office/drawing/2014/main" id="{4E1E9E68-B8A5-391D-9F85-1BDDE97699A4}"/>
              </a:ext>
            </a:extLst>
          </p:cNvPr>
          <p:cNvPicPr>
            <a:picLocks noChangeAspect="1"/>
          </p:cNvPicPr>
          <p:nvPr/>
        </p:nvPicPr>
        <p:blipFill>
          <a:blip r:embed="rId4"/>
          <a:stretch>
            <a:fillRect/>
          </a:stretch>
        </p:blipFill>
        <p:spPr>
          <a:xfrm>
            <a:off x="6096000" y="-1"/>
            <a:ext cx="6096000" cy="5903893"/>
          </a:xfrm>
          <a:prstGeom prst="rect">
            <a:avLst/>
          </a:prstGeom>
        </p:spPr>
      </p:pic>
    </p:spTree>
    <p:extLst>
      <p:ext uri="{BB962C8B-B14F-4D97-AF65-F5344CB8AC3E}">
        <p14:creationId xmlns:p14="http://schemas.microsoft.com/office/powerpoint/2010/main" val="2436880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5FC743-C858-EA9C-E198-6C537EF7C69F}"/>
              </a:ext>
            </a:extLst>
          </p:cNvPr>
          <p:cNvSpPr txBox="1"/>
          <p:nvPr/>
        </p:nvSpPr>
        <p:spPr>
          <a:xfrm>
            <a:off x="7210425" y="252639"/>
            <a:ext cx="4838700" cy="3108543"/>
          </a:xfrm>
          <a:prstGeom prst="rect">
            <a:avLst/>
          </a:prstGeom>
          <a:noFill/>
        </p:spPr>
        <p:txBody>
          <a:bodyPr wrap="square">
            <a:spAutoFit/>
          </a:bodyPr>
          <a:lstStyle/>
          <a:p>
            <a:pPr lvl="0" algn="just"/>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Đối với Trung Quốc, Việt Nam chủ động giải quyết những bất đồng, xung đột về biên giới trên đất liền và trên biển, kiên quyết bảo vệ toàn vẹn chủ quyền quốc gia, khôi phục quan hệ hữu nghị, láng giềng giữa hai nước.</a:t>
            </a:r>
            <a:endParaRPr lang="en-US" sz="2800">
              <a:solidFill>
                <a:srgbClr val="0070C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8FD41CB-7656-110B-F4B4-7E781B649D9F}"/>
              </a:ext>
            </a:extLst>
          </p:cNvPr>
          <p:cNvPicPr>
            <a:picLocks noChangeAspect="1"/>
          </p:cNvPicPr>
          <p:nvPr/>
        </p:nvPicPr>
        <p:blipFill>
          <a:blip r:embed="rId2"/>
          <a:stretch>
            <a:fillRect/>
          </a:stretch>
        </p:blipFill>
        <p:spPr>
          <a:xfrm>
            <a:off x="1380335" y="-1728733"/>
            <a:ext cx="9431329" cy="1981372"/>
          </a:xfrm>
          <a:prstGeom prst="rect">
            <a:avLst/>
          </a:prstGeom>
        </p:spPr>
      </p:pic>
      <p:pic>
        <p:nvPicPr>
          <p:cNvPr id="4" name="Picture 3">
            <a:extLst>
              <a:ext uri="{FF2B5EF4-FFF2-40B4-BE49-F238E27FC236}">
                <a16:creationId xmlns:a16="http://schemas.microsoft.com/office/drawing/2014/main" id="{EE4F1800-0005-2BC1-0F30-DD4A1553F8E1}"/>
              </a:ext>
            </a:extLst>
          </p:cNvPr>
          <p:cNvPicPr>
            <a:picLocks noChangeAspect="1"/>
          </p:cNvPicPr>
          <p:nvPr/>
        </p:nvPicPr>
        <p:blipFill>
          <a:blip r:embed="rId3"/>
          <a:stretch>
            <a:fillRect/>
          </a:stretch>
        </p:blipFill>
        <p:spPr>
          <a:xfrm>
            <a:off x="0" y="-95250"/>
            <a:ext cx="6915150" cy="6953250"/>
          </a:xfrm>
          <a:prstGeom prst="rect">
            <a:avLst/>
          </a:prstGeom>
        </p:spPr>
      </p:pic>
      <p:pic>
        <p:nvPicPr>
          <p:cNvPr id="6146" name="Picture 2" descr="Việt Nam – Trung Quốc sẽ kỷ niệm 20 năm ký Hiệp ước biên giới và 10 năm  triển khai các văn kiện pháp lý về biên giới đất liền">
            <a:extLst>
              <a:ext uri="{FF2B5EF4-FFF2-40B4-BE49-F238E27FC236}">
                <a16:creationId xmlns:a16="http://schemas.microsoft.com/office/drawing/2014/main" id="{FB11538B-0CD1-0FCF-FA57-C12115B142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4" y="3496819"/>
            <a:ext cx="5172075" cy="3361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97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wipe(down)">
                                      <p:cBhvr>
                                        <p:cTn id="13"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5FC743-C858-EA9C-E198-6C537EF7C69F}"/>
              </a:ext>
            </a:extLst>
          </p:cNvPr>
          <p:cNvSpPr txBox="1"/>
          <p:nvPr/>
        </p:nvSpPr>
        <p:spPr>
          <a:xfrm>
            <a:off x="67433" y="5903893"/>
            <a:ext cx="6028567" cy="830997"/>
          </a:xfrm>
          <a:prstGeom prst="rect">
            <a:avLst/>
          </a:prstGeom>
          <a:noFill/>
        </p:spPr>
        <p:txBody>
          <a:bodyPr wrap="square">
            <a:spAutoFit/>
          </a:bodyPr>
          <a:lstStyle/>
          <a:p>
            <a:pPr lvl="0" algn="just"/>
            <a:r>
              <a:rPr lang="en-US" sz="2400">
                <a:solidFill>
                  <a:srgbClr val="0070C0"/>
                </a:solidFill>
                <a:latin typeface="Times New Roman" panose="02020603050405020304" pitchFamily="18" charset="0"/>
                <a:cs typeface="Times New Roman" panose="02020603050405020304" pitchFamily="18" charset="0"/>
              </a:rPr>
              <a:t>- </a:t>
            </a:r>
            <a:r>
              <a:rPr lang="vi-VN" sz="2400">
                <a:solidFill>
                  <a:srgbClr val="0070C0"/>
                </a:solidFill>
                <a:latin typeface="Times New Roman" panose="02020603050405020304" pitchFamily="18" charset="0"/>
                <a:cs typeface="Times New Roman" panose="02020603050405020304" pitchFamily="18" charset="0"/>
              </a:rPr>
              <a:t>Ngày 18-7-1977, kí kết Hiệp ước hữu nghị và hợp tác giữa hai nước Việt Nam và Lào.</a:t>
            </a:r>
            <a:endParaRPr lang="en-US" sz="2400">
              <a:solidFill>
                <a:srgbClr val="0070C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8FD41CB-7656-110B-F4B4-7E781B649D9F}"/>
              </a:ext>
            </a:extLst>
          </p:cNvPr>
          <p:cNvPicPr>
            <a:picLocks noChangeAspect="1"/>
          </p:cNvPicPr>
          <p:nvPr/>
        </p:nvPicPr>
        <p:blipFill>
          <a:blip r:embed="rId2"/>
          <a:stretch>
            <a:fillRect/>
          </a:stretch>
        </p:blipFill>
        <p:spPr>
          <a:xfrm>
            <a:off x="1380335" y="-1728733"/>
            <a:ext cx="9431329" cy="1981372"/>
          </a:xfrm>
          <a:prstGeom prst="rect">
            <a:avLst/>
          </a:prstGeom>
        </p:spPr>
      </p:pic>
      <p:pic>
        <p:nvPicPr>
          <p:cNvPr id="5122" name="Picture 2" descr="Ngày 18-7-1977: Việt Nam - Lào ký kết Hiệp ước Hữu nghị và Hợp tác">
            <a:extLst>
              <a:ext uri="{FF2B5EF4-FFF2-40B4-BE49-F238E27FC236}">
                <a16:creationId xmlns:a16="http://schemas.microsoft.com/office/drawing/2014/main" id="{53C89638-E821-E76F-8CC8-A9C578653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096000" cy="59038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9224DF-34E4-4A09-FBD3-678902A963C8}"/>
              </a:ext>
            </a:extLst>
          </p:cNvPr>
          <p:cNvSpPr txBox="1"/>
          <p:nvPr/>
        </p:nvSpPr>
        <p:spPr>
          <a:xfrm>
            <a:off x="6163433" y="6015868"/>
            <a:ext cx="6028567" cy="830997"/>
          </a:xfrm>
          <a:prstGeom prst="rect">
            <a:avLst/>
          </a:prstGeom>
          <a:noFill/>
        </p:spPr>
        <p:txBody>
          <a:bodyPr wrap="square">
            <a:spAutoFit/>
          </a:bodyPr>
          <a:lstStyle/>
          <a:p>
            <a:pPr lvl="0" algn="ctr"/>
            <a:r>
              <a:rPr lang="vi-VN" sz="2400">
                <a:solidFill>
                  <a:srgbClr val="0070C0"/>
                </a:solidFill>
                <a:latin typeface="Times New Roman" panose="02020603050405020304" pitchFamily="18" charset="0"/>
                <a:cs typeface="Times New Roman" panose="02020603050405020304" pitchFamily="18" charset="0"/>
              </a:rPr>
              <a:t>Ngày 03-11-1978, kí kết Hiệp ước hữu nghị và hợp tác Việt Nam – Liên Xô.</a:t>
            </a:r>
            <a:endParaRPr lang="en-US" sz="2400">
              <a:solidFill>
                <a:srgbClr val="0070C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C4EB02B-508A-C425-2EF1-63A80ADAB896}"/>
              </a:ext>
            </a:extLst>
          </p:cNvPr>
          <p:cNvPicPr>
            <a:picLocks noChangeAspect="1"/>
          </p:cNvPicPr>
          <p:nvPr/>
        </p:nvPicPr>
        <p:blipFill>
          <a:blip r:embed="rId4"/>
          <a:stretch>
            <a:fillRect/>
          </a:stretch>
        </p:blipFill>
        <p:spPr>
          <a:xfrm>
            <a:off x="6095997" y="-2"/>
            <a:ext cx="6096001" cy="5903892"/>
          </a:xfrm>
          <a:prstGeom prst="rect">
            <a:avLst/>
          </a:prstGeom>
        </p:spPr>
      </p:pic>
    </p:spTree>
    <p:extLst>
      <p:ext uri="{BB962C8B-B14F-4D97-AF65-F5344CB8AC3E}">
        <p14:creationId xmlns:p14="http://schemas.microsoft.com/office/powerpoint/2010/main" val="3155166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circle(in)">
                                      <p:cBhvr>
                                        <p:cTn id="13" dur="2000"/>
                                        <p:tgtEl>
                                          <p:spTgt spid="5122"/>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406B63-9081-CF56-887B-64AB188352CF}"/>
              </a:ext>
            </a:extLst>
          </p:cNvPr>
          <p:cNvPicPr>
            <a:picLocks noChangeAspect="1"/>
          </p:cNvPicPr>
          <p:nvPr/>
        </p:nvPicPr>
        <p:blipFill>
          <a:blip r:embed="rId2"/>
          <a:stretch>
            <a:fillRect/>
          </a:stretch>
        </p:blipFill>
        <p:spPr>
          <a:xfrm>
            <a:off x="1380335" y="-1728733"/>
            <a:ext cx="9431329" cy="1981372"/>
          </a:xfrm>
          <a:prstGeom prst="rect">
            <a:avLst/>
          </a:prstGeom>
        </p:spPr>
      </p:pic>
      <p:graphicFrame>
        <p:nvGraphicFramePr>
          <p:cNvPr id="4" name="Table 4">
            <a:extLst>
              <a:ext uri="{FF2B5EF4-FFF2-40B4-BE49-F238E27FC236}">
                <a16:creationId xmlns:a16="http://schemas.microsoft.com/office/drawing/2014/main" id="{D5EA9A9E-2C93-229C-3E19-9CD67C1D936D}"/>
              </a:ext>
            </a:extLst>
          </p:cNvPr>
          <p:cNvGraphicFramePr>
            <a:graphicFrameLocks noGrp="1"/>
          </p:cNvGraphicFramePr>
          <p:nvPr>
            <p:extLst>
              <p:ext uri="{D42A27DB-BD31-4B8C-83A1-F6EECF244321}">
                <p14:modId xmlns:p14="http://schemas.microsoft.com/office/powerpoint/2010/main" val="3856943531"/>
              </p:ext>
            </p:extLst>
          </p:nvPr>
        </p:nvGraphicFramePr>
        <p:xfrm>
          <a:off x="0" y="0"/>
          <a:ext cx="12192000" cy="6807200"/>
        </p:xfrm>
        <a:graphic>
          <a:graphicData uri="http://schemas.openxmlformats.org/drawingml/2006/table">
            <a:tbl>
              <a:tblPr firstRow="1" bandRow="1">
                <a:tableStyleId>{10A1B5D5-9B99-4C35-A422-299274C87663}</a:tableStyleId>
              </a:tblPr>
              <a:tblGrid>
                <a:gridCol w="2293257">
                  <a:extLst>
                    <a:ext uri="{9D8B030D-6E8A-4147-A177-3AD203B41FA5}">
                      <a16:colId xmlns:a16="http://schemas.microsoft.com/office/drawing/2014/main" val="3928743484"/>
                    </a:ext>
                  </a:extLst>
                </a:gridCol>
                <a:gridCol w="9898743">
                  <a:extLst>
                    <a:ext uri="{9D8B030D-6E8A-4147-A177-3AD203B41FA5}">
                      <a16:colId xmlns:a16="http://schemas.microsoft.com/office/drawing/2014/main" val="2298297334"/>
                    </a:ext>
                  </a:extLst>
                </a:gridCol>
              </a:tblGrid>
              <a:tr h="1030516">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Những hoạt động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Những nét chính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7138"/>
                  </a:ext>
                </a:extLst>
              </a:tr>
              <a:tr h="5740400">
                <a:tc>
                  <a:txBody>
                    <a:bodyPr/>
                    <a:lstStyle/>
                    <a:p>
                      <a:pPr algn="ctr"/>
                      <a:r>
                        <a:rPr lang="vi-VN" sz="3200">
                          <a:solidFill>
                            <a:srgbClr val="0070C0"/>
                          </a:solidFill>
                          <a:latin typeface="Times New Roman" panose="02020603050405020304" pitchFamily="18" charset="0"/>
                          <a:cs typeface="Times New Roman" panose="02020603050405020304" pitchFamily="18" charset="0"/>
                        </a:rPr>
                        <a:t>Với các nước Đông Nam Á</a:t>
                      </a: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6079259"/>
                  </a:ext>
                </a:extLst>
              </a:tr>
            </a:tbl>
          </a:graphicData>
        </a:graphic>
      </p:graphicFrame>
      <p:sp>
        <p:nvSpPr>
          <p:cNvPr id="2" name="TextBox 1">
            <a:extLst>
              <a:ext uri="{FF2B5EF4-FFF2-40B4-BE49-F238E27FC236}">
                <a16:creationId xmlns:a16="http://schemas.microsoft.com/office/drawing/2014/main" id="{671C5E33-E399-8E29-23D9-52159127164B}"/>
              </a:ext>
            </a:extLst>
          </p:cNvPr>
          <p:cNvSpPr txBox="1"/>
          <p:nvPr/>
        </p:nvSpPr>
        <p:spPr>
          <a:xfrm>
            <a:off x="2448683" y="1221912"/>
            <a:ext cx="9431329" cy="2862322"/>
          </a:xfrm>
          <a:prstGeom prst="rect">
            <a:avLst/>
          </a:prstGeom>
          <a:noFill/>
        </p:spPr>
        <p:txBody>
          <a:bodyPr wrap="square">
            <a:spAutoFit/>
          </a:bodyPr>
          <a:lstStyle/>
          <a:p>
            <a:pPr lvl="0" algn="just"/>
            <a:r>
              <a:rPr lang="en-US" sz="3600">
                <a:solidFill>
                  <a:srgbClr val="0070C0"/>
                </a:solidFill>
                <a:latin typeface="Times New Roman" panose="02020603050405020304" pitchFamily="18" charset="0"/>
                <a:cs typeface="Times New Roman" panose="02020603050405020304" pitchFamily="18" charset="0"/>
              </a:rPr>
              <a:t>- </a:t>
            </a:r>
            <a:r>
              <a:rPr lang="vi-VN" sz="3600">
                <a:solidFill>
                  <a:srgbClr val="0070C0"/>
                </a:solidFill>
                <a:latin typeface="Times New Roman" panose="02020603050405020304" pitchFamily="18" charset="0"/>
                <a:cs typeface="Times New Roman" panose="02020603050405020304" pitchFamily="18" charset="0"/>
              </a:rPr>
              <a:t>Thúc đẩy quan hệ với các nước Đông Nam Á, sẵn sàng thiết lập quan hệ hợp tác, cùng tồn tại hoà bình và phát triển với các nước thành viên ASEAN; phát triển quan hệ hữu nghị, tình đoàn kết chiến đấu và hợp tác với Lào, Cam-pu-chia.</a:t>
            </a:r>
            <a:endParaRPr kumimoji="0" lang="en-US" sz="36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2643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Middle Earth Fantasy Day by Slidesgo">
  <a:themeElements>
    <a:clrScheme name="Simple Light">
      <a:dk1>
        <a:srgbClr val="262A29"/>
      </a:dk1>
      <a:lt1>
        <a:srgbClr val="F6E5CC"/>
      </a:lt1>
      <a:dk2>
        <a:srgbClr val="EEDEC5"/>
      </a:dk2>
      <a:lt2>
        <a:srgbClr val="FAE69B"/>
      </a:lt2>
      <a:accent1>
        <a:srgbClr val="FCEDB4"/>
      </a:accent1>
      <a:accent2>
        <a:srgbClr val="FFFBF0"/>
      </a:accent2>
      <a:accent3>
        <a:srgbClr val="6E704A"/>
      </a:accent3>
      <a:accent4>
        <a:srgbClr val="504E31"/>
      </a:accent4>
      <a:accent5>
        <a:srgbClr val="504E31"/>
      </a:accent5>
      <a:accent6>
        <a:srgbClr val="2E2D24"/>
      </a:accent6>
      <a:hlink>
        <a:srgbClr val="3033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2291</Words>
  <Application>Microsoft Office PowerPoint</Application>
  <PresentationFormat>Widescreen</PresentationFormat>
  <Paragraphs>255</Paragraphs>
  <Slides>37</Slides>
  <Notes>5</Notes>
  <HiddenSlides>0</HiddenSlides>
  <MMClips>5</MMClips>
  <ScaleCrop>false</ScaleCrop>
  <HeadingPairs>
    <vt:vector size="6" baseType="variant">
      <vt:variant>
        <vt:lpstr>Fonts Used</vt:lpstr>
      </vt:variant>
      <vt:variant>
        <vt:i4>22</vt:i4>
      </vt:variant>
      <vt:variant>
        <vt:lpstr>Theme</vt:lpstr>
      </vt:variant>
      <vt:variant>
        <vt:i4>6</vt:i4>
      </vt:variant>
      <vt:variant>
        <vt:lpstr>Slide Titles</vt:lpstr>
      </vt:variant>
      <vt:variant>
        <vt:i4>37</vt:i4>
      </vt:variant>
    </vt:vector>
  </HeadingPairs>
  <TitlesOfParts>
    <vt:vector size="65" baseType="lpstr">
      <vt:lpstr>等线</vt:lpstr>
      <vt:lpstr>微软雅黑</vt:lpstr>
      <vt:lpstr>#9Slide05 Pattaya</vt:lpstr>
      <vt:lpstr>Abel</vt:lpstr>
      <vt:lpstr>Arial</vt:lpstr>
      <vt:lpstr>Avenir Next Demi Bold</vt:lpstr>
      <vt:lpstr>Avenir Next Regular</vt:lpstr>
      <vt:lpstr>Bebas Neue</vt:lpstr>
      <vt:lpstr>Calibri</vt:lpstr>
      <vt:lpstr>Calibri Light</vt:lpstr>
      <vt:lpstr>Cantarell</vt:lpstr>
      <vt:lpstr>Century Gothic</vt:lpstr>
      <vt:lpstr>Domine</vt:lpstr>
      <vt:lpstr>Helvetica</vt:lpstr>
      <vt:lpstr>Helvetica Neue Medium</vt:lpstr>
      <vt:lpstr>Marcellus</vt:lpstr>
      <vt:lpstr>Roboto</vt:lpstr>
      <vt:lpstr>Roboto Condensed Light</vt:lpstr>
      <vt:lpstr>Times New Roman</vt:lpstr>
      <vt:lpstr>Wingdings 3</vt:lpstr>
      <vt:lpstr>华康方圆体W7(P)</vt:lpstr>
      <vt:lpstr>小白</vt:lpstr>
      <vt:lpstr>Office Theme</vt:lpstr>
      <vt:lpstr>1_Wisp</vt:lpstr>
      <vt:lpstr>Middle Earth Fantasy Day by Slidesgo</vt:lpstr>
      <vt:lpstr>2_Office Theme</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Administrator</cp:lastModifiedBy>
  <cp:revision>33</cp:revision>
  <dcterms:created xsi:type="dcterms:W3CDTF">2024-06-01T17:40:28Z</dcterms:created>
  <dcterms:modified xsi:type="dcterms:W3CDTF">2025-02-18T13:04:10Z</dcterms:modified>
</cp:coreProperties>
</file>